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53" r:id="rId3"/>
    <p:sldMasterId id="2147483655" r:id="rId4"/>
  </p:sldMasterIdLst>
  <p:notesMasterIdLst>
    <p:notesMasterId r:id="rId20"/>
  </p:notesMasterIdLst>
  <p:sldIdLst>
    <p:sldId id="256" r:id="rId5"/>
    <p:sldId id="772" r:id="rId6"/>
    <p:sldId id="258" r:id="rId7"/>
    <p:sldId id="819" r:id="rId8"/>
    <p:sldId id="814" r:id="rId9"/>
    <p:sldId id="781" r:id="rId10"/>
    <p:sldId id="818" r:id="rId11"/>
    <p:sldId id="803" r:id="rId12"/>
    <p:sldId id="813" r:id="rId13"/>
    <p:sldId id="817" r:id="rId14"/>
    <p:sldId id="804" r:id="rId15"/>
    <p:sldId id="815" r:id="rId16"/>
    <p:sldId id="816" r:id="rId17"/>
    <p:sldId id="805" r:id="rId18"/>
    <p:sldId id="82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B0F0"/>
    <a:srgbClr val="3274B3"/>
    <a:srgbClr val="7A7A7A"/>
    <a:srgbClr val="3672AC"/>
    <a:srgbClr val="01B1F5"/>
    <a:srgbClr val="095A9A"/>
    <a:srgbClr val="0E72B5"/>
    <a:srgbClr val="FFFFCC"/>
    <a:srgbClr val="04AEF1"/>
    <a:srgbClr val="1DA6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0A3D8-3143-4A6C-B283-CB249CF15D4D}" type="datetimeFigureOut">
              <a:rPr lang="zh-CN" altLang="en-US" smtClean="0"/>
              <a:t>2020-11-23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71223-E911-4BC0-B595-0BA4F03574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71223-E911-4BC0-B595-0BA4F035749C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389" y="6356747"/>
            <a:ext cx="2742447" cy="36427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413" y="6356747"/>
            <a:ext cx="4115176" cy="3642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1166" y="6356747"/>
            <a:ext cx="2742447" cy="364275"/>
          </a:xfrm>
          <a:prstGeom prst="rect">
            <a:avLst/>
          </a:prstGeom>
        </p:spPr>
        <p:txBody>
          <a:bodyPr/>
          <a:lstStyle/>
          <a:p>
            <a:fld id="{67A9C527-F89A-46FD-BA76-134344B817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60000"/>
            <a:ext cx="4320000" cy="54000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" name="矩形 3"/>
          <p:cNvSpPr/>
          <p:nvPr userDrawn="1"/>
        </p:nvSpPr>
        <p:spPr>
          <a:xfrm>
            <a:off x="7873272" y="360000"/>
            <a:ext cx="4320000" cy="54000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163" y="1"/>
            <a:ext cx="3182988" cy="8385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 userDrawn="1"/>
        </p:nvSpPr>
        <p:spPr>
          <a:xfrm rot="16200000">
            <a:off x="454177" y="-19430"/>
            <a:ext cx="812329" cy="1066991"/>
          </a:xfrm>
          <a:custGeom>
            <a:avLst/>
            <a:gdLst>
              <a:gd name="connsiteX0" fmla="*/ 0 w 661307"/>
              <a:gd name="connsiteY0" fmla="*/ 0 h 726621"/>
              <a:gd name="connsiteX1" fmla="*/ 661307 w 661307"/>
              <a:gd name="connsiteY1" fmla="*/ 0 h 726621"/>
              <a:gd name="connsiteX2" fmla="*/ 661307 w 661307"/>
              <a:gd name="connsiteY2" fmla="*/ 726621 h 726621"/>
              <a:gd name="connsiteX3" fmla="*/ 0 w 661307"/>
              <a:gd name="connsiteY3" fmla="*/ 726621 h 726621"/>
              <a:gd name="connsiteX4" fmla="*/ 0 w 661307"/>
              <a:gd name="connsiteY4" fmla="*/ 0 h 726621"/>
              <a:gd name="connsiteX0-1" fmla="*/ 0 w 661307"/>
              <a:gd name="connsiteY0-2" fmla="*/ 0 h 726621"/>
              <a:gd name="connsiteX1-3" fmla="*/ 661307 w 661307"/>
              <a:gd name="connsiteY1-4" fmla="*/ 0 h 726621"/>
              <a:gd name="connsiteX2-5" fmla="*/ 661307 w 661307"/>
              <a:gd name="connsiteY2-6" fmla="*/ 726621 h 726621"/>
              <a:gd name="connsiteX3-7" fmla="*/ 326571 w 661307"/>
              <a:gd name="connsiteY3-8" fmla="*/ 718457 h 726621"/>
              <a:gd name="connsiteX4-9" fmla="*/ 0 w 661307"/>
              <a:gd name="connsiteY4-10" fmla="*/ 726621 h 726621"/>
              <a:gd name="connsiteX5" fmla="*/ 0 w 661307"/>
              <a:gd name="connsiteY5" fmla="*/ 0 h 726621"/>
              <a:gd name="connsiteX0-11" fmla="*/ 0 w 661307"/>
              <a:gd name="connsiteY0-12" fmla="*/ 0 h 898071"/>
              <a:gd name="connsiteX1-13" fmla="*/ 661307 w 661307"/>
              <a:gd name="connsiteY1-14" fmla="*/ 0 h 898071"/>
              <a:gd name="connsiteX2-15" fmla="*/ 661307 w 661307"/>
              <a:gd name="connsiteY2-16" fmla="*/ 726621 h 898071"/>
              <a:gd name="connsiteX3-17" fmla="*/ 351063 w 661307"/>
              <a:gd name="connsiteY3-18" fmla="*/ 898071 h 898071"/>
              <a:gd name="connsiteX4-19" fmla="*/ 0 w 661307"/>
              <a:gd name="connsiteY4-20" fmla="*/ 726621 h 898071"/>
              <a:gd name="connsiteX5-21" fmla="*/ 0 w 661307"/>
              <a:gd name="connsiteY5-22" fmla="*/ 0 h 898071"/>
              <a:gd name="connsiteX0-23" fmla="*/ 0 w 661307"/>
              <a:gd name="connsiteY0-24" fmla="*/ 0 h 898071"/>
              <a:gd name="connsiteX1-25" fmla="*/ 661307 w 661307"/>
              <a:gd name="connsiteY1-26" fmla="*/ 0 h 898071"/>
              <a:gd name="connsiteX2-27" fmla="*/ 661307 w 661307"/>
              <a:gd name="connsiteY2-28" fmla="*/ 726621 h 898071"/>
              <a:gd name="connsiteX3-29" fmla="*/ 318406 w 661307"/>
              <a:gd name="connsiteY3-30" fmla="*/ 898071 h 898071"/>
              <a:gd name="connsiteX4-31" fmla="*/ 0 w 661307"/>
              <a:gd name="connsiteY4-32" fmla="*/ 726621 h 898071"/>
              <a:gd name="connsiteX5-33" fmla="*/ 0 w 661307"/>
              <a:gd name="connsiteY5-34" fmla="*/ 0 h 898071"/>
              <a:gd name="connsiteX0-35" fmla="*/ 0 w 661307"/>
              <a:gd name="connsiteY0-36" fmla="*/ 0 h 898071"/>
              <a:gd name="connsiteX1-37" fmla="*/ 661307 w 661307"/>
              <a:gd name="connsiteY1-38" fmla="*/ 0 h 898071"/>
              <a:gd name="connsiteX2-39" fmla="*/ 661307 w 661307"/>
              <a:gd name="connsiteY2-40" fmla="*/ 726621 h 898071"/>
              <a:gd name="connsiteX3-41" fmla="*/ 310242 w 661307"/>
              <a:gd name="connsiteY3-42" fmla="*/ 898071 h 898071"/>
              <a:gd name="connsiteX4-43" fmla="*/ 0 w 661307"/>
              <a:gd name="connsiteY4-44" fmla="*/ 726621 h 898071"/>
              <a:gd name="connsiteX5-45" fmla="*/ 0 w 661307"/>
              <a:gd name="connsiteY5-46" fmla="*/ 0 h 898071"/>
              <a:gd name="connsiteX0-47" fmla="*/ 0 w 661307"/>
              <a:gd name="connsiteY0-48" fmla="*/ 0 h 898071"/>
              <a:gd name="connsiteX1-49" fmla="*/ 661307 w 661307"/>
              <a:gd name="connsiteY1-50" fmla="*/ 0 h 898071"/>
              <a:gd name="connsiteX2-51" fmla="*/ 661307 w 661307"/>
              <a:gd name="connsiteY2-52" fmla="*/ 726621 h 898071"/>
              <a:gd name="connsiteX3-53" fmla="*/ 331673 w 661307"/>
              <a:gd name="connsiteY3-54" fmla="*/ 898071 h 898071"/>
              <a:gd name="connsiteX4-55" fmla="*/ 0 w 661307"/>
              <a:gd name="connsiteY4-56" fmla="*/ 726621 h 898071"/>
              <a:gd name="connsiteX5-57" fmla="*/ 0 w 661307"/>
              <a:gd name="connsiteY5-58" fmla="*/ 0 h 8980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661307" h="898071">
                <a:moveTo>
                  <a:pt x="0" y="0"/>
                </a:moveTo>
                <a:lnTo>
                  <a:pt x="661307" y="0"/>
                </a:lnTo>
                <a:lnTo>
                  <a:pt x="661307" y="726621"/>
                </a:lnTo>
                <a:lnTo>
                  <a:pt x="331673" y="898071"/>
                </a:lnTo>
                <a:lnTo>
                  <a:pt x="0" y="726621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" name="矩形 3"/>
          <p:cNvSpPr/>
          <p:nvPr userDrawn="1"/>
        </p:nvSpPr>
        <p:spPr>
          <a:xfrm>
            <a:off x="95912" y="107902"/>
            <a:ext cx="150523" cy="812329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流程图: 过程 8"/>
          <p:cNvSpPr/>
          <p:nvPr userDrawn="1"/>
        </p:nvSpPr>
        <p:spPr>
          <a:xfrm rot="5400000" flipH="1">
            <a:off x="10236874" y="4902521"/>
            <a:ext cx="324399" cy="358585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-1" fmla="*/ 0 w 10000"/>
              <a:gd name="connsiteY0-2" fmla="*/ 0 h 10000"/>
              <a:gd name="connsiteX1-3" fmla="*/ 10000 w 10000"/>
              <a:gd name="connsiteY1-4" fmla="*/ 0 h 10000"/>
              <a:gd name="connsiteX2-5" fmla="*/ 9474 w 10000"/>
              <a:gd name="connsiteY2-6" fmla="*/ 9062 h 10000"/>
              <a:gd name="connsiteX3-7" fmla="*/ 0 w 10000"/>
              <a:gd name="connsiteY3-8" fmla="*/ 10000 h 10000"/>
              <a:gd name="connsiteX4-9" fmla="*/ 0 w 10000"/>
              <a:gd name="connsiteY4-10" fmla="*/ 0 h 10000"/>
              <a:gd name="connsiteX0-11" fmla="*/ 0 w 10075"/>
              <a:gd name="connsiteY0-12" fmla="*/ 0 h 10000"/>
              <a:gd name="connsiteX1-13" fmla="*/ 10000 w 10075"/>
              <a:gd name="connsiteY1-14" fmla="*/ 0 h 10000"/>
              <a:gd name="connsiteX2-15" fmla="*/ 10028 w 10075"/>
              <a:gd name="connsiteY2-16" fmla="*/ 8891 h 10000"/>
              <a:gd name="connsiteX3-17" fmla="*/ 0 w 10075"/>
              <a:gd name="connsiteY3-18" fmla="*/ 10000 h 10000"/>
              <a:gd name="connsiteX4-19" fmla="*/ 0 w 10075"/>
              <a:gd name="connsiteY4-20" fmla="*/ 0 h 10000"/>
              <a:gd name="connsiteX0-21" fmla="*/ 0 w 10335"/>
              <a:gd name="connsiteY0-22" fmla="*/ 0 h 10000"/>
              <a:gd name="connsiteX1-23" fmla="*/ 10000 w 10335"/>
              <a:gd name="connsiteY1-24" fmla="*/ 0 h 10000"/>
              <a:gd name="connsiteX2-25" fmla="*/ 10305 w 10335"/>
              <a:gd name="connsiteY2-26" fmla="*/ 8891 h 10000"/>
              <a:gd name="connsiteX3-27" fmla="*/ 0 w 10335"/>
              <a:gd name="connsiteY3-28" fmla="*/ 10000 h 10000"/>
              <a:gd name="connsiteX4-29" fmla="*/ 0 w 10335"/>
              <a:gd name="connsiteY4-30" fmla="*/ 0 h 10000"/>
              <a:gd name="connsiteX0-31" fmla="*/ 0 w 10000"/>
              <a:gd name="connsiteY0-32" fmla="*/ 0 h 10000"/>
              <a:gd name="connsiteX1-33" fmla="*/ 10000 w 10000"/>
              <a:gd name="connsiteY1-34" fmla="*/ 0 h 10000"/>
              <a:gd name="connsiteX2-35" fmla="*/ 9751 w 10000"/>
              <a:gd name="connsiteY2-36" fmla="*/ 9062 h 10000"/>
              <a:gd name="connsiteX3-37" fmla="*/ 0 w 10000"/>
              <a:gd name="connsiteY3-38" fmla="*/ 10000 h 10000"/>
              <a:gd name="connsiteX4-39" fmla="*/ 0 w 10000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9825" y="3021"/>
                  <a:pt x="9926" y="6041"/>
                  <a:pt x="9751" y="9062"/>
                </a:cubicBez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7" name="流程图: 过程 6"/>
          <p:cNvSpPr/>
          <p:nvPr userDrawn="1"/>
        </p:nvSpPr>
        <p:spPr>
          <a:xfrm rot="5400000">
            <a:off x="4432463" y="2253652"/>
            <a:ext cx="171533" cy="9036459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6" r="893"/>
          <a:stretch>
            <a:fillRect/>
          </a:stretch>
        </p:blipFill>
        <p:spPr>
          <a:xfrm>
            <a:off x="469724" y="132645"/>
            <a:ext cx="781234" cy="762840"/>
          </a:xfrm>
          <a:prstGeom prst="ellipse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9" t="140" r="-477" b="11636"/>
          <a:stretch>
            <a:fillRect/>
          </a:stretch>
        </p:blipFill>
        <p:spPr>
          <a:xfrm>
            <a:off x="-19351" y="0"/>
            <a:ext cx="12269409" cy="55880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1" y="-1"/>
            <a:ext cx="12114591" cy="5529943"/>
          </a:xfrm>
          <a:prstGeom prst="rect">
            <a:avLst/>
          </a:prstGeom>
          <a:solidFill>
            <a:srgbClr val="384A5A">
              <a:alpha val="50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424" y="-79685"/>
            <a:ext cx="3610577" cy="104151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hf hdr="0" ftr="0" dt="0"/>
  <p:txStyles>
    <p:titleStyle>
      <a:lvl1pPr algn="l" defTabSz="866775" rtl="0" eaLnBrk="1" latinLnBrk="0" hangingPunct="1">
        <a:lnSpc>
          <a:spcPct val="90000"/>
        </a:lnSpc>
        <a:spcBef>
          <a:spcPct val="0"/>
        </a:spcBef>
        <a:buNone/>
        <a:defRPr sz="41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535" indent="-216535" algn="l" defTabSz="866775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655" kern="1200">
          <a:solidFill>
            <a:schemeClr val="tx1"/>
          </a:solidFill>
          <a:latin typeface="+mn-lt"/>
          <a:ea typeface="+mn-ea"/>
          <a:cs typeface="+mn-cs"/>
        </a:defRPr>
      </a:lvl1pPr>
      <a:lvl2pPr marL="65024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2pPr>
      <a:lvl3pPr marL="108394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3pPr>
      <a:lvl4pPr marL="151701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95072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38379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81749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25120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68427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1pPr>
      <a:lvl2pPr marL="43370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2pPr>
      <a:lvl3pPr marL="86677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3pPr>
      <a:lvl4pPr marL="130048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73418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16725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60096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03403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46773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DA6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1.png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4.png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455" y="1080512"/>
            <a:ext cx="8932244" cy="4456886"/>
          </a:xfrm>
          <a:prstGeom prst="rect">
            <a:avLst/>
          </a:prstGeom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0" y="4519728"/>
            <a:ext cx="12192000" cy="2338754"/>
          </a:xfrm>
          <a:prstGeom prst="rect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589803" y="1516488"/>
            <a:ext cx="86160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繁" panose="02010609000101010101" pitchFamily="49" charset="-122"/>
              </a:rPr>
              <a:t>Seminar #4</a:t>
            </a:r>
          </a:p>
          <a:p>
            <a:pPr algn="ctr"/>
            <a:r>
              <a:rPr lang="en-US" altLang="zh-CN" sz="5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繁" panose="02010609000101010101" pitchFamily="49" charset="-122"/>
              </a:rPr>
              <a:t>Topic 1</a:t>
            </a:r>
          </a:p>
          <a:p>
            <a:pPr algn="ctr"/>
            <a:endParaRPr lang="en-US" altLang="zh-CN" sz="44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综艺体繁" panose="02010609000101010101" pitchFamily="49" charset="-122"/>
            </a:endParaRPr>
          </a:p>
          <a:p>
            <a:pPr algn="ctr"/>
            <a:r>
              <a:rPr lang="en-US" altLang="zh-CN" sz="28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繁" panose="02010609000101010101" pitchFamily="49" charset="-122"/>
              </a:rPr>
              <a:t>the step-up converter</a:t>
            </a:r>
          </a:p>
        </p:txBody>
      </p:sp>
      <p:grpSp>
        <p:nvGrpSpPr>
          <p:cNvPr id="777" name="组合 776"/>
          <p:cNvGrpSpPr/>
          <p:nvPr/>
        </p:nvGrpSpPr>
        <p:grpSpPr>
          <a:xfrm>
            <a:off x="377027" y="4787127"/>
            <a:ext cx="432000" cy="432000"/>
            <a:chOff x="411068" y="4787127"/>
            <a:chExt cx="432000" cy="432000"/>
          </a:xfrm>
        </p:grpSpPr>
        <p:sp>
          <p:nvSpPr>
            <p:cNvPr id="9" name="椭圆 8"/>
            <p:cNvSpPr/>
            <p:nvPr/>
          </p:nvSpPr>
          <p:spPr>
            <a:xfrm>
              <a:off x="411068" y="4787127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Freeform 71"/>
            <p:cNvSpPr>
              <a:spLocks noEditPoints="1"/>
            </p:cNvSpPr>
            <p:nvPr/>
          </p:nvSpPr>
          <p:spPr bwMode="auto">
            <a:xfrm>
              <a:off x="500068" y="4842833"/>
              <a:ext cx="254000" cy="311150"/>
            </a:xfrm>
            <a:custGeom>
              <a:avLst/>
              <a:gdLst>
                <a:gd name="T0" fmla="*/ 151 w 156"/>
                <a:gd name="T1" fmla="*/ 138 h 192"/>
                <a:gd name="T2" fmla="*/ 118 w 156"/>
                <a:gd name="T3" fmla="*/ 116 h 192"/>
                <a:gd name="T4" fmla="*/ 104 w 156"/>
                <a:gd name="T5" fmla="*/ 164 h 192"/>
                <a:gd name="T6" fmla="*/ 96 w 156"/>
                <a:gd name="T7" fmla="*/ 172 h 192"/>
                <a:gd name="T8" fmla="*/ 88 w 156"/>
                <a:gd name="T9" fmla="*/ 164 h 192"/>
                <a:gd name="T10" fmla="*/ 88 w 156"/>
                <a:gd name="T11" fmla="*/ 126 h 192"/>
                <a:gd name="T12" fmla="*/ 78 w 156"/>
                <a:gd name="T13" fmla="*/ 116 h 192"/>
                <a:gd name="T14" fmla="*/ 68 w 156"/>
                <a:gd name="T15" fmla="*/ 126 h 192"/>
                <a:gd name="T16" fmla="*/ 68 w 156"/>
                <a:gd name="T17" fmla="*/ 164 h 192"/>
                <a:gd name="T18" fmla="*/ 60 w 156"/>
                <a:gd name="T19" fmla="*/ 172 h 192"/>
                <a:gd name="T20" fmla="*/ 52 w 156"/>
                <a:gd name="T21" fmla="*/ 164 h 192"/>
                <a:gd name="T22" fmla="*/ 38 w 156"/>
                <a:gd name="T23" fmla="*/ 116 h 192"/>
                <a:gd name="T24" fmla="*/ 5 w 156"/>
                <a:gd name="T25" fmla="*/ 138 h 192"/>
                <a:gd name="T26" fmla="*/ 0 w 156"/>
                <a:gd name="T27" fmla="*/ 156 h 192"/>
                <a:gd name="T28" fmla="*/ 0 w 156"/>
                <a:gd name="T29" fmla="*/ 160 h 192"/>
                <a:gd name="T30" fmla="*/ 0 w 156"/>
                <a:gd name="T31" fmla="*/ 168 h 192"/>
                <a:gd name="T32" fmla="*/ 0 w 156"/>
                <a:gd name="T33" fmla="*/ 176 h 192"/>
                <a:gd name="T34" fmla="*/ 16 w 156"/>
                <a:gd name="T35" fmla="*/ 192 h 192"/>
                <a:gd name="T36" fmla="*/ 140 w 156"/>
                <a:gd name="T37" fmla="*/ 192 h 192"/>
                <a:gd name="T38" fmla="*/ 156 w 156"/>
                <a:gd name="T39" fmla="*/ 176 h 192"/>
                <a:gd name="T40" fmla="*/ 156 w 156"/>
                <a:gd name="T41" fmla="*/ 168 h 192"/>
                <a:gd name="T42" fmla="*/ 156 w 156"/>
                <a:gd name="T43" fmla="*/ 160 h 192"/>
                <a:gd name="T44" fmla="*/ 156 w 156"/>
                <a:gd name="T45" fmla="*/ 156 h 192"/>
                <a:gd name="T46" fmla="*/ 151 w 156"/>
                <a:gd name="T47" fmla="*/ 138 h 192"/>
                <a:gd name="T48" fmla="*/ 36 w 156"/>
                <a:gd name="T49" fmla="*/ 42 h 192"/>
                <a:gd name="T50" fmla="*/ 78 w 156"/>
                <a:gd name="T51" fmla="*/ 100 h 192"/>
                <a:gd name="T52" fmla="*/ 120 w 156"/>
                <a:gd name="T53" fmla="*/ 42 h 192"/>
                <a:gd name="T54" fmla="*/ 78 w 156"/>
                <a:gd name="T55" fmla="*/ 0 h 192"/>
                <a:gd name="T56" fmla="*/ 36 w 156"/>
                <a:gd name="T57" fmla="*/ 4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6" h="192">
                  <a:moveTo>
                    <a:pt x="151" y="138"/>
                  </a:moveTo>
                  <a:cubicBezTo>
                    <a:pt x="142" y="127"/>
                    <a:pt x="132" y="120"/>
                    <a:pt x="118" y="116"/>
                  </a:cubicBezTo>
                  <a:cubicBezTo>
                    <a:pt x="104" y="164"/>
                    <a:pt x="104" y="164"/>
                    <a:pt x="104" y="164"/>
                  </a:cubicBezTo>
                  <a:cubicBezTo>
                    <a:pt x="104" y="168"/>
                    <a:pt x="100" y="172"/>
                    <a:pt x="96" y="172"/>
                  </a:cubicBezTo>
                  <a:cubicBezTo>
                    <a:pt x="92" y="172"/>
                    <a:pt x="88" y="168"/>
                    <a:pt x="88" y="164"/>
                  </a:cubicBezTo>
                  <a:cubicBezTo>
                    <a:pt x="88" y="126"/>
                    <a:pt x="88" y="126"/>
                    <a:pt x="88" y="126"/>
                  </a:cubicBezTo>
                  <a:cubicBezTo>
                    <a:pt x="88" y="120"/>
                    <a:pt x="84" y="116"/>
                    <a:pt x="78" y="116"/>
                  </a:cubicBezTo>
                  <a:cubicBezTo>
                    <a:pt x="72" y="116"/>
                    <a:pt x="68" y="120"/>
                    <a:pt x="68" y="126"/>
                  </a:cubicBezTo>
                  <a:cubicBezTo>
                    <a:pt x="68" y="164"/>
                    <a:pt x="68" y="164"/>
                    <a:pt x="68" y="164"/>
                  </a:cubicBezTo>
                  <a:cubicBezTo>
                    <a:pt x="68" y="168"/>
                    <a:pt x="64" y="172"/>
                    <a:pt x="60" y="172"/>
                  </a:cubicBezTo>
                  <a:cubicBezTo>
                    <a:pt x="56" y="172"/>
                    <a:pt x="52" y="168"/>
                    <a:pt x="52" y="164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24" y="120"/>
                    <a:pt x="14" y="127"/>
                    <a:pt x="5" y="138"/>
                  </a:cubicBezTo>
                  <a:cubicBezTo>
                    <a:pt x="2" y="143"/>
                    <a:pt x="0" y="151"/>
                    <a:pt x="0" y="156"/>
                  </a:cubicBezTo>
                  <a:cubicBezTo>
                    <a:pt x="0" y="157"/>
                    <a:pt x="0" y="159"/>
                    <a:pt x="0" y="160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85"/>
                    <a:pt x="7" y="192"/>
                    <a:pt x="16" y="192"/>
                  </a:cubicBezTo>
                  <a:cubicBezTo>
                    <a:pt x="140" y="192"/>
                    <a:pt x="140" y="192"/>
                    <a:pt x="140" y="192"/>
                  </a:cubicBezTo>
                  <a:cubicBezTo>
                    <a:pt x="149" y="192"/>
                    <a:pt x="156" y="185"/>
                    <a:pt x="156" y="176"/>
                  </a:cubicBezTo>
                  <a:cubicBezTo>
                    <a:pt x="156" y="168"/>
                    <a:pt x="156" y="168"/>
                    <a:pt x="156" y="168"/>
                  </a:cubicBezTo>
                  <a:cubicBezTo>
                    <a:pt x="156" y="160"/>
                    <a:pt x="156" y="160"/>
                    <a:pt x="156" y="160"/>
                  </a:cubicBezTo>
                  <a:cubicBezTo>
                    <a:pt x="156" y="159"/>
                    <a:pt x="156" y="157"/>
                    <a:pt x="156" y="156"/>
                  </a:cubicBezTo>
                  <a:cubicBezTo>
                    <a:pt x="156" y="151"/>
                    <a:pt x="154" y="143"/>
                    <a:pt x="151" y="138"/>
                  </a:cubicBezTo>
                  <a:close/>
                  <a:moveTo>
                    <a:pt x="36" y="42"/>
                  </a:moveTo>
                  <a:cubicBezTo>
                    <a:pt x="36" y="66"/>
                    <a:pt x="51" y="100"/>
                    <a:pt x="78" y="100"/>
                  </a:cubicBezTo>
                  <a:cubicBezTo>
                    <a:pt x="105" y="100"/>
                    <a:pt x="120" y="66"/>
                    <a:pt x="120" y="42"/>
                  </a:cubicBezTo>
                  <a:cubicBezTo>
                    <a:pt x="120" y="19"/>
                    <a:pt x="101" y="0"/>
                    <a:pt x="78" y="0"/>
                  </a:cubicBezTo>
                  <a:cubicBezTo>
                    <a:pt x="55" y="0"/>
                    <a:pt x="36" y="19"/>
                    <a:pt x="36" y="42"/>
                  </a:cubicBezTo>
                  <a:close/>
                </a:path>
              </a:pathLst>
            </a:custGeom>
            <a:solidFill>
              <a:srgbClr val="1C48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771" name="矩形 770"/>
          <p:cNvSpPr/>
          <p:nvPr/>
        </p:nvSpPr>
        <p:spPr>
          <a:xfrm>
            <a:off x="898027" y="4821724"/>
            <a:ext cx="4644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Reporter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DingYibo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NieYongxin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WuDi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778" name="组合 777"/>
          <p:cNvGrpSpPr/>
          <p:nvPr/>
        </p:nvGrpSpPr>
        <p:grpSpPr>
          <a:xfrm>
            <a:off x="377027" y="5447899"/>
            <a:ext cx="432000" cy="432000"/>
            <a:chOff x="377027" y="5508596"/>
            <a:chExt cx="432000" cy="432000"/>
          </a:xfrm>
        </p:grpSpPr>
        <p:sp>
          <p:nvSpPr>
            <p:cNvPr id="772" name="椭圆 771"/>
            <p:cNvSpPr/>
            <p:nvPr/>
          </p:nvSpPr>
          <p:spPr>
            <a:xfrm>
              <a:off x="377027" y="5508596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4" name="Freeform 85"/>
            <p:cNvSpPr>
              <a:spLocks noEditPoints="1"/>
            </p:cNvSpPr>
            <p:nvPr/>
          </p:nvSpPr>
          <p:spPr bwMode="auto">
            <a:xfrm>
              <a:off x="450548" y="5582118"/>
              <a:ext cx="284957" cy="284956"/>
            </a:xfrm>
            <a:custGeom>
              <a:avLst/>
              <a:gdLst>
                <a:gd name="T0" fmla="*/ 138 w 194"/>
                <a:gd name="T1" fmla="*/ 46 h 194"/>
                <a:gd name="T2" fmla="*/ 148 w 194"/>
                <a:gd name="T3" fmla="*/ 56 h 194"/>
                <a:gd name="T4" fmla="*/ 158 w 194"/>
                <a:gd name="T5" fmla="*/ 46 h 194"/>
                <a:gd name="T6" fmla="*/ 148 w 194"/>
                <a:gd name="T7" fmla="*/ 36 h 194"/>
                <a:gd name="T8" fmla="*/ 138 w 194"/>
                <a:gd name="T9" fmla="*/ 46 h 194"/>
                <a:gd name="T10" fmla="*/ 68 w 194"/>
                <a:gd name="T11" fmla="*/ 187 h 194"/>
                <a:gd name="T12" fmla="*/ 90 w 194"/>
                <a:gd name="T13" fmla="*/ 187 h 194"/>
                <a:gd name="T14" fmla="*/ 188 w 194"/>
                <a:gd name="T15" fmla="*/ 90 h 194"/>
                <a:gd name="T16" fmla="*/ 194 w 194"/>
                <a:gd name="T17" fmla="*/ 76 h 194"/>
                <a:gd name="T18" fmla="*/ 194 w 194"/>
                <a:gd name="T19" fmla="*/ 20 h 194"/>
                <a:gd name="T20" fmla="*/ 174 w 194"/>
                <a:gd name="T21" fmla="*/ 0 h 194"/>
                <a:gd name="T22" fmla="*/ 118 w 194"/>
                <a:gd name="T23" fmla="*/ 0 h 194"/>
                <a:gd name="T24" fmla="*/ 104 w 194"/>
                <a:gd name="T25" fmla="*/ 6 h 194"/>
                <a:gd name="T26" fmla="*/ 7 w 194"/>
                <a:gd name="T27" fmla="*/ 104 h 194"/>
                <a:gd name="T28" fmla="*/ 7 w 194"/>
                <a:gd name="T29" fmla="*/ 126 h 194"/>
                <a:gd name="T30" fmla="*/ 68 w 194"/>
                <a:gd name="T31" fmla="*/ 187 h 194"/>
                <a:gd name="T32" fmla="*/ 122 w 194"/>
                <a:gd name="T33" fmla="*/ 46 h 194"/>
                <a:gd name="T34" fmla="*/ 148 w 194"/>
                <a:gd name="T35" fmla="*/ 20 h 194"/>
                <a:gd name="T36" fmla="*/ 174 w 194"/>
                <a:gd name="T37" fmla="*/ 46 h 194"/>
                <a:gd name="T38" fmla="*/ 148 w 194"/>
                <a:gd name="T39" fmla="*/ 72 h 194"/>
                <a:gd name="T40" fmla="*/ 122 w 194"/>
                <a:gd name="T41" fmla="*/ 4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4" h="194">
                  <a:moveTo>
                    <a:pt x="138" y="46"/>
                  </a:moveTo>
                  <a:cubicBezTo>
                    <a:pt x="138" y="52"/>
                    <a:pt x="142" y="56"/>
                    <a:pt x="148" y="56"/>
                  </a:cubicBezTo>
                  <a:cubicBezTo>
                    <a:pt x="154" y="56"/>
                    <a:pt x="158" y="52"/>
                    <a:pt x="158" y="46"/>
                  </a:cubicBezTo>
                  <a:cubicBezTo>
                    <a:pt x="158" y="40"/>
                    <a:pt x="154" y="36"/>
                    <a:pt x="148" y="36"/>
                  </a:cubicBezTo>
                  <a:cubicBezTo>
                    <a:pt x="142" y="36"/>
                    <a:pt x="138" y="40"/>
                    <a:pt x="138" y="46"/>
                  </a:cubicBezTo>
                  <a:close/>
                  <a:moveTo>
                    <a:pt x="68" y="187"/>
                  </a:moveTo>
                  <a:cubicBezTo>
                    <a:pt x="74" y="194"/>
                    <a:pt x="84" y="194"/>
                    <a:pt x="90" y="187"/>
                  </a:cubicBezTo>
                  <a:cubicBezTo>
                    <a:pt x="188" y="90"/>
                    <a:pt x="188" y="90"/>
                    <a:pt x="188" y="90"/>
                  </a:cubicBezTo>
                  <a:cubicBezTo>
                    <a:pt x="192" y="86"/>
                    <a:pt x="194" y="81"/>
                    <a:pt x="194" y="76"/>
                  </a:cubicBezTo>
                  <a:cubicBezTo>
                    <a:pt x="194" y="20"/>
                    <a:pt x="194" y="20"/>
                    <a:pt x="194" y="20"/>
                  </a:cubicBezTo>
                  <a:cubicBezTo>
                    <a:pt x="194" y="9"/>
                    <a:pt x="185" y="0"/>
                    <a:pt x="174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3" y="0"/>
                    <a:pt x="108" y="2"/>
                    <a:pt x="104" y="6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0" y="110"/>
                    <a:pt x="0" y="120"/>
                    <a:pt x="7" y="126"/>
                  </a:cubicBezTo>
                  <a:lnTo>
                    <a:pt x="68" y="187"/>
                  </a:lnTo>
                  <a:close/>
                  <a:moveTo>
                    <a:pt x="122" y="46"/>
                  </a:moveTo>
                  <a:cubicBezTo>
                    <a:pt x="122" y="32"/>
                    <a:pt x="134" y="20"/>
                    <a:pt x="148" y="20"/>
                  </a:cubicBezTo>
                  <a:cubicBezTo>
                    <a:pt x="162" y="20"/>
                    <a:pt x="174" y="32"/>
                    <a:pt x="174" y="46"/>
                  </a:cubicBezTo>
                  <a:cubicBezTo>
                    <a:pt x="174" y="60"/>
                    <a:pt x="162" y="72"/>
                    <a:pt x="148" y="72"/>
                  </a:cubicBezTo>
                  <a:cubicBezTo>
                    <a:pt x="134" y="72"/>
                    <a:pt x="122" y="60"/>
                    <a:pt x="122" y="46"/>
                  </a:cubicBezTo>
                  <a:close/>
                </a:path>
              </a:pathLst>
            </a:custGeom>
            <a:solidFill>
              <a:srgbClr val="1C48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775" name="椭圆 774"/>
          <p:cNvSpPr/>
          <p:nvPr/>
        </p:nvSpPr>
        <p:spPr>
          <a:xfrm>
            <a:off x="377027" y="6108671"/>
            <a:ext cx="432000" cy="43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4" name="矩形 783"/>
          <p:cNvSpPr/>
          <p:nvPr/>
        </p:nvSpPr>
        <p:spPr>
          <a:xfrm>
            <a:off x="882548" y="5483065"/>
            <a:ext cx="5343287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 7</a:t>
            </a:r>
          </a:p>
        </p:txBody>
      </p:sp>
      <p:sp>
        <p:nvSpPr>
          <p:cNvPr id="785" name="矩形 784"/>
          <p:cNvSpPr/>
          <p:nvPr/>
        </p:nvSpPr>
        <p:spPr>
          <a:xfrm>
            <a:off x="882548" y="6144407"/>
            <a:ext cx="4098082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Nov.23 2020</a:t>
            </a:r>
          </a:p>
        </p:txBody>
      </p:sp>
      <p:grpSp>
        <p:nvGrpSpPr>
          <p:cNvPr id="787" name="组合 786"/>
          <p:cNvGrpSpPr/>
          <p:nvPr/>
        </p:nvGrpSpPr>
        <p:grpSpPr>
          <a:xfrm rot="10800000" flipH="1">
            <a:off x="7512160" y="4507185"/>
            <a:ext cx="4464000" cy="2160000"/>
            <a:chOff x="-3133724" y="-598196"/>
            <a:chExt cx="3694113" cy="1786915"/>
          </a:xfrm>
          <a:solidFill>
            <a:srgbClr val="1C4885">
              <a:alpha val="60000"/>
            </a:srgbClr>
          </a:solidFill>
        </p:grpSpPr>
        <p:sp>
          <p:nvSpPr>
            <p:cNvPr id="788" name="Freeform 2597"/>
            <p:cNvSpPr>
              <a:spLocks noEditPoints="1"/>
            </p:cNvSpPr>
            <p:nvPr/>
          </p:nvSpPr>
          <p:spPr bwMode="auto">
            <a:xfrm>
              <a:off x="-1695118" y="158728"/>
              <a:ext cx="447013" cy="996972"/>
            </a:xfrm>
            <a:custGeom>
              <a:avLst/>
              <a:gdLst>
                <a:gd name="T0" fmla="*/ 58 w 80"/>
                <a:gd name="T1" fmla="*/ 47 h 179"/>
                <a:gd name="T2" fmla="*/ 16 w 80"/>
                <a:gd name="T3" fmla="*/ 38 h 179"/>
                <a:gd name="T4" fmla="*/ 64 w 80"/>
                <a:gd name="T5" fmla="*/ 38 h 179"/>
                <a:gd name="T6" fmla="*/ 47 w 80"/>
                <a:gd name="T7" fmla="*/ 41 h 179"/>
                <a:gd name="T8" fmla="*/ 54 w 80"/>
                <a:gd name="T9" fmla="*/ 38 h 179"/>
                <a:gd name="T10" fmla="*/ 20 w 80"/>
                <a:gd name="T11" fmla="*/ 103 h 179"/>
                <a:gd name="T12" fmla="*/ 16 w 80"/>
                <a:gd name="T13" fmla="*/ 122 h 179"/>
                <a:gd name="T14" fmla="*/ 20 w 80"/>
                <a:gd name="T15" fmla="*/ 128 h 179"/>
                <a:gd name="T16" fmla="*/ 16 w 80"/>
                <a:gd name="T17" fmla="*/ 147 h 179"/>
                <a:gd name="T18" fmla="*/ 16 w 80"/>
                <a:gd name="T19" fmla="*/ 150 h 179"/>
                <a:gd name="T20" fmla="*/ 64 w 80"/>
                <a:gd name="T21" fmla="*/ 158 h 179"/>
                <a:gd name="T22" fmla="*/ 54 w 80"/>
                <a:gd name="T23" fmla="*/ 155 h 179"/>
                <a:gd name="T24" fmla="*/ 64 w 80"/>
                <a:gd name="T25" fmla="*/ 150 h 179"/>
                <a:gd name="T26" fmla="*/ 54 w 80"/>
                <a:gd name="T27" fmla="*/ 153 h 179"/>
                <a:gd name="T28" fmla="*/ 60 w 80"/>
                <a:gd name="T29" fmla="*/ 144 h 179"/>
                <a:gd name="T30" fmla="*/ 39 w 80"/>
                <a:gd name="T31" fmla="*/ 147 h 179"/>
                <a:gd name="T32" fmla="*/ 47 w 80"/>
                <a:gd name="T33" fmla="*/ 144 h 179"/>
                <a:gd name="T34" fmla="*/ 64 w 80"/>
                <a:gd name="T35" fmla="*/ 139 h 179"/>
                <a:gd name="T36" fmla="*/ 29 w 80"/>
                <a:gd name="T37" fmla="*/ 142 h 179"/>
                <a:gd name="T38" fmla="*/ 41 w 80"/>
                <a:gd name="T39" fmla="*/ 139 h 179"/>
                <a:gd name="T40" fmla="*/ 33 w 80"/>
                <a:gd name="T41" fmla="*/ 136 h 179"/>
                <a:gd name="T42" fmla="*/ 41 w 80"/>
                <a:gd name="T43" fmla="*/ 133 h 179"/>
                <a:gd name="T44" fmla="*/ 51 w 80"/>
                <a:gd name="T45" fmla="*/ 133 h 179"/>
                <a:gd name="T46" fmla="*/ 29 w 80"/>
                <a:gd name="T47" fmla="*/ 130 h 179"/>
                <a:gd name="T48" fmla="*/ 35 w 80"/>
                <a:gd name="T49" fmla="*/ 128 h 179"/>
                <a:gd name="T50" fmla="*/ 58 w 80"/>
                <a:gd name="T51" fmla="*/ 130 h 179"/>
                <a:gd name="T52" fmla="*/ 22 w 80"/>
                <a:gd name="T53" fmla="*/ 122 h 179"/>
                <a:gd name="T54" fmla="*/ 39 w 80"/>
                <a:gd name="T55" fmla="*/ 122 h 179"/>
                <a:gd name="T56" fmla="*/ 54 w 80"/>
                <a:gd name="T57" fmla="*/ 125 h 179"/>
                <a:gd name="T58" fmla="*/ 22 w 80"/>
                <a:gd name="T59" fmla="*/ 116 h 179"/>
                <a:gd name="T60" fmla="*/ 58 w 80"/>
                <a:gd name="T61" fmla="*/ 119 h 179"/>
                <a:gd name="T62" fmla="*/ 60 w 80"/>
                <a:gd name="T63" fmla="*/ 105 h 179"/>
                <a:gd name="T64" fmla="*/ 51 w 80"/>
                <a:gd name="T65" fmla="*/ 105 h 179"/>
                <a:gd name="T66" fmla="*/ 22 w 80"/>
                <a:gd name="T67" fmla="*/ 103 h 179"/>
                <a:gd name="T68" fmla="*/ 29 w 80"/>
                <a:gd name="T69" fmla="*/ 100 h 179"/>
                <a:gd name="T70" fmla="*/ 51 w 80"/>
                <a:gd name="T71" fmla="*/ 103 h 179"/>
                <a:gd name="T72" fmla="*/ 60 w 80"/>
                <a:gd name="T73" fmla="*/ 94 h 179"/>
                <a:gd name="T74" fmla="*/ 26 w 80"/>
                <a:gd name="T75" fmla="*/ 94 h 179"/>
                <a:gd name="T76" fmla="*/ 35 w 80"/>
                <a:gd name="T77" fmla="*/ 97 h 179"/>
                <a:gd name="T78" fmla="*/ 41 w 80"/>
                <a:gd name="T79" fmla="*/ 94 h 179"/>
                <a:gd name="T80" fmla="*/ 64 w 80"/>
                <a:gd name="T81" fmla="*/ 91 h 179"/>
                <a:gd name="T82" fmla="*/ 35 w 80"/>
                <a:gd name="T83" fmla="*/ 88 h 179"/>
                <a:gd name="T84" fmla="*/ 45 w 80"/>
                <a:gd name="T85" fmla="*/ 88 h 179"/>
                <a:gd name="T86" fmla="*/ 60 w 80"/>
                <a:gd name="T87" fmla="*/ 86 h 179"/>
                <a:gd name="T88" fmla="*/ 29 w 80"/>
                <a:gd name="T89" fmla="*/ 83 h 179"/>
                <a:gd name="T90" fmla="*/ 64 w 80"/>
                <a:gd name="T91" fmla="*/ 80 h 179"/>
                <a:gd name="T92" fmla="*/ 41 w 80"/>
                <a:gd name="T93" fmla="*/ 77 h 179"/>
                <a:gd name="T94" fmla="*/ 51 w 80"/>
                <a:gd name="T95" fmla="*/ 77 h 179"/>
                <a:gd name="T96" fmla="*/ 60 w 80"/>
                <a:gd name="T97" fmla="*/ 75 h 179"/>
                <a:gd name="T98" fmla="*/ 29 w 80"/>
                <a:gd name="T99" fmla="*/ 72 h 179"/>
                <a:gd name="T100" fmla="*/ 51 w 80"/>
                <a:gd name="T101" fmla="*/ 75 h 179"/>
                <a:gd name="T102" fmla="*/ 60 w 80"/>
                <a:gd name="T103" fmla="*/ 66 h 179"/>
                <a:gd name="T104" fmla="*/ 45 w 80"/>
                <a:gd name="T105" fmla="*/ 66 h 179"/>
                <a:gd name="T106" fmla="*/ 54 w 80"/>
                <a:gd name="T107" fmla="*/ 69 h 179"/>
                <a:gd name="T108" fmla="*/ 60 w 80"/>
                <a:gd name="T109" fmla="*/ 60 h 179"/>
                <a:gd name="T110" fmla="*/ 45 w 80"/>
                <a:gd name="T111" fmla="*/ 63 h 179"/>
                <a:gd name="T112" fmla="*/ 54 w 80"/>
                <a:gd name="T113" fmla="*/ 60 h 179"/>
                <a:gd name="T114" fmla="*/ 64 w 80"/>
                <a:gd name="T115" fmla="*/ 55 h 179"/>
                <a:gd name="T116" fmla="*/ 47 w 80"/>
                <a:gd name="T117" fmla="*/ 58 h 179"/>
                <a:gd name="T118" fmla="*/ 35 w 80"/>
                <a:gd name="T119" fmla="*/ 49 h 179"/>
                <a:gd name="T120" fmla="*/ 58 w 80"/>
                <a:gd name="T121" fmla="*/ 52 h 179"/>
                <a:gd name="T122" fmla="*/ 35 w 80"/>
                <a:gd name="T123" fmla="*/ 44 h 179"/>
                <a:gd name="T124" fmla="*/ 51 w 80"/>
                <a:gd name="T125" fmla="*/ 4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0" h="179">
                  <a:moveTo>
                    <a:pt x="80" y="179"/>
                  </a:moveTo>
                  <a:cubicBezTo>
                    <a:pt x="0" y="179"/>
                    <a:pt x="0" y="179"/>
                    <a:pt x="0" y="179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80" y="179"/>
                    <a:pt x="80" y="179"/>
                    <a:pt x="80" y="179"/>
                  </a:cubicBezTo>
                  <a:close/>
                  <a:moveTo>
                    <a:pt x="54" y="44"/>
                  </a:moveTo>
                  <a:cubicBezTo>
                    <a:pt x="54" y="45"/>
                    <a:pt x="54" y="46"/>
                    <a:pt x="54" y="47"/>
                  </a:cubicBezTo>
                  <a:cubicBezTo>
                    <a:pt x="55" y="47"/>
                    <a:pt x="56" y="47"/>
                    <a:pt x="58" y="47"/>
                  </a:cubicBezTo>
                  <a:cubicBezTo>
                    <a:pt x="58" y="46"/>
                    <a:pt x="58" y="45"/>
                    <a:pt x="58" y="44"/>
                  </a:cubicBezTo>
                  <a:cubicBezTo>
                    <a:pt x="56" y="44"/>
                    <a:pt x="55" y="44"/>
                    <a:pt x="54" y="44"/>
                  </a:cubicBezTo>
                  <a:close/>
                  <a:moveTo>
                    <a:pt x="16" y="44"/>
                  </a:moveTo>
                  <a:cubicBezTo>
                    <a:pt x="16" y="45"/>
                    <a:pt x="16" y="46"/>
                    <a:pt x="16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0" y="46"/>
                    <a:pt x="20" y="45"/>
                    <a:pt x="20" y="44"/>
                  </a:cubicBezTo>
                  <a:cubicBezTo>
                    <a:pt x="19" y="44"/>
                    <a:pt x="18" y="44"/>
                    <a:pt x="16" y="44"/>
                  </a:cubicBezTo>
                  <a:close/>
                  <a:moveTo>
                    <a:pt x="16" y="38"/>
                  </a:moveTo>
                  <a:cubicBezTo>
                    <a:pt x="16" y="41"/>
                    <a:pt x="16" y="41"/>
                    <a:pt x="16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6" y="38"/>
                    <a:pt x="16" y="38"/>
                    <a:pt x="16" y="38"/>
                  </a:cubicBezTo>
                  <a:close/>
                  <a:moveTo>
                    <a:pt x="60" y="38"/>
                  </a:moveTo>
                  <a:cubicBezTo>
                    <a:pt x="60" y="41"/>
                    <a:pt x="60" y="41"/>
                    <a:pt x="60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0" y="38"/>
                    <a:pt x="60" y="38"/>
                    <a:pt x="60" y="38"/>
                  </a:cubicBezTo>
                  <a:close/>
                  <a:moveTo>
                    <a:pt x="22" y="38"/>
                  </a:moveTo>
                  <a:cubicBezTo>
                    <a:pt x="22" y="39"/>
                    <a:pt x="22" y="40"/>
                    <a:pt x="22" y="41"/>
                  </a:cubicBezTo>
                  <a:cubicBezTo>
                    <a:pt x="24" y="41"/>
                    <a:pt x="25" y="41"/>
                    <a:pt x="26" y="41"/>
                  </a:cubicBezTo>
                  <a:cubicBezTo>
                    <a:pt x="26" y="40"/>
                    <a:pt x="26" y="39"/>
                    <a:pt x="26" y="38"/>
                  </a:cubicBezTo>
                  <a:cubicBezTo>
                    <a:pt x="25" y="38"/>
                    <a:pt x="24" y="38"/>
                    <a:pt x="22" y="38"/>
                  </a:cubicBezTo>
                  <a:close/>
                  <a:moveTo>
                    <a:pt x="47" y="38"/>
                  </a:moveTo>
                  <a:cubicBezTo>
                    <a:pt x="47" y="39"/>
                    <a:pt x="47" y="40"/>
                    <a:pt x="47" y="41"/>
                  </a:cubicBezTo>
                  <a:cubicBezTo>
                    <a:pt x="49" y="41"/>
                    <a:pt x="50" y="41"/>
                    <a:pt x="51" y="41"/>
                  </a:cubicBezTo>
                  <a:cubicBezTo>
                    <a:pt x="51" y="40"/>
                    <a:pt x="51" y="39"/>
                    <a:pt x="51" y="38"/>
                  </a:cubicBezTo>
                  <a:cubicBezTo>
                    <a:pt x="50" y="38"/>
                    <a:pt x="49" y="38"/>
                    <a:pt x="47" y="38"/>
                  </a:cubicBezTo>
                  <a:close/>
                  <a:moveTo>
                    <a:pt x="54" y="38"/>
                  </a:moveTo>
                  <a:cubicBezTo>
                    <a:pt x="54" y="39"/>
                    <a:pt x="54" y="40"/>
                    <a:pt x="54" y="41"/>
                  </a:cubicBezTo>
                  <a:cubicBezTo>
                    <a:pt x="55" y="41"/>
                    <a:pt x="56" y="41"/>
                    <a:pt x="58" y="41"/>
                  </a:cubicBezTo>
                  <a:cubicBezTo>
                    <a:pt x="58" y="40"/>
                    <a:pt x="58" y="39"/>
                    <a:pt x="58" y="38"/>
                  </a:cubicBezTo>
                  <a:cubicBezTo>
                    <a:pt x="56" y="38"/>
                    <a:pt x="55" y="38"/>
                    <a:pt x="54" y="38"/>
                  </a:cubicBezTo>
                  <a:close/>
                  <a:moveTo>
                    <a:pt x="16" y="94"/>
                  </a:moveTo>
                  <a:cubicBezTo>
                    <a:pt x="16" y="95"/>
                    <a:pt x="16" y="96"/>
                    <a:pt x="16" y="97"/>
                  </a:cubicBezTo>
                  <a:cubicBezTo>
                    <a:pt x="18" y="97"/>
                    <a:pt x="19" y="97"/>
                    <a:pt x="20" y="97"/>
                  </a:cubicBezTo>
                  <a:cubicBezTo>
                    <a:pt x="20" y="96"/>
                    <a:pt x="20" y="95"/>
                    <a:pt x="20" y="94"/>
                  </a:cubicBezTo>
                  <a:cubicBezTo>
                    <a:pt x="19" y="94"/>
                    <a:pt x="18" y="94"/>
                    <a:pt x="16" y="94"/>
                  </a:cubicBezTo>
                  <a:close/>
                  <a:moveTo>
                    <a:pt x="16" y="100"/>
                  </a:moveTo>
                  <a:cubicBezTo>
                    <a:pt x="16" y="101"/>
                    <a:pt x="16" y="102"/>
                    <a:pt x="16" y="103"/>
                  </a:cubicBezTo>
                  <a:cubicBezTo>
                    <a:pt x="18" y="103"/>
                    <a:pt x="19" y="103"/>
                    <a:pt x="20" y="103"/>
                  </a:cubicBezTo>
                  <a:cubicBezTo>
                    <a:pt x="20" y="102"/>
                    <a:pt x="20" y="101"/>
                    <a:pt x="20" y="100"/>
                  </a:cubicBezTo>
                  <a:cubicBezTo>
                    <a:pt x="19" y="100"/>
                    <a:pt x="18" y="100"/>
                    <a:pt x="16" y="100"/>
                  </a:cubicBezTo>
                  <a:close/>
                  <a:moveTo>
                    <a:pt x="16" y="116"/>
                  </a:moveTo>
                  <a:cubicBezTo>
                    <a:pt x="16" y="117"/>
                    <a:pt x="16" y="118"/>
                    <a:pt x="16" y="119"/>
                  </a:cubicBezTo>
                  <a:cubicBezTo>
                    <a:pt x="18" y="119"/>
                    <a:pt x="19" y="119"/>
                    <a:pt x="20" y="119"/>
                  </a:cubicBezTo>
                  <a:cubicBezTo>
                    <a:pt x="20" y="118"/>
                    <a:pt x="20" y="117"/>
                    <a:pt x="20" y="116"/>
                  </a:cubicBezTo>
                  <a:cubicBezTo>
                    <a:pt x="19" y="116"/>
                    <a:pt x="18" y="116"/>
                    <a:pt x="16" y="116"/>
                  </a:cubicBezTo>
                  <a:close/>
                  <a:moveTo>
                    <a:pt x="16" y="122"/>
                  </a:moveTo>
                  <a:cubicBezTo>
                    <a:pt x="16" y="123"/>
                    <a:pt x="16" y="124"/>
                    <a:pt x="16" y="125"/>
                  </a:cubicBezTo>
                  <a:cubicBezTo>
                    <a:pt x="18" y="125"/>
                    <a:pt x="19" y="125"/>
                    <a:pt x="20" y="125"/>
                  </a:cubicBezTo>
                  <a:cubicBezTo>
                    <a:pt x="20" y="124"/>
                    <a:pt x="20" y="123"/>
                    <a:pt x="20" y="122"/>
                  </a:cubicBezTo>
                  <a:cubicBezTo>
                    <a:pt x="19" y="122"/>
                    <a:pt x="18" y="122"/>
                    <a:pt x="16" y="122"/>
                  </a:cubicBezTo>
                  <a:close/>
                  <a:moveTo>
                    <a:pt x="16" y="128"/>
                  </a:moveTo>
                  <a:cubicBezTo>
                    <a:pt x="16" y="128"/>
                    <a:pt x="16" y="129"/>
                    <a:pt x="16" y="130"/>
                  </a:cubicBezTo>
                  <a:cubicBezTo>
                    <a:pt x="18" y="130"/>
                    <a:pt x="19" y="130"/>
                    <a:pt x="20" y="130"/>
                  </a:cubicBezTo>
                  <a:cubicBezTo>
                    <a:pt x="20" y="129"/>
                    <a:pt x="20" y="128"/>
                    <a:pt x="20" y="128"/>
                  </a:cubicBezTo>
                  <a:cubicBezTo>
                    <a:pt x="19" y="128"/>
                    <a:pt x="18" y="128"/>
                    <a:pt x="16" y="128"/>
                  </a:cubicBezTo>
                  <a:close/>
                  <a:moveTo>
                    <a:pt x="16" y="139"/>
                  </a:moveTo>
                  <a:cubicBezTo>
                    <a:pt x="16" y="140"/>
                    <a:pt x="16" y="141"/>
                    <a:pt x="16" y="142"/>
                  </a:cubicBezTo>
                  <a:cubicBezTo>
                    <a:pt x="18" y="142"/>
                    <a:pt x="19" y="142"/>
                    <a:pt x="20" y="142"/>
                  </a:cubicBezTo>
                  <a:cubicBezTo>
                    <a:pt x="20" y="141"/>
                    <a:pt x="20" y="140"/>
                    <a:pt x="20" y="139"/>
                  </a:cubicBezTo>
                  <a:cubicBezTo>
                    <a:pt x="19" y="139"/>
                    <a:pt x="18" y="139"/>
                    <a:pt x="16" y="139"/>
                  </a:cubicBezTo>
                  <a:close/>
                  <a:moveTo>
                    <a:pt x="16" y="144"/>
                  </a:moveTo>
                  <a:cubicBezTo>
                    <a:pt x="16" y="145"/>
                    <a:pt x="16" y="146"/>
                    <a:pt x="16" y="147"/>
                  </a:cubicBezTo>
                  <a:cubicBezTo>
                    <a:pt x="18" y="147"/>
                    <a:pt x="19" y="147"/>
                    <a:pt x="20" y="147"/>
                  </a:cubicBezTo>
                  <a:cubicBezTo>
                    <a:pt x="20" y="146"/>
                    <a:pt x="20" y="145"/>
                    <a:pt x="20" y="144"/>
                  </a:cubicBezTo>
                  <a:cubicBezTo>
                    <a:pt x="19" y="144"/>
                    <a:pt x="18" y="144"/>
                    <a:pt x="16" y="144"/>
                  </a:cubicBezTo>
                  <a:close/>
                  <a:moveTo>
                    <a:pt x="16" y="150"/>
                  </a:moveTo>
                  <a:cubicBezTo>
                    <a:pt x="16" y="151"/>
                    <a:pt x="16" y="152"/>
                    <a:pt x="16" y="153"/>
                  </a:cubicBezTo>
                  <a:cubicBezTo>
                    <a:pt x="18" y="153"/>
                    <a:pt x="19" y="153"/>
                    <a:pt x="20" y="153"/>
                  </a:cubicBezTo>
                  <a:cubicBezTo>
                    <a:pt x="20" y="152"/>
                    <a:pt x="20" y="151"/>
                    <a:pt x="20" y="150"/>
                  </a:cubicBezTo>
                  <a:cubicBezTo>
                    <a:pt x="19" y="150"/>
                    <a:pt x="18" y="150"/>
                    <a:pt x="16" y="150"/>
                  </a:cubicBezTo>
                  <a:close/>
                  <a:moveTo>
                    <a:pt x="16" y="155"/>
                  </a:moveTo>
                  <a:cubicBezTo>
                    <a:pt x="16" y="158"/>
                    <a:pt x="16" y="158"/>
                    <a:pt x="16" y="158"/>
                  </a:cubicBezTo>
                  <a:cubicBezTo>
                    <a:pt x="20" y="158"/>
                    <a:pt x="20" y="158"/>
                    <a:pt x="20" y="158"/>
                  </a:cubicBezTo>
                  <a:cubicBezTo>
                    <a:pt x="20" y="155"/>
                    <a:pt x="20" y="155"/>
                    <a:pt x="20" y="155"/>
                  </a:cubicBezTo>
                  <a:cubicBezTo>
                    <a:pt x="16" y="155"/>
                    <a:pt x="16" y="155"/>
                    <a:pt x="16" y="155"/>
                  </a:cubicBezTo>
                  <a:close/>
                  <a:moveTo>
                    <a:pt x="60" y="155"/>
                  </a:moveTo>
                  <a:cubicBezTo>
                    <a:pt x="60" y="158"/>
                    <a:pt x="60" y="158"/>
                    <a:pt x="60" y="158"/>
                  </a:cubicBezTo>
                  <a:cubicBezTo>
                    <a:pt x="64" y="158"/>
                    <a:pt x="64" y="158"/>
                    <a:pt x="64" y="158"/>
                  </a:cubicBezTo>
                  <a:cubicBezTo>
                    <a:pt x="64" y="155"/>
                    <a:pt x="64" y="155"/>
                    <a:pt x="64" y="155"/>
                  </a:cubicBezTo>
                  <a:cubicBezTo>
                    <a:pt x="60" y="155"/>
                    <a:pt x="60" y="155"/>
                    <a:pt x="60" y="155"/>
                  </a:cubicBezTo>
                  <a:close/>
                  <a:moveTo>
                    <a:pt x="47" y="155"/>
                  </a:moveTo>
                  <a:cubicBezTo>
                    <a:pt x="47" y="156"/>
                    <a:pt x="47" y="157"/>
                    <a:pt x="47" y="158"/>
                  </a:cubicBezTo>
                  <a:cubicBezTo>
                    <a:pt x="49" y="158"/>
                    <a:pt x="50" y="158"/>
                    <a:pt x="51" y="158"/>
                  </a:cubicBezTo>
                  <a:cubicBezTo>
                    <a:pt x="51" y="157"/>
                    <a:pt x="51" y="156"/>
                    <a:pt x="51" y="155"/>
                  </a:cubicBezTo>
                  <a:cubicBezTo>
                    <a:pt x="50" y="155"/>
                    <a:pt x="49" y="155"/>
                    <a:pt x="47" y="155"/>
                  </a:cubicBezTo>
                  <a:close/>
                  <a:moveTo>
                    <a:pt x="54" y="155"/>
                  </a:moveTo>
                  <a:cubicBezTo>
                    <a:pt x="54" y="156"/>
                    <a:pt x="54" y="157"/>
                    <a:pt x="54" y="158"/>
                  </a:cubicBezTo>
                  <a:cubicBezTo>
                    <a:pt x="55" y="158"/>
                    <a:pt x="56" y="158"/>
                    <a:pt x="58" y="158"/>
                  </a:cubicBezTo>
                  <a:cubicBezTo>
                    <a:pt x="58" y="157"/>
                    <a:pt x="58" y="156"/>
                    <a:pt x="58" y="155"/>
                  </a:cubicBezTo>
                  <a:cubicBezTo>
                    <a:pt x="56" y="155"/>
                    <a:pt x="55" y="155"/>
                    <a:pt x="54" y="155"/>
                  </a:cubicBezTo>
                  <a:close/>
                  <a:moveTo>
                    <a:pt x="60" y="150"/>
                  </a:moveTo>
                  <a:cubicBezTo>
                    <a:pt x="60" y="151"/>
                    <a:pt x="60" y="152"/>
                    <a:pt x="60" y="153"/>
                  </a:cubicBezTo>
                  <a:cubicBezTo>
                    <a:pt x="61" y="153"/>
                    <a:pt x="63" y="153"/>
                    <a:pt x="64" y="153"/>
                  </a:cubicBezTo>
                  <a:cubicBezTo>
                    <a:pt x="64" y="152"/>
                    <a:pt x="64" y="151"/>
                    <a:pt x="64" y="150"/>
                  </a:cubicBezTo>
                  <a:cubicBezTo>
                    <a:pt x="63" y="150"/>
                    <a:pt x="61" y="150"/>
                    <a:pt x="60" y="150"/>
                  </a:cubicBezTo>
                  <a:close/>
                  <a:moveTo>
                    <a:pt x="47" y="150"/>
                  </a:moveTo>
                  <a:cubicBezTo>
                    <a:pt x="47" y="151"/>
                    <a:pt x="47" y="152"/>
                    <a:pt x="47" y="153"/>
                  </a:cubicBezTo>
                  <a:cubicBezTo>
                    <a:pt x="49" y="153"/>
                    <a:pt x="50" y="153"/>
                    <a:pt x="51" y="153"/>
                  </a:cubicBezTo>
                  <a:cubicBezTo>
                    <a:pt x="51" y="152"/>
                    <a:pt x="51" y="151"/>
                    <a:pt x="51" y="150"/>
                  </a:cubicBezTo>
                  <a:cubicBezTo>
                    <a:pt x="50" y="150"/>
                    <a:pt x="49" y="150"/>
                    <a:pt x="47" y="150"/>
                  </a:cubicBezTo>
                  <a:close/>
                  <a:moveTo>
                    <a:pt x="54" y="150"/>
                  </a:moveTo>
                  <a:cubicBezTo>
                    <a:pt x="54" y="151"/>
                    <a:pt x="54" y="152"/>
                    <a:pt x="54" y="153"/>
                  </a:cubicBezTo>
                  <a:cubicBezTo>
                    <a:pt x="55" y="153"/>
                    <a:pt x="56" y="153"/>
                    <a:pt x="58" y="153"/>
                  </a:cubicBezTo>
                  <a:cubicBezTo>
                    <a:pt x="58" y="152"/>
                    <a:pt x="58" y="151"/>
                    <a:pt x="58" y="150"/>
                  </a:cubicBezTo>
                  <a:cubicBezTo>
                    <a:pt x="56" y="150"/>
                    <a:pt x="55" y="150"/>
                    <a:pt x="54" y="150"/>
                  </a:cubicBezTo>
                  <a:close/>
                  <a:moveTo>
                    <a:pt x="60" y="144"/>
                  </a:moveTo>
                  <a:cubicBezTo>
                    <a:pt x="60" y="145"/>
                    <a:pt x="60" y="146"/>
                    <a:pt x="60" y="147"/>
                  </a:cubicBezTo>
                  <a:cubicBezTo>
                    <a:pt x="61" y="147"/>
                    <a:pt x="63" y="147"/>
                    <a:pt x="64" y="147"/>
                  </a:cubicBezTo>
                  <a:cubicBezTo>
                    <a:pt x="64" y="146"/>
                    <a:pt x="64" y="145"/>
                    <a:pt x="64" y="144"/>
                  </a:cubicBezTo>
                  <a:cubicBezTo>
                    <a:pt x="63" y="144"/>
                    <a:pt x="61" y="144"/>
                    <a:pt x="60" y="144"/>
                  </a:cubicBezTo>
                  <a:close/>
                  <a:moveTo>
                    <a:pt x="22" y="144"/>
                  </a:moveTo>
                  <a:cubicBezTo>
                    <a:pt x="22" y="145"/>
                    <a:pt x="22" y="146"/>
                    <a:pt x="22" y="147"/>
                  </a:cubicBezTo>
                  <a:cubicBezTo>
                    <a:pt x="24" y="147"/>
                    <a:pt x="25" y="147"/>
                    <a:pt x="26" y="147"/>
                  </a:cubicBezTo>
                  <a:cubicBezTo>
                    <a:pt x="26" y="146"/>
                    <a:pt x="26" y="145"/>
                    <a:pt x="26" y="144"/>
                  </a:cubicBezTo>
                  <a:cubicBezTo>
                    <a:pt x="25" y="144"/>
                    <a:pt x="24" y="144"/>
                    <a:pt x="22" y="144"/>
                  </a:cubicBezTo>
                  <a:close/>
                  <a:moveTo>
                    <a:pt x="35" y="144"/>
                  </a:moveTo>
                  <a:cubicBezTo>
                    <a:pt x="35" y="145"/>
                    <a:pt x="35" y="146"/>
                    <a:pt x="35" y="147"/>
                  </a:cubicBezTo>
                  <a:cubicBezTo>
                    <a:pt x="36" y="147"/>
                    <a:pt x="38" y="147"/>
                    <a:pt x="39" y="147"/>
                  </a:cubicBezTo>
                  <a:cubicBezTo>
                    <a:pt x="39" y="146"/>
                    <a:pt x="39" y="145"/>
                    <a:pt x="39" y="144"/>
                  </a:cubicBezTo>
                  <a:cubicBezTo>
                    <a:pt x="38" y="144"/>
                    <a:pt x="36" y="144"/>
                    <a:pt x="35" y="144"/>
                  </a:cubicBezTo>
                  <a:close/>
                  <a:moveTo>
                    <a:pt x="41" y="144"/>
                  </a:moveTo>
                  <a:cubicBezTo>
                    <a:pt x="41" y="145"/>
                    <a:pt x="41" y="146"/>
                    <a:pt x="41" y="147"/>
                  </a:cubicBezTo>
                  <a:cubicBezTo>
                    <a:pt x="42" y="147"/>
                    <a:pt x="44" y="147"/>
                    <a:pt x="45" y="147"/>
                  </a:cubicBezTo>
                  <a:cubicBezTo>
                    <a:pt x="45" y="146"/>
                    <a:pt x="45" y="145"/>
                    <a:pt x="45" y="144"/>
                  </a:cubicBezTo>
                  <a:cubicBezTo>
                    <a:pt x="44" y="144"/>
                    <a:pt x="42" y="144"/>
                    <a:pt x="41" y="144"/>
                  </a:cubicBezTo>
                  <a:close/>
                  <a:moveTo>
                    <a:pt x="47" y="144"/>
                  </a:moveTo>
                  <a:cubicBezTo>
                    <a:pt x="47" y="145"/>
                    <a:pt x="47" y="146"/>
                    <a:pt x="47" y="147"/>
                  </a:cubicBezTo>
                  <a:cubicBezTo>
                    <a:pt x="49" y="147"/>
                    <a:pt x="50" y="147"/>
                    <a:pt x="51" y="147"/>
                  </a:cubicBezTo>
                  <a:cubicBezTo>
                    <a:pt x="51" y="146"/>
                    <a:pt x="51" y="145"/>
                    <a:pt x="51" y="144"/>
                  </a:cubicBezTo>
                  <a:cubicBezTo>
                    <a:pt x="50" y="144"/>
                    <a:pt x="49" y="144"/>
                    <a:pt x="47" y="144"/>
                  </a:cubicBezTo>
                  <a:close/>
                  <a:moveTo>
                    <a:pt x="60" y="139"/>
                  </a:moveTo>
                  <a:cubicBezTo>
                    <a:pt x="60" y="140"/>
                    <a:pt x="60" y="141"/>
                    <a:pt x="60" y="142"/>
                  </a:cubicBezTo>
                  <a:cubicBezTo>
                    <a:pt x="61" y="142"/>
                    <a:pt x="63" y="142"/>
                    <a:pt x="64" y="142"/>
                  </a:cubicBezTo>
                  <a:cubicBezTo>
                    <a:pt x="64" y="141"/>
                    <a:pt x="64" y="140"/>
                    <a:pt x="64" y="139"/>
                  </a:cubicBezTo>
                  <a:cubicBezTo>
                    <a:pt x="63" y="139"/>
                    <a:pt x="61" y="139"/>
                    <a:pt x="60" y="139"/>
                  </a:cubicBezTo>
                  <a:close/>
                  <a:moveTo>
                    <a:pt x="22" y="139"/>
                  </a:moveTo>
                  <a:cubicBezTo>
                    <a:pt x="22" y="140"/>
                    <a:pt x="22" y="141"/>
                    <a:pt x="22" y="142"/>
                  </a:cubicBezTo>
                  <a:cubicBezTo>
                    <a:pt x="24" y="142"/>
                    <a:pt x="25" y="142"/>
                    <a:pt x="26" y="142"/>
                  </a:cubicBezTo>
                  <a:cubicBezTo>
                    <a:pt x="26" y="141"/>
                    <a:pt x="26" y="140"/>
                    <a:pt x="26" y="139"/>
                  </a:cubicBezTo>
                  <a:cubicBezTo>
                    <a:pt x="25" y="139"/>
                    <a:pt x="24" y="139"/>
                    <a:pt x="22" y="139"/>
                  </a:cubicBezTo>
                  <a:close/>
                  <a:moveTo>
                    <a:pt x="29" y="139"/>
                  </a:moveTo>
                  <a:cubicBezTo>
                    <a:pt x="29" y="140"/>
                    <a:pt x="29" y="141"/>
                    <a:pt x="29" y="142"/>
                  </a:cubicBezTo>
                  <a:cubicBezTo>
                    <a:pt x="30" y="142"/>
                    <a:pt x="31" y="142"/>
                    <a:pt x="33" y="142"/>
                  </a:cubicBezTo>
                  <a:cubicBezTo>
                    <a:pt x="33" y="141"/>
                    <a:pt x="33" y="140"/>
                    <a:pt x="33" y="139"/>
                  </a:cubicBezTo>
                  <a:cubicBezTo>
                    <a:pt x="31" y="139"/>
                    <a:pt x="30" y="139"/>
                    <a:pt x="29" y="139"/>
                  </a:cubicBezTo>
                  <a:close/>
                  <a:moveTo>
                    <a:pt x="41" y="139"/>
                  </a:moveTo>
                  <a:cubicBezTo>
                    <a:pt x="41" y="140"/>
                    <a:pt x="41" y="141"/>
                    <a:pt x="41" y="142"/>
                  </a:cubicBezTo>
                  <a:cubicBezTo>
                    <a:pt x="42" y="142"/>
                    <a:pt x="44" y="142"/>
                    <a:pt x="45" y="142"/>
                  </a:cubicBezTo>
                  <a:cubicBezTo>
                    <a:pt x="45" y="141"/>
                    <a:pt x="45" y="140"/>
                    <a:pt x="45" y="139"/>
                  </a:cubicBezTo>
                  <a:cubicBezTo>
                    <a:pt x="44" y="139"/>
                    <a:pt x="42" y="139"/>
                    <a:pt x="41" y="139"/>
                  </a:cubicBezTo>
                  <a:close/>
                  <a:moveTo>
                    <a:pt x="47" y="139"/>
                  </a:moveTo>
                  <a:cubicBezTo>
                    <a:pt x="47" y="140"/>
                    <a:pt x="47" y="141"/>
                    <a:pt x="47" y="142"/>
                  </a:cubicBezTo>
                  <a:cubicBezTo>
                    <a:pt x="49" y="142"/>
                    <a:pt x="50" y="142"/>
                    <a:pt x="51" y="142"/>
                  </a:cubicBezTo>
                  <a:cubicBezTo>
                    <a:pt x="51" y="141"/>
                    <a:pt x="51" y="140"/>
                    <a:pt x="51" y="139"/>
                  </a:cubicBezTo>
                  <a:cubicBezTo>
                    <a:pt x="50" y="139"/>
                    <a:pt x="49" y="139"/>
                    <a:pt x="47" y="139"/>
                  </a:cubicBezTo>
                  <a:close/>
                  <a:moveTo>
                    <a:pt x="29" y="133"/>
                  </a:moveTo>
                  <a:cubicBezTo>
                    <a:pt x="29" y="134"/>
                    <a:pt x="29" y="135"/>
                    <a:pt x="29" y="136"/>
                  </a:cubicBezTo>
                  <a:cubicBezTo>
                    <a:pt x="30" y="136"/>
                    <a:pt x="31" y="136"/>
                    <a:pt x="33" y="136"/>
                  </a:cubicBezTo>
                  <a:cubicBezTo>
                    <a:pt x="33" y="135"/>
                    <a:pt x="33" y="134"/>
                    <a:pt x="33" y="133"/>
                  </a:cubicBezTo>
                  <a:cubicBezTo>
                    <a:pt x="31" y="133"/>
                    <a:pt x="30" y="133"/>
                    <a:pt x="29" y="133"/>
                  </a:cubicBezTo>
                  <a:close/>
                  <a:moveTo>
                    <a:pt x="35" y="133"/>
                  </a:moveTo>
                  <a:cubicBezTo>
                    <a:pt x="35" y="134"/>
                    <a:pt x="35" y="135"/>
                    <a:pt x="35" y="136"/>
                  </a:cubicBezTo>
                  <a:cubicBezTo>
                    <a:pt x="36" y="136"/>
                    <a:pt x="38" y="136"/>
                    <a:pt x="39" y="136"/>
                  </a:cubicBezTo>
                  <a:cubicBezTo>
                    <a:pt x="39" y="135"/>
                    <a:pt x="39" y="134"/>
                    <a:pt x="39" y="133"/>
                  </a:cubicBezTo>
                  <a:cubicBezTo>
                    <a:pt x="38" y="133"/>
                    <a:pt x="36" y="133"/>
                    <a:pt x="35" y="133"/>
                  </a:cubicBezTo>
                  <a:close/>
                  <a:moveTo>
                    <a:pt x="41" y="133"/>
                  </a:moveTo>
                  <a:cubicBezTo>
                    <a:pt x="41" y="134"/>
                    <a:pt x="41" y="135"/>
                    <a:pt x="41" y="136"/>
                  </a:cubicBezTo>
                  <a:cubicBezTo>
                    <a:pt x="42" y="136"/>
                    <a:pt x="44" y="136"/>
                    <a:pt x="45" y="136"/>
                  </a:cubicBezTo>
                  <a:cubicBezTo>
                    <a:pt x="45" y="135"/>
                    <a:pt x="45" y="134"/>
                    <a:pt x="45" y="133"/>
                  </a:cubicBezTo>
                  <a:cubicBezTo>
                    <a:pt x="44" y="133"/>
                    <a:pt x="42" y="133"/>
                    <a:pt x="41" y="133"/>
                  </a:cubicBezTo>
                  <a:close/>
                  <a:moveTo>
                    <a:pt x="47" y="133"/>
                  </a:moveTo>
                  <a:cubicBezTo>
                    <a:pt x="47" y="134"/>
                    <a:pt x="47" y="135"/>
                    <a:pt x="47" y="136"/>
                  </a:cubicBezTo>
                  <a:cubicBezTo>
                    <a:pt x="49" y="136"/>
                    <a:pt x="50" y="136"/>
                    <a:pt x="51" y="136"/>
                  </a:cubicBezTo>
                  <a:cubicBezTo>
                    <a:pt x="51" y="135"/>
                    <a:pt x="51" y="134"/>
                    <a:pt x="51" y="133"/>
                  </a:cubicBezTo>
                  <a:cubicBezTo>
                    <a:pt x="50" y="133"/>
                    <a:pt x="49" y="133"/>
                    <a:pt x="47" y="133"/>
                  </a:cubicBezTo>
                  <a:close/>
                  <a:moveTo>
                    <a:pt x="54" y="133"/>
                  </a:moveTo>
                  <a:cubicBezTo>
                    <a:pt x="54" y="134"/>
                    <a:pt x="54" y="135"/>
                    <a:pt x="54" y="136"/>
                  </a:cubicBezTo>
                  <a:cubicBezTo>
                    <a:pt x="55" y="136"/>
                    <a:pt x="56" y="136"/>
                    <a:pt x="58" y="136"/>
                  </a:cubicBezTo>
                  <a:cubicBezTo>
                    <a:pt x="58" y="135"/>
                    <a:pt x="58" y="134"/>
                    <a:pt x="58" y="133"/>
                  </a:cubicBezTo>
                  <a:cubicBezTo>
                    <a:pt x="56" y="133"/>
                    <a:pt x="55" y="133"/>
                    <a:pt x="54" y="133"/>
                  </a:cubicBezTo>
                  <a:close/>
                  <a:moveTo>
                    <a:pt x="29" y="128"/>
                  </a:moveTo>
                  <a:cubicBezTo>
                    <a:pt x="29" y="128"/>
                    <a:pt x="29" y="129"/>
                    <a:pt x="29" y="130"/>
                  </a:cubicBezTo>
                  <a:cubicBezTo>
                    <a:pt x="30" y="130"/>
                    <a:pt x="31" y="130"/>
                    <a:pt x="33" y="130"/>
                  </a:cubicBezTo>
                  <a:cubicBezTo>
                    <a:pt x="33" y="129"/>
                    <a:pt x="33" y="128"/>
                    <a:pt x="33" y="128"/>
                  </a:cubicBezTo>
                  <a:cubicBezTo>
                    <a:pt x="31" y="128"/>
                    <a:pt x="30" y="128"/>
                    <a:pt x="29" y="128"/>
                  </a:cubicBezTo>
                  <a:close/>
                  <a:moveTo>
                    <a:pt x="35" y="128"/>
                  </a:moveTo>
                  <a:cubicBezTo>
                    <a:pt x="35" y="128"/>
                    <a:pt x="35" y="129"/>
                    <a:pt x="35" y="130"/>
                  </a:cubicBezTo>
                  <a:cubicBezTo>
                    <a:pt x="36" y="130"/>
                    <a:pt x="38" y="130"/>
                    <a:pt x="39" y="130"/>
                  </a:cubicBezTo>
                  <a:cubicBezTo>
                    <a:pt x="39" y="129"/>
                    <a:pt x="39" y="128"/>
                    <a:pt x="39" y="128"/>
                  </a:cubicBezTo>
                  <a:cubicBezTo>
                    <a:pt x="38" y="128"/>
                    <a:pt x="36" y="128"/>
                    <a:pt x="35" y="128"/>
                  </a:cubicBezTo>
                  <a:close/>
                  <a:moveTo>
                    <a:pt x="47" y="128"/>
                  </a:moveTo>
                  <a:cubicBezTo>
                    <a:pt x="47" y="128"/>
                    <a:pt x="47" y="129"/>
                    <a:pt x="47" y="130"/>
                  </a:cubicBezTo>
                  <a:cubicBezTo>
                    <a:pt x="49" y="130"/>
                    <a:pt x="50" y="130"/>
                    <a:pt x="51" y="130"/>
                  </a:cubicBezTo>
                  <a:cubicBezTo>
                    <a:pt x="51" y="129"/>
                    <a:pt x="51" y="128"/>
                    <a:pt x="51" y="128"/>
                  </a:cubicBezTo>
                  <a:cubicBezTo>
                    <a:pt x="50" y="128"/>
                    <a:pt x="49" y="128"/>
                    <a:pt x="47" y="128"/>
                  </a:cubicBezTo>
                  <a:close/>
                  <a:moveTo>
                    <a:pt x="54" y="128"/>
                  </a:moveTo>
                  <a:cubicBezTo>
                    <a:pt x="54" y="128"/>
                    <a:pt x="54" y="129"/>
                    <a:pt x="54" y="130"/>
                  </a:cubicBezTo>
                  <a:cubicBezTo>
                    <a:pt x="55" y="130"/>
                    <a:pt x="56" y="130"/>
                    <a:pt x="58" y="130"/>
                  </a:cubicBezTo>
                  <a:cubicBezTo>
                    <a:pt x="58" y="129"/>
                    <a:pt x="58" y="128"/>
                    <a:pt x="58" y="128"/>
                  </a:cubicBezTo>
                  <a:cubicBezTo>
                    <a:pt x="56" y="128"/>
                    <a:pt x="55" y="128"/>
                    <a:pt x="54" y="128"/>
                  </a:cubicBezTo>
                  <a:close/>
                  <a:moveTo>
                    <a:pt x="60" y="122"/>
                  </a:moveTo>
                  <a:cubicBezTo>
                    <a:pt x="60" y="123"/>
                    <a:pt x="60" y="124"/>
                    <a:pt x="60" y="125"/>
                  </a:cubicBezTo>
                  <a:cubicBezTo>
                    <a:pt x="61" y="125"/>
                    <a:pt x="63" y="125"/>
                    <a:pt x="64" y="125"/>
                  </a:cubicBezTo>
                  <a:cubicBezTo>
                    <a:pt x="64" y="124"/>
                    <a:pt x="64" y="123"/>
                    <a:pt x="64" y="122"/>
                  </a:cubicBezTo>
                  <a:cubicBezTo>
                    <a:pt x="63" y="122"/>
                    <a:pt x="61" y="122"/>
                    <a:pt x="60" y="122"/>
                  </a:cubicBezTo>
                  <a:close/>
                  <a:moveTo>
                    <a:pt x="22" y="122"/>
                  </a:moveTo>
                  <a:cubicBezTo>
                    <a:pt x="22" y="123"/>
                    <a:pt x="22" y="124"/>
                    <a:pt x="22" y="125"/>
                  </a:cubicBezTo>
                  <a:cubicBezTo>
                    <a:pt x="24" y="125"/>
                    <a:pt x="25" y="125"/>
                    <a:pt x="26" y="125"/>
                  </a:cubicBezTo>
                  <a:cubicBezTo>
                    <a:pt x="26" y="124"/>
                    <a:pt x="26" y="123"/>
                    <a:pt x="26" y="122"/>
                  </a:cubicBezTo>
                  <a:cubicBezTo>
                    <a:pt x="25" y="122"/>
                    <a:pt x="24" y="122"/>
                    <a:pt x="22" y="122"/>
                  </a:cubicBezTo>
                  <a:close/>
                  <a:moveTo>
                    <a:pt x="35" y="122"/>
                  </a:moveTo>
                  <a:cubicBezTo>
                    <a:pt x="35" y="123"/>
                    <a:pt x="35" y="124"/>
                    <a:pt x="35" y="125"/>
                  </a:cubicBezTo>
                  <a:cubicBezTo>
                    <a:pt x="36" y="125"/>
                    <a:pt x="38" y="125"/>
                    <a:pt x="39" y="125"/>
                  </a:cubicBezTo>
                  <a:cubicBezTo>
                    <a:pt x="39" y="124"/>
                    <a:pt x="39" y="123"/>
                    <a:pt x="39" y="122"/>
                  </a:cubicBezTo>
                  <a:cubicBezTo>
                    <a:pt x="38" y="122"/>
                    <a:pt x="36" y="122"/>
                    <a:pt x="35" y="122"/>
                  </a:cubicBezTo>
                  <a:close/>
                  <a:moveTo>
                    <a:pt x="41" y="122"/>
                  </a:moveTo>
                  <a:cubicBezTo>
                    <a:pt x="41" y="123"/>
                    <a:pt x="41" y="124"/>
                    <a:pt x="41" y="125"/>
                  </a:cubicBezTo>
                  <a:cubicBezTo>
                    <a:pt x="42" y="125"/>
                    <a:pt x="44" y="125"/>
                    <a:pt x="45" y="125"/>
                  </a:cubicBezTo>
                  <a:cubicBezTo>
                    <a:pt x="45" y="124"/>
                    <a:pt x="45" y="123"/>
                    <a:pt x="45" y="122"/>
                  </a:cubicBezTo>
                  <a:cubicBezTo>
                    <a:pt x="44" y="122"/>
                    <a:pt x="42" y="122"/>
                    <a:pt x="41" y="122"/>
                  </a:cubicBezTo>
                  <a:close/>
                  <a:moveTo>
                    <a:pt x="54" y="122"/>
                  </a:moveTo>
                  <a:cubicBezTo>
                    <a:pt x="54" y="123"/>
                    <a:pt x="54" y="124"/>
                    <a:pt x="54" y="125"/>
                  </a:cubicBezTo>
                  <a:cubicBezTo>
                    <a:pt x="55" y="125"/>
                    <a:pt x="56" y="125"/>
                    <a:pt x="58" y="125"/>
                  </a:cubicBezTo>
                  <a:cubicBezTo>
                    <a:pt x="58" y="124"/>
                    <a:pt x="58" y="123"/>
                    <a:pt x="58" y="122"/>
                  </a:cubicBezTo>
                  <a:cubicBezTo>
                    <a:pt x="56" y="122"/>
                    <a:pt x="55" y="122"/>
                    <a:pt x="54" y="122"/>
                  </a:cubicBezTo>
                  <a:close/>
                  <a:moveTo>
                    <a:pt x="22" y="116"/>
                  </a:moveTo>
                  <a:cubicBezTo>
                    <a:pt x="22" y="117"/>
                    <a:pt x="22" y="118"/>
                    <a:pt x="22" y="119"/>
                  </a:cubicBezTo>
                  <a:cubicBezTo>
                    <a:pt x="24" y="119"/>
                    <a:pt x="25" y="119"/>
                    <a:pt x="26" y="119"/>
                  </a:cubicBezTo>
                  <a:cubicBezTo>
                    <a:pt x="26" y="118"/>
                    <a:pt x="26" y="117"/>
                    <a:pt x="26" y="116"/>
                  </a:cubicBezTo>
                  <a:cubicBezTo>
                    <a:pt x="25" y="116"/>
                    <a:pt x="24" y="116"/>
                    <a:pt x="22" y="116"/>
                  </a:cubicBezTo>
                  <a:close/>
                  <a:moveTo>
                    <a:pt x="47" y="116"/>
                  </a:moveTo>
                  <a:cubicBezTo>
                    <a:pt x="47" y="117"/>
                    <a:pt x="47" y="118"/>
                    <a:pt x="47" y="119"/>
                  </a:cubicBezTo>
                  <a:cubicBezTo>
                    <a:pt x="49" y="119"/>
                    <a:pt x="50" y="119"/>
                    <a:pt x="51" y="119"/>
                  </a:cubicBezTo>
                  <a:cubicBezTo>
                    <a:pt x="51" y="118"/>
                    <a:pt x="51" y="117"/>
                    <a:pt x="51" y="116"/>
                  </a:cubicBezTo>
                  <a:cubicBezTo>
                    <a:pt x="50" y="116"/>
                    <a:pt x="49" y="116"/>
                    <a:pt x="47" y="116"/>
                  </a:cubicBezTo>
                  <a:close/>
                  <a:moveTo>
                    <a:pt x="54" y="116"/>
                  </a:moveTo>
                  <a:cubicBezTo>
                    <a:pt x="54" y="117"/>
                    <a:pt x="54" y="118"/>
                    <a:pt x="54" y="119"/>
                  </a:cubicBezTo>
                  <a:cubicBezTo>
                    <a:pt x="55" y="119"/>
                    <a:pt x="56" y="119"/>
                    <a:pt x="58" y="119"/>
                  </a:cubicBezTo>
                  <a:cubicBezTo>
                    <a:pt x="58" y="118"/>
                    <a:pt x="58" y="117"/>
                    <a:pt x="58" y="116"/>
                  </a:cubicBezTo>
                  <a:cubicBezTo>
                    <a:pt x="56" y="116"/>
                    <a:pt x="55" y="116"/>
                    <a:pt x="54" y="116"/>
                  </a:cubicBezTo>
                  <a:close/>
                  <a:moveTo>
                    <a:pt x="47" y="111"/>
                  </a:moveTo>
                  <a:cubicBezTo>
                    <a:pt x="47" y="112"/>
                    <a:pt x="47" y="113"/>
                    <a:pt x="47" y="114"/>
                  </a:cubicBezTo>
                  <a:cubicBezTo>
                    <a:pt x="49" y="114"/>
                    <a:pt x="50" y="114"/>
                    <a:pt x="51" y="114"/>
                  </a:cubicBezTo>
                  <a:cubicBezTo>
                    <a:pt x="51" y="113"/>
                    <a:pt x="51" y="112"/>
                    <a:pt x="51" y="111"/>
                  </a:cubicBezTo>
                  <a:cubicBezTo>
                    <a:pt x="50" y="111"/>
                    <a:pt x="49" y="111"/>
                    <a:pt x="47" y="111"/>
                  </a:cubicBezTo>
                  <a:close/>
                  <a:moveTo>
                    <a:pt x="60" y="105"/>
                  </a:moveTo>
                  <a:cubicBezTo>
                    <a:pt x="60" y="106"/>
                    <a:pt x="60" y="107"/>
                    <a:pt x="60" y="108"/>
                  </a:cubicBezTo>
                  <a:cubicBezTo>
                    <a:pt x="61" y="108"/>
                    <a:pt x="63" y="108"/>
                    <a:pt x="64" y="108"/>
                  </a:cubicBezTo>
                  <a:cubicBezTo>
                    <a:pt x="64" y="107"/>
                    <a:pt x="64" y="106"/>
                    <a:pt x="64" y="105"/>
                  </a:cubicBezTo>
                  <a:cubicBezTo>
                    <a:pt x="63" y="105"/>
                    <a:pt x="61" y="105"/>
                    <a:pt x="60" y="105"/>
                  </a:cubicBezTo>
                  <a:close/>
                  <a:moveTo>
                    <a:pt x="47" y="105"/>
                  </a:moveTo>
                  <a:cubicBezTo>
                    <a:pt x="47" y="106"/>
                    <a:pt x="47" y="107"/>
                    <a:pt x="47" y="108"/>
                  </a:cubicBezTo>
                  <a:cubicBezTo>
                    <a:pt x="49" y="108"/>
                    <a:pt x="50" y="108"/>
                    <a:pt x="51" y="108"/>
                  </a:cubicBezTo>
                  <a:cubicBezTo>
                    <a:pt x="51" y="107"/>
                    <a:pt x="51" y="106"/>
                    <a:pt x="51" y="105"/>
                  </a:cubicBezTo>
                  <a:cubicBezTo>
                    <a:pt x="50" y="105"/>
                    <a:pt x="49" y="105"/>
                    <a:pt x="47" y="105"/>
                  </a:cubicBezTo>
                  <a:close/>
                  <a:moveTo>
                    <a:pt x="60" y="100"/>
                  </a:moveTo>
                  <a:cubicBezTo>
                    <a:pt x="60" y="101"/>
                    <a:pt x="60" y="102"/>
                    <a:pt x="60" y="103"/>
                  </a:cubicBezTo>
                  <a:cubicBezTo>
                    <a:pt x="61" y="103"/>
                    <a:pt x="63" y="103"/>
                    <a:pt x="64" y="103"/>
                  </a:cubicBezTo>
                  <a:cubicBezTo>
                    <a:pt x="64" y="102"/>
                    <a:pt x="64" y="101"/>
                    <a:pt x="64" y="100"/>
                  </a:cubicBezTo>
                  <a:cubicBezTo>
                    <a:pt x="63" y="100"/>
                    <a:pt x="61" y="100"/>
                    <a:pt x="60" y="100"/>
                  </a:cubicBezTo>
                  <a:close/>
                  <a:moveTo>
                    <a:pt x="22" y="100"/>
                  </a:moveTo>
                  <a:cubicBezTo>
                    <a:pt x="22" y="101"/>
                    <a:pt x="22" y="102"/>
                    <a:pt x="22" y="103"/>
                  </a:cubicBezTo>
                  <a:cubicBezTo>
                    <a:pt x="24" y="103"/>
                    <a:pt x="25" y="103"/>
                    <a:pt x="26" y="103"/>
                  </a:cubicBezTo>
                  <a:cubicBezTo>
                    <a:pt x="26" y="102"/>
                    <a:pt x="26" y="101"/>
                    <a:pt x="26" y="100"/>
                  </a:cubicBezTo>
                  <a:cubicBezTo>
                    <a:pt x="25" y="100"/>
                    <a:pt x="24" y="100"/>
                    <a:pt x="22" y="100"/>
                  </a:cubicBezTo>
                  <a:close/>
                  <a:moveTo>
                    <a:pt x="29" y="100"/>
                  </a:moveTo>
                  <a:cubicBezTo>
                    <a:pt x="29" y="101"/>
                    <a:pt x="29" y="102"/>
                    <a:pt x="29" y="103"/>
                  </a:cubicBezTo>
                  <a:cubicBezTo>
                    <a:pt x="30" y="103"/>
                    <a:pt x="31" y="103"/>
                    <a:pt x="33" y="103"/>
                  </a:cubicBezTo>
                  <a:cubicBezTo>
                    <a:pt x="33" y="102"/>
                    <a:pt x="33" y="101"/>
                    <a:pt x="33" y="100"/>
                  </a:cubicBezTo>
                  <a:cubicBezTo>
                    <a:pt x="31" y="100"/>
                    <a:pt x="30" y="100"/>
                    <a:pt x="29" y="100"/>
                  </a:cubicBezTo>
                  <a:close/>
                  <a:moveTo>
                    <a:pt x="35" y="100"/>
                  </a:moveTo>
                  <a:cubicBezTo>
                    <a:pt x="35" y="101"/>
                    <a:pt x="35" y="102"/>
                    <a:pt x="35" y="103"/>
                  </a:cubicBezTo>
                  <a:cubicBezTo>
                    <a:pt x="36" y="103"/>
                    <a:pt x="38" y="103"/>
                    <a:pt x="39" y="103"/>
                  </a:cubicBezTo>
                  <a:cubicBezTo>
                    <a:pt x="39" y="102"/>
                    <a:pt x="39" y="101"/>
                    <a:pt x="39" y="100"/>
                  </a:cubicBezTo>
                  <a:cubicBezTo>
                    <a:pt x="38" y="100"/>
                    <a:pt x="36" y="100"/>
                    <a:pt x="35" y="100"/>
                  </a:cubicBezTo>
                  <a:close/>
                  <a:moveTo>
                    <a:pt x="47" y="100"/>
                  </a:moveTo>
                  <a:cubicBezTo>
                    <a:pt x="47" y="101"/>
                    <a:pt x="47" y="102"/>
                    <a:pt x="47" y="103"/>
                  </a:cubicBezTo>
                  <a:cubicBezTo>
                    <a:pt x="49" y="103"/>
                    <a:pt x="50" y="103"/>
                    <a:pt x="51" y="103"/>
                  </a:cubicBezTo>
                  <a:cubicBezTo>
                    <a:pt x="51" y="102"/>
                    <a:pt x="51" y="101"/>
                    <a:pt x="51" y="100"/>
                  </a:cubicBezTo>
                  <a:cubicBezTo>
                    <a:pt x="50" y="100"/>
                    <a:pt x="49" y="100"/>
                    <a:pt x="47" y="100"/>
                  </a:cubicBezTo>
                  <a:close/>
                  <a:moveTo>
                    <a:pt x="54" y="100"/>
                  </a:moveTo>
                  <a:cubicBezTo>
                    <a:pt x="54" y="101"/>
                    <a:pt x="54" y="102"/>
                    <a:pt x="54" y="103"/>
                  </a:cubicBezTo>
                  <a:cubicBezTo>
                    <a:pt x="55" y="103"/>
                    <a:pt x="56" y="103"/>
                    <a:pt x="58" y="103"/>
                  </a:cubicBezTo>
                  <a:cubicBezTo>
                    <a:pt x="58" y="102"/>
                    <a:pt x="58" y="101"/>
                    <a:pt x="58" y="100"/>
                  </a:cubicBezTo>
                  <a:cubicBezTo>
                    <a:pt x="56" y="100"/>
                    <a:pt x="55" y="100"/>
                    <a:pt x="54" y="100"/>
                  </a:cubicBezTo>
                  <a:close/>
                  <a:moveTo>
                    <a:pt x="60" y="94"/>
                  </a:moveTo>
                  <a:cubicBezTo>
                    <a:pt x="60" y="95"/>
                    <a:pt x="60" y="96"/>
                    <a:pt x="60" y="97"/>
                  </a:cubicBezTo>
                  <a:cubicBezTo>
                    <a:pt x="61" y="97"/>
                    <a:pt x="63" y="97"/>
                    <a:pt x="64" y="97"/>
                  </a:cubicBezTo>
                  <a:cubicBezTo>
                    <a:pt x="64" y="96"/>
                    <a:pt x="64" y="95"/>
                    <a:pt x="64" y="94"/>
                  </a:cubicBezTo>
                  <a:cubicBezTo>
                    <a:pt x="63" y="94"/>
                    <a:pt x="61" y="94"/>
                    <a:pt x="60" y="94"/>
                  </a:cubicBezTo>
                  <a:close/>
                  <a:moveTo>
                    <a:pt x="22" y="94"/>
                  </a:moveTo>
                  <a:cubicBezTo>
                    <a:pt x="22" y="95"/>
                    <a:pt x="22" y="96"/>
                    <a:pt x="22" y="97"/>
                  </a:cubicBezTo>
                  <a:cubicBezTo>
                    <a:pt x="24" y="97"/>
                    <a:pt x="25" y="97"/>
                    <a:pt x="26" y="97"/>
                  </a:cubicBezTo>
                  <a:cubicBezTo>
                    <a:pt x="26" y="96"/>
                    <a:pt x="26" y="95"/>
                    <a:pt x="26" y="94"/>
                  </a:cubicBezTo>
                  <a:cubicBezTo>
                    <a:pt x="25" y="94"/>
                    <a:pt x="24" y="94"/>
                    <a:pt x="22" y="94"/>
                  </a:cubicBezTo>
                  <a:close/>
                  <a:moveTo>
                    <a:pt x="29" y="94"/>
                  </a:moveTo>
                  <a:cubicBezTo>
                    <a:pt x="29" y="95"/>
                    <a:pt x="29" y="96"/>
                    <a:pt x="29" y="97"/>
                  </a:cubicBezTo>
                  <a:cubicBezTo>
                    <a:pt x="30" y="97"/>
                    <a:pt x="31" y="97"/>
                    <a:pt x="33" y="97"/>
                  </a:cubicBezTo>
                  <a:cubicBezTo>
                    <a:pt x="33" y="96"/>
                    <a:pt x="33" y="95"/>
                    <a:pt x="33" y="94"/>
                  </a:cubicBezTo>
                  <a:cubicBezTo>
                    <a:pt x="31" y="94"/>
                    <a:pt x="30" y="94"/>
                    <a:pt x="29" y="94"/>
                  </a:cubicBezTo>
                  <a:close/>
                  <a:moveTo>
                    <a:pt x="35" y="94"/>
                  </a:moveTo>
                  <a:cubicBezTo>
                    <a:pt x="35" y="95"/>
                    <a:pt x="35" y="96"/>
                    <a:pt x="35" y="97"/>
                  </a:cubicBezTo>
                  <a:cubicBezTo>
                    <a:pt x="36" y="97"/>
                    <a:pt x="38" y="97"/>
                    <a:pt x="39" y="97"/>
                  </a:cubicBezTo>
                  <a:cubicBezTo>
                    <a:pt x="39" y="96"/>
                    <a:pt x="39" y="95"/>
                    <a:pt x="39" y="94"/>
                  </a:cubicBezTo>
                  <a:cubicBezTo>
                    <a:pt x="38" y="94"/>
                    <a:pt x="36" y="94"/>
                    <a:pt x="35" y="94"/>
                  </a:cubicBezTo>
                  <a:close/>
                  <a:moveTo>
                    <a:pt x="41" y="94"/>
                  </a:moveTo>
                  <a:cubicBezTo>
                    <a:pt x="41" y="95"/>
                    <a:pt x="41" y="96"/>
                    <a:pt x="41" y="97"/>
                  </a:cubicBezTo>
                  <a:cubicBezTo>
                    <a:pt x="42" y="97"/>
                    <a:pt x="44" y="97"/>
                    <a:pt x="45" y="97"/>
                  </a:cubicBezTo>
                  <a:cubicBezTo>
                    <a:pt x="45" y="96"/>
                    <a:pt x="45" y="95"/>
                    <a:pt x="45" y="94"/>
                  </a:cubicBezTo>
                  <a:cubicBezTo>
                    <a:pt x="44" y="94"/>
                    <a:pt x="42" y="94"/>
                    <a:pt x="41" y="94"/>
                  </a:cubicBezTo>
                  <a:close/>
                  <a:moveTo>
                    <a:pt x="47" y="94"/>
                  </a:moveTo>
                  <a:cubicBezTo>
                    <a:pt x="47" y="95"/>
                    <a:pt x="47" y="96"/>
                    <a:pt x="47" y="97"/>
                  </a:cubicBezTo>
                  <a:cubicBezTo>
                    <a:pt x="49" y="97"/>
                    <a:pt x="50" y="97"/>
                    <a:pt x="51" y="97"/>
                  </a:cubicBezTo>
                  <a:cubicBezTo>
                    <a:pt x="51" y="96"/>
                    <a:pt x="51" y="95"/>
                    <a:pt x="51" y="94"/>
                  </a:cubicBezTo>
                  <a:cubicBezTo>
                    <a:pt x="50" y="94"/>
                    <a:pt x="49" y="94"/>
                    <a:pt x="47" y="94"/>
                  </a:cubicBezTo>
                  <a:close/>
                  <a:moveTo>
                    <a:pt x="60" y="88"/>
                  </a:moveTo>
                  <a:cubicBezTo>
                    <a:pt x="60" y="89"/>
                    <a:pt x="60" y="90"/>
                    <a:pt x="60" y="91"/>
                  </a:cubicBezTo>
                  <a:cubicBezTo>
                    <a:pt x="61" y="91"/>
                    <a:pt x="63" y="91"/>
                    <a:pt x="64" y="91"/>
                  </a:cubicBezTo>
                  <a:cubicBezTo>
                    <a:pt x="64" y="90"/>
                    <a:pt x="64" y="89"/>
                    <a:pt x="64" y="88"/>
                  </a:cubicBezTo>
                  <a:cubicBezTo>
                    <a:pt x="63" y="88"/>
                    <a:pt x="61" y="88"/>
                    <a:pt x="60" y="88"/>
                  </a:cubicBezTo>
                  <a:close/>
                  <a:moveTo>
                    <a:pt x="29" y="88"/>
                  </a:moveTo>
                  <a:cubicBezTo>
                    <a:pt x="29" y="89"/>
                    <a:pt x="29" y="90"/>
                    <a:pt x="29" y="91"/>
                  </a:cubicBezTo>
                  <a:cubicBezTo>
                    <a:pt x="30" y="91"/>
                    <a:pt x="31" y="91"/>
                    <a:pt x="33" y="91"/>
                  </a:cubicBezTo>
                  <a:cubicBezTo>
                    <a:pt x="33" y="90"/>
                    <a:pt x="33" y="89"/>
                    <a:pt x="33" y="88"/>
                  </a:cubicBezTo>
                  <a:cubicBezTo>
                    <a:pt x="31" y="88"/>
                    <a:pt x="30" y="88"/>
                    <a:pt x="29" y="88"/>
                  </a:cubicBezTo>
                  <a:close/>
                  <a:moveTo>
                    <a:pt x="35" y="88"/>
                  </a:moveTo>
                  <a:cubicBezTo>
                    <a:pt x="35" y="89"/>
                    <a:pt x="35" y="90"/>
                    <a:pt x="35" y="91"/>
                  </a:cubicBezTo>
                  <a:cubicBezTo>
                    <a:pt x="36" y="91"/>
                    <a:pt x="38" y="91"/>
                    <a:pt x="39" y="91"/>
                  </a:cubicBezTo>
                  <a:cubicBezTo>
                    <a:pt x="39" y="90"/>
                    <a:pt x="39" y="89"/>
                    <a:pt x="39" y="88"/>
                  </a:cubicBezTo>
                  <a:cubicBezTo>
                    <a:pt x="38" y="88"/>
                    <a:pt x="36" y="88"/>
                    <a:pt x="35" y="88"/>
                  </a:cubicBezTo>
                  <a:close/>
                  <a:moveTo>
                    <a:pt x="41" y="88"/>
                  </a:moveTo>
                  <a:cubicBezTo>
                    <a:pt x="41" y="89"/>
                    <a:pt x="41" y="90"/>
                    <a:pt x="41" y="91"/>
                  </a:cubicBezTo>
                  <a:cubicBezTo>
                    <a:pt x="42" y="91"/>
                    <a:pt x="44" y="91"/>
                    <a:pt x="45" y="91"/>
                  </a:cubicBezTo>
                  <a:cubicBezTo>
                    <a:pt x="45" y="90"/>
                    <a:pt x="45" y="89"/>
                    <a:pt x="45" y="88"/>
                  </a:cubicBezTo>
                  <a:cubicBezTo>
                    <a:pt x="44" y="88"/>
                    <a:pt x="42" y="88"/>
                    <a:pt x="41" y="88"/>
                  </a:cubicBezTo>
                  <a:close/>
                  <a:moveTo>
                    <a:pt x="47" y="88"/>
                  </a:moveTo>
                  <a:cubicBezTo>
                    <a:pt x="47" y="89"/>
                    <a:pt x="47" y="90"/>
                    <a:pt x="47" y="91"/>
                  </a:cubicBezTo>
                  <a:cubicBezTo>
                    <a:pt x="49" y="91"/>
                    <a:pt x="50" y="91"/>
                    <a:pt x="51" y="91"/>
                  </a:cubicBezTo>
                  <a:cubicBezTo>
                    <a:pt x="51" y="90"/>
                    <a:pt x="51" y="89"/>
                    <a:pt x="51" y="88"/>
                  </a:cubicBezTo>
                  <a:cubicBezTo>
                    <a:pt x="50" y="88"/>
                    <a:pt x="49" y="88"/>
                    <a:pt x="47" y="88"/>
                  </a:cubicBezTo>
                  <a:close/>
                  <a:moveTo>
                    <a:pt x="60" y="83"/>
                  </a:moveTo>
                  <a:cubicBezTo>
                    <a:pt x="60" y="84"/>
                    <a:pt x="60" y="85"/>
                    <a:pt x="60" y="86"/>
                  </a:cubicBezTo>
                  <a:cubicBezTo>
                    <a:pt x="61" y="86"/>
                    <a:pt x="63" y="86"/>
                    <a:pt x="64" y="86"/>
                  </a:cubicBezTo>
                  <a:cubicBezTo>
                    <a:pt x="64" y="85"/>
                    <a:pt x="64" y="84"/>
                    <a:pt x="64" y="83"/>
                  </a:cubicBezTo>
                  <a:cubicBezTo>
                    <a:pt x="63" y="83"/>
                    <a:pt x="61" y="83"/>
                    <a:pt x="60" y="83"/>
                  </a:cubicBezTo>
                  <a:close/>
                  <a:moveTo>
                    <a:pt x="29" y="83"/>
                  </a:moveTo>
                  <a:cubicBezTo>
                    <a:pt x="29" y="84"/>
                    <a:pt x="29" y="85"/>
                    <a:pt x="29" y="86"/>
                  </a:cubicBezTo>
                  <a:cubicBezTo>
                    <a:pt x="30" y="86"/>
                    <a:pt x="31" y="86"/>
                    <a:pt x="33" y="86"/>
                  </a:cubicBezTo>
                  <a:cubicBezTo>
                    <a:pt x="33" y="85"/>
                    <a:pt x="33" y="84"/>
                    <a:pt x="33" y="83"/>
                  </a:cubicBezTo>
                  <a:cubicBezTo>
                    <a:pt x="31" y="83"/>
                    <a:pt x="30" y="83"/>
                    <a:pt x="29" y="83"/>
                  </a:cubicBezTo>
                  <a:close/>
                  <a:moveTo>
                    <a:pt x="54" y="83"/>
                  </a:moveTo>
                  <a:cubicBezTo>
                    <a:pt x="54" y="84"/>
                    <a:pt x="54" y="85"/>
                    <a:pt x="54" y="86"/>
                  </a:cubicBezTo>
                  <a:cubicBezTo>
                    <a:pt x="55" y="86"/>
                    <a:pt x="56" y="86"/>
                    <a:pt x="58" y="86"/>
                  </a:cubicBezTo>
                  <a:cubicBezTo>
                    <a:pt x="58" y="85"/>
                    <a:pt x="58" y="84"/>
                    <a:pt x="58" y="83"/>
                  </a:cubicBezTo>
                  <a:cubicBezTo>
                    <a:pt x="56" y="83"/>
                    <a:pt x="55" y="83"/>
                    <a:pt x="54" y="83"/>
                  </a:cubicBezTo>
                  <a:close/>
                  <a:moveTo>
                    <a:pt x="60" y="77"/>
                  </a:moveTo>
                  <a:cubicBezTo>
                    <a:pt x="60" y="78"/>
                    <a:pt x="60" y="79"/>
                    <a:pt x="60" y="80"/>
                  </a:cubicBezTo>
                  <a:cubicBezTo>
                    <a:pt x="61" y="80"/>
                    <a:pt x="63" y="80"/>
                    <a:pt x="64" y="80"/>
                  </a:cubicBezTo>
                  <a:cubicBezTo>
                    <a:pt x="64" y="79"/>
                    <a:pt x="64" y="78"/>
                    <a:pt x="64" y="77"/>
                  </a:cubicBezTo>
                  <a:cubicBezTo>
                    <a:pt x="63" y="77"/>
                    <a:pt x="61" y="77"/>
                    <a:pt x="60" y="77"/>
                  </a:cubicBezTo>
                  <a:close/>
                  <a:moveTo>
                    <a:pt x="35" y="77"/>
                  </a:moveTo>
                  <a:cubicBezTo>
                    <a:pt x="35" y="78"/>
                    <a:pt x="35" y="79"/>
                    <a:pt x="35" y="80"/>
                  </a:cubicBezTo>
                  <a:cubicBezTo>
                    <a:pt x="36" y="80"/>
                    <a:pt x="38" y="80"/>
                    <a:pt x="39" y="80"/>
                  </a:cubicBezTo>
                  <a:cubicBezTo>
                    <a:pt x="39" y="79"/>
                    <a:pt x="39" y="78"/>
                    <a:pt x="39" y="77"/>
                  </a:cubicBezTo>
                  <a:cubicBezTo>
                    <a:pt x="38" y="77"/>
                    <a:pt x="36" y="77"/>
                    <a:pt x="35" y="77"/>
                  </a:cubicBezTo>
                  <a:close/>
                  <a:moveTo>
                    <a:pt x="41" y="77"/>
                  </a:moveTo>
                  <a:cubicBezTo>
                    <a:pt x="41" y="78"/>
                    <a:pt x="41" y="79"/>
                    <a:pt x="41" y="80"/>
                  </a:cubicBezTo>
                  <a:cubicBezTo>
                    <a:pt x="42" y="80"/>
                    <a:pt x="44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4" y="77"/>
                    <a:pt x="42" y="77"/>
                    <a:pt x="41" y="77"/>
                  </a:cubicBezTo>
                  <a:close/>
                  <a:moveTo>
                    <a:pt x="47" y="77"/>
                  </a:moveTo>
                  <a:cubicBezTo>
                    <a:pt x="47" y="78"/>
                    <a:pt x="47" y="79"/>
                    <a:pt x="47" y="80"/>
                  </a:cubicBezTo>
                  <a:cubicBezTo>
                    <a:pt x="49" y="80"/>
                    <a:pt x="50" y="80"/>
                    <a:pt x="51" y="80"/>
                  </a:cubicBezTo>
                  <a:cubicBezTo>
                    <a:pt x="51" y="79"/>
                    <a:pt x="51" y="78"/>
                    <a:pt x="51" y="77"/>
                  </a:cubicBezTo>
                  <a:cubicBezTo>
                    <a:pt x="50" y="77"/>
                    <a:pt x="49" y="77"/>
                    <a:pt x="47" y="77"/>
                  </a:cubicBezTo>
                  <a:close/>
                  <a:moveTo>
                    <a:pt x="54" y="77"/>
                  </a:moveTo>
                  <a:cubicBezTo>
                    <a:pt x="54" y="78"/>
                    <a:pt x="54" y="79"/>
                    <a:pt x="54" y="80"/>
                  </a:cubicBezTo>
                  <a:cubicBezTo>
                    <a:pt x="55" y="80"/>
                    <a:pt x="56" y="80"/>
                    <a:pt x="58" y="80"/>
                  </a:cubicBezTo>
                  <a:cubicBezTo>
                    <a:pt x="58" y="79"/>
                    <a:pt x="58" y="78"/>
                    <a:pt x="58" y="77"/>
                  </a:cubicBezTo>
                  <a:cubicBezTo>
                    <a:pt x="56" y="77"/>
                    <a:pt x="55" y="77"/>
                    <a:pt x="54" y="77"/>
                  </a:cubicBezTo>
                  <a:close/>
                  <a:moveTo>
                    <a:pt x="60" y="72"/>
                  </a:moveTo>
                  <a:cubicBezTo>
                    <a:pt x="60" y="73"/>
                    <a:pt x="60" y="74"/>
                    <a:pt x="60" y="75"/>
                  </a:cubicBezTo>
                  <a:cubicBezTo>
                    <a:pt x="61" y="75"/>
                    <a:pt x="63" y="75"/>
                    <a:pt x="64" y="75"/>
                  </a:cubicBezTo>
                  <a:cubicBezTo>
                    <a:pt x="64" y="74"/>
                    <a:pt x="64" y="73"/>
                    <a:pt x="64" y="72"/>
                  </a:cubicBezTo>
                  <a:cubicBezTo>
                    <a:pt x="63" y="72"/>
                    <a:pt x="61" y="72"/>
                    <a:pt x="60" y="72"/>
                  </a:cubicBezTo>
                  <a:close/>
                  <a:moveTo>
                    <a:pt x="29" y="72"/>
                  </a:moveTo>
                  <a:cubicBezTo>
                    <a:pt x="29" y="73"/>
                    <a:pt x="29" y="74"/>
                    <a:pt x="29" y="75"/>
                  </a:cubicBezTo>
                  <a:cubicBezTo>
                    <a:pt x="30" y="75"/>
                    <a:pt x="31" y="75"/>
                    <a:pt x="33" y="75"/>
                  </a:cubicBezTo>
                  <a:cubicBezTo>
                    <a:pt x="33" y="74"/>
                    <a:pt x="33" y="73"/>
                    <a:pt x="33" y="72"/>
                  </a:cubicBezTo>
                  <a:cubicBezTo>
                    <a:pt x="31" y="72"/>
                    <a:pt x="30" y="72"/>
                    <a:pt x="29" y="72"/>
                  </a:cubicBezTo>
                  <a:close/>
                  <a:moveTo>
                    <a:pt x="35" y="72"/>
                  </a:moveTo>
                  <a:cubicBezTo>
                    <a:pt x="35" y="73"/>
                    <a:pt x="35" y="74"/>
                    <a:pt x="35" y="75"/>
                  </a:cubicBezTo>
                  <a:cubicBezTo>
                    <a:pt x="36" y="75"/>
                    <a:pt x="38" y="75"/>
                    <a:pt x="39" y="75"/>
                  </a:cubicBezTo>
                  <a:cubicBezTo>
                    <a:pt x="39" y="74"/>
                    <a:pt x="39" y="73"/>
                    <a:pt x="39" y="72"/>
                  </a:cubicBezTo>
                  <a:cubicBezTo>
                    <a:pt x="38" y="72"/>
                    <a:pt x="36" y="72"/>
                    <a:pt x="35" y="72"/>
                  </a:cubicBezTo>
                  <a:close/>
                  <a:moveTo>
                    <a:pt x="47" y="72"/>
                  </a:moveTo>
                  <a:cubicBezTo>
                    <a:pt x="47" y="73"/>
                    <a:pt x="47" y="74"/>
                    <a:pt x="47" y="75"/>
                  </a:cubicBezTo>
                  <a:cubicBezTo>
                    <a:pt x="49" y="75"/>
                    <a:pt x="50" y="75"/>
                    <a:pt x="51" y="75"/>
                  </a:cubicBezTo>
                  <a:cubicBezTo>
                    <a:pt x="51" y="74"/>
                    <a:pt x="51" y="73"/>
                    <a:pt x="51" y="72"/>
                  </a:cubicBezTo>
                  <a:cubicBezTo>
                    <a:pt x="50" y="72"/>
                    <a:pt x="49" y="72"/>
                    <a:pt x="47" y="72"/>
                  </a:cubicBezTo>
                  <a:close/>
                  <a:moveTo>
                    <a:pt x="54" y="72"/>
                  </a:moveTo>
                  <a:cubicBezTo>
                    <a:pt x="54" y="73"/>
                    <a:pt x="54" y="74"/>
                    <a:pt x="54" y="75"/>
                  </a:cubicBezTo>
                  <a:cubicBezTo>
                    <a:pt x="55" y="75"/>
                    <a:pt x="56" y="75"/>
                    <a:pt x="58" y="75"/>
                  </a:cubicBezTo>
                  <a:cubicBezTo>
                    <a:pt x="58" y="74"/>
                    <a:pt x="58" y="73"/>
                    <a:pt x="58" y="72"/>
                  </a:cubicBezTo>
                  <a:cubicBezTo>
                    <a:pt x="56" y="72"/>
                    <a:pt x="55" y="72"/>
                    <a:pt x="54" y="72"/>
                  </a:cubicBezTo>
                  <a:close/>
                  <a:moveTo>
                    <a:pt x="60" y="66"/>
                  </a:moveTo>
                  <a:cubicBezTo>
                    <a:pt x="60" y="67"/>
                    <a:pt x="60" y="68"/>
                    <a:pt x="60" y="69"/>
                  </a:cubicBezTo>
                  <a:cubicBezTo>
                    <a:pt x="61" y="69"/>
                    <a:pt x="63" y="69"/>
                    <a:pt x="64" y="69"/>
                  </a:cubicBezTo>
                  <a:cubicBezTo>
                    <a:pt x="64" y="68"/>
                    <a:pt x="64" y="67"/>
                    <a:pt x="64" y="66"/>
                  </a:cubicBezTo>
                  <a:cubicBezTo>
                    <a:pt x="63" y="66"/>
                    <a:pt x="61" y="66"/>
                    <a:pt x="60" y="66"/>
                  </a:cubicBezTo>
                  <a:close/>
                  <a:moveTo>
                    <a:pt x="41" y="66"/>
                  </a:moveTo>
                  <a:cubicBezTo>
                    <a:pt x="41" y="67"/>
                    <a:pt x="41" y="68"/>
                    <a:pt x="41" y="69"/>
                  </a:cubicBezTo>
                  <a:cubicBezTo>
                    <a:pt x="42" y="69"/>
                    <a:pt x="44" y="69"/>
                    <a:pt x="45" y="69"/>
                  </a:cubicBezTo>
                  <a:cubicBezTo>
                    <a:pt x="45" y="68"/>
                    <a:pt x="45" y="67"/>
                    <a:pt x="45" y="66"/>
                  </a:cubicBezTo>
                  <a:cubicBezTo>
                    <a:pt x="44" y="66"/>
                    <a:pt x="42" y="66"/>
                    <a:pt x="41" y="66"/>
                  </a:cubicBezTo>
                  <a:close/>
                  <a:moveTo>
                    <a:pt x="47" y="66"/>
                  </a:moveTo>
                  <a:cubicBezTo>
                    <a:pt x="47" y="67"/>
                    <a:pt x="47" y="68"/>
                    <a:pt x="47" y="69"/>
                  </a:cubicBezTo>
                  <a:cubicBezTo>
                    <a:pt x="49" y="69"/>
                    <a:pt x="50" y="69"/>
                    <a:pt x="51" y="69"/>
                  </a:cubicBezTo>
                  <a:cubicBezTo>
                    <a:pt x="51" y="68"/>
                    <a:pt x="51" y="67"/>
                    <a:pt x="51" y="66"/>
                  </a:cubicBezTo>
                  <a:cubicBezTo>
                    <a:pt x="50" y="66"/>
                    <a:pt x="49" y="66"/>
                    <a:pt x="47" y="66"/>
                  </a:cubicBezTo>
                  <a:close/>
                  <a:moveTo>
                    <a:pt x="54" y="66"/>
                  </a:moveTo>
                  <a:cubicBezTo>
                    <a:pt x="54" y="67"/>
                    <a:pt x="54" y="68"/>
                    <a:pt x="54" y="69"/>
                  </a:cubicBezTo>
                  <a:cubicBezTo>
                    <a:pt x="55" y="69"/>
                    <a:pt x="56" y="69"/>
                    <a:pt x="58" y="69"/>
                  </a:cubicBezTo>
                  <a:cubicBezTo>
                    <a:pt x="58" y="68"/>
                    <a:pt x="58" y="67"/>
                    <a:pt x="58" y="66"/>
                  </a:cubicBezTo>
                  <a:cubicBezTo>
                    <a:pt x="56" y="66"/>
                    <a:pt x="55" y="66"/>
                    <a:pt x="54" y="66"/>
                  </a:cubicBezTo>
                  <a:close/>
                  <a:moveTo>
                    <a:pt x="60" y="60"/>
                  </a:moveTo>
                  <a:cubicBezTo>
                    <a:pt x="60" y="61"/>
                    <a:pt x="60" y="62"/>
                    <a:pt x="60" y="63"/>
                  </a:cubicBezTo>
                  <a:cubicBezTo>
                    <a:pt x="61" y="63"/>
                    <a:pt x="63" y="63"/>
                    <a:pt x="64" y="63"/>
                  </a:cubicBezTo>
                  <a:cubicBezTo>
                    <a:pt x="64" y="62"/>
                    <a:pt x="64" y="61"/>
                    <a:pt x="64" y="60"/>
                  </a:cubicBezTo>
                  <a:cubicBezTo>
                    <a:pt x="63" y="60"/>
                    <a:pt x="61" y="60"/>
                    <a:pt x="60" y="60"/>
                  </a:cubicBezTo>
                  <a:close/>
                  <a:moveTo>
                    <a:pt x="29" y="60"/>
                  </a:moveTo>
                  <a:cubicBezTo>
                    <a:pt x="29" y="61"/>
                    <a:pt x="29" y="62"/>
                    <a:pt x="29" y="63"/>
                  </a:cubicBezTo>
                  <a:cubicBezTo>
                    <a:pt x="30" y="63"/>
                    <a:pt x="31" y="63"/>
                    <a:pt x="33" y="63"/>
                  </a:cubicBezTo>
                  <a:cubicBezTo>
                    <a:pt x="33" y="62"/>
                    <a:pt x="33" y="61"/>
                    <a:pt x="33" y="60"/>
                  </a:cubicBezTo>
                  <a:cubicBezTo>
                    <a:pt x="31" y="60"/>
                    <a:pt x="30" y="60"/>
                    <a:pt x="29" y="60"/>
                  </a:cubicBezTo>
                  <a:close/>
                  <a:moveTo>
                    <a:pt x="41" y="60"/>
                  </a:moveTo>
                  <a:cubicBezTo>
                    <a:pt x="41" y="61"/>
                    <a:pt x="41" y="62"/>
                    <a:pt x="41" y="63"/>
                  </a:cubicBezTo>
                  <a:cubicBezTo>
                    <a:pt x="42" y="63"/>
                    <a:pt x="44" y="63"/>
                    <a:pt x="45" y="63"/>
                  </a:cubicBezTo>
                  <a:cubicBezTo>
                    <a:pt x="45" y="62"/>
                    <a:pt x="45" y="61"/>
                    <a:pt x="45" y="60"/>
                  </a:cubicBezTo>
                  <a:cubicBezTo>
                    <a:pt x="44" y="60"/>
                    <a:pt x="42" y="60"/>
                    <a:pt x="41" y="60"/>
                  </a:cubicBezTo>
                  <a:close/>
                  <a:moveTo>
                    <a:pt x="47" y="60"/>
                  </a:moveTo>
                  <a:cubicBezTo>
                    <a:pt x="47" y="61"/>
                    <a:pt x="47" y="62"/>
                    <a:pt x="47" y="63"/>
                  </a:cubicBezTo>
                  <a:cubicBezTo>
                    <a:pt x="49" y="63"/>
                    <a:pt x="50" y="63"/>
                    <a:pt x="51" y="63"/>
                  </a:cubicBezTo>
                  <a:cubicBezTo>
                    <a:pt x="51" y="62"/>
                    <a:pt x="51" y="61"/>
                    <a:pt x="51" y="60"/>
                  </a:cubicBezTo>
                  <a:cubicBezTo>
                    <a:pt x="50" y="60"/>
                    <a:pt x="49" y="60"/>
                    <a:pt x="47" y="60"/>
                  </a:cubicBezTo>
                  <a:close/>
                  <a:moveTo>
                    <a:pt x="54" y="60"/>
                  </a:moveTo>
                  <a:cubicBezTo>
                    <a:pt x="54" y="61"/>
                    <a:pt x="54" y="62"/>
                    <a:pt x="54" y="63"/>
                  </a:cubicBezTo>
                  <a:cubicBezTo>
                    <a:pt x="55" y="63"/>
                    <a:pt x="56" y="63"/>
                    <a:pt x="58" y="63"/>
                  </a:cubicBezTo>
                  <a:cubicBezTo>
                    <a:pt x="58" y="62"/>
                    <a:pt x="58" y="61"/>
                    <a:pt x="58" y="60"/>
                  </a:cubicBezTo>
                  <a:cubicBezTo>
                    <a:pt x="56" y="60"/>
                    <a:pt x="55" y="60"/>
                    <a:pt x="54" y="60"/>
                  </a:cubicBezTo>
                  <a:close/>
                  <a:moveTo>
                    <a:pt x="60" y="55"/>
                  </a:moveTo>
                  <a:cubicBezTo>
                    <a:pt x="60" y="56"/>
                    <a:pt x="60" y="57"/>
                    <a:pt x="60" y="58"/>
                  </a:cubicBezTo>
                  <a:cubicBezTo>
                    <a:pt x="61" y="58"/>
                    <a:pt x="63" y="58"/>
                    <a:pt x="64" y="58"/>
                  </a:cubicBezTo>
                  <a:cubicBezTo>
                    <a:pt x="64" y="57"/>
                    <a:pt x="64" y="56"/>
                    <a:pt x="64" y="55"/>
                  </a:cubicBezTo>
                  <a:cubicBezTo>
                    <a:pt x="63" y="55"/>
                    <a:pt x="61" y="55"/>
                    <a:pt x="60" y="55"/>
                  </a:cubicBezTo>
                  <a:close/>
                  <a:moveTo>
                    <a:pt x="35" y="55"/>
                  </a:moveTo>
                  <a:cubicBezTo>
                    <a:pt x="35" y="56"/>
                    <a:pt x="35" y="57"/>
                    <a:pt x="35" y="58"/>
                  </a:cubicBezTo>
                  <a:cubicBezTo>
                    <a:pt x="36" y="58"/>
                    <a:pt x="38" y="58"/>
                    <a:pt x="39" y="58"/>
                  </a:cubicBezTo>
                  <a:cubicBezTo>
                    <a:pt x="39" y="57"/>
                    <a:pt x="39" y="56"/>
                    <a:pt x="39" y="55"/>
                  </a:cubicBezTo>
                  <a:cubicBezTo>
                    <a:pt x="38" y="55"/>
                    <a:pt x="36" y="55"/>
                    <a:pt x="35" y="55"/>
                  </a:cubicBezTo>
                  <a:close/>
                  <a:moveTo>
                    <a:pt x="47" y="55"/>
                  </a:moveTo>
                  <a:cubicBezTo>
                    <a:pt x="47" y="56"/>
                    <a:pt x="47" y="57"/>
                    <a:pt x="47" y="58"/>
                  </a:cubicBezTo>
                  <a:cubicBezTo>
                    <a:pt x="49" y="58"/>
                    <a:pt x="50" y="58"/>
                    <a:pt x="51" y="58"/>
                  </a:cubicBezTo>
                  <a:cubicBezTo>
                    <a:pt x="51" y="57"/>
                    <a:pt x="51" y="56"/>
                    <a:pt x="51" y="55"/>
                  </a:cubicBezTo>
                  <a:cubicBezTo>
                    <a:pt x="50" y="55"/>
                    <a:pt x="49" y="55"/>
                    <a:pt x="47" y="55"/>
                  </a:cubicBezTo>
                  <a:close/>
                  <a:moveTo>
                    <a:pt x="35" y="49"/>
                  </a:moveTo>
                  <a:cubicBezTo>
                    <a:pt x="35" y="50"/>
                    <a:pt x="35" y="51"/>
                    <a:pt x="35" y="52"/>
                  </a:cubicBezTo>
                  <a:cubicBezTo>
                    <a:pt x="36" y="52"/>
                    <a:pt x="38" y="52"/>
                    <a:pt x="39" y="52"/>
                  </a:cubicBezTo>
                  <a:cubicBezTo>
                    <a:pt x="39" y="51"/>
                    <a:pt x="39" y="50"/>
                    <a:pt x="39" y="49"/>
                  </a:cubicBezTo>
                  <a:cubicBezTo>
                    <a:pt x="38" y="49"/>
                    <a:pt x="36" y="49"/>
                    <a:pt x="35" y="49"/>
                  </a:cubicBezTo>
                  <a:close/>
                  <a:moveTo>
                    <a:pt x="47" y="49"/>
                  </a:moveTo>
                  <a:cubicBezTo>
                    <a:pt x="47" y="50"/>
                    <a:pt x="47" y="51"/>
                    <a:pt x="47" y="52"/>
                  </a:cubicBezTo>
                  <a:cubicBezTo>
                    <a:pt x="49" y="52"/>
                    <a:pt x="50" y="52"/>
                    <a:pt x="51" y="52"/>
                  </a:cubicBezTo>
                  <a:cubicBezTo>
                    <a:pt x="51" y="51"/>
                    <a:pt x="51" y="50"/>
                    <a:pt x="51" y="49"/>
                  </a:cubicBezTo>
                  <a:cubicBezTo>
                    <a:pt x="50" y="49"/>
                    <a:pt x="49" y="49"/>
                    <a:pt x="47" y="49"/>
                  </a:cubicBezTo>
                  <a:close/>
                  <a:moveTo>
                    <a:pt x="54" y="49"/>
                  </a:moveTo>
                  <a:cubicBezTo>
                    <a:pt x="54" y="50"/>
                    <a:pt x="54" y="51"/>
                    <a:pt x="54" y="52"/>
                  </a:cubicBezTo>
                  <a:cubicBezTo>
                    <a:pt x="55" y="52"/>
                    <a:pt x="56" y="52"/>
                    <a:pt x="58" y="52"/>
                  </a:cubicBezTo>
                  <a:cubicBezTo>
                    <a:pt x="58" y="51"/>
                    <a:pt x="58" y="50"/>
                    <a:pt x="58" y="49"/>
                  </a:cubicBezTo>
                  <a:cubicBezTo>
                    <a:pt x="56" y="49"/>
                    <a:pt x="55" y="49"/>
                    <a:pt x="54" y="49"/>
                  </a:cubicBezTo>
                  <a:close/>
                  <a:moveTo>
                    <a:pt x="22" y="44"/>
                  </a:moveTo>
                  <a:cubicBezTo>
                    <a:pt x="22" y="45"/>
                    <a:pt x="22" y="46"/>
                    <a:pt x="22" y="47"/>
                  </a:cubicBezTo>
                  <a:cubicBezTo>
                    <a:pt x="24" y="47"/>
                    <a:pt x="25" y="47"/>
                    <a:pt x="26" y="47"/>
                  </a:cubicBezTo>
                  <a:cubicBezTo>
                    <a:pt x="26" y="46"/>
                    <a:pt x="26" y="45"/>
                    <a:pt x="26" y="44"/>
                  </a:cubicBezTo>
                  <a:cubicBezTo>
                    <a:pt x="25" y="44"/>
                    <a:pt x="24" y="44"/>
                    <a:pt x="22" y="44"/>
                  </a:cubicBezTo>
                  <a:close/>
                  <a:moveTo>
                    <a:pt x="35" y="44"/>
                  </a:moveTo>
                  <a:cubicBezTo>
                    <a:pt x="35" y="45"/>
                    <a:pt x="35" y="46"/>
                    <a:pt x="35" y="47"/>
                  </a:cubicBezTo>
                  <a:cubicBezTo>
                    <a:pt x="36" y="47"/>
                    <a:pt x="38" y="47"/>
                    <a:pt x="39" y="47"/>
                  </a:cubicBezTo>
                  <a:cubicBezTo>
                    <a:pt x="39" y="46"/>
                    <a:pt x="39" y="45"/>
                    <a:pt x="39" y="44"/>
                  </a:cubicBezTo>
                  <a:cubicBezTo>
                    <a:pt x="38" y="44"/>
                    <a:pt x="36" y="44"/>
                    <a:pt x="35" y="44"/>
                  </a:cubicBezTo>
                  <a:close/>
                  <a:moveTo>
                    <a:pt x="47" y="44"/>
                  </a:moveTo>
                  <a:cubicBezTo>
                    <a:pt x="47" y="45"/>
                    <a:pt x="47" y="46"/>
                    <a:pt x="47" y="47"/>
                  </a:cubicBezTo>
                  <a:cubicBezTo>
                    <a:pt x="49" y="47"/>
                    <a:pt x="50" y="47"/>
                    <a:pt x="51" y="47"/>
                  </a:cubicBezTo>
                  <a:cubicBezTo>
                    <a:pt x="51" y="46"/>
                    <a:pt x="51" y="45"/>
                    <a:pt x="51" y="44"/>
                  </a:cubicBezTo>
                  <a:cubicBezTo>
                    <a:pt x="50" y="44"/>
                    <a:pt x="49" y="44"/>
                    <a:pt x="47" y="44"/>
                  </a:cubicBezTo>
                  <a:close/>
                  <a:moveTo>
                    <a:pt x="21" y="7"/>
                  </a:moveTo>
                  <a:cubicBezTo>
                    <a:pt x="23" y="27"/>
                    <a:pt x="23" y="27"/>
                    <a:pt x="23" y="27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0" y="7"/>
                    <a:pt x="60" y="7"/>
                    <a:pt x="60" y="7"/>
                  </a:cubicBezTo>
                  <a:lnTo>
                    <a:pt x="21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89" name="Rectangle 2594"/>
            <p:cNvSpPr>
              <a:spLocks noChangeArrowheads="1"/>
            </p:cNvSpPr>
            <p:nvPr/>
          </p:nvSpPr>
          <p:spPr bwMode="auto">
            <a:xfrm>
              <a:off x="-3133724" y="1143000"/>
              <a:ext cx="3694113" cy="4571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0" name="Freeform 2595"/>
            <p:cNvSpPr>
              <a:spLocks noEditPoints="1"/>
            </p:cNvSpPr>
            <p:nvPr/>
          </p:nvSpPr>
          <p:spPr bwMode="auto">
            <a:xfrm>
              <a:off x="-1325563" y="-598196"/>
              <a:ext cx="239714" cy="1753896"/>
            </a:xfrm>
            <a:custGeom>
              <a:avLst/>
              <a:gdLst>
                <a:gd name="T0" fmla="*/ 26 w 29"/>
                <a:gd name="T1" fmla="*/ 88 h 283"/>
                <a:gd name="T2" fmla="*/ 29 w 29"/>
                <a:gd name="T3" fmla="*/ 101 h 283"/>
                <a:gd name="T4" fmla="*/ 28 w 29"/>
                <a:gd name="T5" fmla="*/ 283 h 283"/>
                <a:gd name="T6" fmla="*/ 4 w 29"/>
                <a:gd name="T7" fmla="*/ 101 h 283"/>
                <a:gd name="T8" fmla="*/ 0 w 29"/>
                <a:gd name="T9" fmla="*/ 88 h 283"/>
                <a:gd name="T10" fmla="*/ 11 w 29"/>
                <a:gd name="T11" fmla="*/ 81 h 283"/>
                <a:gd name="T12" fmla="*/ 10 w 29"/>
                <a:gd name="T13" fmla="*/ 43 h 283"/>
                <a:gd name="T14" fmla="*/ 11 w 29"/>
                <a:gd name="T15" fmla="*/ 36 h 283"/>
                <a:gd name="T16" fmla="*/ 14 w 29"/>
                <a:gd name="T17" fmla="*/ 34 h 283"/>
                <a:gd name="T18" fmla="*/ 13 w 29"/>
                <a:gd name="T19" fmla="*/ 31 h 283"/>
                <a:gd name="T20" fmla="*/ 14 w 29"/>
                <a:gd name="T21" fmla="*/ 28 h 283"/>
                <a:gd name="T22" fmla="*/ 13 w 29"/>
                <a:gd name="T23" fmla="*/ 15 h 283"/>
                <a:gd name="T24" fmla="*/ 14 w 29"/>
                <a:gd name="T25" fmla="*/ 12 h 283"/>
                <a:gd name="T26" fmla="*/ 15 w 29"/>
                <a:gd name="T27" fmla="*/ 0 h 283"/>
                <a:gd name="T28" fmla="*/ 17 w 29"/>
                <a:gd name="T29" fmla="*/ 12 h 283"/>
                <a:gd name="T30" fmla="*/ 16 w 29"/>
                <a:gd name="T31" fmla="*/ 15 h 283"/>
                <a:gd name="T32" fmla="*/ 17 w 29"/>
                <a:gd name="T33" fmla="*/ 28 h 283"/>
                <a:gd name="T34" fmla="*/ 16 w 29"/>
                <a:gd name="T35" fmla="*/ 31 h 283"/>
                <a:gd name="T36" fmla="*/ 19 w 29"/>
                <a:gd name="T37" fmla="*/ 34 h 283"/>
                <a:gd name="T38" fmla="*/ 20 w 29"/>
                <a:gd name="T39" fmla="*/ 36 h 283"/>
                <a:gd name="T40" fmla="*/ 17 w 29"/>
                <a:gd name="T41" fmla="*/ 43 h 283"/>
                <a:gd name="T42" fmla="*/ 8 w 29"/>
                <a:gd name="T43" fmla="*/ 135 h 283"/>
                <a:gd name="T44" fmla="*/ 21 w 29"/>
                <a:gd name="T45" fmla="*/ 143 h 283"/>
                <a:gd name="T46" fmla="*/ 8 w 29"/>
                <a:gd name="T47" fmla="*/ 135 h 283"/>
                <a:gd name="T48" fmla="*/ 8 w 29"/>
                <a:gd name="T49" fmla="*/ 120 h 283"/>
                <a:gd name="T50" fmla="*/ 21 w 29"/>
                <a:gd name="T51" fmla="*/ 111 h 283"/>
                <a:gd name="T52" fmla="*/ 8 w 29"/>
                <a:gd name="T53" fmla="*/ 158 h 283"/>
                <a:gd name="T54" fmla="*/ 21 w 29"/>
                <a:gd name="T55" fmla="*/ 167 h 283"/>
                <a:gd name="T56" fmla="*/ 8 w 29"/>
                <a:gd name="T57" fmla="*/ 158 h 283"/>
                <a:gd name="T58" fmla="*/ 8 w 29"/>
                <a:gd name="T59" fmla="*/ 190 h 283"/>
                <a:gd name="T60" fmla="*/ 21 w 29"/>
                <a:gd name="T61" fmla="*/ 181 h 283"/>
                <a:gd name="T62" fmla="*/ 8 w 29"/>
                <a:gd name="T63" fmla="*/ 204 h 283"/>
                <a:gd name="T64" fmla="*/ 21 w 29"/>
                <a:gd name="T65" fmla="*/ 213 h 283"/>
                <a:gd name="T66" fmla="*/ 8 w 29"/>
                <a:gd name="T67" fmla="*/ 204 h 283"/>
                <a:gd name="T68" fmla="*/ 8 w 29"/>
                <a:gd name="T69" fmla="*/ 236 h 283"/>
                <a:gd name="T70" fmla="*/ 21 w 29"/>
                <a:gd name="T71" fmla="*/ 227 h 283"/>
                <a:gd name="T72" fmla="*/ 8 w 29"/>
                <a:gd name="T73" fmla="*/ 251 h 283"/>
                <a:gd name="T74" fmla="*/ 21 w 29"/>
                <a:gd name="T75" fmla="*/ 260 h 283"/>
                <a:gd name="T76" fmla="*/ 8 w 29"/>
                <a:gd name="T77" fmla="*/ 251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283">
                  <a:moveTo>
                    <a:pt x="18" y="81"/>
                  </a:moveTo>
                  <a:cubicBezTo>
                    <a:pt x="22" y="82"/>
                    <a:pt x="25" y="84"/>
                    <a:pt x="26" y="88"/>
                  </a:cubicBezTo>
                  <a:cubicBezTo>
                    <a:pt x="29" y="88"/>
                    <a:pt x="29" y="88"/>
                    <a:pt x="29" y="88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8" y="283"/>
                    <a:pt x="28" y="283"/>
                    <a:pt x="28" y="283"/>
                  </a:cubicBezTo>
                  <a:cubicBezTo>
                    <a:pt x="1" y="283"/>
                    <a:pt x="1" y="283"/>
                    <a:pt x="1" y="283"/>
                  </a:cubicBezTo>
                  <a:cubicBezTo>
                    <a:pt x="4" y="101"/>
                    <a:pt x="4" y="101"/>
                    <a:pt x="4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5" y="84"/>
                    <a:pt x="8" y="82"/>
                    <a:pt x="11" y="81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8" y="81"/>
                    <a:pt x="18" y="81"/>
                    <a:pt x="18" y="81"/>
                  </a:cubicBezTo>
                  <a:close/>
                  <a:moveTo>
                    <a:pt x="8" y="135"/>
                  </a:moveTo>
                  <a:cubicBezTo>
                    <a:pt x="8" y="138"/>
                    <a:pt x="8" y="140"/>
                    <a:pt x="8" y="143"/>
                  </a:cubicBezTo>
                  <a:cubicBezTo>
                    <a:pt x="13" y="143"/>
                    <a:pt x="17" y="143"/>
                    <a:pt x="21" y="143"/>
                  </a:cubicBezTo>
                  <a:cubicBezTo>
                    <a:pt x="21" y="140"/>
                    <a:pt x="21" y="138"/>
                    <a:pt x="21" y="135"/>
                  </a:cubicBezTo>
                  <a:cubicBezTo>
                    <a:pt x="17" y="135"/>
                    <a:pt x="13" y="135"/>
                    <a:pt x="8" y="135"/>
                  </a:cubicBezTo>
                  <a:close/>
                  <a:moveTo>
                    <a:pt x="8" y="111"/>
                  </a:moveTo>
                  <a:cubicBezTo>
                    <a:pt x="8" y="120"/>
                    <a:pt x="8" y="120"/>
                    <a:pt x="8" y="120"/>
                  </a:cubicBezTo>
                  <a:cubicBezTo>
                    <a:pt x="21" y="120"/>
                    <a:pt x="21" y="120"/>
                    <a:pt x="21" y="120"/>
                  </a:cubicBezTo>
                  <a:cubicBezTo>
                    <a:pt x="21" y="111"/>
                    <a:pt x="21" y="111"/>
                    <a:pt x="21" y="111"/>
                  </a:cubicBezTo>
                  <a:cubicBezTo>
                    <a:pt x="8" y="111"/>
                    <a:pt x="8" y="111"/>
                    <a:pt x="8" y="111"/>
                  </a:cubicBezTo>
                  <a:close/>
                  <a:moveTo>
                    <a:pt x="8" y="158"/>
                  </a:moveTo>
                  <a:cubicBezTo>
                    <a:pt x="8" y="161"/>
                    <a:pt x="8" y="164"/>
                    <a:pt x="8" y="167"/>
                  </a:cubicBezTo>
                  <a:cubicBezTo>
                    <a:pt x="13" y="167"/>
                    <a:pt x="17" y="167"/>
                    <a:pt x="21" y="167"/>
                  </a:cubicBezTo>
                  <a:cubicBezTo>
                    <a:pt x="21" y="164"/>
                    <a:pt x="21" y="161"/>
                    <a:pt x="21" y="158"/>
                  </a:cubicBezTo>
                  <a:cubicBezTo>
                    <a:pt x="17" y="158"/>
                    <a:pt x="13" y="158"/>
                    <a:pt x="8" y="158"/>
                  </a:cubicBezTo>
                  <a:close/>
                  <a:moveTo>
                    <a:pt x="8" y="181"/>
                  </a:moveTo>
                  <a:cubicBezTo>
                    <a:pt x="8" y="184"/>
                    <a:pt x="8" y="187"/>
                    <a:pt x="8" y="190"/>
                  </a:cubicBezTo>
                  <a:cubicBezTo>
                    <a:pt x="13" y="190"/>
                    <a:pt x="17" y="190"/>
                    <a:pt x="21" y="190"/>
                  </a:cubicBezTo>
                  <a:cubicBezTo>
                    <a:pt x="21" y="187"/>
                    <a:pt x="21" y="184"/>
                    <a:pt x="21" y="181"/>
                  </a:cubicBezTo>
                  <a:cubicBezTo>
                    <a:pt x="17" y="181"/>
                    <a:pt x="13" y="181"/>
                    <a:pt x="8" y="181"/>
                  </a:cubicBezTo>
                  <a:close/>
                  <a:moveTo>
                    <a:pt x="8" y="204"/>
                  </a:moveTo>
                  <a:cubicBezTo>
                    <a:pt x="8" y="207"/>
                    <a:pt x="8" y="210"/>
                    <a:pt x="8" y="213"/>
                  </a:cubicBezTo>
                  <a:cubicBezTo>
                    <a:pt x="13" y="213"/>
                    <a:pt x="17" y="213"/>
                    <a:pt x="21" y="213"/>
                  </a:cubicBezTo>
                  <a:cubicBezTo>
                    <a:pt x="21" y="210"/>
                    <a:pt x="21" y="207"/>
                    <a:pt x="21" y="204"/>
                  </a:cubicBezTo>
                  <a:cubicBezTo>
                    <a:pt x="17" y="204"/>
                    <a:pt x="13" y="204"/>
                    <a:pt x="8" y="204"/>
                  </a:cubicBezTo>
                  <a:close/>
                  <a:moveTo>
                    <a:pt x="8" y="227"/>
                  </a:moveTo>
                  <a:cubicBezTo>
                    <a:pt x="8" y="230"/>
                    <a:pt x="8" y="233"/>
                    <a:pt x="8" y="236"/>
                  </a:cubicBezTo>
                  <a:cubicBezTo>
                    <a:pt x="13" y="236"/>
                    <a:pt x="17" y="236"/>
                    <a:pt x="21" y="236"/>
                  </a:cubicBezTo>
                  <a:cubicBezTo>
                    <a:pt x="21" y="233"/>
                    <a:pt x="21" y="230"/>
                    <a:pt x="21" y="227"/>
                  </a:cubicBezTo>
                  <a:cubicBezTo>
                    <a:pt x="17" y="227"/>
                    <a:pt x="13" y="227"/>
                    <a:pt x="8" y="227"/>
                  </a:cubicBezTo>
                  <a:close/>
                  <a:moveTo>
                    <a:pt x="8" y="251"/>
                  </a:moveTo>
                  <a:cubicBezTo>
                    <a:pt x="8" y="260"/>
                    <a:pt x="8" y="260"/>
                    <a:pt x="8" y="260"/>
                  </a:cubicBezTo>
                  <a:cubicBezTo>
                    <a:pt x="21" y="260"/>
                    <a:pt x="21" y="260"/>
                    <a:pt x="21" y="260"/>
                  </a:cubicBezTo>
                  <a:cubicBezTo>
                    <a:pt x="21" y="251"/>
                    <a:pt x="21" y="251"/>
                    <a:pt x="21" y="251"/>
                  </a:cubicBezTo>
                  <a:lnTo>
                    <a:pt x="8" y="2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1" name="Freeform 2596"/>
            <p:cNvSpPr>
              <a:spLocks noEditPoints="1"/>
            </p:cNvSpPr>
            <p:nvPr/>
          </p:nvSpPr>
          <p:spPr bwMode="auto">
            <a:xfrm>
              <a:off x="-1223962" y="320675"/>
              <a:ext cx="241944" cy="835025"/>
            </a:xfrm>
            <a:custGeom>
              <a:avLst/>
              <a:gdLst>
                <a:gd name="T0" fmla="*/ 40 w 55"/>
                <a:gd name="T1" fmla="*/ 30 h 190"/>
                <a:gd name="T2" fmla="*/ 29 w 55"/>
                <a:gd name="T3" fmla="*/ 8 h 190"/>
                <a:gd name="T4" fmla="*/ 25 w 55"/>
                <a:gd name="T5" fmla="*/ 58 h 190"/>
                <a:gd name="T6" fmla="*/ 48 w 55"/>
                <a:gd name="T7" fmla="*/ 53 h 190"/>
                <a:gd name="T8" fmla="*/ 39 w 55"/>
                <a:gd name="T9" fmla="*/ 56 h 190"/>
                <a:gd name="T10" fmla="*/ 25 w 55"/>
                <a:gd name="T11" fmla="*/ 56 h 190"/>
                <a:gd name="T12" fmla="*/ 8 w 55"/>
                <a:gd name="T13" fmla="*/ 168 h 190"/>
                <a:gd name="T14" fmla="*/ 34 w 55"/>
                <a:gd name="T15" fmla="*/ 168 h 190"/>
                <a:gd name="T16" fmla="*/ 31 w 55"/>
                <a:gd name="T17" fmla="*/ 168 h 190"/>
                <a:gd name="T18" fmla="*/ 22 w 55"/>
                <a:gd name="T19" fmla="*/ 172 h 190"/>
                <a:gd name="T20" fmla="*/ 8 w 55"/>
                <a:gd name="T21" fmla="*/ 166 h 190"/>
                <a:gd name="T22" fmla="*/ 43 w 55"/>
                <a:gd name="T23" fmla="*/ 162 h 190"/>
                <a:gd name="T24" fmla="*/ 16 w 55"/>
                <a:gd name="T25" fmla="*/ 162 h 190"/>
                <a:gd name="T26" fmla="*/ 13 w 55"/>
                <a:gd name="T27" fmla="*/ 157 h 190"/>
                <a:gd name="T28" fmla="*/ 48 w 55"/>
                <a:gd name="T29" fmla="*/ 160 h 190"/>
                <a:gd name="T30" fmla="*/ 34 w 55"/>
                <a:gd name="T31" fmla="*/ 160 h 190"/>
                <a:gd name="T32" fmla="*/ 16 w 55"/>
                <a:gd name="T33" fmla="*/ 157 h 190"/>
                <a:gd name="T34" fmla="*/ 34 w 55"/>
                <a:gd name="T35" fmla="*/ 151 h 190"/>
                <a:gd name="T36" fmla="*/ 22 w 55"/>
                <a:gd name="T37" fmla="*/ 151 h 190"/>
                <a:gd name="T38" fmla="*/ 39 w 55"/>
                <a:gd name="T39" fmla="*/ 149 h 190"/>
                <a:gd name="T40" fmla="*/ 25 w 55"/>
                <a:gd name="T41" fmla="*/ 149 h 190"/>
                <a:gd name="T42" fmla="*/ 16 w 55"/>
                <a:gd name="T43" fmla="*/ 145 h 190"/>
                <a:gd name="T44" fmla="*/ 16 w 55"/>
                <a:gd name="T45" fmla="*/ 139 h 190"/>
                <a:gd name="T46" fmla="*/ 48 w 55"/>
                <a:gd name="T47" fmla="*/ 134 h 190"/>
                <a:gd name="T48" fmla="*/ 39 w 55"/>
                <a:gd name="T49" fmla="*/ 137 h 190"/>
                <a:gd name="T50" fmla="*/ 25 w 55"/>
                <a:gd name="T51" fmla="*/ 137 h 190"/>
                <a:gd name="T52" fmla="*/ 34 w 55"/>
                <a:gd name="T53" fmla="*/ 128 h 190"/>
                <a:gd name="T54" fmla="*/ 8 w 55"/>
                <a:gd name="T55" fmla="*/ 122 h 190"/>
                <a:gd name="T56" fmla="*/ 48 w 55"/>
                <a:gd name="T57" fmla="*/ 122 h 190"/>
                <a:gd name="T58" fmla="*/ 39 w 55"/>
                <a:gd name="T59" fmla="*/ 125 h 190"/>
                <a:gd name="T60" fmla="*/ 25 w 55"/>
                <a:gd name="T61" fmla="*/ 125 h 190"/>
                <a:gd name="T62" fmla="*/ 16 w 55"/>
                <a:gd name="T63" fmla="*/ 122 h 190"/>
                <a:gd name="T64" fmla="*/ 43 w 55"/>
                <a:gd name="T65" fmla="*/ 116 h 190"/>
                <a:gd name="T66" fmla="*/ 39 w 55"/>
                <a:gd name="T67" fmla="*/ 116 h 190"/>
                <a:gd name="T68" fmla="*/ 31 w 55"/>
                <a:gd name="T69" fmla="*/ 120 h 190"/>
                <a:gd name="T70" fmla="*/ 8 w 55"/>
                <a:gd name="T71" fmla="*/ 114 h 190"/>
                <a:gd name="T72" fmla="*/ 25 w 55"/>
                <a:gd name="T73" fmla="*/ 110 h 190"/>
                <a:gd name="T74" fmla="*/ 8 w 55"/>
                <a:gd name="T75" fmla="*/ 105 h 190"/>
                <a:gd name="T76" fmla="*/ 31 w 55"/>
                <a:gd name="T77" fmla="*/ 105 h 190"/>
                <a:gd name="T78" fmla="*/ 13 w 55"/>
                <a:gd name="T79" fmla="*/ 102 h 190"/>
                <a:gd name="T80" fmla="*/ 25 w 55"/>
                <a:gd name="T81" fmla="*/ 102 h 190"/>
                <a:gd name="T82" fmla="*/ 16 w 55"/>
                <a:gd name="T83" fmla="*/ 99 h 190"/>
                <a:gd name="T84" fmla="*/ 25 w 55"/>
                <a:gd name="T85" fmla="*/ 93 h 190"/>
                <a:gd name="T86" fmla="*/ 22 w 55"/>
                <a:gd name="T87" fmla="*/ 93 h 190"/>
                <a:gd name="T88" fmla="*/ 13 w 55"/>
                <a:gd name="T89" fmla="*/ 91 h 190"/>
                <a:gd name="T90" fmla="*/ 43 w 55"/>
                <a:gd name="T91" fmla="*/ 91 h 190"/>
                <a:gd name="T92" fmla="*/ 34 w 55"/>
                <a:gd name="T93" fmla="*/ 87 h 190"/>
                <a:gd name="T94" fmla="*/ 16 w 55"/>
                <a:gd name="T95" fmla="*/ 87 h 190"/>
                <a:gd name="T96" fmla="*/ 13 w 55"/>
                <a:gd name="T97" fmla="*/ 82 h 190"/>
                <a:gd name="T98" fmla="*/ 48 w 55"/>
                <a:gd name="T99" fmla="*/ 85 h 190"/>
                <a:gd name="T100" fmla="*/ 34 w 55"/>
                <a:gd name="T101" fmla="*/ 85 h 190"/>
                <a:gd name="T102" fmla="*/ 25 w 55"/>
                <a:gd name="T103" fmla="*/ 82 h 190"/>
                <a:gd name="T104" fmla="*/ 43 w 55"/>
                <a:gd name="T105" fmla="*/ 76 h 190"/>
                <a:gd name="T106" fmla="*/ 39 w 55"/>
                <a:gd name="T107" fmla="*/ 76 h 190"/>
                <a:gd name="T108" fmla="*/ 31 w 55"/>
                <a:gd name="T109" fmla="*/ 79 h 190"/>
                <a:gd name="T110" fmla="*/ 16 w 55"/>
                <a:gd name="T111" fmla="*/ 79 h 190"/>
                <a:gd name="T112" fmla="*/ 25 w 55"/>
                <a:gd name="T113" fmla="*/ 70 h 190"/>
                <a:gd name="T114" fmla="*/ 25 w 55"/>
                <a:gd name="T115" fmla="*/ 64 h 190"/>
                <a:gd name="T116" fmla="*/ 48 w 55"/>
                <a:gd name="T117" fmla="*/ 58 h 190"/>
                <a:gd name="T118" fmla="*/ 39 w 55"/>
                <a:gd name="T119" fmla="*/ 62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5" h="190">
                  <a:moveTo>
                    <a:pt x="0" y="190"/>
                  </a:moveTo>
                  <a:cubicBezTo>
                    <a:pt x="55" y="190"/>
                    <a:pt x="55" y="190"/>
                    <a:pt x="55" y="190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0" y="29"/>
                    <a:pt x="46" y="29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14" y="44"/>
                    <a:pt x="6" y="54"/>
                    <a:pt x="0" y="68"/>
                  </a:cubicBezTo>
                  <a:cubicBezTo>
                    <a:pt x="0" y="190"/>
                    <a:pt x="0" y="190"/>
                    <a:pt x="0" y="190"/>
                  </a:cubicBezTo>
                  <a:close/>
                  <a:moveTo>
                    <a:pt x="25" y="58"/>
                  </a:moveTo>
                  <a:cubicBezTo>
                    <a:pt x="27" y="58"/>
                    <a:pt x="29" y="58"/>
                    <a:pt x="31" y="58"/>
                  </a:cubicBezTo>
                  <a:cubicBezTo>
                    <a:pt x="31" y="60"/>
                    <a:pt x="31" y="61"/>
                    <a:pt x="31" y="62"/>
                  </a:cubicBezTo>
                  <a:cubicBezTo>
                    <a:pt x="29" y="62"/>
                    <a:pt x="27" y="62"/>
                    <a:pt x="25" y="62"/>
                  </a:cubicBezTo>
                  <a:cubicBezTo>
                    <a:pt x="25" y="61"/>
                    <a:pt x="25" y="60"/>
                    <a:pt x="25" y="58"/>
                  </a:cubicBezTo>
                  <a:close/>
                  <a:moveTo>
                    <a:pt x="43" y="53"/>
                  </a:moveTo>
                  <a:cubicBezTo>
                    <a:pt x="48" y="53"/>
                    <a:pt x="48" y="53"/>
                    <a:pt x="48" y="53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3" y="53"/>
                    <a:pt x="43" y="53"/>
                    <a:pt x="43" y="53"/>
                  </a:cubicBezTo>
                  <a:close/>
                  <a:moveTo>
                    <a:pt x="34" y="53"/>
                  </a:moveTo>
                  <a:cubicBezTo>
                    <a:pt x="36" y="53"/>
                    <a:pt x="38" y="53"/>
                    <a:pt x="39" y="53"/>
                  </a:cubicBezTo>
                  <a:cubicBezTo>
                    <a:pt x="39" y="54"/>
                    <a:pt x="39" y="55"/>
                    <a:pt x="39" y="56"/>
                  </a:cubicBezTo>
                  <a:cubicBezTo>
                    <a:pt x="38" y="56"/>
                    <a:pt x="36" y="56"/>
                    <a:pt x="34" y="56"/>
                  </a:cubicBezTo>
                  <a:cubicBezTo>
                    <a:pt x="34" y="55"/>
                    <a:pt x="34" y="54"/>
                    <a:pt x="34" y="53"/>
                  </a:cubicBezTo>
                  <a:close/>
                  <a:moveTo>
                    <a:pt x="25" y="53"/>
                  </a:moveTo>
                  <a:cubicBezTo>
                    <a:pt x="27" y="53"/>
                    <a:pt x="29" y="53"/>
                    <a:pt x="31" y="53"/>
                  </a:cubicBezTo>
                  <a:cubicBezTo>
                    <a:pt x="31" y="54"/>
                    <a:pt x="31" y="55"/>
                    <a:pt x="31" y="56"/>
                  </a:cubicBezTo>
                  <a:cubicBezTo>
                    <a:pt x="29" y="56"/>
                    <a:pt x="27" y="56"/>
                    <a:pt x="25" y="56"/>
                  </a:cubicBezTo>
                  <a:cubicBezTo>
                    <a:pt x="25" y="55"/>
                    <a:pt x="25" y="54"/>
                    <a:pt x="25" y="53"/>
                  </a:cubicBezTo>
                  <a:close/>
                  <a:moveTo>
                    <a:pt x="8" y="168"/>
                  </a:moveTo>
                  <a:cubicBezTo>
                    <a:pt x="13" y="168"/>
                    <a:pt x="13" y="168"/>
                    <a:pt x="13" y="168"/>
                  </a:cubicBezTo>
                  <a:cubicBezTo>
                    <a:pt x="13" y="172"/>
                    <a:pt x="13" y="172"/>
                    <a:pt x="13" y="172"/>
                  </a:cubicBezTo>
                  <a:cubicBezTo>
                    <a:pt x="8" y="172"/>
                    <a:pt x="8" y="172"/>
                    <a:pt x="8" y="172"/>
                  </a:cubicBezTo>
                  <a:cubicBezTo>
                    <a:pt x="8" y="168"/>
                    <a:pt x="8" y="168"/>
                    <a:pt x="8" y="168"/>
                  </a:cubicBezTo>
                  <a:close/>
                  <a:moveTo>
                    <a:pt x="43" y="168"/>
                  </a:moveTo>
                  <a:cubicBezTo>
                    <a:pt x="48" y="168"/>
                    <a:pt x="48" y="168"/>
                    <a:pt x="48" y="168"/>
                  </a:cubicBezTo>
                  <a:cubicBezTo>
                    <a:pt x="48" y="172"/>
                    <a:pt x="48" y="172"/>
                    <a:pt x="48" y="172"/>
                  </a:cubicBezTo>
                  <a:cubicBezTo>
                    <a:pt x="43" y="172"/>
                    <a:pt x="43" y="172"/>
                    <a:pt x="43" y="172"/>
                  </a:cubicBezTo>
                  <a:cubicBezTo>
                    <a:pt x="43" y="168"/>
                    <a:pt x="43" y="168"/>
                    <a:pt x="43" y="168"/>
                  </a:cubicBezTo>
                  <a:close/>
                  <a:moveTo>
                    <a:pt x="34" y="168"/>
                  </a:moveTo>
                  <a:cubicBezTo>
                    <a:pt x="36" y="168"/>
                    <a:pt x="38" y="168"/>
                    <a:pt x="39" y="168"/>
                  </a:cubicBezTo>
                  <a:cubicBezTo>
                    <a:pt x="39" y="169"/>
                    <a:pt x="39" y="171"/>
                    <a:pt x="39" y="172"/>
                  </a:cubicBezTo>
                  <a:cubicBezTo>
                    <a:pt x="38" y="172"/>
                    <a:pt x="36" y="172"/>
                    <a:pt x="34" y="172"/>
                  </a:cubicBezTo>
                  <a:cubicBezTo>
                    <a:pt x="34" y="171"/>
                    <a:pt x="34" y="169"/>
                    <a:pt x="34" y="168"/>
                  </a:cubicBezTo>
                  <a:close/>
                  <a:moveTo>
                    <a:pt x="25" y="168"/>
                  </a:moveTo>
                  <a:cubicBezTo>
                    <a:pt x="27" y="168"/>
                    <a:pt x="29" y="168"/>
                    <a:pt x="31" y="168"/>
                  </a:cubicBezTo>
                  <a:cubicBezTo>
                    <a:pt x="31" y="169"/>
                    <a:pt x="31" y="171"/>
                    <a:pt x="31" y="172"/>
                  </a:cubicBezTo>
                  <a:cubicBezTo>
                    <a:pt x="29" y="172"/>
                    <a:pt x="27" y="172"/>
                    <a:pt x="25" y="172"/>
                  </a:cubicBezTo>
                  <a:cubicBezTo>
                    <a:pt x="25" y="171"/>
                    <a:pt x="25" y="169"/>
                    <a:pt x="25" y="168"/>
                  </a:cubicBezTo>
                  <a:close/>
                  <a:moveTo>
                    <a:pt x="16" y="168"/>
                  </a:moveTo>
                  <a:cubicBezTo>
                    <a:pt x="18" y="168"/>
                    <a:pt x="20" y="168"/>
                    <a:pt x="22" y="168"/>
                  </a:cubicBezTo>
                  <a:cubicBezTo>
                    <a:pt x="22" y="169"/>
                    <a:pt x="22" y="171"/>
                    <a:pt x="22" y="172"/>
                  </a:cubicBezTo>
                  <a:cubicBezTo>
                    <a:pt x="20" y="172"/>
                    <a:pt x="18" y="172"/>
                    <a:pt x="16" y="172"/>
                  </a:cubicBezTo>
                  <a:cubicBezTo>
                    <a:pt x="16" y="171"/>
                    <a:pt x="16" y="169"/>
                    <a:pt x="16" y="168"/>
                  </a:cubicBezTo>
                  <a:close/>
                  <a:moveTo>
                    <a:pt x="8" y="162"/>
                  </a:moveTo>
                  <a:cubicBezTo>
                    <a:pt x="9" y="162"/>
                    <a:pt x="11" y="162"/>
                    <a:pt x="13" y="162"/>
                  </a:cubicBezTo>
                  <a:cubicBezTo>
                    <a:pt x="13" y="164"/>
                    <a:pt x="13" y="165"/>
                    <a:pt x="13" y="166"/>
                  </a:cubicBezTo>
                  <a:cubicBezTo>
                    <a:pt x="11" y="166"/>
                    <a:pt x="9" y="166"/>
                    <a:pt x="8" y="166"/>
                  </a:cubicBezTo>
                  <a:cubicBezTo>
                    <a:pt x="8" y="165"/>
                    <a:pt x="8" y="164"/>
                    <a:pt x="8" y="162"/>
                  </a:cubicBezTo>
                  <a:close/>
                  <a:moveTo>
                    <a:pt x="43" y="162"/>
                  </a:moveTo>
                  <a:cubicBezTo>
                    <a:pt x="45" y="162"/>
                    <a:pt x="47" y="162"/>
                    <a:pt x="48" y="162"/>
                  </a:cubicBezTo>
                  <a:cubicBezTo>
                    <a:pt x="48" y="164"/>
                    <a:pt x="48" y="165"/>
                    <a:pt x="48" y="166"/>
                  </a:cubicBezTo>
                  <a:cubicBezTo>
                    <a:pt x="47" y="166"/>
                    <a:pt x="45" y="166"/>
                    <a:pt x="43" y="166"/>
                  </a:cubicBezTo>
                  <a:cubicBezTo>
                    <a:pt x="43" y="165"/>
                    <a:pt x="43" y="164"/>
                    <a:pt x="43" y="162"/>
                  </a:cubicBezTo>
                  <a:close/>
                  <a:moveTo>
                    <a:pt x="34" y="162"/>
                  </a:moveTo>
                  <a:cubicBezTo>
                    <a:pt x="36" y="162"/>
                    <a:pt x="38" y="162"/>
                    <a:pt x="39" y="162"/>
                  </a:cubicBezTo>
                  <a:cubicBezTo>
                    <a:pt x="39" y="164"/>
                    <a:pt x="39" y="165"/>
                    <a:pt x="39" y="166"/>
                  </a:cubicBezTo>
                  <a:cubicBezTo>
                    <a:pt x="38" y="166"/>
                    <a:pt x="36" y="166"/>
                    <a:pt x="34" y="166"/>
                  </a:cubicBezTo>
                  <a:cubicBezTo>
                    <a:pt x="34" y="165"/>
                    <a:pt x="34" y="164"/>
                    <a:pt x="34" y="162"/>
                  </a:cubicBezTo>
                  <a:close/>
                  <a:moveTo>
                    <a:pt x="16" y="162"/>
                  </a:moveTo>
                  <a:cubicBezTo>
                    <a:pt x="18" y="162"/>
                    <a:pt x="20" y="162"/>
                    <a:pt x="22" y="162"/>
                  </a:cubicBezTo>
                  <a:cubicBezTo>
                    <a:pt x="22" y="164"/>
                    <a:pt x="22" y="165"/>
                    <a:pt x="22" y="166"/>
                  </a:cubicBezTo>
                  <a:cubicBezTo>
                    <a:pt x="20" y="166"/>
                    <a:pt x="18" y="166"/>
                    <a:pt x="16" y="166"/>
                  </a:cubicBezTo>
                  <a:cubicBezTo>
                    <a:pt x="16" y="165"/>
                    <a:pt x="16" y="164"/>
                    <a:pt x="16" y="162"/>
                  </a:cubicBezTo>
                  <a:close/>
                  <a:moveTo>
                    <a:pt x="8" y="157"/>
                  </a:moveTo>
                  <a:cubicBezTo>
                    <a:pt x="9" y="157"/>
                    <a:pt x="11" y="157"/>
                    <a:pt x="13" y="157"/>
                  </a:cubicBezTo>
                  <a:cubicBezTo>
                    <a:pt x="13" y="158"/>
                    <a:pt x="13" y="159"/>
                    <a:pt x="13" y="160"/>
                  </a:cubicBezTo>
                  <a:cubicBezTo>
                    <a:pt x="11" y="160"/>
                    <a:pt x="9" y="160"/>
                    <a:pt x="8" y="160"/>
                  </a:cubicBezTo>
                  <a:cubicBezTo>
                    <a:pt x="8" y="159"/>
                    <a:pt x="8" y="158"/>
                    <a:pt x="8" y="157"/>
                  </a:cubicBezTo>
                  <a:close/>
                  <a:moveTo>
                    <a:pt x="43" y="157"/>
                  </a:moveTo>
                  <a:cubicBezTo>
                    <a:pt x="45" y="157"/>
                    <a:pt x="47" y="157"/>
                    <a:pt x="48" y="157"/>
                  </a:cubicBezTo>
                  <a:cubicBezTo>
                    <a:pt x="48" y="158"/>
                    <a:pt x="48" y="159"/>
                    <a:pt x="48" y="160"/>
                  </a:cubicBezTo>
                  <a:cubicBezTo>
                    <a:pt x="47" y="160"/>
                    <a:pt x="45" y="160"/>
                    <a:pt x="43" y="160"/>
                  </a:cubicBezTo>
                  <a:cubicBezTo>
                    <a:pt x="43" y="159"/>
                    <a:pt x="43" y="158"/>
                    <a:pt x="43" y="157"/>
                  </a:cubicBezTo>
                  <a:close/>
                  <a:moveTo>
                    <a:pt x="34" y="157"/>
                  </a:moveTo>
                  <a:cubicBezTo>
                    <a:pt x="36" y="157"/>
                    <a:pt x="38" y="157"/>
                    <a:pt x="39" y="157"/>
                  </a:cubicBezTo>
                  <a:cubicBezTo>
                    <a:pt x="39" y="158"/>
                    <a:pt x="39" y="159"/>
                    <a:pt x="39" y="160"/>
                  </a:cubicBezTo>
                  <a:cubicBezTo>
                    <a:pt x="38" y="160"/>
                    <a:pt x="36" y="160"/>
                    <a:pt x="34" y="160"/>
                  </a:cubicBezTo>
                  <a:cubicBezTo>
                    <a:pt x="34" y="159"/>
                    <a:pt x="34" y="158"/>
                    <a:pt x="34" y="157"/>
                  </a:cubicBezTo>
                  <a:close/>
                  <a:moveTo>
                    <a:pt x="16" y="157"/>
                  </a:moveTo>
                  <a:cubicBezTo>
                    <a:pt x="18" y="157"/>
                    <a:pt x="20" y="157"/>
                    <a:pt x="22" y="157"/>
                  </a:cubicBezTo>
                  <a:cubicBezTo>
                    <a:pt x="22" y="158"/>
                    <a:pt x="22" y="159"/>
                    <a:pt x="22" y="160"/>
                  </a:cubicBezTo>
                  <a:cubicBezTo>
                    <a:pt x="20" y="160"/>
                    <a:pt x="18" y="160"/>
                    <a:pt x="16" y="160"/>
                  </a:cubicBezTo>
                  <a:cubicBezTo>
                    <a:pt x="16" y="159"/>
                    <a:pt x="16" y="158"/>
                    <a:pt x="16" y="157"/>
                  </a:cubicBezTo>
                  <a:close/>
                  <a:moveTo>
                    <a:pt x="43" y="151"/>
                  </a:moveTo>
                  <a:cubicBezTo>
                    <a:pt x="45" y="151"/>
                    <a:pt x="47" y="151"/>
                    <a:pt x="48" y="151"/>
                  </a:cubicBezTo>
                  <a:cubicBezTo>
                    <a:pt x="48" y="152"/>
                    <a:pt x="48" y="153"/>
                    <a:pt x="48" y="154"/>
                  </a:cubicBezTo>
                  <a:cubicBezTo>
                    <a:pt x="47" y="154"/>
                    <a:pt x="45" y="154"/>
                    <a:pt x="43" y="154"/>
                  </a:cubicBezTo>
                  <a:cubicBezTo>
                    <a:pt x="43" y="153"/>
                    <a:pt x="43" y="152"/>
                    <a:pt x="43" y="151"/>
                  </a:cubicBezTo>
                  <a:close/>
                  <a:moveTo>
                    <a:pt x="34" y="151"/>
                  </a:moveTo>
                  <a:cubicBezTo>
                    <a:pt x="36" y="151"/>
                    <a:pt x="38" y="151"/>
                    <a:pt x="39" y="151"/>
                  </a:cubicBezTo>
                  <a:cubicBezTo>
                    <a:pt x="39" y="152"/>
                    <a:pt x="39" y="153"/>
                    <a:pt x="39" y="154"/>
                  </a:cubicBezTo>
                  <a:cubicBezTo>
                    <a:pt x="38" y="154"/>
                    <a:pt x="36" y="154"/>
                    <a:pt x="34" y="154"/>
                  </a:cubicBezTo>
                  <a:cubicBezTo>
                    <a:pt x="34" y="153"/>
                    <a:pt x="34" y="152"/>
                    <a:pt x="34" y="151"/>
                  </a:cubicBezTo>
                  <a:close/>
                  <a:moveTo>
                    <a:pt x="16" y="151"/>
                  </a:moveTo>
                  <a:cubicBezTo>
                    <a:pt x="18" y="151"/>
                    <a:pt x="20" y="151"/>
                    <a:pt x="22" y="151"/>
                  </a:cubicBezTo>
                  <a:cubicBezTo>
                    <a:pt x="22" y="152"/>
                    <a:pt x="22" y="153"/>
                    <a:pt x="22" y="154"/>
                  </a:cubicBezTo>
                  <a:cubicBezTo>
                    <a:pt x="20" y="154"/>
                    <a:pt x="18" y="154"/>
                    <a:pt x="16" y="154"/>
                  </a:cubicBezTo>
                  <a:cubicBezTo>
                    <a:pt x="16" y="153"/>
                    <a:pt x="16" y="152"/>
                    <a:pt x="16" y="151"/>
                  </a:cubicBezTo>
                  <a:close/>
                  <a:moveTo>
                    <a:pt x="34" y="145"/>
                  </a:moveTo>
                  <a:cubicBezTo>
                    <a:pt x="36" y="145"/>
                    <a:pt x="38" y="145"/>
                    <a:pt x="39" y="145"/>
                  </a:cubicBezTo>
                  <a:cubicBezTo>
                    <a:pt x="39" y="146"/>
                    <a:pt x="39" y="147"/>
                    <a:pt x="39" y="149"/>
                  </a:cubicBezTo>
                  <a:cubicBezTo>
                    <a:pt x="38" y="149"/>
                    <a:pt x="36" y="149"/>
                    <a:pt x="34" y="149"/>
                  </a:cubicBezTo>
                  <a:cubicBezTo>
                    <a:pt x="34" y="147"/>
                    <a:pt x="34" y="146"/>
                    <a:pt x="34" y="145"/>
                  </a:cubicBezTo>
                  <a:close/>
                  <a:moveTo>
                    <a:pt x="25" y="145"/>
                  </a:moveTo>
                  <a:cubicBezTo>
                    <a:pt x="27" y="145"/>
                    <a:pt x="29" y="145"/>
                    <a:pt x="31" y="145"/>
                  </a:cubicBezTo>
                  <a:cubicBezTo>
                    <a:pt x="31" y="146"/>
                    <a:pt x="31" y="147"/>
                    <a:pt x="31" y="149"/>
                  </a:cubicBezTo>
                  <a:cubicBezTo>
                    <a:pt x="29" y="149"/>
                    <a:pt x="27" y="149"/>
                    <a:pt x="25" y="149"/>
                  </a:cubicBezTo>
                  <a:cubicBezTo>
                    <a:pt x="25" y="147"/>
                    <a:pt x="25" y="146"/>
                    <a:pt x="25" y="145"/>
                  </a:cubicBezTo>
                  <a:close/>
                  <a:moveTo>
                    <a:pt x="16" y="145"/>
                  </a:moveTo>
                  <a:cubicBezTo>
                    <a:pt x="18" y="145"/>
                    <a:pt x="20" y="145"/>
                    <a:pt x="22" y="145"/>
                  </a:cubicBezTo>
                  <a:cubicBezTo>
                    <a:pt x="22" y="146"/>
                    <a:pt x="22" y="147"/>
                    <a:pt x="22" y="149"/>
                  </a:cubicBezTo>
                  <a:cubicBezTo>
                    <a:pt x="20" y="149"/>
                    <a:pt x="18" y="149"/>
                    <a:pt x="16" y="149"/>
                  </a:cubicBezTo>
                  <a:cubicBezTo>
                    <a:pt x="16" y="147"/>
                    <a:pt x="16" y="146"/>
                    <a:pt x="16" y="145"/>
                  </a:cubicBezTo>
                  <a:close/>
                  <a:moveTo>
                    <a:pt x="34" y="139"/>
                  </a:moveTo>
                  <a:cubicBezTo>
                    <a:pt x="36" y="139"/>
                    <a:pt x="38" y="139"/>
                    <a:pt x="39" y="139"/>
                  </a:cubicBezTo>
                  <a:cubicBezTo>
                    <a:pt x="39" y="140"/>
                    <a:pt x="39" y="142"/>
                    <a:pt x="39" y="143"/>
                  </a:cubicBezTo>
                  <a:cubicBezTo>
                    <a:pt x="38" y="143"/>
                    <a:pt x="36" y="143"/>
                    <a:pt x="34" y="143"/>
                  </a:cubicBezTo>
                  <a:cubicBezTo>
                    <a:pt x="34" y="142"/>
                    <a:pt x="34" y="140"/>
                    <a:pt x="34" y="139"/>
                  </a:cubicBezTo>
                  <a:close/>
                  <a:moveTo>
                    <a:pt x="16" y="139"/>
                  </a:moveTo>
                  <a:cubicBezTo>
                    <a:pt x="18" y="139"/>
                    <a:pt x="20" y="139"/>
                    <a:pt x="22" y="139"/>
                  </a:cubicBezTo>
                  <a:cubicBezTo>
                    <a:pt x="22" y="140"/>
                    <a:pt x="22" y="142"/>
                    <a:pt x="22" y="143"/>
                  </a:cubicBezTo>
                  <a:cubicBezTo>
                    <a:pt x="20" y="143"/>
                    <a:pt x="18" y="143"/>
                    <a:pt x="16" y="143"/>
                  </a:cubicBezTo>
                  <a:cubicBezTo>
                    <a:pt x="16" y="142"/>
                    <a:pt x="16" y="140"/>
                    <a:pt x="16" y="139"/>
                  </a:cubicBezTo>
                  <a:close/>
                  <a:moveTo>
                    <a:pt x="43" y="134"/>
                  </a:moveTo>
                  <a:cubicBezTo>
                    <a:pt x="45" y="134"/>
                    <a:pt x="47" y="134"/>
                    <a:pt x="48" y="134"/>
                  </a:cubicBezTo>
                  <a:cubicBezTo>
                    <a:pt x="48" y="135"/>
                    <a:pt x="48" y="136"/>
                    <a:pt x="48" y="137"/>
                  </a:cubicBezTo>
                  <a:cubicBezTo>
                    <a:pt x="47" y="137"/>
                    <a:pt x="45" y="137"/>
                    <a:pt x="43" y="137"/>
                  </a:cubicBezTo>
                  <a:cubicBezTo>
                    <a:pt x="43" y="136"/>
                    <a:pt x="43" y="135"/>
                    <a:pt x="43" y="134"/>
                  </a:cubicBezTo>
                  <a:close/>
                  <a:moveTo>
                    <a:pt x="34" y="134"/>
                  </a:moveTo>
                  <a:cubicBezTo>
                    <a:pt x="36" y="134"/>
                    <a:pt x="38" y="134"/>
                    <a:pt x="39" y="134"/>
                  </a:cubicBezTo>
                  <a:cubicBezTo>
                    <a:pt x="39" y="135"/>
                    <a:pt x="39" y="136"/>
                    <a:pt x="39" y="137"/>
                  </a:cubicBezTo>
                  <a:cubicBezTo>
                    <a:pt x="38" y="137"/>
                    <a:pt x="36" y="137"/>
                    <a:pt x="34" y="137"/>
                  </a:cubicBezTo>
                  <a:cubicBezTo>
                    <a:pt x="34" y="136"/>
                    <a:pt x="34" y="135"/>
                    <a:pt x="34" y="134"/>
                  </a:cubicBezTo>
                  <a:close/>
                  <a:moveTo>
                    <a:pt x="25" y="134"/>
                  </a:moveTo>
                  <a:cubicBezTo>
                    <a:pt x="27" y="134"/>
                    <a:pt x="29" y="134"/>
                    <a:pt x="31" y="134"/>
                  </a:cubicBezTo>
                  <a:cubicBezTo>
                    <a:pt x="31" y="135"/>
                    <a:pt x="31" y="136"/>
                    <a:pt x="31" y="137"/>
                  </a:cubicBezTo>
                  <a:cubicBezTo>
                    <a:pt x="29" y="137"/>
                    <a:pt x="27" y="137"/>
                    <a:pt x="25" y="137"/>
                  </a:cubicBezTo>
                  <a:cubicBezTo>
                    <a:pt x="25" y="136"/>
                    <a:pt x="25" y="135"/>
                    <a:pt x="25" y="134"/>
                  </a:cubicBezTo>
                  <a:close/>
                  <a:moveTo>
                    <a:pt x="34" y="128"/>
                  </a:moveTo>
                  <a:cubicBezTo>
                    <a:pt x="36" y="128"/>
                    <a:pt x="38" y="128"/>
                    <a:pt x="39" y="128"/>
                  </a:cubicBezTo>
                  <a:cubicBezTo>
                    <a:pt x="39" y="129"/>
                    <a:pt x="39" y="130"/>
                    <a:pt x="39" y="131"/>
                  </a:cubicBezTo>
                  <a:cubicBezTo>
                    <a:pt x="38" y="131"/>
                    <a:pt x="36" y="131"/>
                    <a:pt x="34" y="131"/>
                  </a:cubicBezTo>
                  <a:cubicBezTo>
                    <a:pt x="34" y="130"/>
                    <a:pt x="34" y="129"/>
                    <a:pt x="34" y="128"/>
                  </a:cubicBezTo>
                  <a:close/>
                  <a:moveTo>
                    <a:pt x="16" y="128"/>
                  </a:moveTo>
                  <a:cubicBezTo>
                    <a:pt x="18" y="128"/>
                    <a:pt x="20" y="128"/>
                    <a:pt x="22" y="128"/>
                  </a:cubicBezTo>
                  <a:cubicBezTo>
                    <a:pt x="22" y="129"/>
                    <a:pt x="22" y="130"/>
                    <a:pt x="22" y="131"/>
                  </a:cubicBezTo>
                  <a:cubicBezTo>
                    <a:pt x="20" y="131"/>
                    <a:pt x="18" y="131"/>
                    <a:pt x="16" y="131"/>
                  </a:cubicBezTo>
                  <a:cubicBezTo>
                    <a:pt x="16" y="130"/>
                    <a:pt x="16" y="129"/>
                    <a:pt x="16" y="128"/>
                  </a:cubicBezTo>
                  <a:close/>
                  <a:moveTo>
                    <a:pt x="8" y="122"/>
                  </a:moveTo>
                  <a:cubicBezTo>
                    <a:pt x="9" y="122"/>
                    <a:pt x="11" y="122"/>
                    <a:pt x="13" y="122"/>
                  </a:cubicBezTo>
                  <a:cubicBezTo>
                    <a:pt x="13" y="123"/>
                    <a:pt x="13" y="124"/>
                    <a:pt x="13" y="125"/>
                  </a:cubicBezTo>
                  <a:cubicBezTo>
                    <a:pt x="11" y="125"/>
                    <a:pt x="9" y="125"/>
                    <a:pt x="8" y="125"/>
                  </a:cubicBezTo>
                  <a:cubicBezTo>
                    <a:pt x="8" y="124"/>
                    <a:pt x="8" y="123"/>
                    <a:pt x="8" y="122"/>
                  </a:cubicBezTo>
                  <a:close/>
                  <a:moveTo>
                    <a:pt x="43" y="122"/>
                  </a:moveTo>
                  <a:cubicBezTo>
                    <a:pt x="45" y="122"/>
                    <a:pt x="47" y="122"/>
                    <a:pt x="48" y="122"/>
                  </a:cubicBezTo>
                  <a:cubicBezTo>
                    <a:pt x="48" y="123"/>
                    <a:pt x="48" y="124"/>
                    <a:pt x="48" y="125"/>
                  </a:cubicBezTo>
                  <a:cubicBezTo>
                    <a:pt x="47" y="125"/>
                    <a:pt x="45" y="125"/>
                    <a:pt x="43" y="125"/>
                  </a:cubicBezTo>
                  <a:cubicBezTo>
                    <a:pt x="43" y="124"/>
                    <a:pt x="43" y="123"/>
                    <a:pt x="43" y="122"/>
                  </a:cubicBezTo>
                  <a:close/>
                  <a:moveTo>
                    <a:pt x="34" y="122"/>
                  </a:moveTo>
                  <a:cubicBezTo>
                    <a:pt x="36" y="122"/>
                    <a:pt x="38" y="122"/>
                    <a:pt x="39" y="122"/>
                  </a:cubicBezTo>
                  <a:cubicBezTo>
                    <a:pt x="39" y="123"/>
                    <a:pt x="39" y="124"/>
                    <a:pt x="39" y="125"/>
                  </a:cubicBezTo>
                  <a:cubicBezTo>
                    <a:pt x="38" y="125"/>
                    <a:pt x="36" y="125"/>
                    <a:pt x="34" y="125"/>
                  </a:cubicBezTo>
                  <a:cubicBezTo>
                    <a:pt x="34" y="124"/>
                    <a:pt x="34" y="123"/>
                    <a:pt x="34" y="122"/>
                  </a:cubicBezTo>
                  <a:close/>
                  <a:moveTo>
                    <a:pt x="25" y="122"/>
                  </a:moveTo>
                  <a:cubicBezTo>
                    <a:pt x="27" y="122"/>
                    <a:pt x="29" y="122"/>
                    <a:pt x="31" y="122"/>
                  </a:cubicBezTo>
                  <a:cubicBezTo>
                    <a:pt x="31" y="123"/>
                    <a:pt x="31" y="124"/>
                    <a:pt x="31" y="125"/>
                  </a:cubicBezTo>
                  <a:cubicBezTo>
                    <a:pt x="29" y="125"/>
                    <a:pt x="27" y="125"/>
                    <a:pt x="25" y="125"/>
                  </a:cubicBezTo>
                  <a:cubicBezTo>
                    <a:pt x="25" y="124"/>
                    <a:pt x="25" y="123"/>
                    <a:pt x="25" y="122"/>
                  </a:cubicBezTo>
                  <a:close/>
                  <a:moveTo>
                    <a:pt x="16" y="122"/>
                  </a:moveTo>
                  <a:cubicBezTo>
                    <a:pt x="18" y="122"/>
                    <a:pt x="20" y="122"/>
                    <a:pt x="22" y="122"/>
                  </a:cubicBezTo>
                  <a:cubicBezTo>
                    <a:pt x="22" y="123"/>
                    <a:pt x="22" y="124"/>
                    <a:pt x="22" y="125"/>
                  </a:cubicBezTo>
                  <a:cubicBezTo>
                    <a:pt x="20" y="125"/>
                    <a:pt x="18" y="125"/>
                    <a:pt x="16" y="125"/>
                  </a:cubicBezTo>
                  <a:cubicBezTo>
                    <a:pt x="16" y="124"/>
                    <a:pt x="16" y="123"/>
                    <a:pt x="16" y="122"/>
                  </a:cubicBezTo>
                  <a:close/>
                  <a:moveTo>
                    <a:pt x="8" y="116"/>
                  </a:moveTo>
                  <a:cubicBezTo>
                    <a:pt x="9" y="116"/>
                    <a:pt x="11" y="116"/>
                    <a:pt x="13" y="116"/>
                  </a:cubicBezTo>
                  <a:cubicBezTo>
                    <a:pt x="13" y="117"/>
                    <a:pt x="13" y="119"/>
                    <a:pt x="13" y="120"/>
                  </a:cubicBezTo>
                  <a:cubicBezTo>
                    <a:pt x="11" y="120"/>
                    <a:pt x="9" y="120"/>
                    <a:pt x="8" y="120"/>
                  </a:cubicBezTo>
                  <a:cubicBezTo>
                    <a:pt x="8" y="119"/>
                    <a:pt x="8" y="117"/>
                    <a:pt x="8" y="116"/>
                  </a:cubicBezTo>
                  <a:close/>
                  <a:moveTo>
                    <a:pt x="43" y="116"/>
                  </a:moveTo>
                  <a:cubicBezTo>
                    <a:pt x="45" y="116"/>
                    <a:pt x="47" y="116"/>
                    <a:pt x="48" y="116"/>
                  </a:cubicBezTo>
                  <a:cubicBezTo>
                    <a:pt x="48" y="117"/>
                    <a:pt x="48" y="119"/>
                    <a:pt x="48" y="120"/>
                  </a:cubicBezTo>
                  <a:cubicBezTo>
                    <a:pt x="47" y="120"/>
                    <a:pt x="45" y="120"/>
                    <a:pt x="43" y="120"/>
                  </a:cubicBezTo>
                  <a:cubicBezTo>
                    <a:pt x="43" y="119"/>
                    <a:pt x="43" y="117"/>
                    <a:pt x="43" y="116"/>
                  </a:cubicBezTo>
                  <a:close/>
                  <a:moveTo>
                    <a:pt x="34" y="116"/>
                  </a:moveTo>
                  <a:cubicBezTo>
                    <a:pt x="36" y="116"/>
                    <a:pt x="38" y="116"/>
                    <a:pt x="39" y="116"/>
                  </a:cubicBezTo>
                  <a:cubicBezTo>
                    <a:pt x="39" y="117"/>
                    <a:pt x="39" y="119"/>
                    <a:pt x="39" y="120"/>
                  </a:cubicBezTo>
                  <a:cubicBezTo>
                    <a:pt x="38" y="120"/>
                    <a:pt x="36" y="120"/>
                    <a:pt x="34" y="120"/>
                  </a:cubicBezTo>
                  <a:cubicBezTo>
                    <a:pt x="34" y="119"/>
                    <a:pt x="34" y="117"/>
                    <a:pt x="34" y="116"/>
                  </a:cubicBezTo>
                  <a:close/>
                  <a:moveTo>
                    <a:pt x="25" y="116"/>
                  </a:moveTo>
                  <a:cubicBezTo>
                    <a:pt x="27" y="116"/>
                    <a:pt x="29" y="116"/>
                    <a:pt x="31" y="116"/>
                  </a:cubicBezTo>
                  <a:cubicBezTo>
                    <a:pt x="31" y="117"/>
                    <a:pt x="31" y="119"/>
                    <a:pt x="31" y="120"/>
                  </a:cubicBezTo>
                  <a:cubicBezTo>
                    <a:pt x="29" y="120"/>
                    <a:pt x="27" y="120"/>
                    <a:pt x="25" y="120"/>
                  </a:cubicBezTo>
                  <a:cubicBezTo>
                    <a:pt x="25" y="119"/>
                    <a:pt x="25" y="117"/>
                    <a:pt x="25" y="116"/>
                  </a:cubicBezTo>
                  <a:close/>
                  <a:moveTo>
                    <a:pt x="8" y="110"/>
                  </a:moveTo>
                  <a:cubicBezTo>
                    <a:pt x="9" y="110"/>
                    <a:pt x="11" y="110"/>
                    <a:pt x="13" y="110"/>
                  </a:cubicBezTo>
                  <a:cubicBezTo>
                    <a:pt x="13" y="112"/>
                    <a:pt x="13" y="113"/>
                    <a:pt x="13" y="114"/>
                  </a:cubicBezTo>
                  <a:cubicBezTo>
                    <a:pt x="11" y="114"/>
                    <a:pt x="9" y="114"/>
                    <a:pt x="8" y="114"/>
                  </a:cubicBezTo>
                  <a:cubicBezTo>
                    <a:pt x="8" y="113"/>
                    <a:pt x="8" y="112"/>
                    <a:pt x="8" y="110"/>
                  </a:cubicBezTo>
                  <a:close/>
                  <a:moveTo>
                    <a:pt x="25" y="110"/>
                  </a:moveTo>
                  <a:cubicBezTo>
                    <a:pt x="27" y="110"/>
                    <a:pt x="29" y="110"/>
                    <a:pt x="31" y="110"/>
                  </a:cubicBezTo>
                  <a:cubicBezTo>
                    <a:pt x="31" y="112"/>
                    <a:pt x="31" y="113"/>
                    <a:pt x="31" y="114"/>
                  </a:cubicBezTo>
                  <a:cubicBezTo>
                    <a:pt x="29" y="114"/>
                    <a:pt x="27" y="114"/>
                    <a:pt x="25" y="114"/>
                  </a:cubicBezTo>
                  <a:cubicBezTo>
                    <a:pt x="25" y="113"/>
                    <a:pt x="25" y="112"/>
                    <a:pt x="25" y="110"/>
                  </a:cubicBezTo>
                  <a:close/>
                  <a:moveTo>
                    <a:pt x="16" y="110"/>
                  </a:moveTo>
                  <a:cubicBezTo>
                    <a:pt x="18" y="110"/>
                    <a:pt x="20" y="110"/>
                    <a:pt x="22" y="110"/>
                  </a:cubicBezTo>
                  <a:cubicBezTo>
                    <a:pt x="22" y="112"/>
                    <a:pt x="22" y="113"/>
                    <a:pt x="22" y="114"/>
                  </a:cubicBezTo>
                  <a:cubicBezTo>
                    <a:pt x="20" y="114"/>
                    <a:pt x="18" y="114"/>
                    <a:pt x="16" y="114"/>
                  </a:cubicBezTo>
                  <a:cubicBezTo>
                    <a:pt x="16" y="113"/>
                    <a:pt x="16" y="112"/>
                    <a:pt x="16" y="110"/>
                  </a:cubicBezTo>
                  <a:close/>
                  <a:moveTo>
                    <a:pt x="8" y="105"/>
                  </a:moveTo>
                  <a:cubicBezTo>
                    <a:pt x="9" y="105"/>
                    <a:pt x="11" y="105"/>
                    <a:pt x="13" y="105"/>
                  </a:cubicBezTo>
                  <a:cubicBezTo>
                    <a:pt x="13" y="106"/>
                    <a:pt x="13" y="107"/>
                    <a:pt x="13" y="108"/>
                  </a:cubicBezTo>
                  <a:cubicBezTo>
                    <a:pt x="11" y="108"/>
                    <a:pt x="9" y="108"/>
                    <a:pt x="8" y="108"/>
                  </a:cubicBezTo>
                  <a:cubicBezTo>
                    <a:pt x="8" y="107"/>
                    <a:pt x="8" y="106"/>
                    <a:pt x="8" y="105"/>
                  </a:cubicBezTo>
                  <a:close/>
                  <a:moveTo>
                    <a:pt x="25" y="105"/>
                  </a:moveTo>
                  <a:cubicBezTo>
                    <a:pt x="27" y="105"/>
                    <a:pt x="29" y="105"/>
                    <a:pt x="31" y="105"/>
                  </a:cubicBezTo>
                  <a:cubicBezTo>
                    <a:pt x="31" y="106"/>
                    <a:pt x="31" y="107"/>
                    <a:pt x="31" y="108"/>
                  </a:cubicBezTo>
                  <a:cubicBezTo>
                    <a:pt x="29" y="108"/>
                    <a:pt x="27" y="108"/>
                    <a:pt x="25" y="108"/>
                  </a:cubicBezTo>
                  <a:cubicBezTo>
                    <a:pt x="25" y="107"/>
                    <a:pt x="25" y="106"/>
                    <a:pt x="25" y="105"/>
                  </a:cubicBezTo>
                  <a:close/>
                  <a:moveTo>
                    <a:pt x="8" y="99"/>
                  </a:moveTo>
                  <a:cubicBezTo>
                    <a:pt x="9" y="99"/>
                    <a:pt x="11" y="99"/>
                    <a:pt x="13" y="99"/>
                  </a:cubicBezTo>
                  <a:cubicBezTo>
                    <a:pt x="13" y="100"/>
                    <a:pt x="13" y="101"/>
                    <a:pt x="13" y="102"/>
                  </a:cubicBezTo>
                  <a:cubicBezTo>
                    <a:pt x="11" y="102"/>
                    <a:pt x="9" y="102"/>
                    <a:pt x="8" y="102"/>
                  </a:cubicBezTo>
                  <a:cubicBezTo>
                    <a:pt x="8" y="101"/>
                    <a:pt x="8" y="100"/>
                    <a:pt x="8" y="99"/>
                  </a:cubicBezTo>
                  <a:close/>
                  <a:moveTo>
                    <a:pt x="25" y="99"/>
                  </a:moveTo>
                  <a:cubicBezTo>
                    <a:pt x="27" y="99"/>
                    <a:pt x="29" y="99"/>
                    <a:pt x="31" y="99"/>
                  </a:cubicBezTo>
                  <a:cubicBezTo>
                    <a:pt x="31" y="100"/>
                    <a:pt x="31" y="101"/>
                    <a:pt x="31" y="102"/>
                  </a:cubicBezTo>
                  <a:cubicBezTo>
                    <a:pt x="29" y="102"/>
                    <a:pt x="27" y="102"/>
                    <a:pt x="25" y="102"/>
                  </a:cubicBezTo>
                  <a:cubicBezTo>
                    <a:pt x="25" y="101"/>
                    <a:pt x="25" y="100"/>
                    <a:pt x="25" y="99"/>
                  </a:cubicBezTo>
                  <a:close/>
                  <a:moveTo>
                    <a:pt x="16" y="99"/>
                  </a:moveTo>
                  <a:cubicBezTo>
                    <a:pt x="18" y="99"/>
                    <a:pt x="20" y="99"/>
                    <a:pt x="22" y="99"/>
                  </a:cubicBezTo>
                  <a:cubicBezTo>
                    <a:pt x="22" y="100"/>
                    <a:pt x="22" y="101"/>
                    <a:pt x="22" y="102"/>
                  </a:cubicBezTo>
                  <a:cubicBezTo>
                    <a:pt x="20" y="102"/>
                    <a:pt x="18" y="102"/>
                    <a:pt x="16" y="102"/>
                  </a:cubicBezTo>
                  <a:cubicBezTo>
                    <a:pt x="16" y="101"/>
                    <a:pt x="16" y="100"/>
                    <a:pt x="16" y="99"/>
                  </a:cubicBezTo>
                  <a:close/>
                  <a:moveTo>
                    <a:pt x="8" y="93"/>
                  </a:moveTo>
                  <a:cubicBezTo>
                    <a:pt x="9" y="93"/>
                    <a:pt x="11" y="93"/>
                    <a:pt x="13" y="93"/>
                  </a:cubicBezTo>
                  <a:cubicBezTo>
                    <a:pt x="13" y="94"/>
                    <a:pt x="13" y="95"/>
                    <a:pt x="13" y="97"/>
                  </a:cubicBezTo>
                  <a:cubicBezTo>
                    <a:pt x="11" y="97"/>
                    <a:pt x="9" y="97"/>
                    <a:pt x="8" y="97"/>
                  </a:cubicBezTo>
                  <a:cubicBezTo>
                    <a:pt x="8" y="95"/>
                    <a:pt x="8" y="94"/>
                    <a:pt x="8" y="93"/>
                  </a:cubicBezTo>
                  <a:close/>
                  <a:moveTo>
                    <a:pt x="25" y="93"/>
                  </a:moveTo>
                  <a:cubicBezTo>
                    <a:pt x="27" y="93"/>
                    <a:pt x="29" y="93"/>
                    <a:pt x="31" y="93"/>
                  </a:cubicBezTo>
                  <a:cubicBezTo>
                    <a:pt x="31" y="94"/>
                    <a:pt x="31" y="95"/>
                    <a:pt x="31" y="97"/>
                  </a:cubicBezTo>
                  <a:cubicBezTo>
                    <a:pt x="29" y="97"/>
                    <a:pt x="27" y="97"/>
                    <a:pt x="25" y="97"/>
                  </a:cubicBezTo>
                  <a:cubicBezTo>
                    <a:pt x="25" y="95"/>
                    <a:pt x="25" y="94"/>
                    <a:pt x="25" y="93"/>
                  </a:cubicBezTo>
                  <a:close/>
                  <a:moveTo>
                    <a:pt x="16" y="93"/>
                  </a:moveTo>
                  <a:cubicBezTo>
                    <a:pt x="18" y="93"/>
                    <a:pt x="20" y="93"/>
                    <a:pt x="22" y="93"/>
                  </a:cubicBezTo>
                  <a:cubicBezTo>
                    <a:pt x="22" y="94"/>
                    <a:pt x="22" y="95"/>
                    <a:pt x="22" y="97"/>
                  </a:cubicBezTo>
                  <a:cubicBezTo>
                    <a:pt x="20" y="97"/>
                    <a:pt x="18" y="97"/>
                    <a:pt x="16" y="97"/>
                  </a:cubicBezTo>
                  <a:cubicBezTo>
                    <a:pt x="16" y="95"/>
                    <a:pt x="16" y="94"/>
                    <a:pt x="16" y="93"/>
                  </a:cubicBezTo>
                  <a:close/>
                  <a:moveTo>
                    <a:pt x="8" y="87"/>
                  </a:moveTo>
                  <a:cubicBezTo>
                    <a:pt x="9" y="87"/>
                    <a:pt x="11" y="87"/>
                    <a:pt x="13" y="87"/>
                  </a:cubicBezTo>
                  <a:cubicBezTo>
                    <a:pt x="13" y="88"/>
                    <a:pt x="13" y="90"/>
                    <a:pt x="13" y="91"/>
                  </a:cubicBezTo>
                  <a:cubicBezTo>
                    <a:pt x="11" y="91"/>
                    <a:pt x="9" y="91"/>
                    <a:pt x="8" y="91"/>
                  </a:cubicBezTo>
                  <a:cubicBezTo>
                    <a:pt x="8" y="90"/>
                    <a:pt x="8" y="88"/>
                    <a:pt x="8" y="87"/>
                  </a:cubicBezTo>
                  <a:close/>
                  <a:moveTo>
                    <a:pt x="43" y="87"/>
                  </a:moveTo>
                  <a:cubicBezTo>
                    <a:pt x="45" y="87"/>
                    <a:pt x="47" y="87"/>
                    <a:pt x="48" y="87"/>
                  </a:cubicBezTo>
                  <a:cubicBezTo>
                    <a:pt x="48" y="88"/>
                    <a:pt x="48" y="90"/>
                    <a:pt x="48" y="91"/>
                  </a:cubicBezTo>
                  <a:cubicBezTo>
                    <a:pt x="47" y="91"/>
                    <a:pt x="45" y="91"/>
                    <a:pt x="43" y="91"/>
                  </a:cubicBezTo>
                  <a:cubicBezTo>
                    <a:pt x="43" y="90"/>
                    <a:pt x="43" y="88"/>
                    <a:pt x="43" y="87"/>
                  </a:cubicBezTo>
                  <a:close/>
                  <a:moveTo>
                    <a:pt x="34" y="87"/>
                  </a:moveTo>
                  <a:cubicBezTo>
                    <a:pt x="36" y="87"/>
                    <a:pt x="38" y="87"/>
                    <a:pt x="39" y="87"/>
                  </a:cubicBezTo>
                  <a:cubicBezTo>
                    <a:pt x="39" y="88"/>
                    <a:pt x="39" y="90"/>
                    <a:pt x="39" y="91"/>
                  </a:cubicBezTo>
                  <a:cubicBezTo>
                    <a:pt x="38" y="91"/>
                    <a:pt x="36" y="91"/>
                    <a:pt x="34" y="91"/>
                  </a:cubicBezTo>
                  <a:cubicBezTo>
                    <a:pt x="34" y="90"/>
                    <a:pt x="34" y="88"/>
                    <a:pt x="34" y="87"/>
                  </a:cubicBezTo>
                  <a:close/>
                  <a:moveTo>
                    <a:pt x="25" y="87"/>
                  </a:moveTo>
                  <a:cubicBezTo>
                    <a:pt x="27" y="87"/>
                    <a:pt x="29" y="87"/>
                    <a:pt x="31" y="87"/>
                  </a:cubicBezTo>
                  <a:cubicBezTo>
                    <a:pt x="31" y="88"/>
                    <a:pt x="31" y="90"/>
                    <a:pt x="31" y="91"/>
                  </a:cubicBezTo>
                  <a:cubicBezTo>
                    <a:pt x="29" y="91"/>
                    <a:pt x="27" y="91"/>
                    <a:pt x="25" y="91"/>
                  </a:cubicBezTo>
                  <a:cubicBezTo>
                    <a:pt x="25" y="90"/>
                    <a:pt x="25" y="88"/>
                    <a:pt x="25" y="87"/>
                  </a:cubicBezTo>
                  <a:close/>
                  <a:moveTo>
                    <a:pt x="16" y="87"/>
                  </a:moveTo>
                  <a:cubicBezTo>
                    <a:pt x="18" y="87"/>
                    <a:pt x="20" y="87"/>
                    <a:pt x="22" y="87"/>
                  </a:cubicBezTo>
                  <a:cubicBezTo>
                    <a:pt x="22" y="88"/>
                    <a:pt x="22" y="90"/>
                    <a:pt x="22" y="91"/>
                  </a:cubicBezTo>
                  <a:cubicBezTo>
                    <a:pt x="20" y="91"/>
                    <a:pt x="18" y="91"/>
                    <a:pt x="16" y="91"/>
                  </a:cubicBezTo>
                  <a:cubicBezTo>
                    <a:pt x="16" y="90"/>
                    <a:pt x="16" y="88"/>
                    <a:pt x="16" y="87"/>
                  </a:cubicBezTo>
                  <a:close/>
                  <a:moveTo>
                    <a:pt x="8" y="82"/>
                  </a:moveTo>
                  <a:cubicBezTo>
                    <a:pt x="9" y="82"/>
                    <a:pt x="11" y="82"/>
                    <a:pt x="13" y="82"/>
                  </a:cubicBezTo>
                  <a:cubicBezTo>
                    <a:pt x="13" y="83"/>
                    <a:pt x="13" y="84"/>
                    <a:pt x="13" y="85"/>
                  </a:cubicBezTo>
                  <a:cubicBezTo>
                    <a:pt x="11" y="85"/>
                    <a:pt x="9" y="85"/>
                    <a:pt x="8" y="85"/>
                  </a:cubicBezTo>
                  <a:cubicBezTo>
                    <a:pt x="8" y="84"/>
                    <a:pt x="8" y="83"/>
                    <a:pt x="8" y="82"/>
                  </a:cubicBezTo>
                  <a:close/>
                  <a:moveTo>
                    <a:pt x="43" y="82"/>
                  </a:moveTo>
                  <a:cubicBezTo>
                    <a:pt x="45" y="82"/>
                    <a:pt x="47" y="82"/>
                    <a:pt x="48" y="82"/>
                  </a:cubicBezTo>
                  <a:cubicBezTo>
                    <a:pt x="48" y="83"/>
                    <a:pt x="48" y="84"/>
                    <a:pt x="48" y="85"/>
                  </a:cubicBezTo>
                  <a:cubicBezTo>
                    <a:pt x="47" y="85"/>
                    <a:pt x="45" y="85"/>
                    <a:pt x="43" y="85"/>
                  </a:cubicBezTo>
                  <a:cubicBezTo>
                    <a:pt x="43" y="84"/>
                    <a:pt x="43" y="83"/>
                    <a:pt x="43" y="82"/>
                  </a:cubicBezTo>
                  <a:close/>
                  <a:moveTo>
                    <a:pt x="34" y="82"/>
                  </a:moveTo>
                  <a:cubicBezTo>
                    <a:pt x="36" y="82"/>
                    <a:pt x="38" y="82"/>
                    <a:pt x="39" y="82"/>
                  </a:cubicBezTo>
                  <a:cubicBezTo>
                    <a:pt x="39" y="83"/>
                    <a:pt x="39" y="84"/>
                    <a:pt x="39" y="85"/>
                  </a:cubicBezTo>
                  <a:cubicBezTo>
                    <a:pt x="38" y="85"/>
                    <a:pt x="36" y="85"/>
                    <a:pt x="34" y="85"/>
                  </a:cubicBezTo>
                  <a:cubicBezTo>
                    <a:pt x="34" y="84"/>
                    <a:pt x="34" y="83"/>
                    <a:pt x="34" y="82"/>
                  </a:cubicBezTo>
                  <a:close/>
                  <a:moveTo>
                    <a:pt x="25" y="82"/>
                  </a:moveTo>
                  <a:cubicBezTo>
                    <a:pt x="27" y="82"/>
                    <a:pt x="29" y="82"/>
                    <a:pt x="31" y="82"/>
                  </a:cubicBezTo>
                  <a:cubicBezTo>
                    <a:pt x="31" y="83"/>
                    <a:pt x="31" y="84"/>
                    <a:pt x="31" y="85"/>
                  </a:cubicBezTo>
                  <a:cubicBezTo>
                    <a:pt x="29" y="85"/>
                    <a:pt x="27" y="85"/>
                    <a:pt x="25" y="85"/>
                  </a:cubicBezTo>
                  <a:cubicBezTo>
                    <a:pt x="25" y="84"/>
                    <a:pt x="25" y="83"/>
                    <a:pt x="25" y="82"/>
                  </a:cubicBezTo>
                  <a:close/>
                  <a:moveTo>
                    <a:pt x="16" y="82"/>
                  </a:moveTo>
                  <a:cubicBezTo>
                    <a:pt x="18" y="82"/>
                    <a:pt x="20" y="82"/>
                    <a:pt x="22" y="82"/>
                  </a:cubicBezTo>
                  <a:cubicBezTo>
                    <a:pt x="22" y="83"/>
                    <a:pt x="22" y="84"/>
                    <a:pt x="22" y="85"/>
                  </a:cubicBezTo>
                  <a:cubicBezTo>
                    <a:pt x="20" y="85"/>
                    <a:pt x="18" y="85"/>
                    <a:pt x="16" y="85"/>
                  </a:cubicBezTo>
                  <a:cubicBezTo>
                    <a:pt x="16" y="84"/>
                    <a:pt x="16" y="83"/>
                    <a:pt x="16" y="82"/>
                  </a:cubicBezTo>
                  <a:close/>
                  <a:moveTo>
                    <a:pt x="43" y="76"/>
                  </a:moveTo>
                  <a:cubicBezTo>
                    <a:pt x="45" y="76"/>
                    <a:pt x="47" y="76"/>
                    <a:pt x="48" y="76"/>
                  </a:cubicBezTo>
                  <a:cubicBezTo>
                    <a:pt x="48" y="77"/>
                    <a:pt x="48" y="78"/>
                    <a:pt x="48" y="79"/>
                  </a:cubicBezTo>
                  <a:cubicBezTo>
                    <a:pt x="47" y="79"/>
                    <a:pt x="45" y="79"/>
                    <a:pt x="43" y="79"/>
                  </a:cubicBezTo>
                  <a:cubicBezTo>
                    <a:pt x="43" y="78"/>
                    <a:pt x="43" y="77"/>
                    <a:pt x="43" y="76"/>
                  </a:cubicBezTo>
                  <a:close/>
                  <a:moveTo>
                    <a:pt x="34" y="76"/>
                  </a:moveTo>
                  <a:cubicBezTo>
                    <a:pt x="36" y="76"/>
                    <a:pt x="38" y="76"/>
                    <a:pt x="39" y="76"/>
                  </a:cubicBezTo>
                  <a:cubicBezTo>
                    <a:pt x="39" y="77"/>
                    <a:pt x="39" y="78"/>
                    <a:pt x="39" y="79"/>
                  </a:cubicBezTo>
                  <a:cubicBezTo>
                    <a:pt x="38" y="79"/>
                    <a:pt x="36" y="79"/>
                    <a:pt x="34" y="79"/>
                  </a:cubicBezTo>
                  <a:cubicBezTo>
                    <a:pt x="34" y="78"/>
                    <a:pt x="34" y="77"/>
                    <a:pt x="34" y="76"/>
                  </a:cubicBezTo>
                  <a:close/>
                  <a:moveTo>
                    <a:pt x="25" y="76"/>
                  </a:moveTo>
                  <a:cubicBezTo>
                    <a:pt x="27" y="76"/>
                    <a:pt x="29" y="76"/>
                    <a:pt x="31" y="76"/>
                  </a:cubicBezTo>
                  <a:cubicBezTo>
                    <a:pt x="31" y="77"/>
                    <a:pt x="31" y="78"/>
                    <a:pt x="31" y="79"/>
                  </a:cubicBezTo>
                  <a:cubicBezTo>
                    <a:pt x="29" y="79"/>
                    <a:pt x="27" y="79"/>
                    <a:pt x="25" y="79"/>
                  </a:cubicBezTo>
                  <a:cubicBezTo>
                    <a:pt x="25" y="78"/>
                    <a:pt x="25" y="77"/>
                    <a:pt x="25" y="76"/>
                  </a:cubicBezTo>
                  <a:close/>
                  <a:moveTo>
                    <a:pt x="16" y="76"/>
                  </a:moveTo>
                  <a:cubicBezTo>
                    <a:pt x="18" y="76"/>
                    <a:pt x="20" y="76"/>
                    <a:pt x="22" y="76"/>
                  </a:cubicBezTo>
                  <a:cubicBezTo>
                    <a:pt x="22" y="77"/>
                    <a:pt x="22" y="78"/>
                    <a:pt x="22" y="79"/>
                  </a:cubicBezTo>
                  <a:cubicBezTo>
                    <a:pt x="20" y="79"/>
                    <a:pt x="18" y="79"/>
                    <a:pt x="16" y="79"/>
                  </a:cubicBezTo>
                  <a:cubicBezTo>
                    <a:pt x="16" y="78"/>
                    <a:pt x="16" y="77"/>
                    <a:pt x="16" y="76"/>
                  </a:cubicBezTo>
                  <a:close/>
                  <a:moveTo>
                    <a:pt x="25" y="70"/>
                  </a:moveTo>
                  <a:cubicBezTo>
                    <a:pt x="27" y="70"/>
                    <a:pt x="29" y="70"/>
                    <a:pt x="31" y="70"/>
                  </a:cubicBezTo>
                  <a:cubicBezTo>
                    <a:pt x="31" y="71"/>
                    <a:pt x="31" y="72"/>
                    <a:pt x="31" y="73"/>
                  </a:cubicBezTo>
                  <a:cubicBezTo>
                    <a:pt x="29" y="73"/>
                    <a:pt x="27" y="73"/>
                    <a:pt x="25" y="73"/>
                  </a:cubicBezTo>
                  <a:cubicBezTo>
                    <a:pt x="25" y="72"/>
                    <a:pt x="25" y="71"/>
                    <a:pt x="25" y="70"/>
                  </a:cubicBezTo>
                  <a:close/>
                  <a:moveTo>
                    <a:pt x="16" y="70"/>
                  </a:moveTo>
                  <a:cubicBezTo>
                    <a:pt x="18" y="70"/>
                    <a:pt x="20" y="70"/>
                    <a:pt x="22" y="70"/>
                  </a:cubicBezTo>
                  <a:cubicBezTo>
                    <a:pt x="22" y="71"/>
                    <a:pt x="22" y="72"/>
                    <a:pt x="22" y="73"/>
                  </a:cubicBezTo>
                  <a:cubicBezTo>
                    <a:pt x="20" y="73"/>
                    <a:pt x="18" y="73"/>
                    <a:pt x="16" y="73"/>
                  </a:cubicBezTo>
                  <a:cubicBezTo>
                    <a:pt x="16" y="72"/>
                    <a:pt x="16" y="71"/>
                    <a:pt x="16" y="70"/>
                  </a:cubicBezTo>
                  <a:close/>
                  <a:moveTo>
                    <a:pt x="25" y="64"/>
                  </a:moveTo>
                  <a:cubicBezTo>
                    <a:pt x="27" y="64"/>
                    <a:pt x="29" y="64"/>
                    <a:pt x="31" y="64"/>
                  </a:cubicBezTo>
                  <a:cubicBezTo>
                    <a:pt x="31" y="65"/>
                    <a:pt x="31" y="67"/>
                    <a:pt x="31" y="68"/>
                  </a:cubicBezTo>
                  <a:cubicBezTo>
                    <a:pt x="29" y="68"/>
                    <a:pt x="27" y="68"/>
                    <a:pt x="25" y="68"/>
                  </a:cubicBezTo>
                  <a:cubicBezTo>
                    <a:pt x="25" y="67"/>
                    <a:pt x="25" y="65"/>
                    <a:pt x="25" y="64"/>
                  </a:cubicBezTo>
                  <a:close/>
                  <a:moveTo>
                    <a:pt x="43" y="58"/>
                  </a:moveTo>
                  <a:cubicBezTo>
                    <a:pt x="45" y="58"/>
                    <a:pt x="47" y="58"/>
                    <a:pt x="48" y="58"/>
                  </a:cubicBezTo>
                  <a:cubicBezTo>
                    <a:pt x="48" y="60"/>
                    <a:pt x="48" y="61"/>
                    <a:pt x="48" y="62"/>
                  </a:cubicBezTo>
                  <a:cubicBezTo>
                    <a:pt x="47" y="62"/>
                    <a:pt x="45" y="62"/>
                    <a:pt x="43" y="62"/>
                  </a:cubicBezTo>
                  <a:cubicBezTo>
                    <a:pt x="43" y="61"/>
                    <a:pt x="43" y="60"/>
                    <a:pt x="43" y="58"/>
                  </a:cubicBezTo>
                  <a:close/>
                  <a:moveTo>
                    <a:pt x="34" y="58"/>
                  </a:moveTo>
                  <a:cubicBezTo>
                    <a:pt x="36" y="58"/>
                    <a:pt x="38" y="58"/>
                    <a:pt x="39" y="58"/>
                  </a:cubicBezTo>
                  <a:cubicBezTo>
                    <a:pt x="39" y="60"/>
                    <a:pt x="39" y="61"/>
                    <a:pt x="39" y="62"/>
                  </a:cubicBezTo>
                  <a:cubicBezTo>
                    <a:pt x="38" y="62"/>
                    <a:pt x="36" y="62"/>
                    <a:pt x="34" y="62"/>
                  </a:cubicBezTo>
                  <a:cubicBezTo>
                    <a:pt x="34" y="61"/>
                    <a:pt x="34" y="60"/>
                    <a:pt x="34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2" name="Freeform 2598"/>
            <p:cNvSpPr>
              <a:spLocks noEditPoints="1"/>
            </p:cNvSpPr>
            <p:nvPr/>
          </p:nvSpPr>
          <p:spPr bwMode="auto">
            <a:xfrm>
              <a:off x="-1054099" y="744537"/>
              <a:ext cx="179388" cy="411163"/>
            </a:xfrm>
            <a:custGeom>
              <a:avLst/>
              <a:gdLst>
                <a:gd name="T0" fmla="*/ 9 w 55"/>
                <a:gd name="T1" fmla="*/ 20 h 126"/>
                <a:gd name="T2" fmla="*/ 32 w 55"/>
                <a:gd name="T3" fmla="*/ 14 h 126"/>
                <a:gd name="T4" fmla="*/ 13 w 55"/>
                <a:gd name="T5" fmla="*/ 15 h 126"/>
                <a:gd name="T6" fmla="*/ 28 w 55"/>
                <a:gd name="T7" fmla="*/ 46 h 126"/>
                <a:gd name="T8" fmla="*/ 25 w 55"/>
                <a:gd name="T9" fmla="*/ 54 h 126"/>
                <a:gd name="T10" fmla="*/ 25 w 55"/>
                <a:gd name="T11" fmla="*/ 68 h 126"/>
                <a:gd name="T12" fmla="*/ 28 w 55"/>
                <a:gd name="T13" fmla="*/ 84 h 126"/>
                <a:gd name="T14" fmla="*/ 25 w 55"/>
                <a:gd name="T15" fmla="*/ 94 h 126"/>
                <a:gd name="T16" fmla="*/ 28 w 55"/>
                <a:gd name="T17" fmla="*/ 103 h 126"/>
                <a:gd name="T18" fmla="*/ 29 w 55"/>
                <a:gd name="T19" fmla="*/ 105 h 126"/>
                <a:gd name="T20" fmla="*/ 17 w 55"/>
                <a:gd name="T21" fmla="*/ 103 h 126"/>
                <a:gd name="T22" fmla="*/ 15 w 55"/>
                <a:gd name="T23" fmla="*/ 105 h 126"/>
                <a:gd name="T24" fmla="*/ 29 w 55"/>
                <a:gd name="T25" fmla="*/ 98 h 126"/>
                <a:gd name="T26" fmla="*/ 19 w 55"/>
                <a:gd name="T27" fmla="*/ 98 h 126"/>
                <a:gd name="T28" fmla="*/ 29 w 55"/>
                <a:gd name="T29" fmla="*/ 97 h 126"/>
                <a:gd name="T30" fmla="*/ 12 w 55"/>
                <a:gd name="T31" fmla="*/ 94 h 126"/>
                <a:gd name="T32" fmla="*/ 11 w 55"/>
                <a:gd name="T33" fmla="*/ 97 h 126"/>
                <a:gd name="T34" fmla="*/ 29 w 55"/>
                <a:gd name="T35" fmla="*/ 90 h 126"/>
                <a:gd name="T36" fmla="*/ 15 w 55"/>
                <a:gd name="T37" fmla="*/ 90 h 126"/>
                <a:gd name="T38" fmla="*/ 21 w 55"/>
                <a:gd name="T39" fmla="*/ 88 h 126"/>
                <a:gd name="T40" fmla="*/ 12 w 55"/>
                <a:gd name="T41" fmla="*/ 86 h 126"/>
                <a:gd name="T42" fmla="*/ 32 w 55"/>
                <a:gd name="T43" fmla="*/ 84 h 126"/>
                <a:gd name="T44" fmla="*/ 21 w 55"/>
                <a:gd name="T45" fmla="*/ 81 h 126"/>
                <a:gd name="T46" fmla="*/ 15 w 55"/>
                <a:gd name="T47" fmla="*/ 82 h 126"/>
                <a:gd name="T48" fmla="*/ 9 w 55"/>
                <a:gd name="T49" fmla="*/ 76 h 126"/>
                <a:gd name="T50" fmla="*/ 21 w 55"/>
                <a:gd name="T51" fmla="*/ 69 h 126"/>
                <a:gd name="T52" fmla="*/ 19 w 55"/>
                <a:gd name="T53" fmla="*/ 72 h 126"/>
                <a:gd name="T54" fmla="*/ 13 w 55"/>
                <a:gd name="T55" fmla="*/ 69 h 126"/>
                <a:gd name="T56" fmla="*/ 32 w 55"/>
                <a:gd name="T57" fmla="*/ 63 h 126"/>
                <a:gd name="T58" fmla="*/ 21 w 55"/>
                <a:gd name="T59" fmla="*/ 67 h 126"/>
                <a:gd name="T60" fmla="*/ 13 w 55"/>
                <a:gd name="T61" fmla="*/ 65 h 126"/>
                <a:gd name="T62" fmla="*/ 11 w 55"/>
                <a:gd name="T63" fmla="*/ 68 h 126"/>
                <a:gd name="T64" fmla="*/ 29 w 55"/>
                <a:gd name="T65" fmla="*/ 59 h 126"/>
                <a:gd name="T66" fmla="*/ 19 w 55"/>
                <a:gd name="T67" fmla="*/ 60 h 126"/>
                <a:gd name="T68" fmla="*/ 13 w 55"/>
                <a:gd name="T69" fmla="*/ 64 h 126"/>
                <a:gd name="T70" fmla="*/ 17 w 55"/>
                <a:gd name="T71" fmla="*/ 56 h 126"/>
                <a:gd name="T72" fmla="*/ 15 w 55"/>
                <a:gd name="T73" fmla="*/ 59 h 126"/>
                <a:gd name="T74" fmla="*/ 17 w 55"/>
                <a:gd name="T75" fmla="*/ 52 h 126"/>
                <a:gd name="T76" fmla="*/ 11 w 55"/>
                <a:gd name="T77" fmla="*/ 53 h 126"/>
                <a:gd name="T78" fmla="*/ 29 w 55"/>
                <a:gd name="T79" fmla="*/ 49 h 126"/>
                <a:gd name="T80" fmla="*/ 17 w 55"/>
                <a:gd name="T81" fmla="*/ 48 h 126"/>
                <a:gd name="T82" fmla="*/ 11 w 55"/>
                <a:gd name="T83" fmla="*/ 51 h 126"/>
                <a:gd name="T84" fmla="*/ 29 w 55"/>
                <a:gd name="T85" fmla="*/ 42 h 126"/>
                <a:gd name="T86" fmla="*/ 15 w 55"/>
                <a:gd name="T87" fmla="*/ 44 h 126"/>
                <a:gd name="T88" fmla="*/ 29 w 55"/>
                <a:gd name="T89" fmla="*/ 41 h 126"/>
                <a:gd name="T90" fmla="*/ 9 w 55"/>
                <a:gd name="T91" fmla="*/ 40 h 126"/>
                <a:gd name="T92" fmla="*/ 32 w 55"/>
                <a:gd name="T93" fmla="*/ 36 h 126"/>
                <a:gd name="T94" fmla="*/ 13 w 55"/>
                <a:gd name="T95" fmla="*/ 36 h 126"/>
                <a:gd name="T96" fmla="*/ 15 w 55"/>
                <a:gd name="T97" fmla="*/ 31 h 126"/>
                <a:gd name="T98" fmla="*/ 29 w 55"/>
                <a:gd name="T99" fmla="*/ 28 h 126"/>
                <a:gd name="T100" fmla="*/ 9 w 55"/>
                <a:gd name="T101" fmla="*/ 28 h 126"/>
                <a:gd name="T102" fmla="*/ 32 w 55"/>
                <a:gd name="T103" fmla="*/ 23 h 126"/>
                <a:gd name="T104" fmla="*/ 13 w 55"/>
                <a:gd name="T105" fmla="*/ 23 h 126"/>
                <a:gd name="T106" fmla="*/ 32 w 55"/>
                <a:gd name="T107" fmla="*/ 15 h 126"/>
                <a:gd name="T108" fmla="*/ 13 w 55"/>
                <a:gd name="T109" fmla="*/ 2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" h="126">
                  <a:moveTo>
                    <a:pt x="0" y="126"/>
                  </a:moveTo>
                  <a:cubicBezTo>
                    <a:pt x="55" y="126"/>
                    <a:pt x="55" y="126"/>
                    <a:pt x="55" y="126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26"/>
                    <a:pt x="0" y="126"/>
                    <a:pt x="0" y="126"/>
                  </a:cubicBezTo>
                  <a:close/>
                  <a:moveTo>
                    <a:pt x="9" y="20"/>
                  </a:moveTo>
                  <a:cubicBezTo>
                    <a:pt x="9" y="19"/>
                    <a:pt x="10" y="19"/>
                    <a:pt x="11" y="19"/>
                  </a:cubicBezTo>
                  <a:cubicBezTo>
                    <a:pt x="11" y="20"/>
                    <a:pt x="11" y="21"/>
                    <a:pt x="11" y="22"/>
                  </a:cubicBezTo>
                  <a:cubicBezTo>
                    <a:pt x="10" y="22"/>
                    <a:pt x="9" y="22"/>
                    <a:pt x="9" y="23"/>
                  </a:cubicBezTo>
                  <a:cubicBezTo>
                    <a:pt x="9" y="22"/>
                    <a:pt x="9" y="21"/>
                    <a:pt x="9" y="20"/>
                  </a:cubicBezTo>
                  <a:close/>
                  <a:moveTo>
                    <a:pt x="29" y="12"/>
                  </a:moveTo>
                  <a:cubicBezTo>
                    <a:pt x="30" y="11"/>
                    <a:pt x="31" y="11"/>
                    <a:pt x="32" y="11"/>
                  </a:cubicBezTo>
                  <a:cubicBezTo>
                    <a:pt x="32" y="12"/>
                    <a:pt x="32" y="13"/>
                    <a:pt x="32" y="14"/>
                  </a:cubicBezTo>
                  <a:cubicBezTo>
                    <a:pt x="31" y="14"/>
                    <a:pt x="30" y="14"/>
                    <a:pt x="29" y="15"/>
                  </a:cubicBezTo>
                  <a:cubicBezTo>
                    <a:pt x="29" y="14"/>
                    <a:pt x="29" y="13"/>
                    <a:pt x="29" y="12"/>
                  </a:cubicBezTo>
                  <a:close/>
                  <a:moveTo>
                    <a:pt x="13" y="15"/>
                  </a:moveTo>
                  <a:cubicBezTo>
                    <a:pt x="13" y="15"/>
                    <a:pt x="14" y="14"/>
                    <a:pt x="15" y="14"/>
                  </a:cubicBezTo>
                  <a:cubicBezTo>
                    <a:pt x="15" y="15"/>
                    <a:pt x="15" y="16"/>
                    <a:pt x="15" y="17"/>
                  </a:cubicBezTo>
                  <a:cubicBezTo>
                    <a:pt x="14" y="17"/>
                    <a:pt x="13" y="17"/>
                    <a:pt x="13" y="18"/>
                  </a:cubicBezTo>
                  <a:cubicBezTo>
                    <a:pt x="13" y="17"/>
                    <a:pt x="13" y="16"/>
                    <a:pt x="13" y="15"/>
                  </a:cubicBezTo>
                  <a:close/>
                  <a:moveTo>
                    <a:pt x="9" y="15"/>
                  </a:moveTo>
                  <a:cubicBezTo>
                    <a:pt x="9" y="15"/>
                    <a:pt x="10" y="15"/>
                    <a:pt x="11" y="15"/>
                  </a:cubicBezTo>
                  <a:cubicBezTo>
                    <a:pt x="11" y="16"/>
                    <a:pt x="11" y="17"/>
                    <a:pt x="11" y="18"/>
                  </a:cubicBezTo>
                  <a:cubicBezTo>
                    <a:pt x="10" y="18"/>
                    <a:pt x="9" y="18"/>
                    <a:pt x="9" y="18"/>
                  </a:cubicBezTo>
                  <a:cubicBezTo>
                    <a:pt x="9" y="17"/>
                    <a:pt x="9" y="16"/>
                    <a:pt x="9" y="15"/>
                  </a:cubicBezTo>
                  <a:close/>
                  <a:moveTo>
                    <a:pt x="25" y="47"/>
                  </a:moveTo>
                  <a:cubicBezTo>
                    <a:pt x="26" y="47"/>
                    <a:pt x="27" y="47"/>
                    <a:pt x="28" y="46"/>
                  </a:cubicBezTo>
                  <a:cubicBezTo>
                    <a:pt x="28" y="47"/>
                    <a:pt x="28" y="48"/>
                    <a:pt x="28" y="49"/>
                  </a:cubicBezTo>
                  <a:cubicBezTo>
                    <a:pt x="27" y="50"/>
                    <a:pt x="26" y="50"/>
                    <a:pt x="25" y="50"/>
                  </a:cubicBezTo>
                  <a:cubicBezTo>
                    <a:pt x="25" y="49"/>
                    <a:pt x="25" y="48"/>
                    <a:pt x="25" y="47"/>
                  </a:cubicBezTo>
                  <a:close/>
                  <a:moveTo>
                    <a:pt x="25" y="51"/>
                  </a:moveTo>
                  <a:cubicBezTo>
                    <a:pt x="26" y="51"/>
                    <a:pt x="27" y="51"/>
                    <a:pt x="28" y="51"/>
                  </a:cubicBezTo>
                  <a:cubicBezTo>
                    <a:pt x="28" y="52"/>
                    <a:pt x="28" y="53"/>
                    <a:pt x="28" y="54"/>
                  </a:cubicBezTo>
                  <a:cubicBezTo>
                    <a:pt x="27" y="54"/>
                    <a:pt x="26" y="54"/>
                    <a:pt x="25" y="54"/>
                  </a:cubicBezTo>
                  <a:cubicBezTo>
                    <a:pt x="25" y="53"/>
                    <a:pt x="25" y="52"/>
                    <a:pt x="25" y="51"/>
                  </a:cubicBezTo>
                  <a:close/>
                  <a:moveTo>
                    <a:pt x="25" y="55"/>
                  </a:moveTo>
                  <a:cubicBezTo>
                    <a:pt x="26" y="55"/>
                    <a:pt x="27" y="55"/>
                    <a:pt x="28" y="55"/>
                  </a:cubicBezTo>
                  <a:cubicBezTo>
                    <a:pt x="28" y="56"/>
                    <a:pt x="28" y="57"/>
                    <a:pt x="28" y="58"/>
                  </a:cubicBezTo>
                  <a:cubicBezTo>
                    <a:pt x="27" y="58"/>
                    <a:pt x="26" y="58"/>
                    <a:pt x="25" y="58"/>
                  </a:cubicBezTo>
                  <a:cubicBezTo>
                    <a:pt x="25" y="57"/>
                    <a:pt x="25" y="56"/>
                    <a:pt x="25" y="55"/>
                  </a:cubicBezTo>
                  <a:close/>
                  <a:moveTo>
                    <a:pt x="25" y="68"/>
                  </a:moveTo>
                  <a:cubicBezTo>
                    <a:pt x="26" y="68"/>
                    <a:pt x="27" y="68"/>
                    <a:pt x="28" y="68"/>
                  </a:cubicBezTo>
                  <a:cubicBezTo>
                    <a:pt x="28" y="69"/>
                    <a:pt x="28" y="70"/>
                    <a:pt x="28" y="71"/>
                  </a:cubicBezTo>
                  <a:cubicBezTo>
                    <a:pt x="27" y="71"/>
                    <a:pt x="26" y="71"/>
                    <a:pt x="25" y="71"/>
                  </a:cubicBezTo>
                  <a:cubicBezTo>
                    <a:pt x="25" y="70"/>
                    <a:pt x="25" y="69"/>
                    <a:pt x="25" y="68"/>
                  </a:cubicBezTo>
                  <a:close/>
                  <a:moveTo>
                    <a:pt x="25" y="81"/>
                  </a:moveTo>
                  <a:cubicBezTo>
                    <a:pt x="26" y="81"/>
                    <a:pt x="27" y="81"/>
                    <a:pt x="28" y="81"/>
                  </a:cubicBezTo>
                  <a:cubicBezTo>
                    <a:pt x="28" y="82"/>
                    <a:pt x="28" y="83"/>
                    <a:pt x="28" y="84"/>
                  </a:cubicBezTo>
                  <a:cubicBezTo>
                    <a:pt x="27" y="84"/>
                    <a:pt x="26" y="84"/>
                    <a:pt x="25" y="84"/>
                  </a:cubicBezTo>
                  <a:cubicBezTo>
                    <a:pt x="25" y="83"/>
                    <a:pt x="25" y="82"/>
                    <a:pt x="25" y="81"/>
                  </a:cubicBezTo>
                  <a:close/>
                  <a:moveTo>
                    <a:pt x="25" y="94"/>
                  </a:moveTo>
                  <a:cubicBezTo>
                    <a:pt x="26" y="94"/>
                    <a:pt x="27" y="94"/>
                    <a:pt x="28" y="94"/>
                  </a:cubicBezTo>
                  <a:cubicBezTo>
                    <a:pt x="28" y="95"/>
                    <a:pt x="28" y="96"/>
                    <a:pt x="28" y="97"/>
                  </a:cubicBezTo>
                  <a:cubicBezTo>
                    <a:pt x="27" y="97"/>
                    <a:pt x="26" y="97"/>
                    <a:pt x="25" y="97"/>
                  </a:cubicBezTo>
                  <a:cubicBezTo>
                    <a:pt x="25" y="96"/>
                    <a:pt x="25" y="95"/>
                    <a:pt x="25" y="94"/>
                  </a:cubicBezTo>
                  <a:close/>
                  <a:moveTo>
                    <a:pt x="25" y="98"/>
                  </a:moveTo>
                  <a:cubicBezTo>
                    <a:pt x="26" y="98"/>
                    <a:pt x="27" y="98"/>
                    <a:pt x="28" y="98"/>
                  </a:cubicBezTo>
                  <a:cubicBezTo>
                    <a:pt x="28" y="99"/>
                    <a:pt x="28" y="100"/>
                    <a:pt x="28" y="101"/>
                  </a:cubicBezTo>
                  <a:cubicBezTo>
                    <a:pt x="27" y="101"/>
                    <a:pt x="26" y="101"/>
                    <a:pt x="25" y="101"/>
                  </a:cubicBezTo>
                  <a:cubicBezTo>
                    <a:pt x="25" y="100"/>
                    <a:pt x="25" y="99"/>
                    <a:pt x="25" y="98"/>
                  </a:cubicBezTo>
                  <a:close/>
                  <a:moveTo>
                    <a:pt x="25" y="103"/>
                  </a:moveTo>
                  <a:cubicBezTo>
                    <a:pt x="26" y="103"/>
                    <a:pt x="27" y="103"/>
                    <a:pt x="28" y="103"/>
                  </a:cubicBezTo>
                  <a:cubicBezTo>
                    <a:pt x="28" y="104"/>
                    <a:pt x="28" y="105"/>
                    <a:pt x="28" y="105"/>
                  </a:cubicBezTo>
                  <a:cubicBezTo>
                    <a:pt x="27" y="105"/>
                    <a:pt x="26" y="105"/>
                    <a:pt x="25" y="105"/>
                  </a:cubicBezTo>
                  <a:cubicBezTo>
                    <a:pt x="25" y="105"/>
                    <a:pt x="25" y="104"/>
                    <a:pt x="25" y="103"/>
                  </a:cubicBezTo>
                  <a:close/>
                  <a:moveTo>
                    <a:pt x="29" y="102"/>
                  </a:moveTo>
                  <a:cubicBezTo>
                    <a:pt x="30" y="102"/>
                    <a:pt x="31" y="102"/>
                    <a:pt x="32" y="102"/>
                  </a:cubicBezTo>
                  <a:cubicBezTo>
                    <a:pt x="32" y="103"/>
                    <a:pt x="32" y="105"/>
                    <a:pt x="32" y="105"/>
                  </a:cubicBezTo>
                  <a:cubicBezTo>
                    <a:pt x="31" y="105"/>
                    <a:pt x="30" y="105"/>
                    <a:pt x="29" y="105"/>
                  </a:cubicBezTo>
                  <a:cubicBezTo>
                    <a:pt x="29" y="105"/>
                    <a:pt x="29" y="104"/>
                    <a:pt x="29" y="102"/>
                  </a:cubicBezTo>
                  <a:close/>
                  <a:moveTo>
                    <a:pt x="21" y="103"/>
                  </a:moveTo>
                  <a:cubicBezTo>
                    <a:pt x="22" y="103"/>
                    <a:pt x="22" y="103"/>
                    <a:pt x="23" y="103"/>
                  </a:cubicBezTo>
                  <a:cubicBezTo>
                    <a:pt x="23" y="104"/>
                    <a:pt x="23" y="105"/>
                    <a:pt x="23" y="105"/>
                  </a:cubicBezTo>
                  <a:cubicBezTo>
                    <a:pt x="22" y="105"/>
                    <a:pt x="22" y="105"/>
                    <a:pt x="21" y="105"/>
                  </a:cubicBezTo>
                  <a:cubicBezTo>
                    <a:pt x="21" y="105"/>
                    <a:pt x="21" y="104"/>
                    <a:pt x="21" y="103"/>
                  </a:cubicBezTo>
                  <a:close/>
                  <a:moveTo>
                    <a:pt x="17" y="103"/>
                  </a:moveTo>
                  <a:cubicBezTo>
                    <a:pt x="17" y="103"/>
                    <a:pt x="18" y="103"/>
                    <a:pt x="19" y="103"/>
                  </a:cubicBezTo>
                  <a:cubicBezTo>
                    <a:pt x="19" y="104"/>
                    <a:pt x="19" y="105"/>
                    <a:pt x="19" y="105"/>
                  </a:cubicBezTo>
                  <a:cubicBezTo>
                    <a:pt x="18" y="105"/>
                    <a:pt x="17" y="105"/>
                    <a:pt x="17" y="105"/>
                  </a:cubicBezTo>
                  <a:cubicBezTo>
                    <a:pt x="17" y="105"/>
                    <a:pt x="17" y="104"/>
                    <a:pt x="17" y="103"/>
                  </a:cubicBezTo>
                  <a:close/>
                  <a:moveTo>
                    <a:pt x="12" y="103"/>
                  </a:moveTo>
                  <a:cubicBezTo>
                    <a:pt x="13" y="103"/>
                    <a:pt x="14" y="103"/>
                    <a:pt x="15" y="103"/>
                  </a:cubicBezTo>
                  <a:cubicBezTo>
                    <a:pt x="15" y="104"/>
                    <a:pt x="15" y="105"/>
                    <a:pt x="15" y="105"/>
                  </a:cubicBezTo>
                  <a:cubicBezTo>
                    <a:pt x="14" y="105"/>
                    <a:pt x="13" y="105"/>
                    <a:pt x="12" y="105"/>
                  </a:cubicBezTo>
                  <a:cubicBezTo>
                    <a:pt x="12" y="105"/>
                    <a:pt x="12" y="104"/>
                    <a:pt x="12" y="103"/>
                  </a:cubicBezTo>
                  <a:close/>
                  <a:moveTo>
                    <a:pt x="29" y="98"/>
                  </a:moveTo>
                  <a:cubicBezTo>
                    <a:pt x="30" y="98"/>
                    <a:pt x="31" y="98"/>
                    <a:pt x="32" y="98"/>
                  </a:cubicBezTo>
                  <a:cubicBezTo>
                    <a:pt x="32" y="99"/>
                    <a:pt x="32" y="100"/>
                    <a:pt x="32" y="101"/>
                  </a:cubicBezTo>
                  <a:cubicBezTo>
                    <a:pt x="31" y="101"/>
                    <a:pt x="30" y="101"/>
                    <a:pt x="29" y="101"/>
                  </a:cubicBezTo>
                  <a:cubicBezTo>
                    <a:pt x="29" y="100"/>
                    <a:pt x="29" y="99"/>
                    <a:pt x="29" y="98"/>
                  </a:cubicBezTo>
                  <a:close/>
                  <a:moveTo>
                    <a:pt x="21" y="98"/>
                  </a:moveTo>
                  <a:cubicBezTo>
                    <a:pt x="22" y="98"/>
                    <a:pt x="22" y="98"/>
                    <a:pt x="23" y="98"/>
                  </a:cubicBezTo>
                  <a:cubicBezTo>
                    <a:pt x="23" y="99"/>
                    <a:pt x="23" y="100"/>
                    <a:pt x="23" y="101"/>
                  </a:cubicBezTo>
                  <a:cubicBezTo>
                    <a:pt x="22" y="101"/>
                    <a:pt x="22" y="101"/>
                    <a:pt x="21" y="101"/>
                  </a:cubicBezTo>
                  <a:cubicBezTo>
                    <a:pt x="21" y="100"/>
                    <a:pt x="21" y="99"/>
                    <a:pt x="21" y="98"/>
                  </a:cubicBezTo>
                  <a:close/>
                  <a:moveTo>
                    <a:pt x="17" y="98"/>
                  </a:moveTo>
                  <a:cubicBezTo>
                    <a:pt x="17" y="98"/>
                    <a:pt x="18" y="98"/>
                    <a:pt x="19" y="98"/>
                  </a:cubicBezTo>
                  <a:cubicBezTo>
                    <a:pt x="19" y="99"/>
                    <a:pt x="19" y="100"/>
                    <a:pt x="19" y="101"/>
                  </a:cubicBezTo>
                  <a:cubicBezTo>
                    <a:pt x="18" y="101"/>
                    <a:pt x="17" y="101"/>
                    <a:pt x="17" y="101"/>
                  </a:cubicBezTo>
                  <a:cubicBezTo>
                    <a:pt x="17" y="100"/>
                    <a:pt x="17" y="99"/>
                    <a:pt x="17" y="98"/>
                  </a:cubicBezTo>
                  <a:close/>
                  <a:moveTo>
                    <a:pt x="29" y="94"/>
                  </a:moveTo>
                  <a:cubicBezTo>
                    <a:pt x="30" y="94"/>
                    <a:pt x="31" y="94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ubicBezTo>
                    <a:pt x="31" y="97"/>
                    <a:pt x="30" y="97"/>
                    <a:pt x="29" y="97"/>
                  </a:cubicBezTo>
                  <a:cubicBezTo>
                    <a:pt x="29" y="96"/>
                    <a:pt x="29" y="95"/>
                    <a:pt x="29" y="94"/>
                  </a:cubicBezTo>
                  <a:close/>
                  <a:moveTo>
                    <a:pt x="21" y="94"/>
                  </a:moveTo>
                  <a:cubicBezTo>
                    <a:pt x="22" y="94"/>
                    <a:pt x="22" y="94"/>
                    <a:pt x="23" y="94"/>
                  </a:cubicBezTo>
                  <a:cubicBezTo>
                    <a:pt x="23" y="95"/>
                    <a:pt x="23" y="96"/>
                    <a:pt x="23" y="97"/>
                  </a:cubicBezTo>
                  <a:cubicBezTo>
                    <a:pt x="22" y="97"/>
                    <a:pt x="22" y="97"/>
                    <a:pt x="21" y="97"/>
                  </a:cubicBezTo>
                  <a:cubicBezTo>
                    <a:pt x="21" y="96"/>
                    <a:pt x="21" y="95"/>
                    <a:pt x="21" y="94"/>
                  </a:cubicBezTo>
                  <a:close/>
                  <a:moveTo>
                    <a:pt x="12" y="94"/>
                  </a:moveTo>
                  <a:cubicBezTo>
                    <a:pt x="13" y="94"/>
                    <a:pt x="14" y="94"/>
                    <a:pt x="15" y="94"/>
                  </a:cubicBezTo>
                  <a:cubicBezTo>
                    <a:pt x="15" y="95"/>
                    <a:pt x="15" y="96"/>
                    <a:pt x="15" y="97"/>
                  </a:cubicBezTo>
                  <a:cubicBezTo>
                    <a:pt x="14" y="97"/>
                    <a:pt x="13" y="97"/>
                    <a:pt x="12" y="97"/>
                  </a:cubicBezTo>
                  <a:cubicBezTo>
                    <a:pt x="12" y="96"/>
                    <a:pt x="12" y="95"/>
                    <a:pt x="12" y="94"/>
                  </a:cubicBezTo>
                  <a:close/>
                  <a:moveTo>
                    <a:pt x="9" y="94"/>
                  </a:moveTo>
                  <a:cubicBezTo>
                    <a:pt x="9" y="94"/>
                    <a:pt x="10" y="94"/>
                    <a:pt x="11" y="94"/>
                  </a:cubicBezTo>
                  <a:cubicBezTo>
                    <a:pt x="11" y="95"/>
                    <a:pt x="11" y="96"/>
                    <a:pt x="11" y="97"/>
                  </a:cubicBezTo>
                  <a:cubicBezTo>
                    <a:pt x="10" y="97"/>
                    <a:pt x="9" y="97"/>
                    <a:pt x="9" y="97"/>
                  </a:cubicBezTo>
                  <a:cubicBezTo>
                    <a:pt x="9" y="96"/>
                    <a:pt x="9" y="95"/>
                    <a:pt x="9" y="94"/>
                  </a:cubicBezTo>
                  <a:close/>
                  <a:moveTo>
                    <a:pt x="29" y="90"/>
                  </a:moveTo>
                  <a:cubicBezTo>
                    <a:pt x="30" y="89"/>
                    <a:pt x="31" y="89"/>
                    <a:pt x="32" y="89"/>
                  </a:cubicBezTo>
                  <a:cubicBezTo>
                    <a:pt x="32" y="90"/>
                    <a:pt x="32" y="91"/>
                    <a:pt x="32" y="92"/>
                  </a:cubicBezTo>
                  <a:cubicBezTo>
                    <a:pt x="31" y="92"/>
                    <a:pt x="30" y="93"/>
                    <a:pt x="29" y="93"/>
                  </a:cubicBezTo>
                  <a:cubicBezTo>
                    <a:pt x="29" y="92"/>
                    <a:pt x="29" y="91"/>
                    <a:pt x="29" y="90"/>
                  </a:cubicBezTo>
                  <a:close/>
                  <a:moveTo>
                    <a:pt x="21" y="90"/>
                  </a:moveTo>
                  <a:cubicBezTo>
                    <a:pt x="22" y="90"/>
                    <a:pt x="22" y="90"/>
                    <a:pt x="23" y="90"/>
                  </a:cubicBezTo>
                  <a:cubicBezTo>
                    <a:pt x="23" y="91"/>
                    <a:pt x="23" y="92"/>
                    <a:pt x="23" y="93"/>
                  </a:cubicBezTo>
                  <a:cubicBezTo>
                    <a:pt x="22" y="93"/>
                    <a:pt x="22" y="93"/>
                    <a:pt x="21" y="93"/>
                  </a:cubicBezTo>
                  <a:cubicBezTo>
                    <a:pt x="21" y="92"/>
                    <a:pt x="21" y="91"/>
                    <a:pt x="21" y="90"/>
                  </a:cubicBezTo>
                  <a:close/>
                  <a:moveTo>
                    <a:pt x="12" y="90"/>
                  </a:moveTo>
                  <a:cubicBezTo>
                    <a:pt x="13" y="90"/>
                    <a:pt x="14" y="90"/>
                    <a:pt x="15" y="90"/>
                  </a:cubicBezTo>
                  <a:cubicBezTo>
                    <a:pt x="15" y="91"/>
                    <a:pt x="15" y="92"/>
                    <a:pt x="15" y="93"/>
                  </a:cubicBezTo>
                  <a:cubicBezTo>
                    <a:pt x="14" y="93"/>
                    <a:pt x="13" y="93"/>
                    <a:pt x="12" y="93"/>
                  </a:cubicBezTo>
                  <a:cubicBezTo>
                    <a:pt x="12" y="92"/>
                    <a:pt x="12" y="91"/>
                    <a:pt x="12" y="90"/>
                  </a:cubicBezTo>
                  <a:close/>
                  <a:moveTo>
                    <a:pt x="21" y="86"/>
                  </a:moveTo>
                  <a:cubicBezTo>
                    <a:pt x="22" y="86"/>
                    <a:pt x="22" y="85"/>
                    <a:pt x="23" y="85"/>
                  </a:cubicBezTo>
                  <a:cubicBezTo>
                    <a:pt x="23" y="86"/>
                    <a:pt x="23" y="87"/>
                    <a:pt x="23" y="88"/>
                  </a:cubicBezTo>
                  <a:cubicBezTo>
                    <a:pt x="22" y="88"/>
                    <a:pt x="22" y="88"/>
                    <a:pt x="21" y="88"/>
                  </a:cubicBezTo>
                  <a:cubicBezTo>
                    <a:pt x="21" y="88"/>
                    <a:pt x="21" y="87"/>
                    <a:pt x="21" y="86"/>
                  </a:cubicBezTo>
                  <a:close/>
                  <a:moveTo>
                    <a:pt x="17" y="86"/>
                  </a:moveTo>
                  <a:cubicBezTo>
                    <a:pt x="17" y="86"/>
                    <a:pt x="18" y="86"/>
                    <a:pt x="19" y="86"/>
                  </a:cubicBezTo>
                  <a:cubicBezTo>
                    <a:pt x="19" y="87"/>
                    <a:pt x="19" y="88"/>
                    <a:pt x="19" y="89"/>
                  </a:cubicBezTo>
                  <a:cubicBezTo>
                    <a:pt x="18" y="89"/>
                    <a:pt x="17" y="89"/>
                    <a:pt x="17" y="89"/>
                  </a:cubicBezTo>
                  <a:cubicBezTo>
                    <a:pt x="17" y="88"/>
                    <a:pt x="17" y="87"/>
                    <a:pt x="17" y="86"/>
                  </a:cubicBezTo>
                  <a:close/>
                  <a:moveTo>
                    <a:pt x="12" y="86"/>
                  </a:moveTo>
                  <a:cubicBezTo>
                    <a:pt x="13" y="86"/>
                    <a:pt x="14" y="86"/>
                    <a:pt x="15" y="86"/>
                  </a:cubicBezTo>
                  <a:cubicBezTo>
                    <a:pt x="15" y="87"/>
                    <a:pt x="15" y="88"/>
                    <a:pt x="15" y="89"/>
                  </a:cubicBezTo>
                  <a:cubicBezTo>
                    <a:pt x="14" y="89"/>
                    <a:pt x="13" y="89"/>
                    <a:pt x="12" y="89"/>
                  </a:cubicBezTo>
                  <a:cubicBezTo>
                    <a:pt x="12" y="88"/>
                    <a:pt x="12" y="87"/>
                    <a:pt x="12" y="86"/>
                  </a:cubicBezTo>
                  <a:close/>
                  <a:moveTo>
                    <a:pt x="29" y="81"/>
                  </a:moveTo>
                  <a:cubicBezTo>
                    <a:pt x="30" y="81"/>
                    <a:pt x="31" y="81"/>
                    <a:pt x="32" y="81"/>
                  </a:cubicBezTo>
                  <a:cubicBezTo>
                    <a:pt x="32" y="82"/>
                    <a:pt x="32" y="83"/>
                    <a:pt x="32" y="84"/>
                  </a:cubicBezTo>
                  <a:cubicBezTo>
                    <a:pt x="31" y="84"/>
                    <a:pt x="30" y="84"/>
                    <a:pt x="29" y="84"/>
                  </a:cubicBezTo>
                  <a:cubicBezTo>
                    <a:pt x="29" y="83"/>
                    <a:pt x="29" y="82"/>
                    <a:pt x="29" y="81"/>
                  </a:cubicBezTo>
                  <a:close/>
                  <a:moveTo>
                    <a:pt x="21" y="81"/>
                  </a:moveTo>
                  <a:cubicBezTo>
                    <a:pt x="22" y="81"/>
                    <a:pt x="22" y="81"/>
                    <a:pt x="23" y="81"/>
                  </a:cubicBezTo>
                  <a:cubicBezTo>
                    <a:pt x="23" y="82"/>
                    <a:pt x="23" y="83"/>
                    <a:pt x="23" y="84"/>
                  </a:cubicBezTo>
                  <a:cubicBezTo>
                    <a:pt x="22" y="84"/>
                    <a:pt x="22" y="84"/>
                    <a:pt x="21" y="84"/>
                  </a:cubicBezTo>
                  <a:cubicBezTo>
                    <a:pt x="21" y="83"/>
                    <a:pt x="21" y="82"/>
                    <a:pt x="21" y="81"/>
                  </a:cubicBezTo>
                  <a:close/>
                  <a:moveTo>
                    <a:pt x="17" y="81"/>
                  </a:moveTo>
                  <a:cubicBezTo>
                    <a:pt x="17" y="81"/>
                    <a:pt x="18" y="81"/>
                    <a:pt x="19" y="81"/>
                  </a:cubicBezTo>
                  <a:cubicBezTo>
                    <a:pt x="19" y="82"/>
                    <a:pt x="19" y="83"/>
                    <a:pt x="19" y="84"/>
                  </a:cubicBezTo>
                  <a:cubicBezTo>
                    <a:pt x="18" y="84"/>
                    <a:pt x="17" y="84"/>
                    <a:pt x="17" y="84"/>
                  </a:cubicBezTo>
                  <a:cubicBezTo>
                    <a:pt x="17" y="83"/>
                    <a:pt x="17" y="82"/>
                    <a:pt x="17" y="81"/>
                  </a:cubicBezTo>
                  <a:close/>
                  <a:moveTo>
                    <a:pt x="13" y="82"/>
                  </a:moveTo>
                  <a:cubicBezTo>
                    <a:pt x="13" y="82"/>
                    <a:pt x="14" y="82"/>
                    <a:pt x="15" y="82"/>
                  </a:cubicBezTo>
                  <a:cubicBezTo>
                    <a:pt x="15" y="83"/>
                    <a:pt x="15" y="83"/>
                    <a:pt x="15" y="84"/>
                  </a:cubicBezTo>
                  <a:cubicBezTo>
                    <a:pt x="14" y="85"/>
                    <a:pt x="13" y="85"/>
                    <a:pt x="12" y="85"/>
                  </a:cubicBezTo>
                  <a:cubicBezTo>
                    <a:pt x="13" y="84"/>
                    <a:pt x="13" y="83"/>
                    <a:pt x="13" y="82"/>
                  </a:cubicBezTo>
                  <a:close/>
                  <a:moveTo>
                    <a:pt x="9" y="74"/>
                  </a:moveTo>
                  <a:cubicBezTo>
                    <a:pt x="9" y="74"/>
                    <a:pt x="10" y="73"/>
                    <a:pt x="11" y="73"/>
                  </a:cubicBezTo>
                  <a:cubicBezTo>
                    <a:pt x="11" y="74"/>
                    <a:pt x="11" y="75"/>
                    <a:pt x="11" y="76"/>
                  </a:cubicBezTo>
                  <a:cubicBezTo>
                    <a:pt x="10" y="76"/>
                    <a:pt x="9" y="76"/>
                    <a:pt x="9" y="76"/>
                  </a:cubicBezTo>
                  <a:cubicBezTo>
                    <a:pt x="9" y="76"/>
                    <a:pt x="9" y="75"/>
                    <a:pt x="9" y="74"/>
                  </a:cubicBezTo>
                  <a:close/>
                  <a:moveTo>
                    <a:pt x="29" y="68"/>
                  </a:moveTo>
                  <a:cubicBezTo>
                    <a:pt x="30" y="68"/>
                    <a:pt x="31" y="68"/>
                    <a:pt x="32" y="68"/>
                  </a:cubicBezTo>
                  <a:cubicBezTo>
                    <a:pt x="32" y="69"/>
                    <a:pt x="32" y="70"/>
                    <a:pt x="32" y="71"/>
                  </a:cubicBezTo>
                  <a:cubicBezTo>
                    <a:pt x="31" y="71"/>
                    <a:pt x="30" y="71"/>
                    <a:pt x="29" y="71"/>
                  </a:cubicBezTo>
                  <a:cubicBezTo>
                    <a:pt x="29" y="70"/>
                    <a:pt x="29" y="69"/>
                    <a:pt x="29" y="68"/>
                  </a:cubicBezTo>
                  <a:close/>
                  <a:moveTo>
                    <a:pt x="21" y="69"/>
                  </a:moveTo>
                  <a:cubicBezTo>
                    <a:pt x="22" y="68"/>
                    <a:pt x="22" y="68"/>
                    <a:pt x="23" y="68"/>
                  </a:cubicBezTo>
                  <a:cubicBezTo>
                    <a:pt x="23" y="69"/>
                    <a:pt x="23" y="70"/>
                    <a:pt x="23" y="71"/>
                  </a:cubicBezTo>
                  <a:cubicBezTo>
                    <a:pt x="22" y="71"/>
                    <a:pt x="22" y="71"/>
                    <a:pt x="21" y="71"/>
                  </a:cubicBezTo>
                  <a:cubicBezTo>
                    <a:pt x="21" y="70"/>
                    <a:pt x="21" y="70"/>
                    <a:pt x="21" y="69"/>
                  </a:cubicBezTo>
                  <a:close/>
                  <a:moveTo>
                    <a:pt x="17" y="69"/>
                  </a:moveTo>
                  <a:cubicBezTo>
                    <a:pt x="17" y="69"/>
                    <a:pt x="18" y="69"/>
                    <a:pt x="19" y="69"/>
                  </a:cubicBezTo>
                  <a:cubicBezTo>
                    <a:pt x="19" y="70"/>
                    <a:pt x="19" y="71"/>
                    <a:pt x="19" y="72"/>
                  </a:cubicBezTo>
                  <a:cubicBezTo>
                    <a:pt x="18" y="72"/>
                    <a:pt x="17" y="72"/>
                    <a:pt x="17" y="72"/>
                  </a:cubicBezTo>
                  <a:cubicBezTo>
                    <a:pt x="17" y="71"/>
                    <a:pt x="17" y="70"/>
                    <a:pt x="17" y="69"/>
                  </a:cubicBezTo>
                  <a:close/>
                  <a:moveTo>
                    <a:pt x="13" y="69"/>
                  </a:moveTo>
                  <a:cubicBezTo>
                    <a:pt x="13" y="69"/>
                    <a:pt x="14" y="69"/>
                    <a:pt x="15" y="69"/>
                  </a:cubicBezTo>
                  <a:cubicBezTo>
                    <a:pt x="15" y="70"/>
                    <a:pt x="15" y="71"/>
                    <a:pt x="15" y="72"/>
                  </a:cubicBezTo>
                  <a:cubicBezTo>
                    <a:pt x="14" y="72"/>
                    <a:pt x="13" y="72"/>
                    <a:pt x="13" y="72"/>
                  </a:cubicBezTo>
                  <a:cubicBezTo>
                    <a:pt x="13" y="71"/>
                    <a:pt x="13" y="70"/>
                    <a:pt x="13" y="69"/>
                  </a:cubicBezTo>
                  <a:close/>
                  <a:moveTo>
                    <a:pt x="9" y="69"/>
                  </a:moveTo>
                  <a:cubicBezTo>
                    <a:pt x="9" y="69"/>
                    <a:pt x="10" y="69"/>
                    <a:pt x="11" y="69"/>
                  </a:cubicBezTo>
                  <a:cubicBezTo>
                    <a:pt x="11" y="70"/>
                    <a:pt x="11" y="71"/>
                    <a:pt x="11" y="72"/>
                  </a:cubicBezTo>
                  <a:cubicBezTo>
                    <a:pt x="10" y="72"/>
                    <a:pt x="9" y="72"/>
                    <a:pt x="9" y="72"/>
                  </a:cubicBezTo>
                  <a:cubicBezTo>
                    <a:pt x="9" y="71"/>
                    <a:pt x="9" y="70"/>
                    <a:pt x="9" y="69"/>
                  </a:cubicBezTo>
                  <a:close/>
                  <a:moveTo>
                    <a:pt x="29" y="64"/>
                  </a:moveTo>
                  <a:cubicBezTo>
                    <a:pt x="30" y="63"/>
                    <a:pt x="31" y="63"/>
                    <a:pt x="32" y="63"/>
                  </a:cubicBezTo>
                  <a:cubicBezTo>
                    <a:pt x="32" y="64"/>
                    <a:pt x="32" y="65"/>
                    <a:pt x="32" y="66"/>
                  </a:cubicBezTo>
                  <a:cubicBezTo>
                    <a:pt x="31" y="66"/>
                    <a:pt x="30" y="66"/>
                    <a:pt x="29" y="67"/>
                  </a:cubicBezTo>
                  <a:cubicBezTo>
                    <a:pt x="29" y="66"/>
                    <a:pt x="29" y="65"/>
                    <a:pt x="29" y="64"/>
                  </a:cubicBezTo>
                  <a:close/>
                  <a:moveTo>
                    <a:pt x="21" y="64"/>
                  </a:moveTo>
                  <a:cubicBezTo>
                    <a:pt x="22" y="64"/>
                    <a:pt x="22" y="64"/>
                    <a:pt x="23" y="64"/>
                  </a:cubicBezTo>
                  <a:cubicBezTo>
                    <a:pt x="23" y="65"/>
                    <a:pt x="23" y="66"/>
                    <a:pt x="23" y="67"/>
                  </a:cubicBezTo>
                  <a:cubicBezTo>
                    <a:pt x="22" y="67"/>
                    <a:pt x="22" y="67"/>
                    <a:pt x="21" y="67"/>
                  </a:cubicBezTo>
                  <a:cubicBezTo>
                    <a:pt x="21" y="66"/>
                    <a:pt x="21" y="65"/>
                    <a:pt x="21" y="64"/>
                  </a:cubicBezTo>
                  <a:close/>
                  <a:moveTo>
                    <a:pt x="17" y="65"/>
                  </a:moveTo>
                  <a:cubicBezTo>
                    <a:pt x="17" y="65"/>
                    <a:pt x="18" y="64"/>
                    <a:pt x="19" y="64"/>
                  </a:cubicBezTo>
                  <a:cubicBezTo>
                    <a:pt x="19" y="65"/>
                    <a:pt x="19" y="66"/>
                    <a:pt x="19" y="67"/>
                  </a:cubicBezTo>
                  <a:cubicBezTo>
                    <a:pt x="18" y="67"/>
                    <a:pt x="17" y="67"/>
                    <a:pt x="17" y="68"/>
                  </a:cubicBezTo>
                  <a:cubicBezTo>
                    <a:pt x="17" y="67"/>
                    <a:pt x="17" y="66"/>
                    <a:pt x="17" y="65"/>
                  </a:cubicBezTo>
                  <a:close/>
                  <a:moveTo>
                    <a:pt x="13" y="65"/>
                  </a:moveTo>
                  <a:cubicBezTo>
                    <a:pt x="13" y="65"/>
                    <a:pt x="14" y="65"/>
                    <a:pt x="15" y="65"/>
                  </a:cubicBezTo>
                  <a:cubicBezTo>
                    <a:pt x="15" y="66"/>
                    <a:pt x="15" y="67"/>
                    <a:pt x="15" y="68"/>
                  </a:cubicBezTo>
                  <a:cubicBezTo>
                    <a:pt x="14" y="68"/>
                    <a:pt x="13" y="68"/>
                    <a:pt x="13" y="68"/>
                  </a:cubicBezTo>
                  <a:cubicBezTo>
                    <a:pt x="13" y="67"/>
                    <a:pt x="13" y="66"/>
                    <a:pt x="13" y="65"/>
                  </a:cubicBezTo>
                  <a:close/>
                  <a:moveTo>
                    <a:pt x="9" y="65"/>
                  </a:moveTo>
                  <a:cubicBezTo>
                    <a:pt x="9" y="65"/>
                    <a:pt x="10" y="65"/>
                    <a:pt x="11" y="65"/>
                  </a:cubicBezTo>
                  <a:cubicBezTo>
                    <a:pt x="11" y="66"/>
                    <a:pt x="11" y="67"/>
                    <a:pt x="11" y="68"/>
                  </a:cubicBezTo>
                  <a:cubicBezTo>
                    <a:pt x="10" y="68"/>
                    <a:pt x="9" y="68"/>
                    <a:pt x="9" y="68"/>
                  </a:cubicBezTo>
                  <a:cubicBezTo>
                    <a:pt x="9" y="67"/>
                    <a:pt x="9" y="66"/>
                    <a:pt x="9" y="65"/>
                  </a:cubicBezTo>
                  <a:close/>
                  <a:moveTo>
                    <a:pt x="29" y="59"/>
                  </a:moveTo>
                  <a:cubicBezTo>
                    <a:pt x="30" y="59"/>
                    <a:pt x="31" y="59"/>
                    <a:pt x="32" y="59"/>
                  </a:cubicBezTo>
                  <a:cubicBezTo>
                    <a:pt x="32" y="60"/>
                    <a:pt x="32" y="61"/>
                    <a:pt x="32" y="62"/>
                  </a:cubicBezTo>
                  <a:cubicBezTo>
                    <a:pt x="31" y="62"/>
                    <a:pt x="30" y="62"/>
                    <a:pt x="29" y="62"/>
                  </a:cubicBezTo>
                  <a:cubicBezTo>
                    <a:pt x="29" y="61"/>
                    <a:pt x="29" y="60"/>
                    <a:pt x="29" y="59"/>
                  </a:cubicBezTo>
                  <a:close/>
                  <a:moveTo>
                    <a:pt x="21" y="60"/>
                  </a:moveTo>
                  <a:cubicBezTo>
                    <a:pt x="22" y="60"/>
                    <a:pt x="22" y="60"/>
                    <a:pt x="23" y="60"/>
                  </a:cubicBezTo>
                  <a:cubicBezTo>
                    <a:pt x="23" y="61"/>
                    <a:pt x="23" y="62"/>
                    <a:pt x="23" y="63"/>
                  </a:cubicBezTo>
                  <a:cubicBezTo>
                    <a:pt x="22" y="63"/>
                    <a:pt x="22" y="63"/>
                    <a:pt x="21" y="63"/>
                  </a:cubicBezTo>
                  <a:cubicBezTo>
                    <a:pt x="21" y="62"/>
                    <a:pt x="21" y="61"/>
                    <a:pt x="21" y="60"/>
                  </a:cubicBezTo>
                  <a:close/>
                  <a:moveTo>
                    <a:pt x="17" y="60"/>
                  </a:moveTo>
                  <a:cubicBezTo>
                    <a:pt x="17" y="60"/>
                    <a:pt x="18" y="60"/>
                    <a:pt x="19" y="60"/>
                  </a:cubicBezTo>
                  <a:cubicBezTo>
                    <a:pt x="19" y="61"/>
                    <a:pt x="19" y="62"/>
                    <a:pt x="19" y="63"/>
                  </a:cubicBezTo>
                  <a:cubicBezTo>
                    <a:pt x="18" y="63"/>
                    <a:pt x="17" y="63"/>
                    <a:pt x="17" y="63"/>
                  </a:cubicBezTo>
                  <a:cubicBezTo>
                    <a:pt x="17" y="62"/>
                    <a:pt x="17" y="61"/>
                    <a:pt x="17" y="60"/>
                  </a:cubicBezTo>
                  <a:close/>
                  <a:moveTo>
                    <a:pt x="13" y="61"/>
                  </a:moveTo>
                  <a:cubicBezTo>
                    <a:pt x="13" y="61"/>
                    <a:pt x="14" y="61"/>
                    <a:pt x="15" y="61"/>
                  </a:cubicBezTo>
                  <a:cubicBezTo>
                    <a:pt x="15" y="61"/>
                    <a:pt x="15" y="62"/>
                    <a:pt x="15" y="63"/>
                  </a:cubicBezTo>
                  <a:cubicBezTo>
                    <a:pt x="14" y="64"/>
                    <a:pt x="13" y="64"/>
                    <a:pt x="13" y="64"/>
                  </a:cubicBezTo>
                  <a:cubicBezTo>
                    <a:pt x="13" y="63"/>
                    <a:pt x="13" y="62"/>
                    <a:pt x="13" y="61"/>
                  </a:cubicBezTo>
                  <a:close/>
                  <a:moveTo>
                    <a:pt x="29" y="55"/>
                  </a:moveTo>
                  <a:cubicBezTo>
                    <a:pt x="30" y="55"/>
                    <a:pt x="31" y="55"/>
                    <a:pt x="32" y="55"/>
                  </a:cubicBezTo>
                  <a:cubicBezTo>
                    <a:pt x="32" y="56"/>
                    <a:pt x="32" y="57"/>
                    <a:pt x="32" y="58"/>
                  </a:cubicBezTo>
                  <a:cubicBezTo>
                    <a:pt x="31" y="58"/>
                    <a:pt x="30" y="58"/>
                    <a:pt x="29" y="58"/>
                  </a:cubicBezTo>
                  <a:cubicBezTo>
                    <a:pt x="29" y="57"/>
                    <a:pt x="29" y="56"/>
                    <a:pt x="29" y="55"/>
                  </a:cubicBezTo>
                  <a:close/>
                  <a:moveTo>
                    <a:pt x="17" y="56"/>
                  </a:moveTo>
                  <a:cubicBezTo>
                    <a:pt x="17" y="56"/>
                    <a:pt x="18" y="56"/>
                    <a:pt x="19" y="56"/>
                  </a:cubicBezTo>
                  <a:cubicBezTo>
                    <a:pt x="19" y="57"/>
                    <a:pt x="19" y="58"/>
                    <a:pt x="19" y="59"/>
                  </a:cubicBezTo>
                  <a:cubicBezTo>
                    <a:pt x="18" y="59"/>
                    <a:pt x="17" y="59"/>
                    <a:pt x="17" y="59"/>
                  </a:cubicBezTo>
                  <a:cubicBezTo>
                    <a:pt x="17" y="58"/>
                    <a:pt x="17" y="57"/>
                    <a:pt x="17" y="56"/>
                  </a:cubicBezTo>
                  <a:close/>
                  <a:moveTo>
                    <a:pt x="13" y="57"/>
                  </a:moveTo>
                  <a:cubicBezTo>
                    <a:pt x="13" y="56"/>
                    <a:pt x="14" y="56"/>
                    <a:pt x="15" y="56"/>
                  </a:cubicBezTo>
                  <a:cubicBezTo>
                    <a:pt x="15" y="57"/>
                    <a:pt x="15" y="58"/>
                    <a:pt x="15" y="59"/>
                  </a:cubicBezTo>
                  <a:cubicBezTo>
                    <a:pt x="14" y="59"/>
                    <a:pt x="13" y="59"/>
                    <a:pt x="13" y="59"/>
                  </a:cubicBezTo>
                  <a:cubicBezTo>
                    <a:pt x="13" y="59"/>
                    <a:pt x="13" y="58"/>
                    <a:pt x="13" y="57"/>
                  </a:cubicBezTo>
                  <a:close/>
                  <a:moveTo>
                    <a:pt x="17" y="52"/>
                  </a:moveTo>
                  <a:cubicBezTo>
                    <a:pt x="17" y="52"/>
                    <a:pt x="18" y="52"/>
                    <a:pt x="19" y="52"/>
                  </a:cubicBezTo>
                  <a:cubicBezTo>
                    <a:pt x="19" y="53"/>
                    <a:pt x="19" y="54"/>
                    <a:pt x="19" y="55"/>
                  </a:cubicBezTo>
                  <a:cubicBezTo>
                    <a:pt x="18" y="55"/>
                    <a:pt x="17" y="55"/>
                    <a:pt x="17" y="55"/>
                  </a:cubicBezTo>
                  <a:cubicBezTo>
                    <a:pt x="17" y="54"/>
                    <a:pt x="17" y="53"/>
                    <a:pt x="17" y="52"/>
                  </a:cubicBezTo>
                  <a:close/>
                  <a:moveTo>
                    <a:pt x="13" y="52"/>
                  </a:moveTo>
                  <a:cubicBezTo>
                    <a:pt x="13" y="52"/>
                    <a:pt x="14" y="52"/>
                    <a:pt x="15" y="52"/>
                  </a:cubicBezTo>
                  <a:cubicBezTo>
                    <a:pt x="15" y="53"/>
                    <a:pt x="15" y="54"/>
                    <a:pt x="15" y="55"/>
                  </a:cubicBezTo>
                  <a:cubicBezTo>
                    <a:pt x="14" y="55"/>
                    <a:pt x="13" y="55"/>
                    <a:pt x="13" y="55"/>
                  </a:cubicBezTo>
                  <a:cubicBezTo>
                    <a:pt x="13" y="54"/>
                    <a:pt x="13" y="53"/>
                    <a:pt x="13" y="52"/>
                  </a:cubicBezTo>
                  <a:close/>
                  <a:moveTo>
                    <a:pt x="9" y="53"/>
                  </a:moveTo>
                  <a:cubicBezTo>
                    <a:pt x="9" y="53"/>
                    <a:pt x="10" y="53"/>
                    <a:pt x="11" y="53"/>
                  </a:cubicBezTo>
                  <a:cubicBezTo>
                    <a:pt x="11" y="54"/>
                    <a:pt x="11" y="54"/>
                    <a:pt x="11" y="55"/>
                  </a:cubicBezTo>
                  <a:cubicBezTo>
                    <a:pt x="10" y="56"/>
                    <a:pt x="9" y="56"/>
                    <a:pt x="9" y="56"/>
                  </a:cubicBezTo>
                  <a:cubicBezTo>
                    <a:pt x="9" y="55"/>
                    <a:pt x="9" y="54"/>
                    <a:pt x="9" y="53"/>
                  </a:cubicBezTo>
                  <a:close/>
                  <a:moveTo>
                    <a:pt x="29" y="46"/>
                  </a:moveTo>
                  <a:cubicBezTo>
                    <a:pt x="30" y="46"/>
                    <a:pt x="31" y="46"/>
                    <a:pt x="32" y="46"/>
                  </a:cubicBezTo>
                  <a:cubicBezTo>
                    <a:pt x="32" y="47"/>
                    <a:pt x="32" y="48"/>
                    <a:pt x="32" y="49"/>
                  </a:cubicBezTo>
                  <a:cubicBezTo>
                    <a:pt x="31" y="49"/>
                    <a:pt x="30" y="49"/>
                    <a:pt x="29" y="49"/>
                  </a:cubicBezTo>
                  <a:cubicBezTo>
                    <a:pt x="29" y="48"/>
                    <a:pt x="29" y="47"/>
                    <a:pt x="29" y="46"/>
                  </a:cubicBezTo>
                  <a:close/>
                  <a:moveTo>
                    <a:pt x="21" y="47"/>
                  </a:moveTo>
                  <a:cubicBezTo>
                    <a:pt x="22" y="47"/>
                    <a:pt x="22" y="47"/>
                    <a:pt x="23" y="47"/>
                  </a:cubicBezTo>
                  <a:cubicBezTo>
                    <a:pt x="23" y="48"/>
                    <a:pt x="23" y="49"/>
                    <a:pt x="23" y="50"/>
                  </a:cubicBezTo>
                  <a:cubicBezTo>
                    <a:pt x="22" y="50"/>
                    <a:pt x="22" y="50"/>
                    <a:pt x="21" y="50"/>
                  </a:cubicBezTo>
                  <a:cubicBezTo>
                    <a:pt x="21" y="49"/>
                    <a:pt x="21" y="48"/>
                    <a:pt x="21" y="47"/>
                  </a:cubicBezTo>
                  <a:close/>
                  <a:moveTo>
                    <a:pt x="17" y="48"/>
                  </a:moveTo>
                  <a:cubicBezTo>
                    <a:pt x="17" y="48"/>
                    <a:pt x="18" y="48"/>
                    <a:pt x="19" y="47"/>
                  </a:cubicBezTo>
                  <a:cubicBezTo>
                    <a:pt x="19" y="48"/>
                    <a:pt x="19" y="49"/>
                    <a:pt x="19" y="50"/>
                  </a:cubicBezTo>
                  <a:cubicBezTo>
                    <a:pt x="18" y="50"/>
                    <a:pt x="17" y="51"/>
                    <a:pt x="17" y="51"/>
                  </a:cubicBezTo>
                  <a:cubicBezTo>
                    <a:pt x="17" y="50"/>
                    <a:pt x="17" y="49"/>
                    <a:pt x="17" y="48"/>
                  </a:cubicBezTo>
                  <a:close/>
                  <a:moveTo>
                    <a:pt x="9" y="49"/>
                  </a:moveTo>
                  <a:cubicBezTo>
                    <a:pt x="9" y="49"/>
                    <a:pt x="10" y="48"/>
                    <a:pt x="11" y="48"/>
                  </a:cubicBezTo>
                  <a:cubicBezTo>
                    <a:pt x="11" y="49"/>
                    <a:pt x="11" y="50"/>
                    <a:pt x="11" y="51"/>
                  </a:cubicBezTo>
                  <a:cubicBezTo>
                    <a:pt x="10" y="51"/>
                    <a:pt x="9" y="51"/>
                    <a:pt x="9" y="52"/>
                  </a:cubicBezTo>
                  <a:cubicBezTo>
                    <a:pt x="9" y="51"/>
                    <a:pt x="9" y="50"/>
                    <a:pt x="9" y="49"/>
                  </a:cubicBezTo>
                  <a:close/>
                  <a:moveTo>
                    <a:pt x="29" y="42"/>
                  </a:moveTo>
                  <a:cubicBezTo>
                    <a:pt x="30" y="42"/>
                    <a:pt x="31" y="42"/>
                    <a:pt x="32" y="42"/>
                  </a:cubicBezTo>
                  <a:cubicBezTo>
                    <a:pt x="32" y="43"/>
                    <a:pt x="32" y="44"/>
                    <a:pt x="32" y="45"/>
                  </a:cubicBezTo>
                  <a:cubicBezTo>
                    <a:pt x="31" y="45"/>
                    <a:pt x="30" y="45"/>
                    <a:pt x="29" y="45"/>
                  </a:cubicBezTo>
                  <a:cubicBezTo>
                    <a:pt x="29" y="44"/>
                    <a:pt x="29" y="43"/>
                    <a:pt x="29" y="42"/>
                  </a:cubicBezTo>
                  <a:close/>
                  <a:moveTo>
                    <a:pt x="17" y="44"/>
                  </a:moveTo>
                  <a:cubicBezTo>
                    <a:pt x="17" y="43"/>
                    <a:pt x="18" y="43"/>
                    <a:pt x="19" y="43"/>
                  </a:cubicBezTo>
                  <a:cubicBezTo>
                    <a:pt x="19" y="44"/>
                    <a:pt x="19" y="45"/>
                    <a:pt x="19" y="46"/>
                  </a:cubicBezTo>
                  <a:cubicBezTo>
                    <a:pt x="18" y="46"/>
                    <a:pt x="17" y="46"/>
                    <a:pt x="17" y="46"/>
                  </a:cubicBezTo>
                  <a:cubicBezTo>
                    <a:pt x="17" y="45"/>
                    <a:pt x="17" y="44"/>
                    <a:pt x="17" y="44"/>
                  </a:cubicBezTo>
                  <a:close/>
                  <a:moveTo>
                    <a:pt x="13" y="44"/>
                  </a:moveTo>
                  <a:cubicBezTo>
                    <a:pt x="13" y="44"/>
                    <a:pt x="14" y="44"/>
                    <a:pt x="15" y="44"/>
                  </a:cubicBezTo>
                  <a:cubicBezTo>
                    <a:pt x="15" y="45"/>
                    <a:pt x="15" y="46"/>
                    <a:pt x="15" y="47"/>
                  </a:cubicBezTo>
                  <a:cubicBezTo>
                    <a:pt x="14" y="47"/>
                    <a:pt x="13" y="47"/>
                    <a:pt x="13" y="47"/>
                  </a:cubicBezTo>
                  <a:cubicBezTo>
                    <a:pt x="13" y="46"/>
                    <a:pt x="13" y="45"/>
                    <a:pt x="13" y="44"/>
                  </a:cubicBezTo>
                  <a:close/>
                  <a:moveTo>
                    <a:pt x="29" y="38"/>
                  </a:moveTo>
                  <a:cubicBezTo>
                    <a:pt x="30" y="37"/>
                    <a:pt x="31" y="37"/>
                    <a:pt x="32" y="37"/>
                  </a:cubicBezTo>
                  <a:cubicBezTo>
                    <a:pt x="32" y="38"/>
                    <a:pt x="32" y="39"/>
                    <a:pt x="32" y="40"/>
                  </a:cubicBezTo>
                  <a:cubicBezTo>
                    <a:pt x="31" y="40"/>
                    <a:pt x="30" y="40"/>
                    <a:pt x="29" y="41"/>
                  </a:cubicBezTo>
                  <a:cubicBezTo>
                    <a:pt x="29" y="40"/>
                    <a:pt x="29" y="39"/>
                    <a:pt x="29" y="38"/>
                  </a:cubicBezTo>
                  <a:close/>
                  <a:moveTo>
                    <a:pt x="13" y="40"/>
                  </a:moveTo>
                  <a:cubicBezTo>
                    <a:pt x="13" y="40"/>
                    <a:pt x="14" y="40"/>
                    <a:pt x="15" y="39"/>
                  </a:cubicBezTo>
                  <a:cubicBezTo>
                    <a:pt x="15" y="40"/>
                    <a:pt x="15" y="41"/>
                    <a:pt x="15" y="42"/>
                  </a:cubicBezTo>
                  <a:cubicBezTo>
                    <a:pt x="14" y="43"/>
                    <a:pt x="13" y="43"/>
                    <a:pt x="13" y="43"/>
                  </a:cubicBezTo>
                  <a:cubicBezTo>
                    <a:pt x="13" y="42"/>
                    <a:pt x="13" y="41"/>
                    <a:pt x="13" y="40"/>
                  </a:cubicBezTo>
                  <a:close/>
                  <a:moveTo>
                    <a:pt x="9" y="40"/>
                  </a:moveTo>
                  <a:cubicBezTo>
                    <a:pt x="9" y="40"/>
                    <a:pt x="10" y="40"/>
                    <a:pt x="11" y="40"/>
                  </a:cubicBezTo>
                  <a:cubicBezTo>
                    <a:pt x="11" y="41"/>
                    <a:pt x="11" y="42"/>
                    <a:pt x="11" y="43"/>
                  </a:cubicBezTo>
                  <a:cubicBezTo>
                    <a:pt x="10" y="43"/>
                    <a:pt x="9" y="43"/>
                    <a:pt x="9" y="43"/>
                  </a:cubicBezTo>
                  <a:cubicBezTo>
                    <a:pt x="9" y="42"/>
                    <a:pt x="9" y="41"/>
                    <a:pt x="9" y="40"/>
                  </a:cubicBezTo>
                  <a:close/>
                  <a:moveTo>
                    <a:pt x="29" y="33"/>
                  </a:moveTo>
                  <a:cubicBezTo>
                    <a:pt x="30" y="33"/>
                    <a:pt x="31" y="33"/>
                    <a:pt x="32" y="33"/>
                  </a:cubicBezTo>
                  <a:cubicBezTo>
                    <a:pt x="32" y="34"/>
                    <a:pt x="32" y="35"/>
                    <a:pt x="32" y="36"/>
                  </a:cubicBezTo>
                  <a:cubicBezTo>
                    <a:pt x="31" y="36"/>
                    <a:pt x="30" y="36"/>
                    <a:pt x="29" y="36"/>
                  </a:cubicBezTo>
                  <a:cubicBezTo>
                    <a:pt x="29" y="35"/>
                    <a:pt x="29" y="34"/>
                    <a:pt x="29" y="33"/>
                  </a:cubicBezTo>
                  <a:close/>
                  <a:moveTo>
                    <a:pt x="13" y="36"/>
                  </a:moveTo>
                  <a:cubicBezTo>
                    <a:pt x="13" y="36"/>
                    <a:pt x="14" y="35"/>
                    <a:pt x="15" y="35"/>
                  </a:cubicBezTo>
                  <a:cubicBezTo>
                    <a:pt x="15" y="36"/>
                    <a:pt x="15" y="37"/>
                    <a:pt x="15" y="38"/>
                  </a:cubicBezTo>
                  <a:cubicBezTo>
                    <a:pt x="14" y="38"/>
                    <a:pt x="13" y="38"/>
                    <a:pt x="13" y="39"/>
                  </a:cubicBezTo>
                  <a:cubicBezTo>
                    <a:pt x="13" y="38"/>
                    <a:pt x="13" y="37"/>
                    <a:pt x="13" y="36"/>
                  </a:cubicBezTo>
                  <a:close/>
                  <a:moveTo>
                    <a:pt x="29" y="29"/>
                  </a:moveTo>
                  <a:cubicBezTo>
                    <a:pt x="30" y="29"/>
                    <a:pt x="31" y="29"/>
                    <a:pt x="32" y="29"/>
                  </a:cubicBezTo>
                  <a:cubicBezTo>
                    <a:pt x="32" y="30"/>
                    <a:pt x="32" y="31"/>
                    <a:pt x="32" y="32"/>
                  </a:cubicBezTo>
                  <a:cubicBezTo>
                    <a:pt x="31" y="32"/>
                    <a:pt x="30" y="32"/>
                    <a:pt x="29" y="32"/>
                  </a:cubicBezTo>
                  <a:cubicBezTo>
                    <a:pt x="29" y="31"/>
                    <a:pt x="29" y="30"/>
                    <a:pt x="29" y="29"/>
                  </a:cubicBezTo>
                  <a:close/>
                  <a:moveTo>
                    <a:pt x="13" y="31"/>
                  </a:moveTo>
                  <a:cubicBezTo>
                    <a:pt x="13" y="31"/>
                    <a:pt x="14" y="31"/>
                    <a:pt x="15" y="31"/>
                  </a:cubicBezTo>
                  <a:cubicBezTo>
                    <a:pt x="15" y="32"/>
                    <a:pt x="15" y="33"/>
                    <a:pt x="15" y="34"/>
                  </a:cubicBezTo>
                  <a:cubicBezTo>
                    <a:pt x="14" y="34"/>
                    <a:pt x="13" y="34"/>
                    <a:pt x="13" y="34"/>
                  </a:cubicBezTo>
                  <a:cubicBezTo>
                    <a:pt x="13" y="33"/>
                    <a:pt x="13" y="32"/>
                    <a:pt x="13" y="31"/>
                  </a:cubicBezTo>
                  <a:close/>
                  <a:moveTo>
                    <a:pt x="29" y="25"/>
                  </a:moveTo>
                  <a:cubicBezTo>
                    <a:pt x="30" y="24"/>
                    <a:pt x="31" y="24"/>
                    <a:pt x="32" y="24"/>
                  </a:cubicBezTo>
                  <a:cubicBezTo>
                    <a:pt x="32" y="25"/>
                    <a:pt x="32" y="26"/>
                    <a:pt x="32" y="27"/>
                  </a:cubicBezTo>
                  <a:cubicBezTo>
                    <a:pt x="31" y="27"/>
                    <a:pt x="30" y="27"/>
                    <a:pt x="29" y="28"/>
                  </a:cubicBezTo>
                  <a:cubicBezTo>
                    <a:pt x="29" y="27"/>
                    <a:pt x="29" y="26"/>
                    <a:pt x="29" y="25"/>
                  </a:cubicBezTo>
                  <a:close/>
                  <a:moveTo>
                    <a:pt x="13" y="27"/>
                  </a:moveTo>
                  <a:cubicBezTo>
                    <a:pt x="13" y="27"/>
                    <a:pt x="14" y="27"/>
                    <a:pt x="15" y="27"/>
                  </a:cubicBezTo>
                  <a:cubicBezTo>
                    <a:pt x="15" y="28"/>
                    <a:pt x="15" y="29"/>
                    <a:pt x="15" y="30"/>
                  </a:cubicBezTo>
                  <a:cubicBezTo>
                    <a:pt x="14" y="30"/>
                    <a:pt x="13" y="30"/>
                    <a:pt x="13" y="30"/>
                  </a:cubicBezTo>
                  <a:cubicBezTo>
                    <a:pt x="13" y="29"/>
                    <a:pt x="13" y="28"/>
                    <a:pt x="13" y="27"/>
                  </a:cubicBezTo>
                  <a:close/>
                  <a:moveTo>
                    <a:pt x="9" y="28"/>
                  </a:moveTo>
                  <a:cubicBezTo>
                    <a:pt x="9" y="28"/>
                    <a:pt x="10" y="28"/>
                    <a:pt x="11" y="28"/>
                  </a:cubicBezTo>
                  <a:cubicBezTo>
                    <a:pt x="11" y="28"/>
                    <a:pt x="11" y="29"/>
                    <a:pt x="11" y="30"/>
                  </a:cubicBezTo>
                  <a:cubicBezTo>
                    <a:pt x="10" y="31"/>
                    <a:pt x="9" y="31"/>
                    <a:pt x="9" y="31"/>
                  </a:cubicBezTo>
                  <a:cubicBezTo>
                    <a:pt x="9" y="30"/>
                    <a:pt x="9" y="29"/>
                    <a:pt x="9" y="28"/>
                  </a:cubicBezTo>
                  <a:close/>
                  <a:moveTo>
                    <a:pt x="29" y="20"/>
                  </a:moveTo>
                  <a:cubicBezTo>
                    <a:pt x="30" y="20"/>
                    <a:pt x="31" y="20"/>
                    <a:pt x="32" y="20"/>
                  </a:cubicBezTo>
                  <a:cubicBezTo>
                    <a:pt x="32" y="21"/>
                    <a:pt x="32" y="22"/>
                    <a:pt x="32" y="23"/>
                  </a:cubicBezTo>
                  <a:cubicBezTo>
                    <a:pt x="31" y="23"/>
                    <a:pt x="30" y="23"/>
                    <a:pt x="29" y="23"/>
                  </a:cubicBezTo>
                  <a:cubicBezTo>
                    <a:pt x="29" y="22"/>
                    <a:pt x="29" y="21"/>
                    <a:pt x="29" y="20"/>
                  </a:cubicBezTo>
                  <a:close/>
                  <a:moveTo>
                    <a:pt x="13" y="23"/>
                  </a:moveTo>
                  <a:cubicBezTo>
                    <a:pt x="13" y="23"/>
                    <a:pt x="14" y="23"/>
                    <a:pt x="15" y="23"/>
                  </a:cubicBezTo>
                  <a:cubicBezTo>
                    <a:pt x="15" y="24"/>
                    <a:pt x="15" y="25"/>
                    <a:pt x="15" y="26"/>
                  </a:cubicBezTo>
                  <a:cubicBezTo>
                    <a:pt x="14" y="26"/>
                    <a:pt x="13" y="26"/>
                    <a:pt x="13" y="26"/>
                  </a:cubicBezTo>
                  <a:cubicBezTo>
                    <a:pt x="13" y="25"/>
                    <a:pt x="13" y="24"/>
                    <a:pt x="13" y="23"/>
                  </a:cubicBezTo>
                  <a:close/>
                  <a:moveTo>
                    <a:pt x="9" y="24"/>
                  </a:moveTo>
                  <a:cubicBezTo>
                    <a:pt x="9" y="24"/>
                    <a:pt x="10" y="23"/>
                    <a:pt x="11" y="23"/>
                  </a:cubicBezTo>
                  <a:cubicBezTo>
                    <a:pt x="11" y="24"/>
                    <a:pt x="11" y="25"/>
                    <a:pt x="11" y="26"/>
                  </a:cubicBezTo>
                  <a:cubicBezTo>
                    <a:pt x="10" y="26"/>
                    <a:pt x="9" y="27"/>
                    <a:pt x="9" y="27"/>
                  </a:cubicBezTo>
                  <a:cubicBezTo>
                    <a:pt x="9" y="26"/>
                    <a:pt x="9" y="25"/>
                    <a:pt x="9" y="24"/>
                  </a:cubicBezTo>
                  <a:close/>
                  <a:moveTo>
                    <a:pt x="29" y="16"/>
                  </a:moveTo>
                  <a:cubicBezTo>
                    <a:pt x="30" y="16"/>
                    <a:pt x="31" y="16"/>
                    <a:pt x="32" y="15"/>
                  </a:cubicBezTo>
                  <a:cubicBezTo>
                    <a:pt x="32" y="16"/>
                    <a:pt x="32" y="17"/>
                    <a:pt x="32" y="18"/>
                  </a:cubicBezTo>
                  <a:cubicBezTo>
                    <a:pt x="31" y="19"/>
                    <a:pt x="30" y="19"/>
                    <a:pt x="29" y="19"/>
                  </a:cubicBezTo>
                  <a:cubicBezTo>
                    <a:pt x="29" y="18"/>
                    <a:pt x="29" y="17"/>
                    <a:pt x="29" y="16"/>
                  </a:cubicBezTo>
                  <a:close/>
                  <a:moveTo>
                    <a:pt x="13" y="19"/>
                  </a:moveTo>
                  <a:cubicBezTo>
                    <a:pt x="13" y="19"/>
                    <a:pt x="14" y="19"/>
                    <a:pt x="15" y="18"/>
                  </a:cubicBezTo>
                  <a:cubicBezTo>
                    <a:pt x="15" y="19"/>
                    <a:pt x="15" y="20"/>
                    <a:pt x="15" y="21"/>
                  </a:cubicBezTo>
                  <a:cubicBezTo>
                    <a:pt x="14" y="22"/>
                    <a:pt x="13" y="22"/>
                    <a:pt x="13" y="22"/>
                  </a:cubicBezTo>
                  <a:cubicBezTo>
                    <a:pt x="13" y="21"/>
                    <a:pt x="13" y="20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3" name="Freeform 2599"/>
            <p:cNvSpPr>
              <a:spLocks noEditPoints="1"/>
            </p:cNvSpPr>
            <p:nvPr/>
          </p:nvSpPr>
          <p:spPr bwMode="auto">
            <a:xfrm>
              <a:off x="-898524" y="623887"/>
              <a:ext cx="228600" cy="531813"/>
            </a:xfrm>
            <a:custGeom>
              <a:avLst/>
              <a:gdLst>
                <a:gd name="T0" fmla="*/ 51 w 70"/>
                <a:gd name="T1" fmla="*/ 55 h 163"/>
                <a:gd name="T2" fmla="*/ 49 w 70"/>
                <a:gd name="T3" fmla="*/ 14 h 163"/>
                <a:gd name="T4" fmla="*/ 20 w 70"/>
                <a:gd name="T5" fmla="*/ 14 h 163"/>
                <a:gd name="T6" fmla="*/ 19 w 70"/>
                <a:gd name="T7" fmla="*/ 55 h 163"/>
                <a:gd name="T8" fmla="*/ 58 w 70"/>
                <a:gd name="T9" fmla="*/ 77 h 163"/>
                <a:gd name="T10" fmla="*/ 15 w 70"/>
                <a:gd name="T11" fmla="*/ 74 h 163"/>
                <a:gd name="T12" fmla="*/ 24 w 70"/>
                <a:gd name="T13" fmla="*/ 74 h 163"/>
                <a:gd name="T14" fmla="*/ 30 w 70"/>
                <a:gd name="T15" fmla="*/ 70 h 163"/>
                <a:gd name="T16" fmla="*/ 42 w 70"/>
                <a:gd name="T17" fmla="*/ 70 h 163"/>
                <a:gd name="T18" fmla="*/ 52 w 70"/>
                <a:gd name="T19" fmla="*/ 70 h 163"/>
                <a:gd name="T20" fmla="*/ 58 w 70"/>
                <a:gd name="T21" fmla="*/ 74 h 163"/>
                <a:gd name="T22" fmla="*/ 18 w 70"/>
                <a:gd name="T23" fmla="*/ 87 h 163"/>
                <a:gd name="T24" fmla="*/ 18 w 70"/>
                <a:gd name="T25" fmla="*/ 90 h 163"/>
                <a:gd name="T26" fmla="*/ 18 w 70"/>
                <a:gd name="T27" fmla="*/ 110 h 163"/>
                <a:gd name="T28" fmla="*/ 21 w 70"/>
                <a:gd name="T29" fmla="*/ 117 h 163"/>
                <a:gd name="T30" fmla="*/ 40 w 70"/>
                <a:gd name="T31" fmla="*/ 148 h 163"/>
                <a:gd name="T32" fmla="*/ 54 w 70"/>
                <a:gd name="T33" fmla="*/ 148 h 163"/>
                <a:gd name="T34" fmla="*/ 24 w 70"/>
                <a:gd name="T35" fmla="*/ 137 h 163"/>
                <a:gd name="T36" fmla="*/ 42 w 70"/>
                <a:gd name="T37" fmla="*/ 137 h 163"/>
                <a:gd name="T38" fmla="*/ 52 w 70"/>
                <a:gd name="T39" fmla="*/ 137 h 163"/>
                <a:gd name="T40" fmla="*/ 58 w 70"/>
                <a:gd name="T41" fmla="*/ 141 h 163"/>
                <a:gd name="T42" fmla="*/ 11 w 70"/>
                <a:gd name="T43" fmla="*/ 134 h 163"/>
                <a:gd name="T44" fmla="*/ 24 w 70"/>
                <a:gd name="T45" fmla="*/ 130 h 163"/>
                <a:gd name="T46" fmla="*/ 42 w 70"/>
                <a:gd name="T47" fmla="*/ 130 h 163"/>
                <a:gd name="T48" fmla="*/ 52 w 70"/>
                <a:gd name="T49" fmla="*/ 130 h 163"/>
                <a:gd name="T50" fmla="*/ 58 w 70"/>
                <a:gd name="T51" fmla="*/ 134 h 163"/>
                <a:gd name="T52" fmla="*/ 24 w 70"/>
                <a:gd name="T53" fmla="*/ 128 h 163"/>
                <a:gd name="T54" fmla="*/ 30 w 70"/>
                <a:gd name="T55" fmla="*/ 124 h 163"/>
                <a:gd name="T56" fmla="*/ 48 w 70"/>
                <a:gd name="T57" fmla="*/ 124 h 163"/>
                <a:gd name="T58" fmla="*/ 15 w 70"/>
                <a:gd name="T59" fmla="*/ 117 h 163"/>
                <a:gd name="T60" fmla="*/ 34 w 70"/>
                <a:gd name="T61" fmla="*/ 121 h 163"/>
                <a:gd name="T62" fmla="*/ 36 w 70"/>
                <a:gd name="T63" fmla="*/ 121 h 163"/>
                <a:gd name="T64" fmla="*/ 48 w 70"/>
                <a:gd name="T65" fmla="*/ 117 h 163"/>
                <a:gd name="T66" fmla="*/ 24 w 70"/>
                <a:gd name="T67" fmla="*/ 110 h 163"/>
                <a:gd name="T68" fmla="*/ 34 w 70"/>
                <a:gd name="T69" fmla="*/ 110 h 163"/>
                <a:gd name="T70" fmla="*/ 40 w 70"/>
                <a:gd name="T71" fmla="*/ 114 h 163"/>
                <a:gd name="T72" fmla="*/ 48 w 70"/>
                <a:gd name="T73" fmla="*/ 114 h 163"/>
                <a:gd name="T74" fmla="*/ 54 w 70"/>
                <a:gd name="T75" fmla="*/ 110 h 163"/>
                <a:gd name="T76" fmla="*/ 42 w 70"/>
                <a:gd name="T77" fmla="*/ 104 h 163"/>
                <a:gd name="T78" fmla="*/ 58 w 70"/>
                <a:gd name="T79" fmla="*/ 104 h 163"/>
                <a:gd name="T80" fmla="*/ 34 w 70"/>
                <a:gd name="T81" fmla="*/ 101 h 163"/>
                <a:gd name="T82" fmla="*/ 36 w 70"/>
                <a:gd name="T83" fmla="*/ 101 h 163"/>
                <a:gd name="T84" fmla="*/ 54 w 70"/>
                <a:gd name="T85" fmla="*/ 97 h 163"/>
                <a:gd name="T86" fmla="*/ 30 w 70"/>
                <a:gd name="T87" fmla="*/ 90 h 163"/>
                <a:gd name="T88" fmla="*/ 40 w 70"/>
                <a:gd name="T89" fmla="*/ 90 h 163"/>
                <a:gd name="T90" fmla="*/ 46 w 70"/>
                <a:gd name="T91" fmla="*/ 94 h 163"/>
                <a:gd name="T92" fmla="*/ 54 w 70"/>
                <a:gd name="T93" fmla="*/ 94 h 163"/>
                <a:gd name="T94" fmla="*/ 11 w 70"/>
                <a:gd name="T95" fmla="*/ 83 h 163"/>
                <a:gd name="T96" fmla="*/ 36 w 70"/>
                <a:gd name="T97" fmla="*/ 83 h 163"/>
                <a:gd name="T98" fmla="*/ 46 w 70"/>
                <a:gd name="T99" fmla="*/ 83 h 163"/>
                <a:gd name="T100" fmla="*/ 52 w 70"/>
                <a:gd name="T101" fmla="*/ 87 h 163"/>
                <a:gd name="T102" fmla="*/ 30 w 70"/>
                <a:gd name="T103" fmla="*/ 81 h 163"/>
                <a:gd name="T104" fmla="*/ 42 w 70"/>
                <a:gd name="T105" fmla="*/ 77 h 163"/>
                <a:gd name="T106" fmla="*/ 25 w 70"/>
                <a:gd name="T107" fmla="*/ 15 h 163"/>
                <a:gd name="T108" fmla="*/ 34 w 70"/>
                <a:gd name="T109" fmla="*/ 15 h 163"/>
                <a:gd name="T110" fmla="*/ 38 w 70"/>
                <a:gd name="T111" fmla="*/ 22 h 163"/>
                <a:gd name="T112" fmla="*/ 39 w 70"/>
                <a:gd name="T113" fmla="*/ 22 h 163"/>
                <a:gd name="T114" fmla="*/ 42 w 70"/>
                <a:gd name="T115" fmla="*/ 1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0" h="163">
                  <a:moveTo>
                    <a:pt x="5" y="163"/>
                  </a:moveTo>
                  <a:cubicBezTo>
                    <a:pt x="64" y="163"/>
                    <a:pt x="64" y="163"/>
                    <a:pt x="64" y="163"/>
                  </a:cubicBezTo>
                  <a:cubicBezTo>
                    <a:pt x="64" y="69"/>
                    <a:pt x="64" y="69"/>
                    <a:pt x="64" y="69"/>
                  </a:cubicBezTo>
                  <a:cubicBezTo>
                    <a:pt x="70" y="69"/>
                    <a:pt x="70" y="69"/>
                    <a:pt x="70" y="69"/>
                  </a:cubicBezTo>
                  <a:cubicBezTo>
                    <a:pt x="70" y="55"/>
                    <a:pt x="70" y="55"/>
                    <a:pt x="70" y="55"/>
                  </a:cubicBezTo>
                  <a:cubicBezTo>
                    <a:pt x="51" y="55"/>
                    <a:pt x="51" y="55"/>
                    <a:pt x="51" y="5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163"/>
                    <a:pt x="5" y="163"/>
                    <a:pt x="5" y="163"/>
                  </a:cubicBezTo>
                  <a:close/>
                  <a:moveTo>
                    <a:pt x="54" y="77"/>
                  </a:moveTo>
                  <a:cubicBezTo>
                    <a:pt x="55" y="77"/>
                    <a:pt x="57" y="77"/>
                    <a:pt x="58" y="77"/>
                  </a:cubicBezTo>
                  <a:cubicBezTo>
                    <a:pt x="58" y="78"/>
                    <a:pt x="58" y="79"/>
                    <a:pt x="58" y="81"/>
                  </a:cubicBezTo>
                  <a:cubicBezTo>
                    <a:pt x="57" y="81"/>
                    <a:pt x="55" y="81"/>
                    <a:pt x="54" y="81"/>
                  </a:cubicBezTo>
                  <a:cubicBezTo>
                    <a:pt x="54" y="79"/>
                    <a:pt x="54" y="78"/>
                    <a:pt x="54" y="77"/>
                  </a:cubicBezTo>
                  <a:close/>
                  <a:moveTo>
                    <a:pt x="11" y="70"/>
                  </a:moveTo>
                  <a:cubicBezTo>
                    <a:pt x="15" y="70"/>
                    <a:pt x="15" y="70"/>
                    <a:pt x="15" y="70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11" y="70"/>
                    <a:pt x="11" y="70"/>
                    <a:pt x="11" y="70"/>
                  </a:cubicBezTo>
                  <a:close/>
                  <a:moveTo>
                    <a:pt x="24" y="70"/>
                  </a:moveTo>
                  <a:cubicBezTo>
                    <a:pt x="25" y="70"/>
                    <a:pt x="26" y="70"/>
                    <a:pt x="28" y="70"/>
                  </a:cubicBezTo>
                  <a:cubicBezTo>
                    <a:pt x="28" y="71"/>
                    <a:pt x="28" y="73"/>
                    <a:pt x="28" y="74"/>
                  </a:cubicBezTo>
                  <a:cubicBezTo>
                    <a:pt x="26" y="74"/>
                    <a:pt x="25" y="74"/>
                    <a:pt x="24" y="74"/>
                  </a:cubicBezTo>
                  <a:cubicBezTo>
                    <a:pt x="24" y="73"/>
                    <a:pt x="24" y="71"/>
                    <a:pt x="24" y="70"/>
                  </a:cubicBezTo>
                  <a:close/>
                  <a:moveTo>
                    <a:pt x="30" y="70"/>
                  </a:moveTo>
                  <a:cubicBezTo>
                    <a:pt x="31" y="70"/>
                    <a:pt x="32" y="70"/>
                    <a:pt x="34" y="70"/>
                  </a:cubicBezTo>
                  <a:cubicBezTo>
                    <a:pt x="34" y="71"/>
                    <a:pt x="34" y="73"/>
                    <a:pt x="34" y="74"/>
                  </a:cubicBezTo>
                  <a:cubicBezTo>
                    <a:pt x="32" y="74"/>
                    <a:pt x="31" y="74"/>
                    <a:pt x="30" y="74"/>
                  </a:cubicBezTo>
                  <a:cubicBezTo>
                    <a:pt x="30" y="73"/>
                    <a:pt x="30" y="71"/>
                    <a:pt x="30" y="70"/>
                  </a:cubicBezTo>
                  <a:close/>
                  <a:moveTo>
                    <a:pt x="36" y="70"/>
                  </a:moveTo>
                  <a:cubicBezTo>
                    <a:pt x="37" y="70"/>
                    <a:pt x="38" y="70"/>
                    <a:pt x="40" y="70"/>
                  </a:cubicBezTo>
                  <a:cubicBezTo>
                    <a:pt x="40" y="71"/>
                    <a:pt x="40" y="73"/>
                    <a:pt x="40" y="74"/>
                  </a:cubicBezTo>
                  <a:cubicBezTo>
                    <a:pt x="38" y="74"/>
                    <a:pt x="37" y="74"/>
                    <a:pt x="36" y="74"/>
                  </a:cubicBezTo>
                  <a:cubicBezTo>
                    <a:pt x="36" y="73"/>
                    <a:pt x="36" y="71"/>
                    <a:pt x="36" y="70"/>
                  </a:cubicBezTo>
                  <a:close/>
                  <a:moveTo>
                    <a:pt x="42" y="70"/>
                  </a:moveTo>
                  <a:cubicBezTo>
                    <a:pt x="43" y="70"/>
                    <a:pt x="45" y="70"/>
                    <a:pt x="46" y="70"/>
                  </a:cubicBezTo>
                  <a:cubicBezTo>
                    <a:pt x="46" y="71"/>
                    <a:pt x="46" y="73"/>
                    <a:pt x="46" y="74"/>
                  </a:cubicBezTo>
                  <a:cubicBezTo>
                    <a:pt x="45" y="74"/>
                    <a:pt x="43" y="74"/>
                    <a:pt x="42" y="74"/>
                  </a:cubicBezTo>
                  <a:cubicBezTo>
                    <a:pt x="42" y="73"/>
                    <a:pt x="42" y="71"/>
                    <a:pt x="42" y="70"/>
                  </a:cubicBezTo>
                  <a:close/>
                  <a:moveTo>
                    <a:pt x="48" y="70"/>
                  </a:moveTo>
                  <a:cubicBezTo>
                    <a:pt x="49" y="70"/>
                    <a:pt x="51" y="70"/>
                    <a:pt x="52" y="70"/>
                  </a:cubicBezTo>
                  <a:cubicBezTo>
                    <a:pt x="52" y="71"/>
                    <a:pt x="52" y="73"/>
                    <a:pt x="52" y="74"/>
                  </a:cubicBezTo>
                  <a:cubicBezTo>
                    <a:pt x="51" y="74"/>
                    <a:pt x="49" y="74"/>
                    <a:pt x="48" y="74"/>
                  </a:cubicBezTo>
                  <a:cubicBezTo>
                    <a:pt x="48" y="73"/>
                    <a:pt x="48" y="71"/>
                    <a:pt x="48" y="70"/>
                  </a:cubicBezTo>
                  <a:close/>
                  <a:moveTo>
                    <a:pt x="54" y="70"/>
                  </a:moveTo>
                  <a:cubicBezTo>
                    <a:pt x="58" y="70"/>
                    <a:pt x="58" y="70"/>
                    <a:pt x="58" y="70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54" y="70"/>
                    <a:pt x="54" y="70"/>
                    <a:pt x="54" y="70"/>
                  </a:cubicBezTo>
                  <a:close/>
                  <a:moveTo>
                    <a:pt x="18" y="83"/>
                  </a:moveTo>
                  <a:cubicBezTo>
                    <a:pt x="19" y="83"/>
                    <a:pt x="20" y="83"/>
                    <a:pt x="21" y="83"/>
                  </a:cubicBezTo>
                  <a:cubicBezTo>
                    <a:pt x="21" y="85"/>
                    <a:pt x="21" y="86"/>
                    <a:pt x="21" y="87"/>
                  </a:cubicBezTo>
                  <a:cubicBezTo>
                    <a:pt x="20" y="87"/>
                    <a:pt x="19" y="87"/>
                    <a:pt x="18" y="87"/>
                  </a:cubicBezTo>
                  <a:cubicBezTo>
                    <a:pt x="18" y="86"/>
                    <a:pt x="18" y="85"/>
                    <a:pt x="18" y="83"/>
                  </a:cubicBezTo>
                  <a:close/>
                  <a:moveTo>
                    <a:pt x="18" y="90"/>
                  </a:moveTo>
                  <a:cubicBezTo>
                    <a:pt x="19" y="90"/>
                    <a:pt x="20" y="90"/>
                    <a:pt x="21" y="90"/>
                  </a:cubicBezTo>
                  <a:cubicBezTo>
                    <a:pt x="21" y="91"/>
                    <a:pt x="21" y="93"/>
                    <a:pt x="21" y="94"/>
                  </a:cubicBezTo>
                  <a:cubicBezTo>
                    <a:pt x="20" y="94"/>
                    <a:pt x="19" y="94"/>
                    <a:pt x="18" y="94"/>
                  </a:cubicBezTo>
                  <a:cubicBezTo>
                    <a:pt x="18" y="93"/>
                    <a:pt x="18" y="91"/>
                    <a:pt x="18" y="90"/>
                  </a:cubicBezTo>
                  <a:close/>
                  <a:moveTo>
                    <a:pt x="18" y="104"/>
                  </a:moveTo>
                  <a:cubicBezTo>
                    <a:pt x="19" y="104"/>
                    <a:pt x="20" y="104"/>
                    <a:pt x="21" y="104"/>
                  </a:cubicBezTo>
                  <a:cubicBezTo>
                    <a:pt x="21" y="105"/>
                    <a:pt x="21" y="106"/>
                    <a:pt x="21" y="107"/>
                  </a:cubicBezTo>
                  <a:cubicBezTo>
                    <a:pt x="20" y="107"/>
                    <a:pt x="19" y="107"/>
                    <a:pt x="18" y="107"/>
                  </a:cubicBezTo>
                  <a:cubicBezTo>
                    <a:pt x="18" y="106"/>
                    <a:pt x="18" y="105"/>
                    <a:pt x="18" y="104"/>
                  </a:cubicBezTo>
                  <a:close/>
                  <a:moveTo>
                    <a:pt x="18" y="110"/>
                  </a:moveTo>
                  <a:cubicBezTo>
                    <a:pt x="19" y="110"/>
                    <a:pt x="20" y="110"/>
                    <a:pt x="21" y="110"/>
                  </a:cubicBezTo>
                  <a:cubicBezTo>
                    <a:pt x="21" y="112"/>
                    <a:pt x="21" y="113"/>
                    <a:pt x="21" y="114"/>
                  </a:cubicBezTo>
                  <a:cubicBezTo>
                    <a:pt x="20" y="114"/>
                    <a:pt x="19" y="114"/>
                    <a:pt x="18" y="114"/>
                  </a:cubicBezTo>
                  <a:cubicBezTo>
                    <a:pt x="18" y="113"/>
                    <a:pt x="18" y="112"/>
                    <a:pt x="18" y="110"/>
                  </a:cubicBezTo>
                  <a:close/>
                  <a:moveTo>
                    <a:pt x="18" y="117"/>
                  </a:moveTo>
                  <a:cubicBezTo>
                    <a:pt x="19" y="117"/>
                    <a:pt x="20" y="117"/>
                    <a:pt x="21" y="117"/>
                  </a:cubicBezTo>
                  <a:cubicBezTo>
                    <a:pt x="21" y="118"/>
                    <a:pt x="21" y="120"/>
                    <a:pt x="21" y="121"/>
                  </a:cubicBezTo>
                  <a:cubicBezTo>
                    <a:pt x="20" y="121"/>
                    <a:pt x="19" y="121"/>
                    <a:pt x="18" y="121"/>
                  </a:cubicBezTo>
                  <a:cubicBezTo>
                    <a:pt x="18" y="120"/>
                    <a:pt x="18" y="118"/>
                    <a:pt x="18" y="117"/>
                  </a:cubicBezTo>
                  <a:close/>
                  <a:moveTo>
                    <a:pt x="36" y="144"/>
                  </a:moveTo>
                  <a:cubicBezTo>
                    <a:pt x="37" y="144"/>
                    <a:pt x="38" y="144"/>
                    <a:pt x="40" y="144"/>
                  </a:cubicBezTo>
                  <a:cubicBezTo>
                    <a:pt x="40" y="145"/>
                    <a:pt x="40" y="146"/>
                    <a:pt x="40" y="148"/>
                  </a:cubicBezTo>
                  <a:cubicBezTo>
                    <a:pt x="38" y="148"/>
                    <a:pt x="37" y="148"/>
                    <a:pt x="36" y="148"/>
                  </a:cubicBezTo>
                  <a:cubicBezTo>
                    <a:pt x="36" y="146"/>
                    <a:pt x="36" y="145"/>
                    <a:pt x="36" y="144"/>
                  </a:cubicBezTo>
                  <a:close/>
                  <a:moveTo>
                    <a:pt x="54" y="144"/>
                  </a:moveTo>
                  <a:cubicBezTo>
                    <a:pt x="58" y="144"/>
                    <a:pt x="58" y="144"/>
                    <a:pt x="58" y="144"/>
                  </a:cubicBezTo>
                  <a:cubicBezTo>
                    <a:pt x="58" y="148"/>
                    <a:pt x="58" y="148"/>
                    <a:pt x="58" y="148"/>
                  </a:cubicBezTo>
                  <a:cubicBezTo>
                    <a:pt x="54" y="148"/>
                    <a:pt x="54" y="148"/>
                    <a:pt x="54" y="148"/>
                  </a:cubicBezTo>
                  <a:cubicBezTo>
                    <a:pt x="54" y="144"/>
                    <a:pt x="54" y="144"/>
                    <a:pt x="54" y="144"/>
                  </a:cubicBezTo>
                  <a:close/>
                  <a:moveTo>
                    <a:pt x="24" y="137"/>
                  </a:moveTo>
                  <a:cubicBezTo>
                    <a:pt x="25" y="137"/>
                    <a:pt x="26" y="137"/>
                    <a:pt x="28" y="137"/>
                  </a:cubicBezTo>
                  <a:cubicBezTo>
                    <a:pt x="28" y="138"/>
                    <a:pt x="28" y="140"/>
                    <a:pt x="28" y="141"/>
                  </a:cubicBezTo>
                  <a:cubicBezTo>
                    <a:pt x="26" y="141"/>
                    <a:pt x="25" y="141"/>
                    <a:pt x="24" y="141"/>
                  </a:cubicBezTo>
                  <a:cubicBezTo>
                    <a:pt x="24" y="140"/>
                    <a:pt x="24" y="138"/>
                    <a:pt x="24" y="137"/>
                  </a:cubicBezTo>
                  <a:close/>
                  <a:moveTo>
                    <a:pt x="36" y="137"/>
                  </a:moveTo>
                  <a:cubicBezTo>
                    <a:pt x="37" y="137"/>
                    <a:pt x="38" y="137"/>
                    <a:pt x="40" y="137"/>
                  </a:cubicBezTo>
                  <a:cubicBezTo>
                    <a:pt x="40" y="138"/>
                    <a:pt x="40" y="140"/>
                    <a:pt x="40" y="141"/>
                  </a:cubicBezTo>
                  <a:cubicBezTo>
                    <a:pt x="38" y="141"/>
                    <a:pt x="37" y="141"/>
                    <a:pt x="36" y="141"/>
                  </a:cubicBezTo>
                  <a:cubicBezTo>
                    <a:pt x="36" y="140"/>
                    <a:pt x="36" y="138"/>
                    <a:pt x="36" y="137"/>
                  </a:cubicBezTo>
                  <a:close/>
                  <a:moveTo>
                    <a:pt x="42" y="137"/>
                  </a:moveTo>
                  <a:cubicBezTo>
                    <a:pt x="43" y="137"/>
                    <a:pt x="45" y="137"/>
                    <a:pt x="46" y="137"/>
                  </a:cubicBezTo>
                  <a:cubicBezTo>
                    <a:pt x="46" y="138"/>
                    <a:pt x="46" y="140"/>
                    <a:pt x="46" y="141"/>
                  </a:cubicBezTo>
                  <a:cubicBezTo>
                    <a:pt x="45" y="141"/>
                    <a:pt x="43" y="141"/>
                    <a:pt x="42" y="141"/>
                  </a:cubicBezTo>
                  <a:cubicBezTo>
                    <a:pt x="42" y="140"/>
                    <a:pt x="42" y="138"/>
                    <a:pt x="42" y="137"/>
                  </a:cubicBezTo>
                  <a:close/>
                  <a:moveTo>
                    <a:pt x="48" y="137"/>
                  </a:moveTo>
                  <a:cubicBezTo>
                    <a:pt x="49" y="137"/>
                    <a:pt x="51" y="137"/>
                    <a:pt x="52" y="137"/>
                  </a:cubicBezTo>
                  <a:cubicBezTo>
                    <a:pt x="52" y="138"/>
                    <a:pt x="52" y="140"/>
                    <a:pt x="52" y="141"/>
                  </a:cubicBezTo>
                  <a:cubicBezTo>
                    <a:pt x="51" y="141"/>
                    <a:pt x="49" y="141"/>
                    <a:pt x="48" y="141"/>
                  </a:cubicBezTo>
                  <a:cubicBezTo>
                    <a:pt x="48" y="140"/>
                    <a:pt x="48" y="138"/>
                    <a:pt x="48" y="137"/>
                  </a:cubicBezTo>
                  <a:close/>
                  <a:moveTo>
                    <a:pt x="54" y="137"/>
                  </a:moveTo>
                  <a:cubicBezTo>
                    <a:pt x="55" y="137"/>
                    <a:pt x="57" y="137"/>
                    <a:pt x="58" y="137"/>
                  </a:cubicBezTo>
                  <a:cubicBezTo>
                    <a:pt x="58" y="138"/>
                    <a:pt x="58" y="140"/>
                    <a:pt x="58" y="141"/>
                  </a:cubicBezTo>
                  <a:cubicBezTo>
                    <a:pt x="57" y="141"/>
                    <a:pt x="55" y="141"/>
                    <a:pt x="54" y="141"/>
                  </a:cubicBezTo>
                  <a:cubicBezTo>
                    <a:pt x="54" y="140"/>
                    <a:pt x="54" y="138"/>
                    <a:pt x="54" y="137"/>
                  </a:cubicBezTo>
                  <a:close/>
                  <a:moveTo>
                    <a:pt x="11" y="130"/>
                  </a:moveTo>
                  <a:cubicBezTo>
                    <a:pt x="13" y="130"/>
                    <a:pt x="14" y="130"/>
                    <a:pt x="15" y="130"/>
                  </a:cubicBezTo>
                  <a:cubicBezTo>
                    <a:pt x="15" y="132"/>
                    <a:pt x="15" y="133"/>
                    <a:pt x="15" y="134"/>
                  </a:cubicBezTo>
                  <a:cubicBezTo>
                    <a:pt x="14" y="134"/>
                    <a:pt x="13" y="134"/>
                    <a:pt x="11" y="134"/>
                  </a:cubicBezTo>
                  <a:cubicBezTo>
                    <a:pt x="11" y="133"/>
                    <a:pt x="11" y="132"/>
                    <a:pt x="11" y="130"/>
                  </a:cubicBezTo>
                  <a:close/>
                  <a:moveTo>
                    <a:pt x="24" y="130"/>
                  </a:moveTo>
                  <a:cubicBezTo>
                    <a:pt x="25" y="130"/>
                    <a:pt x="26" y="130"/>
                    <a:pt x="28" y="130"/>
                  </a:cubicBezTo>
                  <a:cubicBezTo>
                    <a:pt x="28" y="132"/>
                    <a:pt x="28" y="133"/>
                    <a:pt x="28" y="134"/>
                  </a:cubicBezTo>
                  <a:cubicBezTo>
                    <a:pt x="26" y="134"/>
                    <a:pt x="25" y="134"/>
                    <a:pt x="24" y="134"/>
                  </a:cubicBezTo>
                  <a:cubicBezTo>
                    <a:pt x="24" y="133"/>
                    <a:pt x="24" y="132"/>
                    <a:pt x="24" y="130"/>
                  </a:cubicBezTo>
                  <a:close/>
                  <a:moveTo>
                    <a:pt x="30" y="130"/>
                  </a:moveTo>
                  <a:cubicBezTo>
                    <a:pt x="31" y="130"/>
                    <a:pt x="32" y="130"/>
                    <a:pt x="34" y="130"/>
                  </a:cubicBezTo>
                  <a:cubicBezTo>
                    <a:pt x="34" y="132"/>
                    <a:pt x="34" y="133"/>
                    <a:pt x="34" y="134"/>
                  </a:cubicBezTo>
                  <a:cubicBezTo>
                    <a:pt x="32" y="134"/>
                    <a:pt x="31" y="134"/>
                    <a:pt x="30" y="134"/>
                  </a:cubicBezTo>
                  <a:cubicBezTo>
                    <a:pt x="30" y="133"/>
                    <a:pt x="30" y="132"/>
                    <a:pt x="30" y="130"/>
                  </a:cubicBezTo>
                  <a:close/>
                  <a:moveTo>
                    <a:pt x="42" y="130"/>
                  </a:moveTo>
                  <a:cubicBezTo>
                    <a:pt x="43" y="130"/>
                    <a:pt x="45" y="130"/>
                    <a:pt x="46" y="130"/>
                  </a:cubicBezTo>
                  <a:cubicBezTo>
                    <a:pt x="46" y="132"/>
                    <a:pt x="46" y="133"/>
                    <a:pt x="46" y="134"/>
                  </a:cubicBezTo>
                  <a:cubicBezTo>
                    <a:pt x="45" y="134"/>
                    <a:pt x="43" y="134"/>
                    <a:pt x="42" y="134"/>
                  </a:cubicBezTo>
                  <a:cubicBezTo>
                    <a:pt x="42" y="133"/>
                    <a:pt x="42" y="132"/>
                    <a:pt x="42" y="130"/>
                  </a:cubicBezTo>
                  <a:close/>
                  <a:moveTo>
                    <a:pt x="48" y="130"/>
                  </a:moveTo>
                  <a:cubicBezTo>
                    <a:pt x="49" y="130"/>
                    <a:pt x="51" y="130"/>
                    <a:pt x="52" y="130"/>
                  </a:cubicBezTo>
                  <a:cubicBezTo>
                    <a:pt x="52" y="132"/>
                    <a:pt x="52" y="133"/>
                    <a:pt x="52" y="134"/>
                  </a:cubicBezTo>
                  <a:cubicBezTo>
                    <a:pt x="51" y="134"/>
                    <a:pt x="49" y="134"/>
                    <a:pt x="48" y="134"/>
                  </a:cubicBezTo>
                  <a:cubicBezTo>
                    <a:pt x="48" y="133"/>
                    <a:pt x="48" y="132"/>
                    <a:pt x="48" y="130"/>
                  </a:cubicBezTo>
                  <a:close/>
                  <a:moveTo>
                    <a:pt x="54" y="130"/>
                  </a:moveTo>
                  <a:cubicBezTo>
                    <a:pt x="55" y="130"/>
                    <a:pt x="57" y="130"/>
                    <a:pt x="58" y="130"/>
                  </a:cubicBezTo>
                  <a:cubicBezTo>
                    <a:pt x="58" y="132"/>
                    <a:pt x="58" y="133"/>
                    <a:pt x="58" y="134"/>
                  </a:cubicBezTo>
                  <a:cubicBezTo>
                    <a:pt x="57" y="134"/>
                    <a:pt x="55" y="134"/>
                    <a:pt x="54" y="134"/>
                  </a:cubicBezTo>
                  <a:cubicBezTo>
                    <a:pt x="54" y="133"/>
                    <a:pt x="54" y="132"/>
                    <a:pt x="54" y="130"/>
                  </a:cubicBezTo>
                  <a:close/>
                  <a:moveTo>
                    <a:pt x="24" y="124"/>
                  </a:moveTo>
                  <a:cubicBezTo>
                    <a:pt x="25" y="124"/>
                    <a:pt x="26" y="124"/>
                    <a:pt x="28" y="124"/>
                  </a:cubicBezTo>
                  <a:cubicBezTo>
                    <a:pt x="28" y="125"/>
                    <a:pt x="28" y="126"/>
                    <a:pt x="28" y="128"/>
                  </a:cubicBezTo>
                  <a:cubicBezTo>
                    <a:pt x="26" y="128"/>
                    <a:pt x="25" y="128"/>
                    <a:pt x="24" y="128"/>
                  </a:cubicBezTo>
                  <a:cubicBezTo>
                    <a:pt x="24" y="126"/>
                    <a:pt x="24" y="125"/>
                    <a:pt x="24" y="124"/>
                  </a:cubicBezTo>
                  <a:close/>
                  <a:moveTo>
                    <a:pt x="30" y="124"/>
                  </a:moveTo>
                  <a:cubicBezTo>
                    <a:pt x="31" y="124"/>
                    <a:pt x="32" y="124"/>
                    <a:pt x="34" y="124"/>
                  </a:cubicBezTo>
                  <a:cubicBezTo>
                    <a:pt x="34" y="125"/>
                    <a:pt x="34" y="126"/>
                    <a:pt x="34" y="128"/>
                  </a:cubicBezTo>
                  <a:cubicBezTo>
                    <a:pt x="32" y="128"/>
                    <a:pt x="31" y="128"/>
                    <a:pt x="30" y="128"/>
                  </a:cubicBezTo>
                  <a:cubicBezTo>
                    <a:pt x="30" y="126"/>
                    <a:pt x="30" y="125"/>
                    <a:pt x="30" y="124"/>
                  </a:cubicBezTo>
                  <a:close/>
                  <a:moveTo>
                    <a:pt x="36" y="124"/>
                  </a:moveTo>
                  <a:cubicBezTo>
                    <a:pt x="37" y="124"/>
                    <a:pt x="38" y="124"/>
                    <a:pt x="40" y="124"/>
                  </a:cubicBezTo>
                  <a:cubicBezTo>
                    <a:pt x="40" y="125"/>
                    <a:pt x="40" y="126"/>
                    <a:pt x="40" y="128"/>
                  </a:cubicBezTo>
                  <a:cubicBezTo>
                    <a:pt x="38" y="128"/>
                    <a:pt x="37" y="128"/>
                    <a:pt x="36" y="128"/>
                  </a:cubicBezTo>
                  <a:cubicBezTo>
                    <a:pt x="36" y="126"/>
                    <a:pt x="36" y="125"/>
                    <a:pt x="36" y="124"/>
                  </a:cubicBezTo>
                  <a:close/>
                  <a:moveTo>
                    <a:pt x="48" y="124"/>
                  </a:moveTo>
                  <a:cubicBezTo>
                    <a:pt x="49" y="124"/>
                    <a:pt x="51" y="124"/>
                    <a:pt x="52" y="124"/>
                  </a:cubicBezTo>
                  <a:cubicBezTo>
                    <a:pt x="52" y="125"/>
                    <a:pt x="52" y="126"/>
                    <a:pt x="52" y="128"/>
                  </a:cubicBezTo>
                  <a:cubicBezTo>
                    <a:pt x="51" y="128"/>
                    <a:pt x="49" y="128"/>
                    <a:pt x="48" y="128"/>
                  </a:cubicBezTo>
                  <a:cubicBezTo>
                    <a:pt x="48" y="126"/>
                    <a:pt x="48" y="125"/>
                    <a:pt x="48" y="124"/>
                  </a:cubicBezTo>
                  <a:close/>
                  <a:moveTo>
                    <a:pt x="11" y="117"/>
                  </a:moveTo>
                  <a:cubicBezTo>
                    <a:pt x="13" y="117"/>
                    <a:pt x="14" y="117"/>
                    <a:pt x="15" y="117"/>
                  </a:cubicBezTo>
                  <a:cubicBezTo>
                    <a:pt x="15" y="118"/>
                    <a:pt x="15" y="120"/>
                    <a:pt x="15" y="121"/>
                  </a:cubicBezTo>
                  <a:cubicBezTo>
                    <a:pt x="14" y="121"/>
                    <a:pt x="13" y="121"/>
                    <a:pt x="11" y="121"/>
                  </a:cubicBezTo>
                  <a:cubicBezTo>
                    <a:pt x="11" y="120"/>
                    <a:pt x="11" y="118"/>
                    <a:pt x="11" y="117"/>
                  </a:cubicBezTo>
                  <a:close/>
                  <a:moveTo>
                    <a:pt x="30" y="117"/>
                  </a:moveTo>
                  <a:cubicBezTo>
                    <a:pt x="31" y="117"/>
                    <a:pt x="32" y="117"/>
                    <a:pt x="34" y="117"/>
                  </a:cubicBezTo>
                  <a:cubicBezTo>
                    <a:pt x="34" y="118"/>
                    <a:pt x="34" y="120"/>
                    <a:pt x="34" y="121"/>
                  </a:cubicBezTo>
                  <a:cubicBezTo>
                    <a:pt x="32" y="121"/>
                    <a:pt x="31" y="121"/>
                    <a:pt x="30" y="121"/>
                  </a:cubicBezTo>
                  <a:cubicBezTo>
                    <a:pt x="30" y="120"/>
                    <a:pt x="30" y="118"/>
                    <a:pt x="30" y="117"/>
                  </a:cubicBezTo>
                  <a:close/>
                  <a:moveTo>
                    <a:pt x="36" y="117"/>
                  </a:moveTo>
                  <a:cubicBezTo>
                    <a:pt x="37" y="117"/>
                    <a:pt x="38" y="117"/>
                    <a:pt x="40" y="117"/>
                  </a:cubicBezTo>
                  <a:cubicBezTo>
                    <a:pt x="40" y="118"/>
                    <a:pt x="40" y="120"/>
                    <a:pt x="40" y="121"/>
                  </a:cubicBezTo>
                  <a:cubicBezTo>
                    <a:pt x="38" y="121"/>
                    <a:pt x="37" y="121"/>
                    <a:pt x="36" y="121"/>
                  </a:cubicBezTo>
                  <a:cubicBezTo>
                    <a:pt x="36" y="120"/>
                    <a:pt x="36" y="118"/>
                    <a:pt x="36" y="117"/>
                  </a:cubicBezTo>
                  <a:close/>
                  <a:moveTo>
                    <a:pt x="48" y="117"/>
                  </a:moveTo>
                  <a:cubicBezTo>
                    <a:pt x="49" y="117"/>
                    <a:pt x="51" y="117"/>
                    <a:pt x="52" y="117"/>
                  </a:cubicBezTo>
                  <a:cubicBezTo>
                    <a:pt x="52" y="118"/>
                    <a:pt x="52" y="120"/>
                    <a:pt x="52" y="121"/>
                  </a:cubicBezTo>
                  <a:cubicBezTo>
                    <a:pt x="51" y="121"/>
                    <a:pt x="49" y="121"/>
                    <a:pt x="48" y="121"/>
                  </a:cubicBezTo>
                  <a:cubicBezTo>
                    <a:pt x="48" y="120"/>
                    <a:pt x="48" y="118"/>
                    <a:pt x="48" y="117"/>
                  </a:cubicBezTo>
                  <a:close/>
                  <a:moveTo>
                    <a:pt x="54" y="117"/>
                  </a:moveTo>
                  <a:cubicBezTo>
                    <a:pt x="55" y="117"/>
                    <a:pt x="57" y="117"/>
                    <a:pt x="58" y="117"/>
                  </a:cubicBezTo>
                  <a:cubicBezTo>
                    <a:pt x="58" y="118"/>
                    <a:pt x="58" y="120"/>
                    <a:pt x="58" y="121"/>
                  </a:cubicBezTo>
                  <a:cubicBezTo>
                    <a:pt x="57" y="121"/>
                    <a:pt x="55" y="121"/>
                    <a:pt x="54" y="121"/>
                  </a:cubicBezTo>
                  <a:cubicBezTo>
                    <a:pt x="54" y="120"/>
                    <a:pt x="54" y="118"/>
                    <a:pt x="54" y="117"/>
                  </a:cubicBezTo>
                  <a:close/>
                  <a:moveTo>
                    <a:pt x="24" y="110"/>
                  </a:moveTo>
                  <a:cubicBezTo>
                    <a:pt x="25" y="110"/>
                    <a:pt x="26" y="110"/>
                    <a:pt x="28" y="110"/>
                  </a:cubicBezTo>
                  <a:cubicBezTo>
                    <a:pt x="28" y="112"/>
                    <a:pt x="28" y="113"/>
                    <a:pt x="28" y="114"/>
                  </a:cubicBezTo>
                  <a:cubicBezTo>
                    <a:pt x="26" y="114"/>
                    <a:pt x="25" y="114"/>
                    <a:pt x="24" y="114"/>
                  </a:cubicBezTo>
                  <a:cubicBezTo>
                    <a:pt x="24" y="113"/>
                    <a:pt x="24" y="112"/>
                    <a:pt x="24" y="110"/>
                  </a:cubicBezTo>
                  <a:close/>
                  <a:moveTo>
                    <a:pt x="30" y="110"/>
                  </a:moveTo>
                  <a:cubicBezTo>
                    <a:pt x="31" y="110"/>
                    <a:pt x="32" y="110"/>
                    <a:pt x="34" y="110"/>
                  </a:cubicBezTo>
                  <a:cubicBezTo>
                    <a:pt x="34" y="112"/>
                    <a:pt x="34" y="113"/>
                    <a:pt x="34" y="114"/>
                  </a:cubicBezTo>
                  <a:cubicBezTo>
                    <a:pt x="32" y="114"/>
                    <a:pt x="31" y="114"/>
                    <a:pt x="30" y="114"/>
                  </a:cubicBezTo>
                  <a:cubicBezTo>
                    <a:pt x="30" y="113"/>
                    <a:pt x="30" y="112"/>
                    <a:pt x="30" y="110"/>
                  </a:cubicBezTo>
                  <a:close/>
                  <a:moveTo>
                    <a:pt x="36" y="110"/>
                  </a:moveTo>
                  <a:cubicBezTo>
                    <a:pt x="37" y="110"/>
                    <a:pt x="38" y="110"/>
                    <a:pt x="40" y="110"/>
                  </a:cubicBezTo>
                  <a:cubicBezTo>
                    <a:pt x="40" y="112"/>
                    <a:pt x="40" y="113"/>
                    <a:pt x="40" y="114"/>
                  </a:cubicBezTo>
                  <a:cubicBezTo>
                    <a:pt x="38" y="114"/>
                    <a:pt x="37" y="114"/>
                    <a:pt x="36" y="114"/>
                  </a:cubicBezTo>
                  <a:cubicBezTo>
                    <a:pt x="36" y="113"/>
                    <a:pt x="36" y="112"/>
                    <a:pt x="36" y="110"/>
                  </a:cubicBezTo>
                  <a:close/>
                  <a:moveTo>
                    <a:pt x="48" y="110"/>
                  </a:moveTo>
                  <a:cubicBezTo>
                    <a:pt x="49" y="110"/>
                    <a:pt x="51" y="110"/>
                    <a:pt x="52" y="110"/>
                  </a:cubicBezTo>
                  <a:cubicBezTo>
                    <a:pt x="52" y="112"/>
                    <a:pt x="52" y="113"/>
                    <a:pt x="52" y="114"/>
                  </a:cubicBezTo>
                  <a:cubicBezTo>
                    <a:pt x="51" y="114"/>
                    <a:pt x="49" y="114"/>
                    <a:pt x="48" y="114"/>
                  </a:cubicBezTo>
                  <a:cubicBezTo>
                    <a:pt x="48" y="113"/>
                    <a:pt x="48" y="112"/>
                    <a:pt x="48" y="110"/>
                  </a:cubicBezTo>
                  <a:close/>
                  <a:moveTo>
                    <a:pt x="54" y="110"/>
                  </a:moveTo>
                  <a:cubicBezTo>
                    <a:pt x="55" y="110"/>
                    <a:pt x="57" y="110"/>
                    <a:pt x="58" y="110"/>
                  </a:cubicBezTo>
                  <a:cubicBezTo>
                    <a:pt x="58" y="112"/>
                    <a:pt x="58" y="113"/>
                    <a:pt x="58" y="114"/>
                  </a:cubicBezTo>
                  <a:cubicBezTo>
                    <a:pt x="57" y="114"/>
                    <a:pt x="55" y="114"/>
                    <a:pt x="54" y="114"/>
                  </a:cubicBezTo>
                  <a:cubicBezTo>
                    <a:pt x="54" y="113"/>
                    <a:pt x="54" y="112"/>
                    <a:pt x="54" y="110"/>
                  </a:cubicBezTo>
                  <a:close/>
                  <a:moveTo>
                    <a:pt x="24" y="104"/>
                  </a:moveTo>
                  <a:cubicBezTo>
                    <a:pt x="25" y="104"/>
                    <a:pt x="26" y="104"/>
                    <a:pt x="28" y="104"/>
                  </a:cubicBezTo>
                  <a:cubicBezTo>
                    <a:pt x="28" y="105"/>
                    <a:pt x="28" y="106"/>
                    <a:pt x="28" y="107"/>
                  </a:cubicBezTo>
                  <a:cubicBezTo>
                    <a:pt x="26" y="107"/>
                    <a:pt x="25" y="107"/>
                    <a:pt x="24" y="107"/>
                  </a:cubicBezTo>
                  <a:cubicBezTo>
                    <a:pt x="24" y="106"/>
                    <a:pt x="24" y="105"/>
                    <a:pt x="24" y="104"/>
                  </a:cubicBezTo>
                  <a:close/>
                  <a:moveTo>
                    <a:pt x="42" y="104"/>
                  </a:moveTo>
                  <a:cubicBezTo>
                    <a:pt x="43" y="104"/>
                    <a:pt x="45" y="104"/>
                    <a:pt x="46" y="104"/>
                  </a:cubicBezTo>
                  <a:cubicBezTo>
                    <a:pt x="46" y="105"/>
                    <a:pt x="46" y="106"/>
                    <a:pt x="46" y="107"/>
                  </a:cubicBezTo>
                  <a:cubicBezTo>
                    <a:pt x="45" y="107"/>
                    <a:pt x="43" y="107"/>
                    <a:pt x="42" y="107"/>
                  </a:cubicBezTo>
                  <a:cubicBezTo>
                    <a:pt x="42" y="106"/>
                    <a:pt x="42" y="105"/>
                    <a:pt x="42" y="104"/>
                  </a:cubicBezTo>
                  <a:close/>
                  <a:moveTo>
                    <a:pt x="54" y="104"/>
                  </a:moveTo>
                  <a:cubicBezTo>
                    <a:pt x="55" y="104"/>
                    <a:pt x="57" y="104"/>
                    <a:pt x="58" y="104"/>
                  </a:cubicBezTo>
                  <a:cubicBezTo>
                    <a:pt x="58" y="105"/>
                    <a:pt x="58" y="106"/>
                    <a:pt x="58" y="107"/>
                  </a:cubicBezTo>
                  <a:cubicBezTo>
                    <a:pt x="57" y="107"/>
                    <a:pt x="55" y="107"/>
                    <a:pt x="54" y="107"/>
                  </a:cubicBezTo>
                  <a:cubicBezTo>
                    <a:pt x="54" y="106"/>
                    <a:pt x="54" y="105"/>
                    <a:pt x="54" y="104"/>
                  </a:cubicBezTo>
                  <a:close/>
                  <a:moveTo>
                    <a:pt x="30" y="97"/>
                  </a:moveTo>
                  <a:cubicBezTo>
                    <a:pt x="31" y="97"/>
                    <a:pt x="32" y="97"/>
                    <a:pt x="34" y="97"/>
                  </a:cubicBezTo>
                  <a:cubicBezTo>
                    <a:pt x="34" y="98"/>
                    <a:pt x="34" y="99"/>
                    <a:pt x="34" y="101"/>
                  </a:cubicBezTo>
                  <a:cubicBezTo>
                    <a:pt x="32" y="101"/>
                    <a:pt x="31" y="101"/>
                    <a:pt x="30" y="101"/>
                  </a:cubicBezTo>
                  <a:cubicBezTo>
                    <a:pt x="30" y="99"/>
                    <a:pt x="30" y="98"/>
                    <a:pt x="30" y="97"/>
                  </a:cubicBezTo>
                  <a:close/>
                  <a:moveTo>
                    <a:pt x="36" y="97"/>
                  </a:moveTo>
                  <a:cubicBezTo>
                    <a:pt x="37" y="97"/>
                    <a:pt x="38" y="97"/>
                    <a:pt x="40" y="97"/>
                  </a:cubicBezTo>
                  <a:cubicBezTo>
                    <a:pt x="40" y="98"/>
                    <a:pt x="40" y="99"/>
                    <a:pt x="40" y="101"/>
                  </a:cubicBezTo>
                  <a:cubicBezTo>
                    <a:pt x="38" y="101"/>
                    <a:pt x="37" y="101"/>
                    <a:pt x="36" y="101"/>
                  </a:cubicBezTo>
                  <a:cubicBezTo>
                    <a:pt x="36" y="99"/>
                    <a:pt x="36" y="98"/>
                    <a:pt x="36" y="97"/>
                  </a:cubicBezTo>
                  <a:close/>
                  <a:moveTo>
                    <a:pt x="54" y="97"/>
                  </a:moveTo>
                  <a:cubicBezTo>
                    <a:pt x="55" y="97"/>
                    <a:pt x="57" y="97"/>
                    <a:pt x="58" y="97"/>
                  </a:cubicBezTo>
                  <a:cubicBezTo>
                    <a:pt x="58" y="98"/>
                    <a:pt x="58" y="99"/>
                    <a:pt x="58" y="101"/>
                  </a:cubicBezTo>
                  <a:cubicBezTo>
                    <a:pt x="57" y="101"/>
                    <a:pt x="55" y="101"/>
                    <a:pt x="54" y="101"/>
                  </a:cubicBezTo>
                  <a:cubicBezTo>
                    <a:pt x="54" y="99"/>
                    <a:pt x="54" y="98"/>
                    <a:pt x="54" y="97"/>
                  </a:cubicBezTo>
                  <a:close/>
                  <a:moveTo>
                    <a:pt x="11" y="90"/>
                  </a:moveTo>
                  <a:cubicBezTo>
                    <a:pt x="13" y="90"/>
                    <a:pt x="14" y="90"/>
                    <a:pt x="15" y="90"/>
                  </a:cubicBezTo>
                  <a:cubicBezTo>
                    <a:pt x="15" y="91"/>
                    <a:pt x="15" y="93"/>
                    <a:pt x="15" y="94"/>
                  </a:cubicBezTo>
                  <a:cubicBezTo>
                    <a:pt x="14" y="94"/>
                    <a:pt x="13" y="94"/>
                    <a:pt x="11" y="94"/>
                  </a:cubicBezTo>
                  <a:cubicBezTo>
                    <a:pt x="11" y="93"/>
                    <a:pt x="11" y="91"/>
                    <a:pt x="11" y="90"/>
                  </a:cubicBezTo>
                  <a:close/>
                  <a:moveTo>
                    <a:pt x="30" y="90"/>
                  </a:moveTo>
                  <a:cubicBezTo>
                    <a:pt x="31" y="90"/>
                    <a:pt x="32" y="90"/>
                    <a:pt x="34" y="90"/>
                  </a:cubicBezTo>
                  <a:cubicBezTo>
                    <a:pt x="34" y="91"/>
                    <a:pt x="34" y="93"/>
                    <a:pt x="34" y="94"/>
                  </a:cubicBezTo>
                  <a:cubicBezTo>
                    <a:pt x="32" y="94"/>
                    <a:pt x="31" y="94"/>
                    <a:pt x="30" y="94"/>
                  </a:cubicBezTo>
                  <a:cubicBezTo>
                    <a:pt x="30" y="93"/>
                    <a:pt x="30" y="91"/>
                    <a:pt x="30" y="90"/>
                  </a:cubicBezTo>
                  <a:close/>
                  <a:moveTo>
                    <a:pt x="36" y="90"/>
                  </a:moveTo>
                  <a:cubicBezTo>
                    <a:pt x="37" y="90"/>
                    <a:pt x="38" y="90"/>
                    <a:pt x="40" y="90"/>
                  </a:cubicBezTo>
                  <a:cubicBezTo>
                    <a:pt x="40" y="91"/>
                    <a:pt x="40" y="93"/>
                    <a:pt x="40" y="94"/>
                  </a:cubicBezTo>
                  <a:cubicBezTo>
                    <a:pt x="38" y="94"/>
                    <a:pt x="37" y="94"/>
                    <a:pt x="36" y="94"/>
                  </a:cubicBezTo>
                  <a:cubicBezTo>
                    <a:pt x="36" y="93"/>
                    <a:pt x="36" y="91"/>
                    <a:pt x="36" y="90"/>
                  </a:cubicBezTo>
                  <a:close/>
                  <a:moveTo>
                    <a:pt x="42" y="90"/>
                  </a:moveTo>
                  <a:cubicBezTo>
                    <a:pt x="43" y="90"/>
                    <a:pt x="45" y="90"/>
                    <a:pt x="46" y="90"/>
                  </a:cubicBezTo>
                  <a:cubicBezTo>
                    <a:pt x="46" y="91"/>
                    <a:pt x="46" y="93"/>
                    <a:pt x="46" y="94"/>
                  </a:cubicBezTo>
                  <a:cubicBezTo>
                    <a:pt x="45" y="94"/>
                    <a:pt x="43" y="94"/>
                    <a:pt x="42" y="94"/>
                  </a:cubicBezTo>
                  <a:cubicBezTo>
                    <a:pt x="42" y="93"/>
                    <a:pt x="42" y="91"/>
                    <a:pt x="42" y="90"/>
                  </a:cubicBezTo>
                  <a:close/>
                  <a:moveTo>
                    <a:pt x="54" y="90"/>
                  </a:moveTo>
                  <a:cubicBezTo>
                    <a:pt x="55" y="90"/>
                    <a:pt x="57" y="90"/>
                    <a:pt x="58" y="90"/>
                  </a:cubicBezTo>
                  <a:cubicBezTo>
                    <a:pt x="58" y="91"/>
                    <a:pt x="58" y="93"/>
                    <a:pt x="58" y="94"/>
                  </a:cubicBezTo>
                  <a:cubicBezTo>
                    <a:pt x="57" y="94"/>
                    <a:pt x="55" y="94"/>
                    <a:pt x="54" y="94"/>
                  </a:cubicBezTo>
                  <a:cubicBezTo>
                    <a:pt x="54" y="93"/>
                    <a:pt x="54" y="91"/>
                    <a:pt x="54" y="90"/>
                  </a:cubicBezTo>
                  <a:close/>
                  <a:moveTo>
                    <a:pt x="11" y="83"/>
                  </a:moveTo>
                  <a:cubicBezTo>
                    <a:pt x="13" y="83"/>
                    <a:pt x="14" y="83"/>
                    <a:pt x="15" y="83"/>
                  </a:cubicBezTo>
                  <a:cubicBezTo>
                    <a:pt x="15" y="85"/>
                    <a:pt x="15" y="86"/>
                    <a:pt x="15" y="87"/>
                  </a:cubicBezTo>
                  <a:cubicBezTo>
                    <a:pt x="14" y="87"/>
                    <a:pt x="13" y="87"/>
                    <a:pt x="11" y="87"/>
                  </a:cubicBezTo>
                  <a:cubicBezTo>
                    <a:pt x="11" y="86"/>
                    <a:pt x="11" y="85"/>
                    <a:pt x="11" y="83"/>
                  </a:cubicBezTo>
                  <a:close/>
                  <a:moveTo>
                    <a:pt x="24" y="83"/>
                  </a:moveTo>
                  <a:cubicBezTo>
                    <a:pt x="25" y="83"/>
                    <a:pt x="26" y="83"/>
                    <a:pt x="28" y="83"/>
                  </a:cubicBezTo>
                  <a:cubicBezTo>
                    <a:pt x="28" y="85"/>
                    <a:pt x="28" y="86"/>
                    <a:pt x="28" y="87"/>
                  </a:cubicBezTo>
                  <a:cubicBezTo>
                    <a:pt x="26" y="87"/>
                    <a:pt x="25" y="87"/>
                    <a:pt x="24" y="87"/>
                  </a:cubicBezTo>
                  <a:cubicBezTo>
                    <a:pt x="24" y="86"/>
                    <a:pt x="24" y="85"/>
                    <a:pt x="24" y="83"/>
                  </a:cubicBezTo>
                  <a:close/>
                  <a:moveTo>
                    <a:pt x="36" y="83"/>
                  </a:moveTo>
                  <a:cubicBezTo>
                    <a:pt x="37" y="83"/>
                    <a:pt x="38" y="83"/>
                    <a:pt x="40" y="83"/>
                  </a:cubicBezTo>
                  <a:cubicBezTo>
                    <a:pt x="40" y="85"/>
                    <a:pt x="40" y="86"/>
                    <a:pt x="40" y="87"/>
                  </a:cubicBezTo>
                  <a:cubicBezTo>
                    <a:pt x="38" y="87"/>
                    <a:pt x="37" y="87"/>
                    <a:pt x="36" y="87"/>
                  </a:cubicBezTo>
                  <a:cubicBezTo>
                    <a:pt x="36" y="86"/>
                    <a:pt x="36" y="85"/>
                    <a:pt x="36" y="83"/>
                  </a:cubicBezTo>
                  <a:close/>
                  <a:moveTo>
                    <a:pt x="42" y="83"/>
                  </a:moveTo>
                  <a:cubicBezTo>
                    <a:pt x="43" y="83"/>
                    <a:pt x="45" y="83"/>
                    <a:pt x="46" y="83"/>
                  </a:cubicBezTo>
                  <a:cubicBezTo>
                    <a:pt x="46" y="85"/>
                    <a:pt x="46" y="86"/>
                    <a:pt x="46" y="87"/>
                  </a:cubicBezTo>
                  <a:cubicBezTo>
                    <a:pt x="45" y="87"/>
                    <a:pt x="43" y="87"/>
                    <a:pt x="42" y="87"/>
                  </a:cubicBezTo>
                  <a:cubicBezTo>
                    <a:pt x="42" y="86"/>
                    <a:pt x="42" y="85"/>
                    <a:pt x="42" y="83"/>
                  </a:cubicBezTo>
                  <a:close/>
                  <a:moveTo>
                    <a:pt x="48" y="83"/>
                  </a:moveTo>
                  <a:cubicBezTo>
                    <a:pt x="49" y="83"/>
                    <a:pt x="51" y="83"/>
                    <a:pt x="52" y="83"/>
                  </a:cubicBezTo>
                  <a:cubicBezTo>
                    <a:pt x="52" y="85"/>
                    <a:pt x="52" y="86"/>
                    <a:pt x="52" y="87"/>
                  </a:cubicBezTo>
                  <a:cubicBezTo>
                    <a:pt x="51" y="87"/>
                    <a:pt x="49" y="87"/>
                    <a:pt x="48" y="87"/>
                  </a:cubicBezTo>
                  <a:cubicBezTo>
                    <a:pt x="48" y="86"/>
                    <a:pt x="48" y="85"/>
                    <a:pt x="48" y="83"/>
                  </a:cubicBezTo>
                  <a:close/>
                  <a:moveTo>
                    <a:pt x="30" y="77"/>
                  </a:moveTo>
                  <a:cubicBezTo>
                    <a:pt x="31" y="77"/>
                    <a:pt x="32" y="77"/>
                    <a:pt x="34" y="77"/>
                  </a:cubicBezTo>
                  <a:cubicBezTo>
                    <a:pt x="34" y="78"/>
                    <a:pt x="34" y="79"/>
                    <a:pt x="34" y="81"/>
                  </a:cubicBezTo>
                  <a:cubicBezTo>
                    <a:pt x="32" y="81"/>
                    <a:pt x="31" y="81"/>
                    <a:pt x="30" y="81"/>
                  </a:cubicBezTo>
                  <a:cubicBezTo>
                    <a:pt x="30" y="79"/>
                    <a:pt x="30" y="78"/>
                    <a:pt x="30" y="77"/>
                  </a:cubicBezTo>
                  <a:close/>
                  <a:moveTo>
                    <a:pt x="42" y="77"/>
                  </a:moveTo>
                  <a:cubicBezTo>
                    <a:pt x="43" y="77"/>
                    <a:pt x="45" y="77"/>
                    <a:pt x="46" y="77"/>
                  </a:cubicBezTo>
                  <a:cubicBezTo>
                    <a:pt x="46" y="78"/>
                    <a:pt x="46" y="79"/>
                    <a:pt x="46" y="81"/>
                  </a:cubicBezTo>
                  <a:cubicBezTo>
                    <a:pt x="45" y="81"/>
                    <a:pt x="43" y="81"/>
                    <a:pt x="42" y="81"/>
                  </a:cubicBezTo>
                  <a:cubicBezTo>
                    <a:pt x="42" y="79"/>
                    <a:pt x="42" y="78"/>
                    <a:pt x="42" y="77"/>
                  </a:cubicBezTo>
                  <a:close/>
                  <a:moveTo>
                    <a:pt x="29" y="15"/>
                  </a:moveTo>
                  <a:cubicBezTo>
                    <a:pt x="30" y="15"/>
                    <a:pt x="30" y="15"/>
                    <a:pt x="31" y="15"/>
                  </a:cubicBezTo>
                  <a:cubicBezTo>
                    <a:pt x="31" y="17"/>
                    <a:pt x="31" y="20"/>
                    <a:pt x="31" y="22"/>
                  </a:cubicBezTo>
                  <a:cubicBezTo>
                    <a:pt x="30" y="22"/>
                    <a:pt x="30" y="22"/>
                    <a:pt x="29" y="22"/>
                  </a:cubicBezTo>
                  <a:cubicBezTo>
                    <a:pt x="29" y="20"/>
                    <a:pt x="29" y="17"/>
                    <a:pt x="29" y="15"/>
                  </a:cubicBezTo>
                  <a:close/>
                  <a:moveTo>
                    <a:pt x="25" y="15"/>
                  </a:moveTo>
                  <a:cubicBezTo>
                    <a:pt x="27" y="15"/>
                    <a:pt x="27" y="15"/>
                    <a:pt x="27" y="15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15"/>
                    <a:pt x="25" y="15"/>
                    <a:pt x="25" y="15"/>
                  </a:cubicBezTo>
                  <a:close/>
                  <a:moveTo>
                    <a:pt x="32" y="15"/>
                  </a:moveTo>
                  <a:cubicBezTo>
                    <a:pt x="33" y="15"/>
                    <a:pt x="34" y="15"/>
                    <a:pt x="34" y="15"/>
                  </a:cubicBezTo>
                  <a:cubicBezTo>
                    <a:pt x="34" y="17"/>
                    <a:pt x="34" y="20"/>
                    <a:pt x="34" y="22"/>
                  </a:cubicBezTo>
                  <a:cubicBezTo>
                    <a:pt x="34" y="22"/>
                    <a:pt x="33" y="22"/>
                    <a:pt x="32" y="22"/>
                  </a:cubicBezTo>
                  <a:cubicBezTo>
                    <a:pt x="32" y="20"/>
                    <a:pt x="32" y="17"/>
                    <a:pt x="32" y="15"/>
                  </a:cubicBezTo>
                  <a:close/>
                  <a:moveTo>
                    <a:pt x="36" y="15"/>
                  </a:moveTo>
                  <a:cubicBezTo>
                    <a:pt x="36" y="15"/>
                    <a:pt x="37" y="15"/>
                    <a:pt x="38" y="15"/>
                  </a:cubicBezTo>
                  <a:cubicBezTo>
                    <a:pt x="38" y="17"/>
                    <a:pt x="38" y="20"/>
                    <a:pt x="38" y="22"/>
                  </a:cubicBezTo>
                  <a:cubicBezTo>
                    <a:pt x="37" y="22"/>
                    <a:pt x="36" y="22"/>
                    <a:pt x="36" y="22"/>
                  </a:cubicBezTo>
                  <a:cubicBezTo>
                    <a:pt x="36" y="20"/>
                    <a:pt x="36" y="17"/>
                    <a:pt x="36" y="15"/>
                  </a:cubicBezTo>
                  <a:close/>
                  <a:moveTo>
                    <a:pt x="39" y="15"/>
                  </a:moveTo>
                  <a:cubicBezTo>
                    <a:pt x="40" y="15"/>
                    <a:pt x="40" y="15"/>
                    <a:pt x="41" y="15"/>
                  </a:cubicBezTo>
                  <a:cubicBezTo>
                    <a:pt x="41" y="17"/>
                    <a:pt x="41" y="20"/>
                    <a:pt x="41" y="22"/>
                  </a:cubicBezTo>
                  <a:cubicBezTo>
                    <a:pt x="40" y="22"/>
                    <a:pt x="40" y="22"/>
                    <a:pt x="39" y="22"/>
                  </a:cubicBezTo>
                  <a:cubicBezTo>
                    <a:pt x="39" y="20"/>
                    <a:pt x="39" y="17"/>
                    <a:pt x="39" y="15"/>
                  </a:cubicBezTo>
                  <a:close/>
                  <a:moveTo>
                    <a:pt x="42" y="15"/>
                  </a:moveTo>
                  <a:cubicBezTo>
                    <a:pt x="44" y="15"/>
                    <a:pt x="44" y="15"/>
                    <a:pt x="44" y="15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2" y="22"/>
                    <a:pt x="42" y="22"/>
                    <a:pt x="42" y="22"/>
                  </a:cubicBezTo>
                  <a:lnTo>
                    <a:pt x="42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4" name="Freeform 2600"/>
            <p:cNvSpPr>
              <a:spLocks noEditPoints="1"/>
            </p:cNvSpPr>
            <p:nvPr/>
          </p:nvSpPr>
          <p:spPr bwMode="auto">
            <a:xfrm>
              <a:off x="-1903409" y="362784"/>
              <a:ext cx="261936" cy="646866"/>
            </a:xfrm>
            <a:custGeom>
              <a:avLst/>
              <a:gdLst>
                <a:gd name="T0" fmla="*/ 24 w 56"/>
                <a:gd name="T1" fmla="*/ 12 h 138"/>
                <a:gd name="T2" fmla="*/ 34 w 56"/>
                <a:gd name="T3" fmla="*/ 16 h 138"/>
                <a:gd name="T4" fmla="*/ 47 w 56"/>
                <a:gd name="T5" fmla="*/ 32 h 138"/>
                <a:gd name="T6" fmla="*/ 40 w 56"/>
                <a:gd name="T7" fmla="*/ 26 h 138"/>
                <a:gd name="T8" fmla="*/ 47 w 56"/>
                <a:gd name="T9" fmla="*/ 30 h 138"/>
                <a:gd name="T10" fmla="*/ 31 w 56"/>
                <a:gd name="T11" fmla="*/ 63 h 138"/>
                <a:gd name="T12" fmla="*/ 28 w 56"/>
                <a:gd name="T13" fmla="*/ 70 h 138"/>
                <a:gd name="T14" fmla="*/ 31 w 56"/>
                <a:gd name="T15" fmla="*/ 80 h 138"/>
                <a:gd name="T16" fmla="*/ 28 w 56"/>
                <a:gd name="T17" fmla="*/ 106 h 138"/>
                <a:gd name="T18" fmla="*/ 31 w 56"/>
                <a:gd name="T19" fmla="*/ 113 h 138"/>
                <a:gd name="T20" fmla="*/ 27 w 56"/>
                <a:gd name="T21" fmla="*/ 115 h 138"/>
                <a:gd name="T22" fmla="*/ 32 w 56"/>
                <a:gd name="T23" fmla="*/ 118 h 138"/>
                <a:gd name="T24" fmla="*/ 39 w 56"/>
                <a:gd name="T25" fmla="*/ 115 h 138"/>
                <a:gd name="T26" fmla="*/ 24 w 56"/>
                <a:gd name="T27" fmla="*/ 110 h 138"/>
                <a:gd name="T28" fmla="*/ 35 w 56"/>
                <a:gd name="T29" fmla="*/ 113 h 138"/>
                <a:gd name="T30" fmla="*/ 27 w 56"/>
                <a:gd name="T31" fmla="*/ 106 h 138"/>
                <a:gd name="T32" fmla="*/ 32 w 56"/>
                <a:gd name="T33" fmla="*/ 109 h 138"/>
                <a:gd name="T34" fmla="*/ 43 w 56"/>
                <a:gd name="T35" fmla="*/ 106 h 138"/>
                <a:gd name="T36" fmla="*/ 24 w 56"/>
                <a:gd name="T37" fmla="*/ 102 h 138"/>
                <a:gd name="T38" fmla="*/ 35 w 56"/>
                <a:gd name="T39" fmla="*/ 105 h 138"/>
                <a:gd name="T40" fmla="*/ 35 w 56"/>
                <a:gd name="T41" fmla="*/ 98 h 138"/>
                <a:gd name="T42" fmla="*/ 36 w 56"/>
                <a:gd name="T43" fmla="*/ 101 h 138"/>
                <a:gd name="T44" fmla="*/ 43 w 56"/>
                <a:gd name="T45" fmla="*/ 98 h 138"/>
                <a:gd name="T46" fmla="*/ 32 w 56"/>
                <a:gd name="T47" fmla="*/ 93 h 138"/>
                <a:gd name="T48" fmla="*/ 39 w 56"/>
                <a:gd name="T49" fmla="*/ 97 h 138"/>
                <a:gd name="T50" fmla="*/ 47 w 56"/>
                <a:gd name="T51" fmla="*/ 86 h 138"/>
                <a:gd name="T52" fmla="*/ 24 w 56"/>
                <a:gd name="T53" fmla="*/ 83 h 138"/>
                <a:gd name="T54" fmla="*/ 35 w 56"/>
                <a:gd name="T55" fmla="*/ 81 h 138"/>
                <a:gd name="T56" fmla="*/ 40 w 56"/>
                <a:gd name="T57" fmla="*/ 81 h 138"/>
                <a:gd name="T58" fmla="*/ 47 w 56"/>
                <a:gd name="T59" fmla="*/ 84 h 138"/>
                <a:gd name="T60" fmla="*/ 35 w 56"/>
                <a:gd name="T61" fmla="*/ 76 h 138"/>
                <a:gd name="T62" fmla="*/ 36 w 56"/>
                <a:gd name="T63" fmla="*/ 79 h 138"/>
                <a:gd name="T64" fmla="*/ 43 w 56"/>
                <a:gd name="T65" fmla="*/ 77 h 138"/>
                <a:gd name="T66" fmla="*/ 24 w 56"/>
                <a:gd name="T67" fmla="*/ 71 h 138"/>
                <a:gd name="T68" fmla="*/ 35 w 56"/>
                <a:gd name="T69" fmla="*/ 75 h 138"/>
                <a:gd name="T70" fmla="*/ 43 w 56"/>
                <a:gd name="T71" fmla="*/ 73 h 138"/>
                <a:gd name="T72" fmla="*/ 24 w 56"/>
                <a:gd name="T73" fmla="*/ 70 h 138"/>
                <a:gd name="T74" fmla="*/ 39 w 56"/>
                <a:gd name="T75" fmla="*/ 68 h 138"/>
                <a:gd name="T76" fmla="*/ 36 w 56"/>
                <a:gd name="T77" fmla="*/ 64 h 138"/>
                <a:gd name="T78" fmla="*/ 43 w 56"/>
                <a:gd name="T79" fmla="*/ 67 h 138"/>
                <a:gd name="T80" fmla="*/ 27 w 56"/>
                <a:gd name="T81" fmla="*/ 58 h 138"/>
                <a:gd name="T82" fmla="*/ 32 w 56"/>
                <a:gd name="T83" fmla="*/ 62 h 138"/>
                <a:gd name="T84" fmla="*/ 39 w 56"/>
                <a:gd name="T85" fmla="*/ 60 h 138"/>
                <a:gd name="T86" fmla="*/ 24 w 56"/>
                <a:gd name="T87" fmla="*/ 54 h 138"/>
                <a:gd name="T88" fmla="*/ 39 w 56"/>
                <a:gd name="T89" fmla="*/ 59 h 138"/>
                <a:gd name="T90" fmla="*/ 27 w 56"/>
                <a:gd name="T91" fmla="*/ 50 h 138"/>
                <a:gd name="T92" fmla="*/ 40 w 56"/>
                <a:gd name="T93" fmla="*/ 55 h 138"/>
                <a:gd name="T94" fmla="*/ 47 w 56"/>
                <a:gd name="T95" fmla="*/ 52 h 138"/>
                <a:gd name="T96" fmla="*/ 40 w 56"/>
                <a:gd name="T97" fmla="*/ 47 h 138"/>
                <a:gd name="T98" fmla="*/ 27 w 56"/>
                <a:gd name="T99" fmla="*/ 44 h 138"/>
                <a:gd name="T100" fmla="*/ 27 w 56"/>
                <a:gd name="T101" fmla="*/ 37 h 138"/>
                <a:gd name="T102" fmla="*/ 40 w 56"/>
                <a:gd name="T103" fmla="*/ 42 h 138"/>
                <a:gd name="T104" fmla="*/ 47 w 56"/>
                <a:gd name="T105" fmla="*/ 40 h 138"/>
                <a:gd name="T106" fmla="*/ 40 w 56"/>
                <a:gd name="T107" fmla="*/ 35 h 138"/>
                <a:gd name="T108" fmla="*/ 47 w 56"/>
                <a:gd name="T109" fmla="*/ 39 h 138"/>
                <a:gd name="T110" fmla="*/ 43 w 56"/>
                <a:gd name="T111" fmla="*/ 31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6" h="138">
                  <a:moveTo>
                    <a:pt x="56" y="138"/>
                  </a:moveTo>
                  <a:cubicBezTo>
                    <a:pt x="0" y="138"/>
                    <a:pt x="0" y="138"/>
                    <a:pt x="0" y="13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6" y="138"/>
                    <a:pt x="56" y="138"/>
                    <a:pt x="56" y="138"/>
                  </a:cubicBezTo>
                  <a:close/>
                  <a:moveTo>
                    <a:pt x="47" y="32"/>
                  </a:moveTo>
                  <a:cubicBezTo>
                    <a:pt x="46" y="32"/>
                    <a:pt x="45" y="31"/>
                    <a:pt x="44" y="31"/>
                  </a:cubicBezTo>
                  <a:cubicBezTo>
                    <a:pt x="44" y="32"/>
                    <a:pt x="44" y="33"/>
                    <a:pt x="44" y="34"/>
                  </a:cubicBezTo>
                  <a:cubicBezTo>
                    <a:pt x="45" y="34"/>
                    <a:pt x="46" y="34"/>
                    <a:pt x="47" y="35"/>
                  </a:cubicBezTo>
                  <a:cubicBezTo>
                    <a:pt x="47" y="34"/>
                    <a:pt x="47" y="33"/>
                    <a:pt x="47" y="32"/>
                  </a:cubicBezTo>
                  <a:close/>
                  <a:moveTo>
                    <a:pt x="27" y="24"/>
                  </a:moveTo>
                  <a:cubicBezTo>
                    <a:pt x="26" y="24"/>
                    <a:pt x="25" y="23"/>
                    <a:pt x="24" y="23"/>
                  </a:cubicBezTo>
                  <a:cubicBezTo>
                    <a:pt x="24" y="24"/>
                    <a:pt x="24" y="25"/>
                    <a:pt x="24" y="26"/>
                  </a:cubicBezTo>
                  <a:cubicBezTo>
                    <a:pt x="25" y="26"/>
                    <a:pt x="26" y="27"/>
                    <a:pt x="27" y="27"/>
                  </a:cubicBezTo>
                  <a:cubicBezTo>
                    <a:pt x="27" y="26"/>
                    <a:pt x="27" y="25"/>
                    <a:pt x="27" y="24"/>
                  </a:cubicBezTo>
                  <a:close/>
                  <a:moveTo>
                    <a:pt x="43" y="27"/>
                  </a:moveTo>
                  <a:cubicBezTo>
                    <a:pt x="42" y="27"/>
                    <a:pt x="41" y="26"/>
                    <a:pt x="40" y="26"/>
                  </a:cubicBezTo>
                  <a:cubicBezTo>
                    <a:pt x="40" y="27"/>
                    <a:pt x="40" y="28"/>
                    <a:pt x="40" y="29"/>
                  </a:cubicBezTo>
                  <a:cubicBezTo>
                    <a:pt x="41" y="29"/>
                    <a:pt x="42" y="30"/>
                    <a:pt x="43" y="30"/>
                  </a:cubicBezTo>
                  <a:cubicBezTo>
                    <a:pt x="43" y="29"/>
                    <a:pt x="43" y="28"/>
                    <a:pt x="43" y="27"/>
                  </a:cubicBezTo>
                  <a:close/>
                  <a:moveTo>
                    <a:pt x="47" y="28"/>
                  </a:moveTo>
                  <a:cubicBezTo>
                    <a:pt x="46" y="27"/>
                    <a:pt x="45" y="27"/>
                    <a:pt x="44" y="27"/>
                  </a:cubicBezTo>
                  <a:cubicBezTo>
                    <a:pt x="44" y="28"/>
                    <a:pt x="44" y="29"/>
                    <a:pt x="44" y="30"/>
                  </a:cubicBezTo>
                  <a:cubicBezTo>
                    <a:pt x="45" y="30"/>
                    <a:pt x="46" y="30"/>
                    <a:pt x="47" y="30"/>
                  </a:cubicBezTo>
                  <a:cubicBezTo>
                    <a:pt x="47" y="30"/>
                    <a:pt x="47" y="29"/>
                    <a:pt x="47" y="28"/>
                  </a:cubicBezTo>
                  <a:close/>
                  <a:moveTo>
                    <a:pt x="31" y="59"/>
                  </a:moveTo>
                  <a:cubicBezTo>
                    <a:pt x="30" y="59"/>
                    <a:pt x="29" y="59"/>
                    <a:pt x="28" y="59"/>
                  </a:cubicBezTo>
                  <a:cubicBezTo>
                    <a:pt x="28" y="60"/>
                    <a:pt x="28" y="61"/>
                    <a:pt x="28" y="62"/>
                  </a:cubicBezTo>
                  <a:cubicBezTo>
                    <a:pt x="29" y="62"/>
                    <a:pt x="30" y="62"/>
                    <a:pt x="31" y="62"/>
                  </a:cubicBezTo>
                  <a:cubicBezTo>
                    <a:pt x="31" y="61"/>
                    <a:pt x="31" y="60"/>
                    <a:pt x="31" y="59"/>
                  </a:cubicBezTo>
                  <a:close/>
                  <a:moveTo>
                    <a:pt x="31" y="63"/>
                  </a:moveTo>
                  <a:cubicBezTo>
                    <a:pt x="30" y="63"/>
                    <a:pt x="29" y="63"/>
                    <a:pt x="28" y="63"/>
                  </a:cubicBezTo>
                  <a:cubicBezTo>
                    <a:pt x="28" y="64"/>
                    <a:pt x="28" y="65"/>
                    <a:pt x="28" y="66"/>
                  </a:cubicBezTo>
                  <a:cubicBezTo>
                    <a:pt x="29" y="66"/>
                    <a:pt x="30" y="66"/>
                    <a:pt x="31" y="66"/>
                  </a:cubicBezTo>
                  <a:cubicBezTo>
                    <a:pt x="31" y="65"/>
                    <a:pt x="31" y="64"/>
                    <a:pt x="31" y="63"/>
                  </a:cubicBezTo>
                  <a:close/>
                  <a:moveTo>
                    <a:pt x="31" y="67"/>
                  </a:moveTo>
                  <a:cubicBezTo>
                    <a:pt x="30" y="67"/>
                    <a:pt x="29" y="67"/>
                    <a:pt x="28" y="67"/>
                  </a:cubicBezTo>
                  <a:cubicBezTo>
                    <a:pt x="28" y="68"/>
                    <a:pt x="28" y="69"/>
                    <a:pt x="28" y="70"/>
                  </a:cubicBezTo>
                  <a:cubicBezTo>
                    <a:pt x="29" y="70"/>
                    <a:pt x="30" y="70"/>
                    <a:pt x="31" y="70"/>
                  </a:cubicBezTo>
                  <a:cubicBezTo>
                    <a:pt x="31" y="69"/>
                    <a:pt x="31" y="68"/>
                    <a:pt x="31" y="67"/>
                  </a:cubicBezTo>
                  <a:close/>
                  <a:moveTo>
                    <a:pt x="31" y="80"/>
                  </a:moveTo>
                  <a:cubicBezTo>
                    <a:pt x="30" y="80"/>
                    <a:pt x="29" y="80"/>
                    <a:pt x="28" y="80"/>
                  </a:cubicBezTo>
                  <a:cubicBezTo>
                    <a:pt x="28" y="81"/>
                    <a:pt x="28" y="82"/>
                    <a:pt x="28" y="83"/>
                  </a:cubicBezTo>
                  <a:cubicBezTo>
                    <a:pt x="29" y="83"/>
                    <a:pt x="30" y="83"/>
                    <a:pt x="31" y="83"/>
                  </a:cubicBezTo>
                  <a:cubicBezTo>
                    <a:pt x="31" y="82"/>
                    <a:pt x="31" y="81"/>
                    <a:pt x="31" y="80"/>
                  </a:cubicBezTo>
                  <a:close/>
                  <a:moveTo>
                    <a:pt x="31" y="93"/>
                  </a:moveTo>
                  <a:cubicBezTo>
                    <a:pt x="30" y="93"/>
                    <a:pt x="29" y="93"/>
                    <a:pt x="28" y="93"/>
                  </a:cubicBezTo>
                  <a:cubicBezTo>
                    <a:pt x="28" y="94"/>
                    <a:pt x="28" y="95"/>
                    <a:pt x="28" y="96"/>
                  </a:cubicBezTo>
                  <a:cubicBezTo>
                    <a:pt x="29" y="96"/>
                    <a:pt x="30" y="96"/>
                    <a:pt x="31" y="96"/>
                  </a:cubicBezTo>
                  <a:cubicBezTo>
                    <a:pt x="31" y="95"/>
                    <a:pt x="31" y="94"/>
                    <a:pt x="31" y="93"/>
                  </a:cubicBezTo>
                  <a:close/>
                  <a:moveTo>
                    <a:pt x="31" y="106"/>
                  </a:moveTo>
                  <a:cubicBezTo>
                    <a:pt x="30" y="106"/>
                    <a:pt x="29" y="106"/>
                    <a:pt x="28" y="106"/>
                  </a:cubicBezTo>
                  <a:cubicBezTo>
                    <a:pt x="28" y="107"/>
                    <a:pt x="28" y="108"/>
                    <a:pt x="28" y="109"/>
                  </a:cubicBezTo>
                  <a:cubicBezTo>
                    <a:pt x="29" y="109"/>
                    <a:pt x="30" y="109"/>
                    <a:pt x="31" y="109"/>
                  </a:cubicBezTo>
                  <a:cubicBezTo>
                    <a:pt x="31" y="108"/>
                    <a:pt x="31" y="107"/>
                    <a:pt x="31" y="106"/>
                  </a:cubicBezTo>
                  <a:close/>
                  <a:moveTo>
                    <a:pt x="31" y="110"/>
                  </a:moveTo>
                  <a:cubicBezTo>
                    <a:pt x="30" y="110"/>
                    <a:pt x="29" y="110"/>
                    <a:pt x="28" y="110"/>
                  </a:cubicBezTo>
                  <a:cubicBezTo>
                    <a:pt x="28" y="111"/>
                    <a:pt x="28" y="112"/>
                    <a:pt x="28" y="113"/>
                  </a:cubicBezTo>
                  <a:cubicBezTo>
                    <a:pt x="29" y="113"/>
                    <a:pt x="30" y="113"/>
                    <a:pt x="31" y="113"/>
                  </a:cubicBezTo>
                  <a:cubicBezTo>
                    <a:pt x="31" y="112"/>
                    <a:pt x="31" y="111"/>
                    <a:pt x="31" y="110"/>
                  </a:cubicBezTo>
                  <a:close/>
                  <a:moveTo>
                    <a:pt x="31" y="115"/>
                  </a:moveTo>
                  <a:cubicBezTo>
                    <a:pt x="30" y="115"/>
                    <a:pt x="29" y="115"/>
                    <a:pt x="28" y="115"/>
                  </a:cubicBezTo>
                  <a:cubicBezTo>
                    <a:pt x="28" y="116"/>
                    <a:pt x="28" y="117"/>
                    <a:pt x="28" y="118"/>
                  </a:cubicBezTo>
                  <a:cubicBezTo>
                    <a:pt x="29" y="118"/>
                    <a:pt x="30" y="118"/>
                    <a:pt x="31" y="118"/>
                  </a:cubicBezTo>
                  <a:cubicBezTo>
                    <a:pt x="31" y="117"/>
                    <a:pt x="31" y="116"/>
                    <a:pt x="31" y="115"/>
                  </a:cubicBezTo>
                  <a:close/>
                  <a:moveTo>
                    <a:pt x="27" y="115"/>
                  </a:moveTo>
                  <a:cubicBezTo>
                    <a:pt x="26" y="115"/>
                    <a:pt x="25" y="115"/>
                    <a:pt x="24" y="115"/>
                  </a:cubicBezTo>
                  <a:cubicBezTo>
                    <a:pt x="24" y="116"/>
                    <a:pt x="24" y="117"/>
                    <a:pt x="24" y="118"/>
                  </a:cubicBezTo>
                  <a:cubicBezTo>
                    <a:pt x="25" y="118"/>
                    <a:pt x="26" y="118"/>
                    <a:pt x="27" y="118"/>
                  </a:cubicBezTo>
                  <a:cubicBezTo>
                    <a:pt x="27" y="117"/>
                    <a:pt x="27" y="116"/>
                    <a:pt x="27" y="115"/>
                  </a:cubicBezTo>
                  <a:close/>
                  <a:moveTo>
                    <a:pt x="35" y="115"/>
                  </a:moveTo>
                  <a:cubicBezTo>
                    <a:pt x="34" y="115"/>
                    <a:pt x="33" y="115"/>
                    <a:pt x="32" y="115"/>
                  </a:cubicBezTo>
                  <a:cubicBezTo>
                    <a:pt x="32" y="116"/>
                    <a:pt x="32" y="117"/>
                    <a:pt x="32" y="118"/>
                  </a:cubicBezTo>
                  <a:cubicBezTo>
                    <a:pt x="33" y="118"/>
                    <a:pt x="34" y="118"/>
                    <a:pt x="35" y="118"/>
                  </a:cubicBezTo>
                  <a:cubicBezTo>
                    <a:pt x="35" y="117"/>
                    <a:pt x="35" y="116"/>
                    <a:pt x="35" y="115"/>
                  </a:cubicBezTo>
                  <a:close/>
                  <a:moveTo>
                    <a:pt x="39" y="115"/>
                  </a:moveTo>
                  <a:cubicBezTo>
                    <a:pt x="38" y="115"/>
                    <a:pt x="37" y="115"/>
                    <a:pt x="36" y="115"/>
                  </a:cubicBezTo>
                  <a:cubicBezTo>
                    <a:pt x="36" y="116"/>
                    <a:pt x="36" y="117"/>
                    <a:pt x="36" y="118"/>
                  </a:cubicBezTo>
                  <a:cubicBezTo>
                    <a:pt x="37" y="118"/>
                    <a:pt x="38" y="118"/>
                    <a:pt x="39" y="118"/>
                  </a:cubicBezTo>
                  <a:cubicBezTo>
                    <a:pt x="39" y="117"/>
                    <a:pt x="39" y="116"/>
                    <a:pt x="39" y="115"/>
                  </a:cubicBezTo>
                  <a:close/>
                  <a:moveTo>
                    <a:pt x="43" y="115"/>
                  </a:moveTo>
                  <a:cubicBezTo>
                    <a:pt x="42" y="115"/>
                    <a:pt x="41" y="115"/>
                    <a:pt x="40" y="115"/>
                  </a:cubicBezTo>
                  <a:cubicBezTo>
                    <a:pt x="40" y="116"/>
                    <a:pt x="40" y="117"/>
                    <a:pt x="40" y="118"/>
                  </a:cubicBezTo>
                  <a:cubicBezTo>
                    <a:pt x="41" y="118"/>
                    <a:pt x="42" y="118"/>
                    <a:pt x="43" y="118"/>
                  </a:cubicBezTo>
                  <a:cubicBezTo>
                    <a:pt x="43" y="117"/>
                    <a:pt x="43" y="116"/>
                    <a:pt x="43" y="115"/>
                  </a:cubicBezTo>
                  <a:close/>
                  <a:moveTo>
                    <a:pt x="27" y="110"/>
                  </a:moveTo>
                  <a:cubicBezTo>
                    <a:pt x="26" y="110"/>
                    <a:pt x="25" y="110"/>
                    <a:pt x="24" y="110"/>
                  </a:cubicBezTo>
                  <a:cubicBezTo>
                    <a:pt x="24" y="111"/>
                    <a:pt x="24" y="112"/>
                    <a:pt x="24" y="113"/>
                  </a:cubicBezTo>
                  <a:cubicBezTo>
                    <a:pt x="25" y="113"/>
                    <a:pt x="26" y="113"/>
                    <a:pt x="27" y="113"/>
                  </a:cubicBezTo>
                  <a:cubicBezTo>
                    <a:pt x="27" y="112"/>
                    <a:pt x="27" y="111"/>
                    <a:pt x="27" y="110"/>
                  </a:cubicBezTo>
                  <a:close/>
                  <a:moveTo>
                    <a:pt x="35" y="110"/>
                  </a:moveTo>
                  <a:cubicBezTo>
                    <a:pt x="34" y="110"/>
                    <a:pt x="33" y="110"/>
                    <a:pt x="32" y="110"/>
                  </a:cubicBezTo>
                  <a:cubicBezTo>
                    <a:pt x="32" y="111"/>
                    <a:pt x="32" y="112"/>
                    <a:pt x="32" y="113"/>
                  </a:cubicBezTo>
                  <a:cubicBezTo>
                    <a:pt x="33" y="113"/>
                    <a:pt x="34" y="113"/>
                    <a:pt x="35" y="113"/>
                  </a:cubicBezTo>
                  <a:cubicBezTo>
                    <a:pt x="35" y="112"/>
                    <a:pt x="35" y="111"/>
                    <a:pt x="35" y="110"/>
                  </a:cubicBezTo>
                  <a:close/>
                  <a:moveTo>
                    <a:pt x="39" y="110"/>
                  </a:moveTo>
                  <a:cubicBezTo>
                    <a:pt x="38" y="110"/>
                    <a:pt x="37" y="110"/>
                    <a:pt x="36" y="110"/>
                  </a:cubicBezTo>
                  <a:cubicBezTo>
                    <a:pt x="36" y="111"/>
                    <a:pt x="36" y="112"/>
                    <a:pt x="36" y="113"/>
                  </a:cubicBezTo>
                  <a:cubicBezTo>
                    <a:pt x="37" y="113"/>
                    <a:pt x="38" y="113"/>
                    <a:pt x="39" y="113"/>
                  </a:cubicBezTo>
                  <a:cubicBezTo>
                    <a:pt x="39" y="112"/>
                    <a:pt x="39" y="111"/>
                    <a:pt x="39" y="110"/>
                  </a:cubicBezTo>
                  <a:close/>
                  <a:moveTo>
                    <a:pt x="27" y="106"/>
                  </a:moveTo>
                  <a:cubicBezTo>
                    <a:pt x="26" y="106"/>
                    <a:pt x="25" y="106"/>
                    <a:pt x="24" y="106"/>
                  </a:cubicBezTo>
                  <a:cubicBezTo>
                    <a:pt x="24" y="107"/>
                    <a:pt x="24" y="108"/>
                    <a:pt x="24" y="109"/>
                  </a:cubicBezTo>
                  <a:cubicBezTo>
                    <a:pt x="25" y="109"/>
                    <a:pt x="26" y="109"/>
                    <a:pt x="27" y="109"/>
                  </a:cubicBezTo>
                  <a:cubicBezTo>
                    <a:pt x="27" y="108"/>
                    <a:pt x="27" y="107"/>
                    <a:pt x="27" y="106"/>
                  </a:cubicBezTo>
                  <a:close/>
                  <a:moveTo>
                    <a:pt x="35" y="106"/>
                  </a:moveTo>
                  <a:cubicBezTo>
                    <a:pt x="34" y="106"/>
                    <a:pt x="33" y="106"/>
                    <a:pt x="32" y="106"/>
                  </a:cubicBezTo>
                  <a:cubicBezTo>
                    <a:pt x="32" y="107"/>
                    <a:pt x="32" y="108"/>
                    <a:pt x="32" y="109"/>
                  </a:cubicBezTo>
                  <a:cubicBezTo>
                    <a:pt x="33" y="109"/>
                    <a:pt x="34" y="109"/>
                    <a:pt x="35" y="109"/>
                  </a:cubicBezTo>
                  <a:cubicBezTo>
                    <a:pt x="35" y="108"/>
                    <a:pt x="35" y="107"/>
                    <a:pt x="35" y="106"/>
                  </a:cubicBezTo>
                  <a:close/>
                  <a:moveTo>
                    <a:pt x="43" y="106"/>
                  </a:moveTo>
                  <a:cubicBezTo>
                    <a:pt x="42" y="106"/>
                    <a:pt x="41" y="106"/>
                    <a:pt x="40" y="106"/>
                  </a:cubicBezTo>
                  <a:cubicBezTo>
                    <a:pt x="40" y="107"/>
                    <a:pt x="40" y="108"/>
                    <a:pt x="40" y="109"/>
                  </a:cubicBezTo>
                  <a:cubicBezTo>
                    <a:pt x="41" y="109"/>
                    <a:pt x="42" y="109"/>
                    <a:pt x="43" y="109"/>
                  </a:cubicBezTo>
                  <a:cubicBezTo>
                    <a:pt x="43" y="108"/>
                    <a:pt x="43" y="107"/>
                    <a:pt x="43" y="106"/>
                  </a:cubicBezTo>
                  <a:close/>
                  <a:moveTo>
                    <a:pt x="47" y="106"/>
                  </a:moveTo>
                  <a:cubicBezTo>
                    <a:pt x="46" y="106"/>
                    <a:pt x="45" y="106"/>
                    <a:pt x="44" y="106"/>
                  </a:cubicBezTo>
                  <a:cubicBezTo>
                    <a:pt x="44" y="107"/>
                    <a:pt x="44" y="108"/>
                    <a:pt x="44" y="109"/>
                  </a:cubicBezTo>
                  <a:cubicBezTo>
                    <a:pt x="45" y="109"/>
                    <a:pt x="46" y="109"/>
                    <a:pt x="47" y="109"/>
                  </a:cubicBezTo>
                  <a:cubicBezTo>
                    <a:pt x="47" y="108"/>
                    <a:pt x="47" y="107"/>
                    <a:pt x="47" y="106"/>
                  </a:cubicBezTo>
                  <a:close/>
                  <a:moveTo>
                    <a:pt x="27" y="102"/>
                  </a:moveTo>
                  <a:cubicBezTo>
                    <a:pt x="26" y="102"/>
                    <a:pt x="25" y="102"/>
                    <a:pt x="24" y="102"/>
                  </a:cubicBezTo>
                  <a:cubicBezTo>
                    <a:pt x="24" y="103"/>
                    <a:pt x="24" y="104"/>
                    <a:pt x="24" y="105"/>
                  </a:cubicBezTo>
                  <a:cubicBezTo>
                    <a:pt x="25" y="105"/>
                    <a:pt x="26" y="105"/>
                    <a:pt x="27" y="105"/>
                  </a:cubicBezTo>
                  <a:cubicBezTo>
                    <a:pt x="27" y="104"/>
                    <a:pt x="27" y="103"/>
                    <a:pt x="27" y="102"/>
                  </a:cubicBezTo>
                  <a:close/>
                  <a:moveTo>
                    <a:pt x="35" y="102"/>
                  </a:moveTo>
                  <a:cubicBezTo>
                    <a:pt x="34" y="102"/>
                    <a:pt x="33" y="102"/>
                    <a:pt x="32" y="102"/>
                  </a:cubicBezTo>
                  <a:cubicBezTo>
                    <a:pt x="32" y="103"/>
                    <a:pt x="32" y="104"/>
                    <a:pt x="32" y="105"/>
                  </a:cubicBezTo>
                  <a:cubicBezTo>
                    <a:pt x="33" y="105"/>
                    <a:pt x="34" y="105"/>
                    <a:pt x="35" y="105"/>
                  </a:cubicBezTo>
                  <a:cubicBezTo>
                    <a:pt x="35" y="104"/>
                    <a:pt x="35" y="103"/>
                    <a:pt x="35" y="102"/>
                  </a:cubicBezTo>
                  <a:close/>
                  <a:moveTo>
                    <a:pt x="43" y="102"/>
                  </a:moveTo>
                  <a:cubicBezTo>
                    <a:pt x="42" y="102"/>
                    <a:pt x="41" y="102"/>
                    <a:pt x="40" y="102"/>
                  </a:cubicBezTo>
                  <a:cubicBezTo>
                    <a:pt x="40" y="103"/>
                    <a:pt x="40" y="104"/>
                    <a:pt x="40" y="105"/>
                  </a:cubicBezTo>
                  <a:cubicBezTo>
                    <a:pt x="41" y="105"/>
                    <a:pt x="42" y="105"/>
                    <a:pt x="43" y="105"/>
                  </a:cubicBezTo>
                  <a:cubicBezTo>
                    <a:pt x="43" y="104"/>
                    <a:pt x="43" y="103"/>
                    <a:pt x="43" y="102"/>
                  </a:cubicBezTo>
                  <a:close/>
                  <a:moveTo>
                    <a:pt x="35" y="98"/>
                  </a:moveTo>
                  <a:cubicBezTo>
                    <a:pt x="34" y="98"/>
                    <a:pt x="33" y="98"/>
                    <a:pt x="32" y="98"/>
                  </a:cubicBezTo>
                  <a:cubicBezTo>
                    <a:pt x="32" y="99"/>
                    <a:pt x="32" y="100"/>
                    <a:pt x="32" y="101"/>
                  </a:cubicBezTo>
                  <a:cubicBezTo>
                    <a:pt x="33" y="101"/>
                    <a:pt x="34" y="101"/>
                    <a:pt x="35" y="101"/>
                  </a:cubicBezTo>
                  <a:cubicBezTo>
                    <a:pt x="35" y="100"/>
                    <a:pt x="35" y="99"/>
                    <a:pt x="35" y="98"/>
                  </a:cubicBezTo>
                  <a:close/>
                  <a:moveTo>
                    <a:pt x="39" y="98"/>
                  </a:moveTo>
                  <a:cubicBezTo>
                    <a:pt x="38" y="98"/>
                    <a:pt x="37" y="98"/>
                    <a:pt x="36" y="98"/>
                  </a:cubicBezTo>
                  <a:cubicBezTo>
                    <a:pt x="36" y="99"/>
                    <a:pt x="36" y="100"/>
                    <a:pt x="36" y="101"/>
                  </a:cubicBezTo>
                  <a:cubicBezTo>
                    <a:pt x="37" y="101"/>
                    <a:pt x="38" y="101"/>
                    <a:pt x="39" y="101"/>
                  </a:cubicBezTo>
                  <a:cubicBezTo>
                    <a:pt x="39" y="100"/>
                    <a:pt x="39" y="99"/>
                    <a:pt x="39" y="98"/>
                  </a:cubicBezTo>
                  <a:close/>
                  <a:moveTo>
                    <a:pt x="43" y="98"/>
                  </a:moveTo>
                  <a:cubicBezTo>
                    <a:pt x="42" y="98"/>
                    <a:pt x="41" y="98"/>
                    <a:pt x="40" y="98"/>
                  </a:cubicBezTo>
                  <a:cubicBezTo>
                    <a:pt x="40" y="99"/>
                    <a:pt x="40" y="100"/>
                    <a:pt x="40" y="101"/>
                  </a:cubicBezTo>
                  <a:cubicBezTo>
                    <a:pt x="41" y="101"/>
                    <a:pt x="42" y="101"/>
                    <a:pt x="43" y="101"/>
                  </a:cubicBezTo>
                  <a:cubicBezTo>
                    <a:pt x="43" y="100"/>
                    <a:pt x="43" y="99"/>
                    <a:pt x="43" y="98"/>
                  </a:cubicBezTo>
                  <a:close/>
                  <a:moveTo>
                    <a:pt x="27" y="93"/>
                  </a:moveTo>
                  <a:cubicBezTo>
                    <a:pt x="26" y="93"/>
                    <a:pt x="25" y="93"/>
                    <a:pt x="24" y="93"/>
                  </a:cubicBezTo>
                  <a:cubicBezTo>
                    <a:pt x="24" y="94"/>
                    <a:pt x="24" y="95"/>
                    <a:pt x="24" y="96"/>
                  </a:cubicBezTo>
                  <a:cubicBezTo>
                    <a:pt x="25" y="96"/>
                    <a:pt x="26" y="96"/>
                    <a:pt x="27" y="96"/>
                  </a:cubicBezTo>
                  <a:cubicBezTo>
                    <a:pt x="27" y="95"/>
                    <a:pt x="27" y="94"/>
                    <a:pt x="27" y="93"/>
                  </a:cubicBezTo>
                  <a:close/>
                  <a:moveTo>
                    <a:pt x="35" y="93"/>
                  </a:moveTo>
                  <a:cubicBezTo>
                    <a:pt x="34" y="93"/>
                    <a:pt x="33" y="93"/>
                    <a:pt x="32" y="93"/>
                  </a:cubicBezTo>
                  <a:cubicBezTo>
                    <a:pt x="32" y="94"/>
                    <a:pt x="32" y="95"/>
                    <a:pt x="32" y="96"/>
                  </a:cubicBezTo>
                  <a:cubicBezTo>
                    <a:pt x="33" y="96"/>
                    <a:pt x="34" y="96"/>
                    <a:pt x="35" y="96"/>
                  </a:cubicBezTo>
                  <a:cubicBezTo>
                    <a:pt x="35" y="95"/>
                    <a:pt x="35" y="94"/>
                    <a:pt x="35" y="93"/>
                  </a:cubicBezTo>
                  <a:close/>
                  <a:moveTo>
                    <a:pt x="39" y="94"/>
                  </a:moveTo>
                  <a:cubicBezTo>
                    <a:pt x="38" y="94"/>
                    <a:pt x="37" y="94"/>
                    <a:pt x="36" y="93"/>
                  </a:cubicBezTo>
                  <a:cubicBezTo>
                    <a:pt x="36" y="94"/>
                    <a:pt x="36" y="95"/>
                    <a:pt x="36" y="96"/>
                  </a:cubicBezTo>
                  <a:cubicBezTo>
                    <a:pt x="37" y="96"/>
                    <a:pt x="38" y="96"/>
                    <a:pt x="39" y="97"/>
                  </a:cubicBezTo>
                  <a:cubicBezTo>
                    <a:pt x="39" y="96"/>
                    <a:pt x="39" y="95"/>
                    <a:pt x="39" y="94"/>
                  </a:cubicBezTo>
                  <a:close/>
                  <a:moveTo>
                    <a:pt x="43" y="94"/>
                  </a:moveTo>
                  <a:cubicBezTo>
                    <a:pt x="42" y="94"/>
                    <a:pt x="41" y="94"/>
                    <a:pt x="40" y="94"/>
                  </a:cubicBezTo>
                  <a:cubicBezTo>
                    <a:pt x="40" y="95"/>
                    <a:pt x="40" y="96"/>
                    <a:pt x="40" y="97"/>
                  </a:cubicBezTo>
                  <a:cubicBezTo>
                    <a:pt x="41" y="97"/>
                    <a:pt x="42" y="97"/>
                    <a:pt x="43" y="97"/>
                  </a:cubicBezTo>
                  <a:cubicBezTo>
                    <a:pt x="43" y="96"/>
                    <a:pt x="43" y="95"/>
                    <a:pt x="43" y="94"/>
                  </a:cubicBezTo>
                  <a:close/>
                  <a:moveTo>
                    <a:pt x="47" y="86"/>
                  </a:moveTo>
                  <a:cubicBezTo>
                    <a:pt x="46" y="86"/>
                    <a:pt x="45" y="86"/>
                    <a:pt x="44" y="86"/>
                  </a:cubicBezTo>
                  <a:cubicBezTo>
                    <a:pt x="44" y="86"/>
                    <a:pt x="44" y="87"/>
                    <a:pt x="44" y="88"/>
                  </a:cubicBezTo>
                  <a:cubicBezTo>
                    <a:pt x="45" y="88"/>
                    <a:pt x="46" y="89"/>
                    <a:pt x="47" y="89"/>
                  </a:cubicBezTo>
                  <a:cubicBezTo>
                    <a:pt x="47" y="88"/>
                    <a:pt x="47" y="87"/>
                    <a:pt x="47" y="86"/>
                  </a:cubicBezTo>
                  <a:close/>
                  <a:moveTo>
                    <a:pt x="27" y="80"/>
                  </a:moveTo>
                  <a:cubicBezTo>
                    <a:pt x="26" y="80"/>
                    <a:pt x="25" y="80"/>
                    <a:pt x="24" y="80"/>
                  </a:cubicBezTo>
                  <a:cubicBezTo>
                    <a:pt x="24" y="81"/>
                    <a:pt x="24" y="82"/>
                    <a:pt x="24" y="83"/>
                  </a:cubicBezTo>
                  <a:cubicBezTo>
                    <a:pt x="25" y="83"/>
                    <a:pt x="26" y="83"/>
                    <a:pt x="27" y="83"/>
                  </a:cubicBezTo>
                  <a:cubicBezTo>
                    <a:pt x="27" y="82"/>
                    <a:pt x="27" y="81"/>
                    <a:pt x="27" y="80"/>
                  </a:cubicBezTo>
                  <a:close/>
                  <a:moveTo>
                    <a:pt x="35" y="81"/>
                  </a:moveTo>
                  <a:cubicBezTo>
                    <a:pt x="34" y="81"/>
                    <a:pt x="33" y="80"/>
                    <a:pt x="32" y="80"/>
                  </a:cubicBezTo>
                  <a:cubicBezTo>
                    <a:pt x="32" y="81"/>
                    <a:pt x="32" y="82"/>
                    <a:pt x="32" y="83"/>
                  </a:cubicBezTo>
                  <a:cubicBezTo>
                    <a:pt x="33" y="83"/>
                    <a:pt x="34" y="84"/>
                    <a:pt x="35" y="84"/>
                  </a:cubicBezTo>
                  <a:cubicBezTo>
                    <a:pt x="35" y="83"/>
                    <a:pt x="35" y="82"/>
                    <a:pt x="35" y="81"/>
                  </a:cubicBezTo>
                  <a:close/>
                  <a:moveTo>
                    <a:pt x="39" y="81"/>
                  </a:moveTo>
                  <a:cubicBezTo>
                    <a:pt x="38" y="81"/>
                    <a:pt x="37" y="81"/>
                    <a:pt x="36" y="81"/>
                  </a:cubicBezTo>
                  <a:cubicBezTo>
                    <a:pt x="36" y="82"/>
                    <a:pt x="36" y="83"/>
                    <a:pt x="36" y="84"/>
                  </a:cubicBezTo>
                  <a:cubicBezTo>
                    <a:pt x="37" y="84"/>
                    <a:pt x="38" y="84"/>
                    <a:pt x="39" y="84"/>
                  </a:cubicBezTo>
                  <a:cubicBezTo>
                    <a:pt x="39" y="83"/>
                    <a:pt x="39" y="82"/>
                    <a:pt x="39" y="81"/>
                  </a:cubicBezTo>
                  <a:close/>
                  <a:moveTo>
                    <a:pt x="43" y="81"/>
                  </a:moveTo>
                  <a:cubicBezTo>
                    <a:pt x="42" y="81"/>
                    <a:pt x="41" y="81"/>
                    <a:pt x="40" y="81"/>
                  </a:cubicBezTo>
                  <a:cubicBezTo>
                    <a:pt x="40" y="82"/>
                    <a:pt x="40" y="83"/>
                    <a:pt x="40" y="84"/>
                  </a:cubicBezTo>
                  <a:cubicBezTo>
                    <a:pt x="41" y="84"/>
                    <a:pt x="42" y="84"/>
                    <a:pt x="43" y="84"/>
                  </a:cubicBezTo>
                  <a:cubicBezTo>
                    <a:pt x="43" y="83"/>
                    <a:pt x="43" y="82"/>
                    <a:pt x="43" y="81"/>
                  </a:cubicBezTo>
                  <a:close/>
                  <a:moveTo>
                    <a:pt x="47" y="82"/>
                  </a:moveTo>
                  <a:cubicBezTo>
                    <a:pt x="46" y="81"/>
                    <a:pt x="45" y="81"/>
                    <a:pt x="44" y="81"/>
                  </a:cubicBezTo>
                  <a:cubicBezTo>
                    <a:pt x="44" y="82"/>
                    <a:pt x="44" y="83"/>
                    <a:pt x="44" y="84"/>
                  </a:cubicBezTo>
                  <a:cubicBezTo>
                    <a:pt x="45" y="84"/>
                    <a:pt x="46" y="84"/>
                    <a:pt x="47" y="84"/>
                  </a:cubicBezTo>
                  <a:cubicBezTo>
                    <a:pt x="47" y="83"/>
                    <a:pt x="47" y="83"/>
                    <a:pt x="47" y="82"/>
                  </a:cubicBezTo>
                  <a:close/>
                  <a:moveTo>
                    <a:pt x="27" y="76"/>
                  </a:moveTo>
                  <a:cubicBezTo>
                    <a:pt x="26" y="76"/>
                    <a:pt x="25" y="76"/>
                    <a:pt x="24" y="75"/>
                  </a:cubicBezTo>
                  <a:cubicBezTo>
                    <a:pt x="24" y="76"/>
                    <a:pt x="24" y="77"/>
                    <a:pt x="24" y="78"/>
                  </a:cubicBezTo>
                  <a:cubicBezTo>
                    <a:pt x="25" y="79"/>
                    <a:pt x="26" y="79"/>
                    <a:pt x="27" y="79"/>
                  </a:cubicBezTo>
                  <a:cubicBezTo>
                    <a:pt x="27" y="78"/>
                    <a:pt x="27" y="77"/>
                    <a:pt x="27" y="76"/>
                  </a:cubicBezTo>
                  <a:close/>
                  <a:moveTo>
                    <a:pt x="35" y="76"/>
                  </a:moveTo>
                  <a:cubicBezTo>
                    <a:pt x="34" y="76"/>
                    <a:pt x="33" y="76"/>
                    <a:pt x="32" y="76"/>
                  </a:cubicBezTo>
                  <a:cubicBezTo>
                    <a:pt x="32" y="77"/>
                    <a:pt x="32" y="78"/>
                    <a:pt x="32" y="79"/>
                  </a:cubicBezTo>
                  <a:cubicBezTo>
                    <a:pt x="33" y="79"/>
                    <a:pt x="34" y="79"/>
                    <a:pt x="35" y="79"/>
                  </a:cubicBezTo>
                  <a:cubicBezTo>
                    <a:pt x="35" y="78"/>
                    <a:pt x="35" y="77"/>
                    <a:pt x="35" y="76"/>
                  </a:cubicBezTo>
                  <a:close/>
                  <a:moveTo>
                    <a:pt x="39" y="77"/>
                  </a:moveTo>
                  <a:cubicBezTo>
                    <a:pt x="38" y="77"/>
                    <a:pt x="37" y="77"/>
                    <a:pt x="36" y="76"/>
                  </a:cubicBezTo>
                  <a:cubicBezTo>
                    <a:pt x="36" y="77"/>
                    <a:pt x="36" y="78"/>
                    <a:pt x="36" y="79"/>
                  </a:cubicBezTo>
                  <a:cubicBezTo>
                    <a:pt x="37" y="80"/>
                    <a:pt x="38" y="80"/>
                    <a:pt x="39" y="80"/>
                  </a:cubicBezTo>
                  <a:cubicBezTo>
                    <a:pt x="39" y="79"/>
                    <a:pt x="39" y="78"/>
                    <a:pt x="39" y="77"/>
                  </a:cubicBezTo>
                  <a:close/>
                  <a:moveTo>
                    <a:pt x="43" y="77"/>
                  </a:moveTo>
                  <a:cubicBezTo>
                    <a:pt x="42" y="77"/>
                    <a:pt x="41" y="77"/>
                    <a:pt x="40" y="77"/>
                  </a:cubicBezTo>
                  <a:cubicBezTo>
                    <a:pt x="40" y="78"/>
                    <a:pt x="40" y="79"/>
                    <a:pt x="40" y="80"/>
                  </a:cubicBezTo>
                  <a:cubicBezTo>
                    <a:pt x="41" y="80"/>
                    <a:pt x="42" y="80"/>
                    <a:pt x="43" y="80"/>
                  </a:cubicBezTo>
                  <a:cubicBezTo>
                    <a:pt x="43" y="79"/>
                    <a:pt x="43" y="78"/>
                    <a:pt x="43" y="77"/>
                  </a:cubicBezTo>
                  <a:close/>
                  <a:moveTo>
                    <a:pt x="47" y="77"/>
                  </a:moveTo>
                  <a:cubicBezTo>
                    <a:pt x="46" y="77"/>
                    <a:pt x="45" y="77"/>
                    <a:pt x="44" y="77"/>
                  </a:cubicBezTo>
                  <a:cubicBezTo>
                    <a:pt x="44" y="78"/>
                    <a:pt x="44" y="79"/>
                    <a:pt x="44" y="80"/>
                  </a:cubicBezTo>
                  <a:cubicBezTo>
                    <a:pt x="45" y="80"/>
                    <a:pt x="46" y="80"/>
                    <a:pt x="47" y="80"/>
                  </a:cubicBezTo>
                  <a:cubicBezTo>
                    <a:pt x="47" y="79"/>
                    <a:pt x="47" y="78"/>
                    <a:pt x="47" y="77"/>
                  </a:cubicBezTo>
                  <a:close/>
                  <a:moveTo>
                    <a:pt x="27" y="71"/>
                  </a:moveTo>
                  <a:cubicBezTo>
                    <a:pt x="26" y="71"/>
                    <a:pt x="25" y="71"/>
                    <a:pt x="24" y="71"/>
                  </a:cubicBezTo>
                  <a:cubicBezTo>
                    <a:pt x="24" y="72"/>
                    <a:pt x="24" y="73"/>
                    <a:pt x="24" y="74"/>
                  </a:cubicBezTo>
                  <a:cubicBezTo>
                    <a:pt x="25" y="74"/>
                    <a:pt x="26" y="74"/>
                    <a:pt x="27" y="74"/>
                  </a:cubicBezTo>
                  <a:cubicBezTo>
                    <a:pt x="27" y="73"/>
                    <a:pt x="27" y="72"/>
                    <a:pt x="27" y="71"/>
                  </a:cubicBezTo>
                  <a:close/>
                  <a:moveTo>
                    <a:pt x="35" y="72"/>
                  </a:moveTo>
                  <a:cubicBezTo>
                    <a:pt x="34" y="72"/>
                    <a:pt x="33" y="72"/>
                    <a:pt x="32" y="72"/>
                  </a:cubicBezTo>
                  <a:cubicBezTo>
                    <a:pt x="32" y="73"/>
                    <a:pt x="32" y="74"/>
                    <a:pt x="32" y="75"/>
                  </a:cubicBezTo>
                  <a:cubicBezTo>
                    <a:pt x="33" y="75"/>
                    <a:pt x="34" y="75"/>
                    <a:pt x="35" y="75"/>
                  </a:cubicBezTo>
                  <a:cubicBezTo>
                    <a:pt x="35" y="74"/>
                    <a:pt x="35" y="73"/>
                    <a:pt x="35" y="72"/>
                  </a:cubicBezTo>
                  <a:close/>
                  <a:moveTo>
                    <a:pt x="39" y="72"/>
                  </a:moveTo>
                  <a:cubicBezTo>
                    <a:pt x="38" y="72"/>
                    <a:pt x="37" y="72"/>
                    <a:pt x="36" y="72"/>
                  </a:cubicBezTo>
                  <a:cubicBezTo>
                    <a:pt x="36" y="73"/>
                    <a:pt x="36" y="74"/>
                    <a:pt x="36" y="75"/>
                  </a:cubicBezTo>
                  <a:cubicBezTo>
                    <a:pt x="37" y="75"/>
                    <a:pt x="38" y="75"/>
                    <a:pt x="39" y="75"/>
                  </a:cubicBezTo>
                  <a:cubicBezTo>
                    <a:pt x="39" y="74"/>
                    <a:pt x="39" y="73"/>
                    <a:pt x="39" y="72"/>
                  </a:cubicBezTo>
                  <a:close/>
                  <a:moveTo>
                    <a:pt x="43" y="73"/>
                  </a:moveTo>
                  <a:cubicBezTo>
                    <a:pt x="42" y="73"/>
                    <a:pt x="41" y="73"/>
                    <a:pt x="40" y="73"/>
                  </a:cubicBezTo>
                  <a:cubicBezTo>
                    <a:pt x="40" y="74"/>
                    <a:pt x="40" y="75"/>
                    <a:pt x="40" y="76"/>
                  </a:cubicBezTo>
                  <a:cubicBezTo>
                    <a:pt x="41" y="76"/>
                    <a:pt x="42" y="76"/>
                    <a:pt x="43" y="76"/>
                  </a:cubicBezTo>
                  <a:cubicBezTo>
                    <a:pt x="43" y="75"/>
                    <a:pt x="43" y="74"/>
                    <a:pt x="43" y="73"/>
                  </a:cubicBezTo>
                  <a:close/>
                  <a:moveTo>
                    <a:pt x="27" y="67"/>
                  </a:moveTo>
                  <a:cubicBezTo>
                    <a:pt x="26" y="67"/>
                    <a:pt x="25" y="67"/>
                    <a:pt x="24" y="67"/>
                  </a:cubicBezTo>
                  <a:cubicBezTo>
                    <a:pt x="24" y="68"/>
                    <a:pt x="24" y="69"/>
                    <a:pt x="24" y="70"/>
                  </a:cubicBezTo>
                  <a:cubicBezTo>
                    <a:pt x="25" y="70"/>
                    <a:pt x="26" y="70"/>
                    <a:pt x="27" y="70"/>
                  </a:cubicBezTo>
                  <a:cubicBezTo>
                    <a:pt x="27" y="69"/>
                    <a:pt x="27" y="68"/>
                    <a:pt x="27" y="67"/>
                  </a:cubicBezTo>
                  <a:close/>
                  <a:moveTo>
                    <a:pt x="39" y="68"/>
                  </a:moveTo>
                  <a:cubicBezTo>
                    <a:pt x="38" y="68"/>
                    <a:pt x="37" y="68"/>
                    <a:pt x="36" y="68"/>
                  </a:cubicBezTo>
                  <a:cubicBezTo>
                    <a:pt x="36" y="69"/>
                    <a:pt x="36" y="70"/>
                    <a:pt x="36" y="71"/>
                  </a:cubicBezTo>
                  <a:cubicBezTo>
                    <a:pt x="37" y="71"/>
                    <a:pt x="38" y="71"/>
                    <a:pt x="39" y="71"/>
                  </a:cubicBezTo>
                  <a:cubicBezTo>
                    <a:pt x="39" y="70"/>
                    <a:pt x="39" y="69"/>
                    <a:pt x="39" y="68"/>
                  </a:cubicBezTo>
                  <a:close/>
                  <a:moveTo>
                    <a:pt x="43" y="69"/>
                  </a:moveTo>
                  <a:cubicBezTo>
                    <a:pt x="42" y="69"/>
                    <a:pt x="41" y="69"/>
                    <a:pt x="40" y="68"/>
                  </a:cubicBezTo>
                  <a:cubicBezTo>
                    <a:pt x="40" y="69"/>
                    <a:pt x="40" y="70"/>
                    <a:pt x="40" y="71"/>
                  </a:cubicBezTo>
                  <a:cubicBezTo>
                    <a:pt x="41" y="71"/>
                    <a:pt x="42" y="72"/>
                    <a:pt x="43" y="72"/>
                  </a:cubicBezTo>
                  <a:cubicBezTo>
                    <a:pt x="43" y="71"/>
                    <a:pt x="43" y="70"/>
                    <a:pt x="43" y="69"/>
                  </a:cubicBezTo>
                  <a:close/>
                  <a:moveTo>
                    <a:pt x="39" y="64"/>
                  </a:moveTo>
                  <a:cubicBezTo>
                    <a:pt x="38" y="64"/>
                    <a:pt x="37" y="64"/>
                    <a:pt x="36" y="64"/>
                  </a:cubicBezTo>
                  <a:cubicBezTo>
                    <a:pt x="36" y="65"/>
                    <a:pt x="36" y="66"/>
                    <a:pt x="36" y="67"/>
                  </a:cubicBezTo>
                  <a:cubicBezTo>
                    <a:pt x="37" y="67"/>
                    <a:pt x="38" y="67"/>
                    <a:pt x="39" y="67"/>
                  </a:cubicBezTo>
                  <a:cubicBezTo>
                    <a:pt x="39" y="66"/>
                    <a:pt x="39" y="65"/>
                    <a:pt x="39" y="64"/>
                  </a:cubicBezTo>
                  <a:close/>
                  <a:moveTo>
                    <a:pt x="43" y="65"/>
                  </a:moveTo>
                  <a:cubicBezTo>
                    <a:pt x="42" y="64"/>
                    <a:pt x="41" y="64"/>
                    <a:pt x="40" y="64"/>
                  </a:cubicBezTo>
                  <a:cubicBezTo>
                    <a:pt x="40" y="65"/>
                    <a:pt x="40" y="66"/>
                    <a:pt x="40" y="67"/>
                  </a:cubicBezTo>
                  <a:cubicBezTo>
                    <a:pt x="41" y="67"/>
                    <a:pt x="42" y="67"/>
                    <a:pt x="43" y="67"/>
                  </a:cubicBezTo>
                  <a:cubicBezTo>
                    <a:pt x="43" y="66"/>
                    <a:pt x="43" y="65"/>
                    <a:pt x="43" y="65"/>
                  </a:cubicBezTo>
                  <a:close/>
                  <a:moveTo>
                    <a:pt x="47" y="65"/>
                  </a:moveTo>
                  <a:cubicBezTo>
                    <a:pt x="46" y="65"/>
                    <a:pt x="45" y="65"/>
                    <a:pt x="44" y="65"/>
                  </a:cubicBezTo>
                  <a:cubicBezTo>
                    <a:pt x="44" y="66"/>
                    <a:pt x="44" y="67"/>
                    <a:pt x="44" y="68"/>
                  </a:cubicBezTo>
                  <a:cubicBezTo>
                    <a:pt x="45" y="68"/>
                    <a:pt x="46" y="68"/>
                    <a:pt x="47" y="68"/>
                  </a:cubicBezTo>
                  <a:cubicBezTo>
                    <a:pt x="47" y="67"/>
                    <a:pt x="47" y="66"/>
                    <a:pt x="47" y="65"/>
                  </a:cubicBezTo>
                  <a:close/>
                  <a:moveTo>
                    <a:pt x="27" y="58"/>
                  </a:moveTo>
                  <a:cubicBezTo>
                    <a:pt x="26" y="58"/>
                    <a:pt x="25" y="58"/>
                    <a:pt x="24" y="58"/>
                  </a:cubicBezTo>
                  <a:cubicBezTo>
                    <a:pt x="24" y="59"/>
                    <a:pt x="24" y="60"/>
                    <a:pt x="24" y="61"/>
                  </a:cubicBezTo>
                  <a:cubicBezTo>
                    <a:pt x="25" y="61"/>
                    <a:pt x="26" y="61"/>
                    <a:pt x="27" y="61"/>
                  </a:cubicBezTo>
                  <a:cubicBezTo>
                    <a:pt x="27" y="60"/>
                    <a:pt x="27" y="59"/>
                    <a:pt x="27" y="58"/>
                  </a:cubicBezTo>
                  <a:close/>
                  <a:moveTo>
                    <a:pt x="35" y="59"/>
                  </a:moveTo>
                  <a:cubicBezTo>
                    <a:pt x="34" y="59"/>
                    <a:pt x="33" y="59"/>
                    <a:pt x="32" y="59"/>
                  </a:cubicBezTo>
                  <a:cubicBezTo>
                    <a:pt x="32" y="60"/>
                    <a:pt x="32" y="61"/>
                    <a:pt x="32" y="62"/>
                  </a:cubicBezTo>
                  <a:cubicBezTo>
                    <a:pt x="33" y="62"/>
                    <a:pt x="34" y="62"/>
                    <a:pt x="35" y="62"/>
                  </a:cubicBezTo>
                  <a:cubicBezTo>
                    <a:pt x="35" y="61"/>
                    <a:pt x="35" y="60"/>
                    <a:pt x="35" y="59"/>
                  </a:cubicBezTo>
                  <a:close/>
                  <a:moveTo>
                    <a:pt x="39" y="60"/>
                  </a:moveTo>
                  <a:cubicBezTo>
                    <a:pt x="38" y="60"/>
                    <a:pt x="37" y="60"/>
                    <a:pt x="36" y="60"/>
                  </a:cubicBezTo>
                  <a:cubicBezTo>
                    <a:pt x="36" y="61"/>
                    <a:pt x="36" y="61"/>
                    <a:pt x="36" y="62"/>
                  </a:cubicBezTo>
                  <a:cubicBezTo>
                    <a:pt x="37" y="63"/>
                    <a:pt x="38" y="63"/>
                    <a:pt x="39" y="63"/>
                  </a:cubicBezTo>
                  <a:cubicBezTo>
                    <a:pt x="39" y="62"/>
                    <a:pt x="39" y="61"/>
                    <a:pt x="39" y="60"/>
                  </a:cubicBezTo>
                  <a:close/>
                  <a:moveTo>
                    <a:pt x="47" y="61"/>
                  </a:moveTo>
                  <a:cubicBezTo>
                    <a:pt x="46" y="61"/>
                    <a:pt x="45" y="61"/>
                    <a:pt x="44" y="60"/>
                  </a:cubicBezTo>
                  <a:cubicBezTo>
                    <a:pt x="44" y="61"/>
                    <a:pt x="44" y="62"/>
                    <a:pt x="44" y="63"/>
                  </a:cubicBezTo>
                  <a:cubicBezTo>
                    <a:pt x="45" y="63"/>
                    <a:pt x="46" y="64"/>
                    <a:pt x="47" y="64"/>
                  </a:cubicBezTo>
                  <a:cubicBezTo>
                    <a:pt x="47" y="63"/>
                    <a:pt x="47" y="62"/>
                    <a:pt x="47" y="61"/>
                  </a:cubicBezTo>
                  <a:close/>
                  <a:moveTo>
                    <a:pt x="27" y="54"/>
                  </a:moveTo>
                  <a:cubicBezTo>
                    <a:pt x="26" y="54"/>
                    <a:pt x="25" y="54"/>
                    <a:pt x="24" y="54"/>
                  </a:cubicBezTo>
                  <a:cubicBezTo>
                    <a:pt x="24" y="55"/>
                    <a:pt x="24" y="56"/>
                    <a:pt x="24" y="57"/>
                  </a:cubicBezTo>
                  <a:cubicBezTo>
                    <a:pt x="25" y="57"/>
                    <a:pt x="26" y="57"/>
                    <a:pt x="27" y="57"/>
                  </a:cubicBezTo>
                  <a:cubicBezTo>
                    <a:pt x="27" y="56"/>
                    <a:pt x="27" y="55"/>
                    <a:pt x="27" y="54"/>
                  </a:cubicBezTo>
                  <a:close/>
                  <a:moveTo>
                    <a:pt x="39" y="56"/>
                  </a:moveTo>
                  <a:cubicBezTo>
                    <a:pt x="38" y="56"/>
                    <a:pt x="37" y="55"/>
                    <a:pt x="36" y="55"/>
                  </a:cubicBezTo>
                  <a:cubicBezTo>
                    <a:pt x="36" y="56"/>
                    <a:pt x="36" y="57"/>
                    <a:pt x="36" y="58"/>
                  </a:cubicBezTo>
                  <a:cubicBezTo>
                    <a:pt x="37" y="58"/>
                    <a:pt x="38" y="58"/>
                    <a:pt x="39" y="59"/>
                  </a:cubicBezTo>
                  <a:cubicBezTo>
                    <a:pt x="39" y="58"/>
                    <a:pt x="39" y="57"/>
                    <a:pt x="39" y="56"/>
                  </a:cubicBezTo>
                  <a:close/>
                  <a:moveTo>
                    <a:pt x="43" y="56"/>
                  </a:moveTo>
                  <a:cubicBezTo>
                    <a:pt x="42" y="56"/>
                    <a:pt x="41" y="56"/>
                    <a:pt x="40" y="56"/>
                  </a:cubicBezTo>
                  <a:cubicBezTo>
                    <a:pt x="40" y="57"/>
                    <a:pt x="40" y="58"/>
                    <a:pt x="40" y="59"/>
                  </a:cubicBezTo>
                  <a:cubicBezTo>
                    <a:pt x="41" y="59"/>
                    <a:pt x="42" y="59"/>
                    <a:pt x="43" y="59"/>
                  </a:cubicBezTo>
                  <a:cubicBezTo>
                    <a:pt x="43" y="58"/>
                    <a:pt x="43" y="57"/>
                    <a:pt x="43" y="56"/>
                  </a:cubicBezTo>
                  <a:close/>
                  <a:moveTo>
                    <a:pt x="27" y="50"/>
                  </a:moveTo>
                  <a:cubicBezTo>
                    <a:pt x="26" y="50"/>
                    <a:pt x="25" y="49"/>
                    <a:pt x="24" y="49"/>
                  </a:cubicBezTo>
                  <a:cubicBezTo>
                    <a:pt x="24" y="50"/>
                    <a:pt x="24" y="51"/>
                    <a:pt x="24" y="52"/>
                  </a:cubicBezTo>
                  <a:cubicBezTo>
                    <a:pt x="25" y="52"/>
                    <a:pt x="26" y="53"/>
                    <a:pt x="27" y="53"/>
                  </a:cubicBezTo>
                  <a:cubicBezTo>
                    <a:pt x="27" y="52"/>
                    <a:pt x="27" y="51"/>
                    <a:pt x="27" y="50"/>
                  </a:cubicBezTo>
                  <a:close/>
                  <a:moveTo>
                    <a:pt x="43" y="52"/>
                  </a:moveTo>
                  <a:cubicBezTo>
                    <a:pt x="42" y="52"/>
                    <a:pt x="41" y="52"/>
                    <a:pt x="40" y="52"/>
                  </a:cubicBezTo>
                  <a:cubicBezTo>
                    <a:pt x="40" y="53"/>
                    <a:pt x="40" y="54"/>
                    <a:pt x="40" y="55"/>
                  </a:cubicBezTo>
                  <a:cubicBezTo>
                    <a:pt x="41" y="55"/>
                    <a:pt x="42" y="55"/>
                    <a:pt x="43" y="55"/>
                  </a:cubicBezTo>
                  <a:cubicBezTo>
                    <a:pt x="43" y="54"/>
                    <a:pt x="43" y="53"/>
                    <a:pt x="43" y="52"/>
                  </a:cubicBezTo>
                  <a:close/>
                  <a:moveTo>
                    <a:pt x="47" y="52"/>
                  </a:moveTo>
                  <a:cubicBezTo>
                    <a:pt x="46" y="52"/>
                    <a:pt x="45" y="52"/>
                    <a:pt x="44" y="52"/>
                  </a:cubicBezTo>
                  <a:cubicBezTo>
                    <a:pt x="44" y="53"/>
                    <a:pt x="44" y="54"/>
                    <a:pt x="44" y="55"/>
                  </a:cubicBezTo>
                  <a:cubicBezTo>
                    <a:pt x="45" y="55"/>
                    <a:pt x="46" y="55"/>
                    <a:pt x="47" y="55"/>
                  </a:cubicBezTo>
                  <a:cubicBezTo>
                    <a:pt x="47" y="54"/>
                    <a:pt x="47" y="53"/>
                    <a:pt x="47" y="52"/>
                  </a:cubicBezTo>
                  <a:close/>
                  <a:moveTo>
                    <a:pt x="27" y="45"/>
                  </a:moveTo>
                  <a:cubicBezTo>
                    <a:pt x="26" y="45"/>
                    <a:pt x="25" y="45"/>
                    <a:pt x="24" y="45"/>
                  </a:cubicBezTo>
                  <a:cubicBezTo>
                    <a:pt x="24" y="46"/>
                    <a:pt x="24" y="47"/>
                    <a:pt x="24" y="48"/>
                  </a:cubicBezTo>
                  <a:cubicBezTo>
                    <a:pt x="25" y="48"/>
                    <a:pt x="26" y="48"/>
                    <a:pt x="27" y="48"/>
                  </a:cubicBezTo>
                  <a:cubicBezTo>
                    <a:pt x="27" y="47"/>
                    <a:pt x="27" y="46"/>
                    <a:pt x="27" y="45"/>
                  </a:cubicBezTo>
                  <a:close/>
                  <a:moveTo>
                    <a:pt x="43" y="48"/>
                  </a:moveTo>
                  <a:cubicBezTo>
                    <a:pt x="42" y="48"/>
                    <a:pt x="41" y="48"/>
                    <a:pt x="40" y="47"/>
                  </a:cubicBezTo>
                  <a:cubicBezTo>
                    <a:pt x="40" y="48"/>
                    <a:pt x="40" y="49"/>
                    <a:pt x="40" y="50"/>
                  </a:cubicBezTo>
                  <a:cubicBezTo>
                    <a:pt x="41" y="50"/>
                    <a:pt x="42" y="51"/>
                    <a:pt x="43" y="51"/>
                  </a:cubicBezTo>
                  <a:cubicBezTo>
                    <a:pt x="43" y="50"/>
                    <a:pt x="43" y="49"/>
                    <a:pt x="43" y="48"/>
                  </a:cubicBezTo>
                  <a:close/>
                  <a:moveTo>
                    <a:pt x="27" y="41"/>
                  </a:moveTo>
                  <a:cubicBezTo>
                    <a:pt x="26" y="41"/>
                    <a:pt x="25" y="41"/>
                    <a:pt x="24" y="41"/>
                  </a:cubicBezTo>
                  <a:cubicBezTo>
                    <a:pt x="24" y="42"/>
                    <a:pt x="24" y="43"/>
                    <a:pt x="24" y="44"/>
                  </a:cubicBezTo>
                  <a:cubicBezTo>
                    <a:pt x="25" y="44"/>
                    <a:pt x="26" y="44"/>
                    <a:pt x="27" y="44"/>
                  </a:cubicBezTo>
                  <a:cubicBezTo>
                    <a:pt x="27" y="43"/>
                    <a:pt x="27" y="42"/>
                    <a:pt x="27" y="41"/>
                  </a:cubicBezTo>
                  <a:close/>
                  <a:moveTo>
                    <a:pt x="43" y="44"/>
                  </a:moveTo>
                  <a:cubicBezTo>
                    <a:pt x="42" y="43"/>
                    <a:pt x="41" y="43"/>
                    <a:pt x="40" y="43"/>
                  </a:cubicBezTo>
                  <a:cubicBezTo>
                    <a:pt x="40" y="44"/>
                    <a:pt x="40" y="45"/>
                    <a:pt x="40" y="46"/>
                  </a:cubicBezTo>
                  <a:cubicBezTo>
                    <a:pt x="41" y="46"/>
                    <a:pt x="42" y="46"/>
                    <a:pt x="43" y="46"/>
                  </a:cubicBezTo>
                  <a:cubicBezTo>
                    <a:pt x="43" y="46"/>
                    <a:pt x="43" y="45"/>
                    <a:pt x="43" y="44"/>
                  </a:cubicBezTo>
                  <a:close/>
                  <a:moveTo>
                    <a:pt x="27" y="37"/>
                  </a:moveTo>
                  <a:cubicBezTo>
                    <a:pt x="26" y="37"/>
                    <a:pt x="25" y="36"/>
                    <a:pt x="24" y="36"/>
                  </a:cubicBezTo>
                  <a:cubicBezTo>
                    <a:pt x="24" y="37"/>
                    <a:pt x="24" y="38"/>
                    <a:pt x="24" y="39"/>
                  </a:cubicBezTo>
                  <a:cubicBezTo>
                    <a:pt x="25" y="39"/>
                    <a:pt x="26" y="40"/>
                    <a:pt x="27" y="40"/>
                  </a:cubicBezTo>
                  <a:cubicBezTo>
                    <a:pt x="27" y="39"/>
                    <a:pt x="27" y="38"/>
                    <a:pt x="27" y="37"/>
                  </a:cubicBezTo>
                  <a:close/>
                  <a:moveTo>
                    <a:pt x="43" y="39"/>
                  </a:moveTo>
                  <a:cubicBezTo>
                    <a:pt x="42" y="39"/>
                    <a:pt x="41" y="39"/>
                    <a:pt x="40" y="39"/>
                  </a:cubicBezTo>
                  <a:cubicBezTo>
                    <a:pt x="40" y="40"/>
                    <a:pt x="40" y="41"/>
                    <a:pt x="40" y="42"/>
                  </a:cubicBezTo>
                  <a:cubicBezTo>
                    <a:pt x="41" y="42"/>
                    <a:pt x="42" y="42"/>
                    <a:pt x="43" y="42"/>
                  </a:cubicBezTo>
                  <a:cubicBezTo>
                    <a:pt x="43" y="41"/>
                    <a:pt x="43" y="40"/>
                    <a:pt x="43" y="39"/>
                  </a:cubicBezTo>
                  <a:close/>
                  <a:moveTo>
                    <a:pt x="47" y="40"/>
                  </a:moveTo>
                  <a:cubicBezTo>
                    <a:pt x="46" y="40"/>
                    <a:pt x="45" y="40"/>
                    <a:pt x="44" y="40"/>
                  </a:cubicBezTo>
                  <a:cubicBezTo>
                    <a:pt x="44" y="41"/>
                    <a:pt x="44" y="42"/>
                    <a:pt x="44" y="43"/>
                  </a:cubicBezTo>
                  <a:cubicBezTo>
                    <a:pt x="45" y="43"/>
                    <a:pt x="46" y="43"/>
                    <a:pt x="47" y="43"/>
                  </a:cubicBezTo>
                  <a:cubicBezTo>
                    <a:pt x="47" y="42"/>
                    <a:pt x="47" y="41"/>
                    <a:pt x="47" y="40"/>
                  </a:cubicBezTo>
                  <a:close/>
                  <a:moveTo>
                    <a:pt x="27" y="32"/>
                  </a:moveTo>
                  <a:cubicBezTo>
                    <a:pt x="26" y="32"/>
                    <a:pt x="25" y="32"/>
                    <a:pt x="24" y="32"/>
                  </a:cubicBezTo>
                  <a:cubicBezTo>
                    <a:pt x="24" y="33"/>
                    <a:pt x="24" y="34"/>
                    <a:pt x="24" y="35"/>
                  </a:cubicBezTo>
                  <a:cubicBezTo>
                    <a:pt x="25" y="35"/>
                    <a:pt x="26" y="35"/>
                    <a:pt x="27" y="35"/>
                  </a:cubicBezTo>
                  <a:cubicBezTo>
                    <a:pt x="27" y="34"/>
                    <a:pt x="27" y="33"/>
                    <a:pt x="27" y="32"/>
                  </a:cubicBezTo>
                  <a:close/>
                  <a:moveTo>
                    <a:pt x="43" y="35"/>
                  </a:moveTo>
                  <a:cubicBezTo>
                    <a:pt x="42" y="35"/>
                    <a:pt x="41" y="35"/>
                    <a:pt x="40" y="35"/>
                  </a:cubicBezTo>
                  <a:cubicBezTo>
                    <a:pt x="40" y="36"/>
                    <a:pt x="40" y="37"/>
                    <a:pt x="40" y="38"/>
                  </a:cubicBezTo>
                  <a:cubicBezTo>
                    <a:pt x="41" y="38"/>
                    <a:pt x="42" y="38"/>
                    <a:pt x="43" y="38"/>
                  </a:cubicBezTo>
                  <a:cubicBezTo>
                    <a:pt x="43" y="37"/>
                    <a:pt x="43" y="36"/>
                    <a:pt x="43" y="35"/>
                  </a:cubicBezTo>
                  <a:close/>
                  <a:moveTo>
                    <a:pt x="47" y="36"/>
                  </a:moveTo>
                  <a:cubicBezTo>
                    <a:pt x="46" y="36"/>
                    <a:pt x="45" y="36"/>
                    <a:pt x="44" y="35"/>
                  </a:cubicBezTo>
                  <a:cubicBezTo>
                    <a:pt x="44" y="36"/>
                    <a:pt x="44" y="37"/>
                    <a:pt x="44" y="38"/>
                  </a:cubicBezTo>
                  <a:cubicBezTo>
                    <a:pt x="45" y="38"/>
                    <a:pt x="46" y="39"/>
                    <a:pt x="47" y="39"/>
                  </a:cubicBezTo>
                  <a:cubicBezTo>
                    <a:pt x="47" y="38"/>
                    <a:pt x="47" y="37"/>
                    <a:pt x="47" y="36"/>
                  </a:cubicBezTo>
                  <a:close/>
                  <a:moveTo>
                    <a:pt x="27" y="28"/>
                  </a:moveTo>
                  <a:cubicBezTo>
                    <a:pt x="26" y="28"/>
                    <a:pt x="25" y="28"/>
                    <a:pt x="24" y="28"/>
                  </a:cubicBezTo>
                  <a:cubicBezTo>
                    <a:pt x="24" y="29"/>
                    <a:pt x="24" y="30"/>
                    <a:pt x="24" y="31"/>
                  </a:cubicBezTo>
                  <a:cubicBezTo>
                    <a:pt x="25" y="31"/>
                    <a:pt x="26" y="31"/>
                    <a:pt x="27" y="31"/>
                  </a:cubicBezTo>
                  <a:cubicBezTo>
                    <a:pt x="27" y="30"/>
                    <a:pt x="27" y="29"/>
                    <a:pt x="27" y="28"/>
                  </a:cubicBezTo>
                  <a:close/>
                  <a:moveTo>
                    <a:pt x="43" y="31"/>
                  </a:moveTo>
                  <a:cubicBezTo>
                    <a:pt x="42" y="31"/>
                    <a:pt x="41" y="31"/>
                    <a:pt x="40" y="31"/>
                  </a:cubicBezTo>
                  <a:cubicBezTo>
                    <a:pt x="40" y="32"/>
                    <a:pt x="40" y="33"/>
                    <a:pt x="40" y="33"/>
                  </a:cubicBezTo>
                  <a:cubicBezTo>
                    <a:pt x="41" y="34"/>
                    <a:pt x="42" y="34"/>
                    <a:pt x="43" y="34"/>
                  </a:cubicBezTo>
                  <a:cubicBezTo>
                    <a:pt x="43" y="33"/>
                    <a:pt x="43" y="32"/>
                    <a:pt x="43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5" name="Rectangle 2601"/>
            <p:cNvSpPr>
              <a:spLocks noChangeArrowheads="1"/>
            </p:cNvSpPr>
            <p:nvPr/>
          </p:nvSpPr>
          <p:spPr bwMode="auto">
            <a:xfrm>
              <a:off x="-1919287" y="944562"/>
              <a:ext cx="333375" cy="2111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6" name="Freeform 2602"/>
            <p:cNvSpPr>
              <a:spLocks noEditPoints="1"/>
            </p:cNvSpPr>
            <p:nvPr/>
          </p:nvSpPr>
          <p:spPr bwMode="auto">
            <a:xfrm>
              <a:off x="-650874" y="673100"/>
              <a:ext cx="128588" cy="482600"/>
            </a:xfrm>
            <a:custGeom>
              <a:avLst/>
              <a:gdLst>
                <a:gd name="T0" fmla="*/ 24 w 39"/>
                <a:gd name="T1" fmla="*/ 7 h 148"/>
                <a:gd name="T2" fmla="*/ 17 w 39"/>
                <a:gd name="T3" fmla="*/ 7 h 148"/>
                <a:gd name="T4" fmla="*/ 21 w 39"/>
                <a:gd name="T5" fmla="*/ 19 h 148"/>
                <a:gd name="T6" fmla="*/ 3 w 39"/>
                <a:gd name="T7" fmla="*/ 17 h 148"/>
                <a:gd name="T8" fmla="*/ 20 w 39"/>
                <a:gd name="T9" fmla="*/ 15 h 148"/>
                <a:gd name="T10" fmla="*/ 5 w 39"/>
                <a:gd name="T11" fmla="*/ 24 h 148"/>
                <a:gd name="T12" fmla="*/ 8 w 39"/>
                <a:gd name="T13" fmla="*/ 39 h 148"/>
                <a:gd name="T14" fmla="*/ 5 w 39"/>
                <a:gd name="T15" fmla="*/ 49 h 148"/>
                <a:gd name="T16" fmla="*/ 5 w 39"/>
                <a:gd name="T17" fmla="*/ 59 h 148"/>
                <a:gd name="T18" fmla="*/ 8 w 39"/>
                <a:gd name="T19" fmla="*/ 69 h 148"/>
                <a:gd name="T20" fmla="*/ 5 w 39"/>
                <a:gd name="T21" fmla="*/ 75 h 148"/>
                <a:gd name="T22" fmla="*/ 8 w 39"/>
                <a:gd name="T23" fmla="*/ 86 h 148"/>
                <a:gd name="T24" fmla="*/ 5 w 39"/>
                <a:gd name="T25" fmla="*/ 100 h 148"/>
                <a:gd name="T26" fmla="*/ 5 w 39"/>
                <a:gd name="T27" fmla="*/ 110 h 148"/>
                <a:gd name="T28" fmla="*/ 5 w 39"/>
                <a:gd name="T29" fmla="*/ 115 h 148"/>
                <a:gd name="T30" fmla="*/ 3 w 39"/>
                <a:gd name="T31" fmla="*/ 106 h 148"/>
                <a:gd name="T32" fmla="*/ 11 w 39"/>
                <a:gd name="T33" fmla="*/ 98 h 148"/>
                <a:gd name="T34" fmla="*/ 14 w 39"/>
                <a:gd name="T35" fmla="*/ 100 h 148"/>
                <a:gd name="T36" fmla="*/ 3 w 39"/>
                <a:gd name="T37" fmla="*/ 94 h 148"/>
                <a:gd name="T38" fmla="*/ 14 w 39"/>
                <a:gd name="T39" fmla="*/ 96 h 148"/>
                <a:gd name="T40" fmla="*/ 17 w 39"/>
                <a:gd name="T41" fmla="*/ 93 h 148"/>
                <a:gd name="T42" fmla="*/ 11 w 39"/>
                <a:gd name="T43" fmla="*/ 90 h 148"/>
                <a:gd name="T44" fmla="*/ 14 w 39"/>
                <a:gd name="T45" fmla="*/ 92 h 148"/>
                <a:gd name="T46" fmla="*/ 3 w 39"/>
                <a:gd name="T47" fmla="*/ 86 h 148"/>
                <a:gd name="T48" fmla="*/ 14 w 39"/>
                <a:gd name="T49" fmla="*/ 88 h 148"/>
                <a:gd name="T50" fmla="*/ 17 w 39"/>
                <a:gd name="T51" fmla="*/ 85 h 148"/>
                <a:gd name="T52" fmla="*/ 11 w 39"/>
                <a:gd name="T53" fmla="*/ 82 h 148"/>
                <a:gd name="T54" fmla="*/ 14 w 39"/>
                <a:gd name="T55" fmla="*/ 84 h 148"/>
                <a:gd name="T56" fmla="*/ 3 w 39"/>
                <a:gd name="T57" fmla="*/ 79 h 148"/>
                <a:gd name="T58" fmla="*/ 14 w 39"/>
                <a:gd name="T59" fmla="*/ 80 h 148"/>
                <a:gd name="T60" fmla="*/ 17 w 39"/>
                <a:gd name="T61" fmla="*/ 77 h 148"/>
                <a:gd name="T62" fmla="*/ 11 w 39"/>
                <a:gd name="T63" fmla="*/ 74 h 148"/>
                <a:gd name="T64" fmla="*/ 14 w 39"/>
                <a:gd name="T65" fmla="*/ 76 h 148"/>
                <a:gd name="T66" fmla="*/ 3 w 39"/>
                <a:gd name="T67" fmla="*/ 71 h 148"/>
                <a:gd name="T68" fmla="*/ 5 w 39"/>
                <a:gd name="T69" fmla="*/ 69 h 148"/>
                <a:gd name="T70" fmla="*/ 11 w 39"/>
                <a:gd name="T71" fmla="*/ 66 h 148"/>
                <a:gd name="T72" fmla="*/ 14 w 39"/>
                <a:gd name="T73" fmla="*/ 62 h 148"/>
                <a:gd name="T74" fmla="*/ 8 w 39"/>
                <a:gd name="T75" fmla="*/ 61 h 148"/>
                <a:gd name="T76" fmla="*/ 8 w 39"/>
                <a:gd name="T77" fmla="*/ 55 h 148"/>
                <a:gd name="T78" fmla="*/ 23 w 39"/>
                <a:gd name="T79" fmla="*/ 55 h 148"/>
                <a:gd name="T80" fmla="*/ 11 w 39"/>
                <a:gd name="T81" fmla="*/ 50 h 148"/>
                <a:gd name="T82" fmla="*/ 23 w 39"/>
                <a:gd name="T83" fmla="*/ 49 h 148"/>
                <a:gd name="T84" fmla="*/ 11 w 39"/>
                <a:gd name="T85" fmla="*/ 48 h 148"/>
                <a:gd name="T86" fmla="*/ 21 w 39"/>
                <a:gd name="T87" fmla="*/ 45 h 148"/>
                <a:gd name="T88" fmla="*/ 11 w 39"/>
                <a:gd name="T89" fmla="*/ 45 h 148"/>
                <a:gd name="T90" fmla="*/ 14 w 39"/>
                <a:gd name="T91" fmla="*/ 42 h 148"/>
                <a:gd name="T92" fmla="*/ 5 w 39"/>
                <a:gd name="T93" fmla="*/ 40 h 148"/>
                <a:gd name="T94" fmla="*/ 11 w 39"/>
                <a:gd name="T95" fmla="*/ 41 h 148"/>
                <a:gd name="T96" fmla="*/ 21 w 39"/>
                <a:gd name="T97" fmla="*/ 37 h 148"/>
                <a:gd name="T98" fmla="*/ 11 w 39"/>
                <a:gd name="T99" fmla="*/ 37 h 148"/>
                <a:gd name="T100" fmla="*/ 14 w 39"/>
                <a:gd name="T101" fmla="*/ 34 h 148"/>
                <a:gd name="T102" fmla="*/ 11 w 39"/>
                <a:gd name="T103" fmla="*/ 31 h 148"/>
                <a:gd name="T104" fmla="*/ 14 w 39"/>
                <a:gd name="T105" fmla="*/ 32 h 148"/>
                <a:gd name="T106" fmla="*/ 3 w 39"/>
                <a:gd name="T107" fmla="*/ 29 h 148"/>
                <a:gd name="T108" fmla="*/ 17 w 39"/>
                <a:gd name="T109" fmla="*/ 28 h 148"/>
                <a:gd name="T110" fmla="*/ 21 w 39"/>
                <a:gd name="T111" fmla="*/ 25 h 148"/>
                <a:gd name="T112" fmla="*/ 17 w 39"/>
                <a:gd name="T113" fmla="*/ 22 h 148"/>
                <a:gd name="T114" fmla="*/ 21 w 39"/>
                <a:gd name="T115" fmla="*/ 23 h 148"/>
                <a:gd name="T116" fmla="*/ 14 w 39"/>
                <a:gd name="T117" fmla="*/ 1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9" h="148">
                  <a:moveTo>
                    <a:pt x="0" y="148"/>
                  </a:moveTo>
                  <a:cubicBezTo>
                    <a:pt x="39" y="148"/>
                    <a:pt x="39" y="148"/>
                    <a:pt x="39" y="148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8"/>
                    <a:pt x="0" y="148"/>
                    <a:pt x="0" y="148"/>
                  </a:cubicBezTo>
                  <a:close/>
                  <a:moveTo>
                    <a:pt x="17" y="17"/>
                  </a:moveTo>
                  <a:cubicBezTo>
                    <a:pt x="18" y="17"/>
                    <a:pt x="19" y="17"/>
                    <a:pt x="20" y="17"/>
                  </a:cubicBezTo>
                  <a:cubicBezTo>
                    <a:pt x="20" y="17"/>
                    <a:pt x="20" y="18"/>
                    <a:pt x="20" y="19"/>
                  </a:cubicBezTo>
                  <a:cubicBezTo>
                    <a:pt x="19" y="19"/>
                    <a:pt x="18" y="19"/>
                    <a:pt x="17" y="19"/>
                  </a:cubicBezTo>
                  <a:cubicBezTo>
                    <a:pt x="17" y="19"/>
                    <a:pt x="17" y="18"/>
                    <a:pt x="17" y="17"/>
                  </a:cubicBezTo>
                  <a:close/>
                  <a:moveTo>
                    <a:pt x="21" y="17"/>
                  </a:moveTo>
                  <a:cubicBezTo>
                    <a:pt x="21" y="16"/>
                    <a:pt x="22" y="16"/>
                    <a:pt x="23" y="16"/>
                  </a:cubicBezTo>
                  <a:cubicBezTo>
                    <a:pt x="23" y="17"/>
                    <a:pt x="23" y="17"/>
                    <a:pt x="23" y="18"/>
                  </a:cubicBezTo>
                  <a:cubicBezTo>
                    <a:pt x="22" y="18"/>
                    <a:pt x="21" y="19"/>
                    <a:pt x="21" y="19"/>
                  </a:cubicBezTo>
                  <a:cubicBezTo>
                    <a:pt x="21" y="18"/>
                    <a:pt x="21" y="17"/>
                    <a:pt x="21" y="17"/>
                  </a:cubicBezTo>
                  <a:close/>
                  <a:moveTo>
                    <a:pt x="5" y="20"/>
                  </a:moveTo>
                  <a:cubicBezTo>
                    <a:pt x="6" y="20"/>
                    <a:pt x="7" y="20"/>
                    <a:pt x="8" y="20"/>
                  </a:cubicBezTo>
                  <a:cubicBezTo>
                    <a:pt x="8" y="20"/>
                    <a:pt x="8" y="21"/>
                    <a:pt x="8" y="22"/>
                  </a:cubicBezTo>
                  <a:cubicBezTo>
                    <a:pt x="7" y="22"/>
                    <a:pt x="6" y="22"/>
                    <a:pt x="5" y="22"/>
                  </a:cubicBezTo>
                  <a:cubicBezTo>
                    <a:pt x="5" y="21"/>
                    <a:pt x="5" y="21"/>
                    <a:pt x="5" y="20"/>
                  </a:cubicBezTo>
                  <a:close/>
                  <a:moveTo>
                    <a:pt x="5" y="16"/>
                  </a:moveTo>
                  <a:cubicBezTo>
                    <a:pt x="6" y="16"/>
                    <a:pt x="7" y="16"/>
                    <a:pt x="8" y="16"/>
                  </a:cubicBezTo>
                  <a:cubicBezTo>
                    <a:pt x="8" y="16"/>
                    <a:pt x="8" y="17"/>
                    <a:pt x="8" y="18"/>
                  </a:cubicBezTo>
                  <a:cubicBezTo>
                    <a:pt x="7" y="18"/>
                    <a:pt x="6" y="18"/>
                    <a:pt x="5" y="18"/>
                  </a:cubicBezTo>
                  <a:cubicBezTo>
                    <a:pt x="5" y="18"/>
                    <a:pt x="5" y="17"/>
                    <a:pt x="5" y="16"/>
                  </a:cubicBezTo>
                  <a:close/>
                  <a:moveTo>
                    <a:pt x="3" y="17"/>
                  </a:moveTo>
                  <a:cubicBezTo>
                    <a:pt x="3" y="17"/>
                    <a:pt x="4" y="17"/>
                    <a:pt x="5" y="16"/>
                  </a:cubicBezTo>
                  <a:cubicBezTo>
                    <a:pt x="5" y="17"/>
                    <a:pt x="5" y="18"/>
                    <a:pt x="5" y="18"/>
                  </a:cubicBezTo>
                  <a:cubicBezTo>
                    <a:pt x="4" y="19"/>
                    <a:pt x="3" y="19"/>
                    <a:pt x="3" y="19"/>
                  </a:cubicBezTo>
                  <a:cubicBezTo>
                    <a:pt x="3" y="18"/>
                    <a:pt x="3" y="18"/>
                    <a:pt x="3" y="17"/>
                  </a:cubicBezTo>
                  <a:close/>
                  <a:moveTo>
                    <a:pt x="14" y="14"/>
                  </a:moveTo>
                  <a:cubicBezTo>
                    <a:pt x="15" y="14"/>
                    <a:pt x="16" y="14"/>
                    <a:pt x="17" y="13"/>
                  </a:cubicBezTo>
                  <a:cubicBezTo>
                    <a:pt x="17" y="14"/>
                    <a:pt x="17" y="15"/>
                    <a:pt x="17" y="16"/>
                  </a:cubicBezTo>
                  <a:cubicBezTo>
                    <a:pt x="16" y="16"/>
                    <a:pt x="15" y="16"/>
                    <a:pt x="14" y="16"/>
                  </a:cubicBezTo>
                  <a:cubicBezTo>
                    <a:pt x="14" y="15"/>
                    <a:pt x="14" y="15"/>
                    <a:pt x="14" y="14"/>
                  </a:cubicBezTo>
                  <a:close/>
                  <a:moveTo>
                    <a:pt x="17" y="13"/>
                  </a:moveTo>
                  <a:cubicBezTo>
                    <a:pt x="18" y="13"/>
                    <a:pt x="19" y="13"/>
                    <a:pt x="20" y="13"/>
                  </a:cubicBezTo>
                  <a:cubicBezTo>
                    <a:pt x="20" y="13"/>
                    <a:pt x="20" y="14"/>
                    <a:pt x="20" y="15"/>
                  </a:cubicBezTo>
                  <a:cubicBezTo>
                    <a:pt x="19" y="15"/>
                    <a:pt x="18" y="15"/>
                    <a:pt x="17" y="15"/>
                  </a:cubicBezTo>
                  <a:cubicBezTo>
                    <a:pt x="17" y="15"/>
                    <a:pt x="17" y="14"/>
                    <a:pt x="17" y="13"/>
                  </a:cubicBezTo>
                  <a:close/>
                  <a:moveTo>
                    <a:pt x="21" y="13"/>
                  </a:moveTo>
                  <a:cubicBezTo>
                    <a:pt x="21" y="12"/>
                    <a:pt x="22" y="12"/>
                    <a:pt x="23" y="12"/>
                  </a:cubicBezTo>
                  <a:cubicBezTo>
                    <a:pt x="23" y="13"/>
                    <a:pt x="23" y="13"/>
                    <a:pt x="23" y="14"/>
                  </a:cubicBezTo>
                  <a:cubicBezTo>
                    <a:pt x="22" y="14"/>
                    <a:pt x="21" y="14"/>
                    <a:pt x="21" y="15"/>
                  </a:cubicBezTo>
                  <a:cubicBezTo>
                    <a:pt x="21" y="14"/>
                    <a:pt x="21" y="13"/>
                    <a:pt x="21" y="13"/>
                  </a:cubicBezTo>
                  <a:close/>
                  <a:moveTo>
                    <a:pt x="5" y="24"/>
                  </a:moveTo>
                  <a:cubicBezTo>
                    <a:pt x="6" y="24"/>
                    <a:pt x="7" y="24"/>
                    <a:pt x="8" y="23"/>
                  </a:cubicBezTo>
                  <a:cubicBezTo>
                    <a:pt x="8" y="24"/>
                    <a:pt x="8" y="25"/>
                    <a:pt x="8" y="26"/>
                  </a:cubicBezTo>
                  <a:cubicBezTo>
                    <a:pt x="7" y="26"/>
                    <a:pt x="6" y="26"/>
                    <a:pt x="5" y="26"/>
                  </a:cubicBezTo>
                  <a:cubicBezTo>
                    <a:pt x="5" y="25"/>
                    <a:pt x="5" y="25"/>
                    <a:pt x="5" y="24"/>
                  </a:cubicBezTo>
                  <a:close/>
                  <a:moveTo>
                    <a:pt x="5" y="28"/>
                  </a:moveTo>
                  <a:cubicBezTo>
                    <a:pt x="6" y="28"/>
                    <a:pt x="7" y="28"/>
                    <a:pt x="8" y="27"/>
                  </a:cubicBezTo>
                  <a:cubicBezTo>
                    <a:pt x="8" y="28"/>
                    <a:pt x="8" y="29"/>
                    <a:pt x="8" y="29"/>
                  </a:cubicBezTo>
                  <a:cubicBezTo>
                    <a:pt x="7" y="30"/>
                    <a:pt x="6" y="30"/>
                    <a:pt x="5" y="30"/>
                  </a:cubicBezTo>
                  <a:cubicBezTo>
                    <a:pt x="5" y="29"/>
                    <a:pt x="5" y="29"/>
                    <a:pt x="5" y="28"/>
                  </a:cubicBezTo>
                  <a:close/>
                  <a:moveTo>
                    <a:pt x="5" y="36"/>
                  </a:moveTo>
                  <a:cubicBezTo>
                    <a:pt x="6" y="36"/>
                    <a:pt x="7" y="35"/>
                    <a:pt x="8" y="35"/>
                  </a:cubicBezTo>
                  <a:cubicBezTo>
                    <a:pt x="8" y="36"/>
                    <a:pt x="8" y="37"/>
                    <a:pt x="8" y="37"/>
                  </a:cubicBezTo>
                  <a:cubicBezTo>
                    <a:pt x="7" y="37"/>
                    <a:pt x="6" y="38"/>
                    <a:pt x="5" y="38"/>
                  </a:cubicBezTo>
                  <a:cubicBezTo>
                    <a:pt x="5" y="37"/>
                    <a:pt x="5" y="36"/>
                    <a:pt x="5" y="36"/>
                  </a:cubicBezTo>
                  <a:close/>
                  <a:moveTo>
                    <a:pt x="5" y="40"/>
                  </a:moveTo>
                  <a:cubicBezTo>
                    <a:pt x="6" y="39"/>
                    <a:pt x="7" y="39"/>
                    <a:pt x="8" y="39"/>
                  </a:cubicBezTo>
                  <a:cubicBezTo>
                    <a:pt x="8" y="40"/>
                    <a:pt x="8" y="40"/>
                    <a:pt x="8" y="41"/>
                  </a:cubicBezTo>
                  <a:cubicBezTo>
                    <a:pt x="7" y="41"/>
                    <a:pt x="6" y="41"/>
                    <a:pt x="5" y="42"/>
                  </a:cubicBezTo>
                  <a:cubicBezTo>
                    <a:pt x="5" y="41"/>
                    <a:pt x="5" y="40"/>
                    <a:pt x="5" y="40"/>
                  </a:cubicBezTo>
                  <a:close/>
                  <a:moveTo>
                    <a:pt x="5" y="43"/>
                  </a:moveTo>
                  <a:cubicBezTo>
                    <a:pt x="6" y="43"/>
                    <a:pt x="7" y="43"/>
                    <a:pt x="8" y="43"/>
                  </a:cubicBezTo>
                  <a:cubicBezTo>
                    <a:pt x="8" y="44"/>
                    <a:pt x="8" y="44"/>
                    <a:pt x="8" y="45"/>
                  </a:cubicBezTo>
                  <a:cubicBezTo>
                    <a:pt x="7" y="45"/>
                    <a:pt x="6" y="45"/>
                    <a:pt x="5" y="45"/>
                  </a:cubicBezTo>
                  <a:cubicBezTo>
                    <a:pt x="5" y="45"/>
                    <a:pt x="5" y="44"/>
                    <a:pt x="5" y="43"/>
                  </a:cubicBezTo>
                  <a:close/>
                  <a:moveTo>
                    <a:pt x="5" y="47"/>
                  </a:moveTo>
                  <a:cubicBezTo>
                    <a:pt x="6" y="47"/>
                    <a:pt x="7" y="47"/>
                    <a:pt x="8" y="47"/>
                  </a:cubicBezTo>
                  <a:cubicBezTo>
                    <a:pt x="8" y="48"/>
                    <a:pt x="8" y="48"/>
                    <a:pt x="8" y="49"/>
                  </a:cubicBezTo>
                  <a:cubicBezTo>
                    <a:pt x="7" y="49"/>
                    <a:pt x="6" y="49"/>
                    <a:pt x="5" y="49"/>
                  </a:cubicBezTo>
                  <a:cubicBezTo>
                    <a:pt x="5" y="49"/>
                    <a:pt x="5" y="48"/>
                    <a:pt x="5" y="47"/>
                  </a:cubicBezTo>
                  <a:close/>
                  <a:moveTo>
                    <a:pt x="5" y="51"/>
                  </a:moveTo>
                  <a:cubicBezTo>
                    <a:pt x="6" y="51"/>
                    <a:pt x="7" y="51"/>
                    <a:pt x="8" y="51"/>
                  </a:cubicBezTo>
                  <a:cubicBezTo>
                    <a:pt x="8" y="52"/>
                    <a:pt x="8" y="52"/>
                    <a:pt x="8" y="53"/>
                  </a:cubicBezTo>
                  <a:cubicBezTo>
                    <a:pt x="7" y="53"/>
                    <a:pt x="6" y="53"/>
                    <a:pt x="5" y="53"/>
                  </a:cubicBezTo>
                  <a:cubicBezTo>
                    <a:pt x="5" y="53"/>
                    <a:pt x="5" y="52"/>
                    <a:pt x="5" y="51"/>
                  </a:cubicBezTo>
                  <a:close/>
                  <a:moveTo>
                    <a:pt x="5" y="55"/>
                  </a:moveTo>
                  <a:cubicBezTo>
                    <a:pt x="6" y="55"/>
                    <a:pt x="7" y="55"/>
                    <a:pt x="8" y="55"/>
                  </a:cubicBezTo>
                  <a:cubicBezTo>
                    <a:pt x="8" y="55"/>
                    <a:pt x="8" y="56"/>
                    <a:pt x="8" y="57"/>
                  </a:cubicBezTo>
                  <a:cubicBezTo>
                    <a:pt x="7" y="57"/>
                    <a:pt x="6" y="57"/>
                    <a:pt x="5" y="57"/>
                  </a:cubicBezTo>
                  <a:cubicBezTo>
                    <a:pt x="5" y="56"/>
                    <a:pt x="5" y="56"/>
                    <a:pt x="5" y="55"/>
                  </a:cubicBezTo>
                  <a:close/>
                  <a:moveTo>
                    <a:pt x="5" y="59"/>
                  </a:moveTo>
                  <a:cubicBezTo>
                    <a:pt x="6" y="59"/>
                    <a:pt x="7" y="59"/>
                    <a:pt x="8" y="59"/>
                  </a:cubicBezTo>
                  <a:cubicBezTo>
                    <a:pt x="8" y="59"/>
                    <a:pt x="8" y="60"/>
                    <a:pt x="8" y="61"/>
                  </a:cubicBezTo>
                  <a:cubicBezTo>
                    <a:pt x="7" y="61"/>
                    <a:pt x="6" y="61"/>
                    <a:pt x="5" y="61"/>
                  </a:cubicBezTo>
                  <a:cubicBezTo>
                    <a:pt x="5" y="60"/>
                    <a:pt x="5" y="60"/>
                    <a:pt x="5" y="59"/>
                  </a:cubicBezTo>
                  <a:close/>
                  <a:moveTo>
                    <a:pt x="5" y="63"/>
                  </a:moveTo>
                  <a:cubicBezTo>
                    <a:pt x="6" y="63"/>
                    <a:pt x="7" y="63"/>
                    <a:pt x="8" y="63"/>
                  </a:cubicBezTo>
                  <a:cubicBezTo>
                    <a:pt x="8" y="63"/>
                    <a:pt x="8" y="64"/>
                    <a:pt x="8" y="65"/>
                  </a:cubicBezTo>
                  <a:cubicBezTo>
                    <a:pt x="7" y="65"/>
                    <a:pt x="6" y="65"/>
                    <a:pt x="5" y="65"/>
                  </a:cubicBezTo>
                  <a:cubicBezTo>
                    <a:pt x="5" y="64"/>
                    <a:pt x="5" y="64"/>
                    <a:pt x="5" y="63"/>
                  </a:cubicBezTo>
                  <a:close/>
                  <a:moveTo>
                    <a:pt x="5" y="67"/>
                  </a:moveTo>
                  <a:cubicBezTo>
                    <a:pt x="6" y="67"/>
                    <a:pt x="7" y="67"/>
                    <a:pt x="8" y="67"/>
                  </a:cubicBezTo>
                  <a:cubicBezTo>
                    <a:pt x="8" y="67"/>
                    <a:pt x="8" y="68"/>
                    <a:pt x="8" y="69"/>
                  </a:cubicBezTo>
                  <a:cubicBezTo>
                    <a:pt x="7" y="69"/>
                    <a:pt x="6" y="69"/>
                    <a:pt x="5" y="69"/>
                  </a:cubicBezTo>
                  <a:cubicBezTo>
                    <a:pt x="5" y="68"/>
                    <a:pt x="5" y="67"/>
                    <a:pt x="5" y="67"/>
                  </a:cubicBezTo>
                  <a:close/>
                  <a:moveTo>
                    <a:pt x="5" y="71"/>
                  </a:moveTo>
                  <a:cubicBezTo>
                    <a:pt x="6" y="71"/>
                    <a:pt x="7" y="71"/>
                    <a:pt x="8" y="70"/>
                  </a:cubicBezTo>
                  <a:cubicBezTo>
                    <a:pt x="8" y="71"/>
                    <a:pt x="8" y="72"/>
                    <a:pt x="8" y="72"/>
                  </a:cubicBezTo>
                  <a:cubicBezTo>
                    <a:pt x="7" y="73"/>
                    <a:pt x="6" y="73"/>
                    <a:pt x="5" y="73"/>
                  </a:cubicBezTo>
                  <a:cubicBezTo>
                    <a:pt x="5" y="72"/>
                    <a:pt x="5" y="71"/>
                    <a:pt x="5" y="71"/>
                  </a:cubicBezTo>
                  <a:close/>
                  <a:moveTo>
                    <a:pt x="5" y="75"/>
                  </a:moveTo>
                  <a:cubicBezTo>
                    <a:pt x="6" y="75"/>
                    <a:pt x="7" y="74"/>
                    <a:pt x="8" y="74"/>
                  </a:cubicBezTo>
                  <a:cubicBezTo>
                    <a:pt x="8" y="75"/>
                    <a:pt x="8" y="76"/>
                    <a:pt x="8" y="76"/>
                  </a:cubicBezTo>
                  <a:cubicBezTo>
                    <a:pt x="7" y="76"/>
                    <a:pt x="6" y="77"/>
                    <a:pt x="5" y="77"/>
                  </a:cubicBezTo>
                  <a:cubicBezTo>
                    <a:pt x="5" y="76"/>
                    <a:pt x="5" y="75"/>
                    <a:pt x="5" y="75"/>
                  </a:cubicBezTo>
                  <a:close/>
                  <a:moveTo>
                    <a:pt x="5" y="78"/>
                  </a:moveTo>
                  <a:cubicBezTo>
                    <a:pt x="6" y="78"/>
                    <a:pt x="7" y="78"/>
                    <a:pt x="8" y="78"/>
                  </a:cubicBezTo>
                  <a:cubicBezTo>
                    <a:pt x="8" y="79"/>
                    <a:pt x="8" y="80"/>
                    <a:pt x="8" y="80"/>
                  </a:cubicBezTo>
                  <a:cubicBezTo>
                    <a:pt x="7" y="80"/>
                    <a:pt x="6" y="80"/>
                    <a:pt x="5" y="80"/>
                  </a:cubicBezTo>
                  <a:cubicBezTo>
                    <a:pt x="5" y="80"/>
                    <a:pt x="5" y="79"/>
                    <a:pt x="5" y="78"/>
                  </a:cubicBezTo>
                  <a:close/>
                  <a:moveTo>
                    <a:pt x="5" y="82"/>
                  </a:moveTo>
                  <a:cubicBezTo>
                    <a:pt x="6" y="82"/>
                    <a:pt x="7" y="82"/>
                    <a:pt x="8" y="82"/>
                  </a:cubicBezTo>
                  <a:cubicBezTo>
                    <a:pt x="8" y="83"/>
                    <a:pt x="8" y="84"/>
                    <a:pt x="8" y="84"/>
                  </a:cubicBezTo>
                  <a:cubicBezTo>
                    <a:pt x="7" y="84"/>
                    <a:pt x="6" y="84"/>
                    <a:pt x="5" y="84"/>
                  </a:cubicBezTo>
                  <a:cubicBezTo>
                    <a:pt x="5" y="84"/>
                    <a:pt x="5" y="83"/>
                    <a:pt x="5" y="82"/>
                  </a:cubicBezTo>
                  <a:close/>
                  <a:moveTo>
                    <a:pt x="5" y="86"/>
                  </a:moveTo>
                  <a:cubicBezTo>
                    <a:pt x="6" y="86"/>
                    <a:pt x="7" y="86"/>
                    <a:pt x="8" y="86"/>
                  </a:cubicBezTo>
                  <a:cubicBezTo>
                    <a:pt x="8" y="87"/>
                    <a:pt x="8" y="87"/>
                    <a:pt x="8" y="88"/>
                  </a:cubicBezTo>
                  <a:cubicBezTo>
                    <a:pt x="7" y="88"/>
                    <a:pt x="6" y="88"/>
                    <a:pt x="5" y="88"/>
                  </a:cubicBezTo>
                  <a:cubicBezTo>
                    <a:pt x="5" y="88"/>
                    <a:pt x="5" y="87"/>
                    <a:pt x="5" y="86"/>
                  </a:cubicBezTo>
                  <a:close/>
                  <a:moveTo>
                    <a:pt x="5" y="90"/>
                  </a:moveTo>
                  <a:cubicBezTo>
                    <a:pt x="6" y="90"/>
                    <a:pt x="7" y="90"/>
                    <a:pt x="8" y="90"/>
                  </a:cubicBezTo>
                  <a:cubicBezTo>
                    <a:pt x="8" y="91"/>
                    <a:pt x="8" y="91"/>
                    <a:pt x="8" y="92"/>
                  </a:cubicBezTo>
                  <a:cubicBezTo>
                    <a:pt x="7" y="92"/>
                    <a:pt x="6" y="92"/>
                    <a:pt x="5" y="92"/>
                  </a:cubicBezTo>
                  <a:cubicBezTo>
                    <a:pt x="5" y="91"/>
                    <a:pt x="5" y="91"/>
                    <a:pt x="5" y="90"/>
                  </a:cubicBezTo>
                  <a:close/>
                  <a:moveTo>
                    <a:pt x="5" y="98"/>
                  </a:moveTo>
                  <a:cubicBezTo>
                    <a:pt x="6" y="98"/>
                    <a:pt x="7" y="98"/>
                    <a:pt x="8" y="98"/>
                  </a:cubicBezTo>
                  <a:cubicBezTo>
                    <a:pt x="8" y="98"/>
                    <a:pt x="8" y="99"/>
                    <a:pt x="8" y="100"/>
                  </a:cubicBezTo>
                  <a:cubicBezTo>
                    <a:pt x="7" y="100"/>
                    <a:pt x="6" y="100"/>
                    <a:pt x="5" y="100"/>
                  </a:cubicBezTo>
                  <a:cubicBezTo>
                    <a:pt x="5" y="99"/>
                    <a:pt x="5" y="99"/>
                    <a:pt x="5" y="98"/>
                  </a:cubicBezTo>
                  <a:close/>
                  <a:moveTo>
                    <a:pt x="5" y="102"/>
                  </a:moveTo>
                  <a:cubicBezTo>
                    <a:pt x="6" y="102"/>
                    <a:pt x="7" y="102"/>
                    <a:pt x="8" y="102"/>
                  </a:cubicBezTo>
                  <a:cubicBezTo>
                    <a:pt x="8" y="102"/>
                    <a:pt x="8" y="103"/>
                    <a:pt x="8" y="104"/>
                  </a:cubicBezTo>
                  <a:cubicBezTo>
                    <a:pt x="7" y="104"/>
                    <a:pt x="6" y="104"/>
                    <a:pt x="5" y="104"/>
                  </a:cubicBezTo>
                  <a:cubicBezTo>
                    <a:pt x="5" y="103"/>
                    <a:pt x="5" y="102"/>
                    <a:pt x="5" y="102"/>
                  </a:cubicBezTo>
                  <a:close/>
                  <a:moveTo>
                    <a:pt x="5" y="106"/>
                  </a:moveTo>
                  <a:cubicBezTo>
                    <a:pt x="6" y="106"/>
                    <a:pt x="7" y="106"/>
                    <a:pt x="8" y="106"/>
                  </a:cubicBezTo>
                  <a:cubicBezTo>
                    <a:pt x="8" y="106"/>
                    <a:pt x="8" y="107"/>
                    <a:pt x="8" y="108"/>
                  </a:cubicBezTo>
                  <a:cubicBezTo>
                    <a:pt x="7" y="108"/>
                    <a:pt x="6" y="108"/>
                    <a:pt x="5" y="108"/>
                  </a:cubicBezTo>
                  <a:cubicBezTo>
                    <a:pt x="5" y="107"/>
                    <a:pt x="5" y="106"/>
                    <a:pt x="5" y="106"/>
                  </a:cubicBezTo>
                  <a:close/>
                  <a:moveTo>
                    <a:pt x="5" y="110"/>
                  </a:moveTo>
                  <a:cubicBezTo>
                    <a:pt x="6" y="110"/>
                    <a:pt x="7" y="110"/>
                    <a:pt x="8" y="110"/>
                  </a:cubicBezTo>
                  <a:cubicBezTo>
                    <a:pt x="8" y="110"/>
                    <a:pt x="8" y="111"/>
                    <a:pt x="8" y="112"/>
                  </a:cubicBezTo>
                  <a:cubicBezTo>
                    <a:pt x="7" y="112"/>
                    <a:pt x="6" y="112"/>
                    <a:pt x="5" y="112"/>
                  </a:cubicBezTo>
                  <a:cubicBezTo>
                    <a:pt x="5" y="111"/>
                    <a:pt x="5" y="110"/>
                    <a:pt x="5" y="110"/>
                  </a:cubicBezTo>
                  <a:close/>
                  <a:moveTo>
                    <a:pt x="5" y="113"/>
                  </a:moveTo>
                  <a:cubicBezTo>
                    <a:pt x="6" y="113"/>
                    <a:pt x="7" y="113"/>
                    <a:pt x="8" y="113"/>
                  </a:cubicBezTo>
                  <a:cubicBezTo>
                    <a:pt x="8" y="114"/>
                    <a:pt x="8" y="115"/>
                    <a:pt x="8" y="115"/>
                  </a:cubicBezTo>
                  <a:cubicBezTo>
                    <a:pt x="7" y="115"/>
                    <a:pt x="6" y="115"/>
                    <a:pt x="5" y="115"/>
                  </a:cubicBezTo>
                  <a:cubicBezTo>
                    <a:pt x="5" y="115"/>
                    <a:pt x="5" y="114"/>
                    <a:pt x="5" y="113"/>
                  </a:cubicBezTo>
                  <a:close/>
                  <a:moveTo>
                    <a:pt x="3" y="113"/>
                  </a:moveTo>
                  <a:cubicBezTo>
                    <a:pt x="3" y="113"/>
                    <a:pt x="4" y="113"/>
                    <a:pt x="5" y="113"/>
                  </a:cubicBezTo>
                  <a:cubicBezTo>
                    <a:pt x="5" y="114"/>
                    <a:pt x="5" y="115"/>
                    <a:pt x="5" y="115"/>
                  </a:cubicBezTo>
                  <a:cubicBezTo>
                    <a:pt x="4" y="115"/>
                    <a:pt x="3" y="115"/>
                    <a:pt x="3" y="115"/>
                  </a:cubicBezTo>
                  <a:cubicBezTo>
                    <a:pt x="3" y="115"/>
                    <a:pt x="3" y="114"/>
                    <a:pt x="3" y="113"/>
                  </a:cubicBezTo>
                  <a:close/>
                  <a:moveTo>
                    <a:pt x="3" y="110"/>
                  </a:moveTo>
                  <a:cubicBezTo>
                    <a:pt x="3" y="110"/>
                    <a:pt x="4" y="110"/>
                    <a:pt x="5" y="110"/>
                  </a:cubicBezTo>
                  <a:cubicBezTo>
                    <a:pt x="5" y="110"/>
                    <a:pt x="5" y="111"/>
                    <a:pt x="5" y="112"/>
                  </a:cubicBezTo>
                  <a:cubicBezTo>
                    <a:pt x="4" y="112"/>
                    <a:pt x="3" y="112"/>
                    <a:pt x="3" y="112"/>
                  </a:cubicBezTo>
                  <a:cubicBezTo>
                    <a:pt x="3" y="111"/>
                    <a:pt x="3" y="110"/>
                    <a:pt x="3" y="110"/>
                  </a:cubicBezTo>
                  <a:close/>
                  <a:moveTo>
                    <a:pt x="3" y="106"/>
                  </a:moveTo>
                  <a:cubicBezTo>
                    <a:pt x="3" y="106"/>
                    <a:pt x="4" y="106"/>
                    <a:pt x="5" y="106"/>
                  </a:cubicBezTo>
                  <a:cubicBezTo>
                    <a:pt x="5" y="106"/>
                    <a:pt x="5" y="107"/>
                    <a:pt x="5" y="108"/>
                  </a:cubicBezTo>
                  <a:cubicBezTo>
                    <a:pt x="4" y="108"/>
                    <a:pt x="3" y="108"/>
                    <a:pt x="3" y="108"/>
                  </a:cubicBezTo>
                  <a:cubicBezTo>
                    <a:pt x="3" y="107"/>
                    <a:pt x="3" y="106"/>
                    <a:pt x="3" y="106"/>
                  </a:cubicBezTo>
                  <a:close/>
                  <a:moveTo>
                    <a:pt x="3" y="102"/>
                  </a:moveTo>
                  <a:cubicBezTo>
                    <a:pt x="3" y="102"/>
                    <a:pt x="4" y="102"/>
                    <a:pt x="5" y="102"/>
                  </a:cubicBezTo>
                  <a:cubicBezTo>
                    <a:pt x="5" y="102"/>
                    <a:pt x="5" y="103"/>
                    <a:pt x="5" y="104"/>
                  </a:cubicBezTo>
                  <a:cubicBezTo>
                    <a:pt x="4" y="104"/>
                    <a:pt x="3" y="104"/>
                    <a:pt x="3" y="104"/>
                  </a:cubicBezTo>
                  <a:cubicBezTo>
                    <a:pt x="3" y="103"/>
                    <a:pt x="3" y="103"/>
                    <a:pt x="3" y="102"/>
                  </a:cubicBezTo>
                  <a:close/>
                  <a:moveTo>
                    <a:pt x="3" y="98"/>
                  </a:moveTo>
                  <a:cubicBezTo>
                    <a:pt x="3" y="98"/>
                    <a:pt x="4" y="98"/>
                    <a:pt x="5" y="98"/>
                  </a:cubicBezTo>
                  <a:cubicBezTo>
                    <a:pt x="5" y="99"/>
                    <a:pt x="5" y="99"/>
                    <a:pt x="5" y="100"/>
                  </a:cubicBezTo>
                  <a:cubicBezTo>
                    <a:pt x="4" y="100"/>
                    <a:pt x="3" y="100"/>
                    <a:pt x="3" y="100"/>
                  </a:cubicBezTo>
                  <a:cubicBezTo>
                    <a:pt x="3" y="99"/>
                    <a:pt x="3" y="99"/>
                    <a:pt x="3" y="98"/>
                  </a:cubicBezTo>
                  <a:close/>
                  <a:moveTo>
                    <a:pt x="8" y="98"/>
                  </a:moveTo>
                  <a:cubicBezTo>
                    <a:pt x="9" y="98"/>
                    <a:pt x="10" y="98"/>
                    <a:pt x="11" y="98"/>
                  </a:cubicBezTo>
                  <a:cubicBezTo>
                    <a:pt x="11" y="98"/>
                    <a:pt x="11" y="99"/>
                    <a:pt x="11" y="100"/>
                  </a:cubicBezTo>
                  <a:cubicBezTo>
                    <a:pt x="10" y="100"/>
                    <a:pt x="9" y="100"/>
                    <a:pt x="8" y="100"/>
                  </a:cubicBezTo>
                  <a:cubicBezTo>
                    <a:pt x="8" y="99"/>
                    <a:pt x="8" y="98"/>
                    <a:pt x="8" y="98"/>
                  </a:cubicBezTo>
                  <a:close/>
                  <a:moveTo>
                    <a:pt x="11" y="98"/>
                  </a:moveTo>
                  <a:cubicBezTo>
                    <a:pt x="12" y="98"/>
                    <a:pt x="13" y="98"/>
                    <a:pt x="14" y="98"/>
                  </a:cubicBezTo>
                  <a:cubicBezTo>
                    <a:pt x="14" y="98"/>
                    <a:pt x="14" y="99"/>
                    <a:pt x="14" y="100"/>
                  </a:cubicBezTo>
                  <a:cubicBezTo>
                    <a:pt x="13" y="100"/>
                    <a:pt x="12" y="100"/>
                    <a:pt x="11" y="100"/>
                  </a:cubicBezTo>
                  <a:cubicBezTo>
                    <a:pt x="11" y="99"/>
                    <a:pt x="11" y="98"/>
                    <a:pt x="11" y="98"/>
                  </a:cubicBezTo>
                  <a:close/>
                  <a:moveTo>
                    <a:pt x="14" y="98"/>
                  </a:moveTo>
                  <a:cubicBezTo>
                    <a:pt x="15" y="97"/>
                    <a:pt x="16" y="97"/>
                    <a:pt x="17" y="97"/>
                  </a:cubicBezTo>
                  <a:cubicBezTo>
                    <a:pt x="17" y="98"/>
                    <a:pt x="17" y="99"/>
                    <a:pt x="17" y="99"/>
                  </a:cubicBezTo>
                  <a:cubicBezTo>
                    <a:pt x="16" y="100"/>
                    <a:pt x="15" y="100"/>
                    <a:pt x="14" y="100"/>
                  </a:cubicBezTo>
                  <a:cubicBezTo>
                    <a:pt x="14" y="99"/>
                    <a:pt x="14" y="98"/>
                    <a:pt x="14" y="98"/>
                  </a:cubicBezTo>
                  <a:close/>
                  <a:moveTo>
                    <a:pt x="17" y="97"/>
                  </a:moveTo>
                  <a:cubicBezTo>
                    <a:pt x="18" y="97"/>
                    <a:pt x="19" y="97"/>
                    <a:pt x="20" y="97"/>
                  </a:cubicBezTo>
                  <a:cubicBezTo>
                    <a:pt x="20" y="98"/>
                    <a:pt x="20" y="99"/>
                    <a:pt x="20" y="99"/>
                  </a:cubicBezTo>
                  <a:cubicBezTo>
                    <a:pt x="19" y="99"/>
                    <a:pt x="18" y="99"/>
                    <a:pt x="17" y="99"/>
                  </a:cubicBezTo>
                  <a:cubicBezTo>
                    <a:pt x="17" y="99"/>
                    <a:pt x="17" y="98"/>
                    <a:pt x="17" y="97"/>
                  </a:cubicBezTo>
                  <a:close/>
                  <a:moveTo>
                    <a:pt x="21" y="97"/>
                  </a:moveTo>
                  <a:cubicBezTo>
                    <a:pt x="21" y="97"/>
                    <a:pt x="22" y="97"/>
                    <a:pt x="23" y="97"/>
                  </a:cubicBezTo>
                  <a:cubicBezTo>
                    <a:pt x="23" y="98"/>
                    <a:pt x="23" y="99"/>
                    <a:pt x="23" y="99"/>
                  </a:cubicBezTo>
                  <a:cubicBezTo>
                    <a:pt x="22" y="99"/>
                    <a:pt x="21" y="99"/>
                    <a:pt x="21" y="99"/>
                  </a:cubicBezTo>
                  <a:cubicBezTo>
                    <a:pt x="21" y="99"/>
                    <a:pt x="21" y="98"/>
                    <a:pt x="21" y="97"/>
                  </a:cubicBezTo>
                  <a:close/>
                  <a:moveTo>
                    <a:pt x="3" y="94"/>
                  </a:moveTo>
                  <a:cubicBezTo>
                    <a:pt x="3" y="94"/>
                    <a:pt x="4" y="94"/>
                    <a:pt x="5" y="94"/>
                  </a:cubicBezTo>
                  <a:cubicBezTo>
                    <a:pt x="5" y="95"/>
                    <a:pt x="5" y="95"/>
                    <a:pt x="5" y="96"/>
                  </a:cubicBezTo>
                  <a:cubicBezTo>
                    <a:pt x="4" y="96"/>
                    <a:pt x="3" y="96"/>
                    <a:pt x="3" y="96"/>
                  </a:cubicBezTo>
                  <a:cubicBezTo>
                    <a:pt x="3" y="95"/>
                    <a:pt x="3" y="95"/>
                    <a:pt x="3" y="94"/>
                  </a:cubicBezTo>
                  <a:close/>
                  <a:moveTo>
                    <a:pt x="8" y="94"/>
                  </a:moveTo>
                  <a:cubicBezTo>
                    <a:pt x="9" y="94"/>
                    <a:pt x="10" y="94"/>
                    <a:pt x="11" y="94"/>
                  </a:cubicBezTo>
                  <a:cubicBezTo>
                    <a:pt x="11" y="94"/>
                    <a:pt x="11" y="95"/>
                    <a:pt x="11" y="96"/>
                  </a:cubicBezTo>
                  <a:cubicBezTo>
                    <a:pt x="10" y="96"/>
                    <a:pt x="9" y="96"/>
                    <a:pt x="8" y="96"/>
                  </a:cubicBezTo>
                  <a:cubicBezTo>
                    <a:pt x="8" y="95"/>
                    <a:pt x="8" y="95"/>
                    <a:pt x="8" y="94"/>
                  </a:cubicBezTo>
                  <a:close/>
                  <a:moveTo>
                    <a:pt x="11" y="94"/>
                  </a:moveTo>
                  <a:cubicBezTo>
                    <a:pt x="12" y="94"/>
                    <a:pt x="13" y="94"/>
                    <a:pt x="14" y="94"/>
                  </a:cubicBezTo>
                  <a:cubicBezTo>
                    <a:pt x="14" y="94"/>
                    <a:pt x="14" y="95"/>
                    <a:pt x="14" y="96"/>
                  </a:cubicBezTo>
                  <a:cubicBezTo>
                    <a:pt x="13" y="96"/>
                    <a:pt x="12" y="96"/>
                    <a:pt x="11" y="96"/>
                  </a:cubicBezTo>
                  <a:cubicBezTo>
                    <a:pt x="11" y="95"/>
                    <a:pt x="11" y="94"/>
                    <a:pt x="11" y="94"/>
                  </a:cubicBezTo>
                  <a:close/>
                  <a:moveTo>
                    <a:pt x="14" y="94"/>
                  </a:moveTo>
                  <a:cubicBezTo>
                    <a:pt x="15" y="94"/>
                    <a:pt x="16" y="93"/>
                    <a:pt x="17" y="93"/>
                  </a:cubicBezTo>
                  <a:cubicBezTo>
                    <a:pt x="17" y="94"/>
                    <a:pt x="17" y="95"/>
                    <a:pt x="17" y="95"/>
                  </a:cubicBezTo>
                  <a:cubicBezTo>
                    <a:pt x="16" y="96"/>
                    <a:pt x="15" y="96"/>
                    <a:pt x="14" y="96"/>
                  </a:cubicBezTo>
                  <a:cubicBezTo>
                    <a:pt x="14" y="95"/>
                    <a:pt x="14" y="94"/>
                    <a:pt x="14" y="94"/>
                  </a:cubicBezTo>
                  <a:close/>
                  <a:moveTo>
                    <a:pt x="17" y="93"/>
                  </a:moveTo>
                  <a:cubicBezTo>
                    <a:pt x="18" y="93"/>
                    <a:pt x="19" y="93"/>
                    <a:pt x="20" y="93"/>
                  </a:cubicBezTo>
                  <a:cubicBezTo>
                    <a:pt x="20" y="94"/>
                    <a:pt x="20" y="95"/>
                    <a:pt x="20" y="95"/>
                  </a:cubicBezTo>
                  <a:cubicBezTo>
                    <a:pt x="19" y="95"/>
                    <a:pt x="18" y="95"/>
                    <a:pt x="17" y="95"/>
                  </a:cubicBezTo>
                  <a:cubicBezTo>
                    <a:pt x="17" y="95"/>
                    <a:pt x="17" y="94"/>
                    <a:pt x="17" y="93"/>
                  </a:cubicBezTo>
                  <a:close/>
                  <a:moveTo>
                    <a:pt x="21" y="93"/>
                  </a:moveTo>
                  <a:cubicBezTo>
                    <a:pt x="21" y="93"/>
                    <a:pt x="22" y="93"/>
                    <a:pt x="23" y="93"/>
                  </a:cubicBezTo>
                  <a:cubicBezTo>
                    <a:pt x="23" y="94"/>
                    <a:pt x="23" y="94"/>
                    <a:pt x="23" y="95"/>
                  </a:cubicBezTo>
                  <a:cubicBezTo>
                    <a:pt x="22" y="95"/>
                    <a:pt x="21" y="95"/>
                    <a:pt x="21" y="95"/>
                  </a:cubicBezTo>
                  <a:cubicBezTo>
                    <a:pt x="21" y="95"/>
                    <a:pt x="21" y="94"/>
                    <a:pt x="21" y="93"/>
                  </a:cubicBezTo>
                  <a:close/>
                  <a:moveTo>
                    <a:pt x="3" y="90"/>
                  </a:moveTo>
                  <a:cubicBezTo>
                    <a:pt x="3" y="90"/>
                    <a:pt x="4" y="90"/>
                    <a:pt x="5" y="90"/>
                  </a:cubicBezTo>
                  <a:cubicBezTo>
                    <a:pt x="5" y="91"/>
                    <a:pt x="5" y="91"/>
                    <a:pt x="5" y="92"/>
                  </a:cubicBezTo>
                  <a:cubicBezTo>
                    <a:pt x="4" y="92"/>
                    <a:pt x="3" y="92"/>
                    <a:pt x="3" y="92"/>
                  </a:cubicBezTo>
                  <a:cubicBezTo>
                    <a:pt x="3" y="92"/>
                    <a:pt x="3" y="91"/>
                    <a:pt x="3" y="90"/>
                  </a:cubicBezTo>
                  <a:close/>
                  <a:moveTo>
                    <a:pt x="8" y="90"/>
                  </a:moveTo>
                  <a:cubicBezTo>
                    <a:pt x="9" y="90"/>
                    <a:pt x="10" y="90"/>
                    <a:pt x="11" y="90"/>
                  </a:cubicBezTo>
                  <a:cubicBezTo>
                    <a:pt x="11" y="90"/>
                    <a:pt x="11" y="91"/>
                    <a:pt x="11" y="92"/>
                  </a:cubicBezTo>
                  <a:cubicBezTo>
                    <a:pt x="10" y="92"/>
                    <a:pt x="9" y="92"/>
                    <a:pt x="8" y="92"/>
                  </a:cubicBezTo>
                  <a:cubicBezTo>
                    <a:pt x="8" y="91"/>
                    <a:pt x="8" y="91"/>
                    <a:pt x="8" y="90"/>
                  </a:cubicBezTo>
                  <a:close/>
                  <a:moveTo>
                    <a:pt x="11" y="90"/>
                  </a:moveTo>
                  <a:cubicBezTo>
                    <a:pt x="12" y="90"/>
                    <a:pt x="13" y="90"/>
                    <a:pt x="14" y="90"/>
                  </a:cubicBezTo>
                  <a:cubicBezTo>
                    <a:pt x="14" y="90"/>
                    <a:pt x="14" y="91"/>
                    <a:pt x="14" y="92"/>
                  </a:cubicBezTo>
                  <a:cubicBezTo>
                    <a:pt x="13" y="92"/>
                    <a:pt x="12" y="92"/>
                    <a:pt x="11" y="92"/>
                  </a:cubicBezTo>
                  <a:cubicBezTo>
                    <a:pt x="11" y="91"/>
                    <a:pt x="11" y="90"/>
                    <a:pt x="11" y="90"/>
                  </a:cubicBezTo>
                  <a:close/>
                  <a:moveTo>
                    <a:pt x="14" y="90"/>
                  </a:moveTo>
                  <a:cubicBezTo>
                    <a:pt x="15" y="90"/>
                    <a:pt x="16" y="89"/>
                    <a:pt x="17" y="89"/>
                  </a:cubicBezTo>
                  <a:cubicBezTo>
                    <a:pt x="17" y="90"/>
                    <a:pt x="17" y="91"/>
                    <a:pt x="17" y="91"/>
                  </a:cubicBezTo>
                  <a:cubicBezTo>
                    <a:pt x="16" y="92"/>
                    <a:pt x="15" y="92"/>
                    <a:pt x="14" y="92"/>
                  </a:cubicBezTo>
                  <a:cubicBezTo>
                    <a:pt x="14" y="91"/>
                    <a:pt x="14" y="90"/>
                    <a:pt x="14" y="90"/>
                  </a:cubicBezTo>
                  <a:close/>
                  <a:moveTo>
                    <a:pt x="17" y="89"/>
                  </a:moveTo>
                  <a:cubicBezTo>
                    <a:pt x="18" y="89"/>
                    <a:pt x="19" y="89"/>
                    <a:pt x="20" y="89"/>
                  </a:cubicBezTo>
                  <a:cubicBezTo>
                    <a:pt x="20" y="90"/>
                    <a:pt x="20" y="91"/>
                    <a:pt x="20" y="91"/>
                  </a:cubicBezTo>
                  <a:cubicBezTo>
                    <a:pt x="19" y="91"/>
                    <a:pt x="18" y="91"/>
                    <a:pt x="17" y="91"/>
                  </a:cubicBezTo>
                  <a:cubicBezTo>
                    <a:pt x="17" y="91"/>
                    <a:pt x="17" y="90"/>
                    <a:pt x="17" y="89"/>
                  </a:cubicBezTo>
                  <a:close/>
                  <a:moveTo>
                    <a:pt x="21" y="89"/>
                  </a:moveTo>
                  <a:cubicBezTo>
                    <a:pt x="21" y="89"/>
                    <a:pt x="22" y="89"/>
                    <a:pt x="23" y="89"/>
                  </a:cubicBezTo>
                  <a:cubicBezTo>
                    <a:pt x="23" y="90"/>
                    <a:pt x="23" y="90"/>
                    <a:pt x="23" y="91"/>
                  </a:cubicBezTo>
                  <a:cubicBezTo>
                    <a:pt x="22" y="91"/>
                    <a:pt x="21" y="91"/>
                    <a:pt x="21" y="91"/>
                  </a:cubicBezTo>
                  <a:cubicBezTo>
                    <a:pt x="21" y="91"/>
                    <a:pt x="21" y="90"/>
                    <a:pt x="21" y="89"/>
                  </a:cubicBezTo>
                  <a:close/>
                  <a:moveTo>
                    <a:pt x="3" y="86"/>
                  </a:moveTo>
                  <a:cubicBezTo>
                    <a:pt x="3" y="86"/>
                    <a:pt x="4" y="86"/>
                    <a:pt x="5" y="86"/>
                  </a:cubicBezTo>
                  <a:cubicBezTo>
                    <a:pt x="5" y="87"/>
                    <a:pt x="5" y="88"/>
                    <a:pt x="5" y="88"/>
                  </a:cubicBezTo>
                  <a:cubicBezTo>
                    <a:pt x="4" y="88"/>
                    <a:pt x="3" y="88"/>
                    <a:pt x="3" y="88"/>
                  </a:cubicBezTo>
                  <a:cubicBezTo>
                    <a:pt x="3" y="88"/>
                    <a:pt x="3" y="87"/>
                    <a:pt x="3" y="86"/>
                  </a:cubicBezTo>
                  <a:close/>
                  <a:moveTo>
                    <a:pt x="8" y="86"/>
                  </a:moveTo>
                  <a:cubicBezTo>
                    <a:pt x="9" y="86"/>
                    <a:pt x="10" y="86"/>
                    <a:pt x="11" y="86"/>
                  </a:cubicBezTo>
                  <a:cubicBezTo>
                    <a:pt x="11" y="87"/>
                    <a:pt x="11" y="87"/>
                    <a:pt x="11" y="88"/>
                  </a:cubicBezTo>
                  <a:cubicBezTo>
                    <a:pt x="10" y="88"/>
                    <a:pt x="9" y="88"/>
                    <a:pt x="8" y="88"/>
                  </a:cubicBezTo>
                  <a:cubicBezTo>
                    <a:pt x="8" y="87"/>
                    <a:pt x="8" y="87"/>
                    <a:pt x="8" y="86"/>
                  </a:cubicBezTo>
                  <a:close/>
                  <a:moveTo>
                    <a:pt x="11" y="86"/>
                  </a:moveTo>
                  <a:cubicBezTo>
                    <a:pt x="12" y="86"/>
                    <a:pt x="13" y="86"/>
                    <a:pt x="14" y="86"/>
                  </a:cubicBezTo>
                  <a:cubicBezTo>
                    <a:pt x="14" y="86"/>
                    <a:pt x="14" y="87"/>
                    <a:pt x="14" y="88"/>
                  </a:cubicBezTo>
                  <a:cubicBezTo>
                    <a:pt x="13" y="88"/>
                    <a:pt x="12" y="88"/>
                    <a:pt x="11" y="88"/>
                  </a:cubicBezTo>
                  <a:cubicBezTo>
                    <a:pt x="11" y="87"/>
                    <a:pt x="11" y="87"/>
                    <a:pt x="11" y="86"/>
                  </a:cubicBezTo>
                  <a:close/>
                  <a:moveTo>
                    <a:pt x="14" y="86"/>
                  </a:moveTo>
                  <a:cubicBezTo>
                    <a:pt x="15" y="86"/>
                    <a:pt x="16" y="85"/>
                    <a:pt x="17" y="85"/>
                  </a:cubicBezTo>
                  <a:cubicBezTo>
                    <a:pt x="17" y="86"/>
                    <a:pt x="17" y="87"/>
                    <a:pt x="17" y="87"/>
                  </a:cubicBezTo>
                  <a:cubicBezTo>
                    <a:pt x="16" y="88"/>
                    <a:pt x="15" y="88"/>
                    <a:pt x="14" y="88"/>
                  </a:cubicBezTo>
                  <a:cubicBezTo>
                    <a:pt x="14" y="87"/>
                    <a:pt x="14" y="86"/>
                    <a:pt x="14" y="86"/>
                  </a:cubicBezTo>
                  <a:close/>
                  <a:moveTo>
                    <a:pt x="17" y="85"/>
                  </a:moveTo>
                  <a:cubicBezTo>
                    <a:pt x="18" y="85"/>
                    <a:pt x="19" y="85"/>
                    <a:pt x="20" y="85"/>
                  </a:cubicBezTo>
                  <a:cubicBezTo>
                    <a:pt x="20" y="86"/>
                    <a:pt x="20" y="87"/>
                    <a:pt x="20" y="87"/>
                  </a:cubicBezTo>
                  <a:cubicBezTo>
                    <a:pt x="19" y="87"/>
                    <a:pt x="18" y="87"/>
                    <a:pt x="17" y="87"/>
                  </a:cubicBezTo>
                  <a:cubicBezTo>
                    <a:pt x="17" y="87"/>
                    <a:pt x="17" y="86"/>
                    <a:pt x="17" y="85"/>
                  </a:cubicBezTo>
                  <a:close/>
                  <a:moveTo>
                    <a:pt x="21" y="85"/>
                  </a:moveTo>
                  <a:cubicBezTo>
                    <a:pt x="21" y="85"/>
                    <a:pt x="22" y="85"/>
                    <a:pt x="23" y="85"/>
                  </a:cubicBezTo>
                  <a:cubicBezTo>
                    <a:pt x="23" y="86"/>
                    <a:pt x="23" y="86"/>
                    <a:pt x="23" y="87"/>
                  </a:cubicBezTo>
                  <a:cubicBezTo>
                    <a:pt x="22" y="87"/>
                    <a:pt x="21" y="87"/>
                    <a:pt x="21" y="87"/>
                  </a:cubicBezTo>
                  <a:cubicBezTo>
                    <a:pt x="21" y="87"/>
                    <a:pt x="21" y="86"/>
                    <a:pt x="21" y="85"/>
                  </a:cubicBezTo>
                  <a:close/>
                  <a:moveTo>
                    <a:pt x="3" y="83"/>
                  </a:moveTo>
                  <a:cubicBezTo>
                    <a:pt x="3" y="83"/>
                    <a:pt x="4" y="82"/>
                    <a:pt x="5" y="82"/>
                  </a:cubicBezTo>
                  <a:cubicBezTo>
                    <a:pt x="5" y="83"/>
                    <a:pt x="5" y="84"/>
                    <a:pt x="5" y="84"/>
                  </a:cubicBezTo>
                  <a:cubicBezTo>
                    <a:pt x="4" y="84"/>
                    <a:pt x="3" y="85"/>
                    <a:pt x="3" y="85"/>
                  </a:cubicBezTo>
                  <a:cubicBezTo>
                    <a:pt x="3" y="84"/>
                    <a:pt x="3" y="83"/>
                    <a:pt x="3" y="83"/>
                  </a:cubicBezTo>
                  <a:close/>
                  <a:moveTo>
                    <a:pt x="8" y="82"/>
                  </a:moveTo>
                  <a:cubicBezTo>
                    <a:pt x="9" y="82"/>
                    <a:pt x="10" y="82"/>
                    <a:pt x="11" y="82"/>
                  </a:cubicBezTo>
                  <a:cubicBezTo>
                    <a:pt x="11" y="83"/>
                    <a:pt x="11" y="83"/>
                    <a:pt x="11" y="84"/>
                  </a:cubicBezTo>
                  <a:cubicBezTo>
                    <a:pt x="10" y="84"/>
                    <a:pt x="9" y="84"/>
                    <a:pt x="8" y="84"/>
                  </a:cubicBezTo>
                  <a:cubicBezTo>
                    <a:pt x="8" y="83"/>
                    <a:pt x="8" y="83"/>
                    <a:pt x="8" y="82"/>
                  </a:cubicBezTo>
                  <a:close/>
                  <a:moveTo>
                    <a:pt x="11" y="82"/>
                  </a:moveTo>
                  <a:cubicBezTo>
                    <a:pt x="12" y="82"/>
                    <a:pt x="13" y="82"/>
                    <a:pt x="14" y="82"/>
                  </a:cubicBezTo>
                  <a:cubicBezTo>
                    <a:pt x="14" y="82"/>
                    <a:pt x="14" y="83"/>
                    <a:pt x="14" y="84"/>
                  </a:cubicBezTo>
                  <a:cubicBezTo>
                    <a:pt x="13" y="84"/>
                    <a:pt x="12" y="84"/>
                    <a:pt x="11" y="84"/>
                  </a:cubicBezTo>
                  <a:cubicBezTo>
                    <a:pt x="11" y="83"/>
                    <a:pt x="11" y="83"/>
                    <a:pt x="11" y="82"/>
                  </a:cubicBezTo>
                  <a:close/>
                  <a:moveTo>
                    <a:pt x="14" y="82"/>
                  </a:moveTo>
                  <a:cubicBezTo>
                    <a:pt x="15" y="82"/>
                    <a:pt x="16" y="82"/>
                    <a:pt x="17" y="81"/>
                  </a:cubicBezTo>
                  <a:cubicBezTo>
                    <a:pt x="17" y="82"/>
                    <a:pt x="17" y="83"/>
                    <a:pt x="17" y="84"/>
                  </a:cubicBezTo>
                  <a:cubicBezTo>
                    <a:pt x="16" y="84"/>
                    <a:pt x="15" y="84"/>
                    <a:pt x="14" y="84"/>
                  </a:cubicBezTo>
                  <a:cubicBezTo>
                    <a:pt x="14" y="83"/>
                    <a:pt x="14" y="82"/>
                    <a:pt x="14" y="82"/>
                  </a:cubicBezTo>
                  <a:close/>
                  <a:moveTo>
                    <a:pt x="17" y="81"/>
                  </a:moveTo>
                  <a:cubicBezTo>
                    <a:pt x="18" y="81"/>
                    <a:pt x="19" y="81"/>
                    <a:pt x="20" y="81"/>
                  </a:cubicBezTo>
                  <a:cubicBezTo>
                    <a:pt x="20" y="82"/>
                    <a:pt x="20" y="83"/>
                    <a:pt x="20" y="83"/>
                  </a:cubicBezTo>
                  <a:cubicBezTo>
                    <a:pt x="19" y="83"/>
                    <a:pt x="18" y="83"/>
                    <a:pt x="17" y="83"/>
                  </a:cubicBezTo>
                  <a:cubicBezTo>
                    <a:pt x="17" y="83"/>
                    <a:pt x="17" y="82"/>
                    <a:pt x="17" y="81"/>
                  </a:cubicBezTo>
                  <a:close/>
                  <a:moveTo>
                    <a:pt x="21" y="81"/>
                  </a:moveTo>
                  <a:cubicBezTo>
                    <a:pt x="21" y="81"/>
                    <a:pt x="22" y="81"/>
                    <a:pt x="23" y="81"/>
                  </a:cubicBezTo>
                  <a:cubicBezTo>
                    <a:pt x="23" y="82"/>
                    <a:pt x="23" y="82"/>
                    <a:pt x="23" y="83"/>
                  </a:cubicBezTo>
                  <a:cubicBezTo>
                    <a:pt x="22" y="83"/>
                    <a:pt x="21" y="83"/>
                    <a:pt x="21" y="83"/>
                  </a:cubicBezTo>
                  <a:cubicBezTo>
                    <a:pt x="21" y="83"/>
                    <a:pt x="21" y="82"/>
                    <a:pt x="21" y="81"/>
                  </a:cubicBezTo>
                  <a:close/>
                  <a:moveTo>
                    <a:pt x="3" y="79"/>
                  </a:moveTo>
                  <a:cubicBezTo>
                    <a:pt x="3" y="79"/>
                    <a:pt x="4" y="79"/>
                    <a:pt x="5" y="79"/>
                  </a:cubicBezTo>
                  <a:cubicBezTo>
                    <a:pt x="5" y="79"/>
                    <a:pt x="5" y="80"/>
                    <a:pt x="5" y="81"/>
                  </a:cubicBezTo>
                  <a:cubicBezTo>
                    <a:pt x="4" y="81"/>
                    <a:pt x="3" y="81"/>
                    <a:pt x="3" y="81"/>
                  </a:cubicBezTo>
                  <a:cubicBezTo>
                    <a:pt x="3" y="80"/>
                    <a:pt x="3" y="79"/>
                    <a:pt x="3" y="79"/>
                  </a:cubicBezTo>
                  <a:close/>
                  <a:moveTo>
                    <a:pt x="8" y="78"/>
                  </a:moveTo>
                  <a:cubicBezTo>
                    <a:pt x="9" y="78"/>
                    <a:pt x="10" y="78"/>
                    <a:pt x="11" y="78"/>
                  </a:cubicBezTo>
                  <a:cubicBezTo>
                    <a:pt x="11" y="79"/>
                    <a:pt x="11" y="79"/>
                    <a:pt x="11" y="80"/>
                  </a:cubicBezTo>
                  <a:cubicBezTo>
                    <a:pt x="10" y="80"/>
                    <a:pt x="9" y="80"/>
                    <a:pt x="8" y="80"/>
                  </a:cubicBezTo>
                  <a:cubicBezTo>
                    <a:pt x="8" y="80"/>
                    <a:pt x="8" y="79"/>
                    <a:pt x="8" y="78"/>
                  </a:cubicBezTo>
                  <a:close/>
                  <a:moveTo>
                    <a:pt x="11" y="78"/>
                  </a:moveTo>
                  <a:cubicBezTo>
                    <a:pt x="12" y="78"/>
                    <a:pt x="13" y="78"/>
                    <a:pt x="14" y="78"/>
                  </a:cubicBezTo>
                  <a:cubicBezTo>
                    <a:pt x="14" y="78"/>
                    <a:pt x="14" y="79"/>
                    <a:pt x="14" y="80"/>
                  </a:cubicBezTo>
                  <a:cubicBezTo>
                    <a:pt x="13" y="80"/>
                    <a:pt x="12" y="80"/>
                    <a:pt x="11" y="80"/>
                  </a:cubicBezTo>
                  <a:cubicBezTo>
                    <a:pt x="11" y="79"/>
                    <a:pt x="11" y="79"/>
                    <a:pt x="11" y="78"/>
                  </a:cubicBezTo>
                  <a:close/>
                  <a:moveTo>
                    <a:pt x="14" y="78"/>
                  </a:moveTo>
                  <a:cubicBezTo>
                    <a:pt x="15" y="78"/>
                    <a:pt x="16" y="78"/>
                    <a:pt x="17" y="77"/>
                  </a:cubicBezTo>
                  <a:cubicBezTo>
                    <a:pt x="17" y="78"/>
                    <a:pt x="17" y="79"/>
                    <a:pt x="17" y="80"/>
                  </a:cubicBezTo>
                  <a:cubicBezTo>
                    <a:pt x="16" y="80"/>
                    <a:pt x="15" y="80"/>
                    <a:pt x="14" y="80"/>
                  </a:cubicBezTo>
                  <a:cubicBezTo>
                    <a:pt x="14" y="79"/>
                    <a:pt x="14" y="78"/>
                    <a:pt x="14" y="78"/>
                  </a:cubicBezTo>
                  <a:close/>
                  <a:moveTo>
                    <a:pt x="17" y="77"/>
                  </a:moveTo>
                  <a:cubicBezTo>
                    <a:pt x="18" y="77"/>
                    <a:pt x="19" y="77"/>
                    <a:pt x="20" y="77"/>
                  </a:cubicBezTo>
                  <a:cubicBezTo>
                    <a:pt x="20" y="78"/>
                    <a:pt x="20" y="79"/>
                    <a:pt x="20" y="79"/>
                  </a:cubicBezTo>
                  <a:cubicBezTo>
                    <a:pt x="19" y="79"/>
                    <a:pt x="18" y="79"/>
                    <a:pt x="17" y="79"/>
                  </a:cubicBezTo>
                  <a:cubicBezTo>
                    <a:pt x="17" y="79"/>
                    <a:pt x="17" y="78"/>
                    <a:pt x="17" y="77"/>
                  </a:cubicBezTo>
                  <a:close/>
                  <a:moveTo>
                    <a:pt x="21" y="77"/>
                  </a:moveTo>
                  <a:cubicBezTo>
                    <a:pt x="21" y="77"/>
                    <a:pt x="22" y="77"/>
                    <a:pt x="23" y="77"/>
                  </a:cubicBezTo>
                  <a:cubicBezTo>
                    <a:pt x="23" y="78"/>
                    <a:pt x="23" y="78"/>
                    <a:pt x="23" y="79"/>
                  </a:cubicBezTo>
                  <a:cubicBezTo>
                    <a:pt x="22" y="79"/>
                    <a:pt x="21" y="79"/>
                    <a:pt x="21" y="79"/>
                  </a:cubicBezTo>
                  <a:cubicBezTo>
                    <a:pt x="21" y="79"/>
                    <a:pt x="21" y="78"/>
                    <a:pt x="21" y="77"/>
                  </a:cubicBezTo>
                  <a:close/>
                  <a:moveTo>
                    <a:pt x="3" y="75"/>
                  </a:moveTo>
                  <a:cubicBezTo>
                    <a:pt x="3" y="75"/>
                    <a:pt x="4" y="75"/>
                    <a:pt x="5" y="75"/>
                  </a:cubicBezTo>
                  <a:cubicBezTo>
                    <a:pt x="5" y="75"/>
                    <a:pt x="5" y="76"/>
                    <a:pt x="5" y="77"/>
                  </a:cubicBezTo>
                  <a:cubicBezTo>
                    <a:pt x="4" y="77"/>
                    <a:pt x="3" y="77"/>
                    <a:pt x="3" y="77"/>
                  </a:cubicBezTo>
                  <a:cubicBezTo>
                    <a:pt x="3" y="76"/>
                    <a:pt x="3" y="76"/>
                    <a:pt x="3" y="75"/>
                  </a:cubicBezTo>
                  <a:close/>
                  <a:moveTo>
                    <a:pt x="8" y="74"/>
                  </a:moveTo>
                  <a:cubicBezTo>
                    <a:pt x="9" y="74"/>
                    <a:pt x="10" y="74"/>
                    <a:pt x="11" y="74"/>
                  </a:cubicBezTo>
                  <a:cubicBezTo>
                    <a:pt x="11" y="75"/>
                    <a:pt x="11" y="75"/>
                    <a:pt x="11" y="76"/>
                  </a:cubicBezTo>
                  <a:cubicBezTo>
                    <a:pt x="10" y="76"/>
                    <a:pt x="9" y="76"/>
                    <a:pt x="8" y="76"/>
                  </a:cubicBezTo>
                  <a:cubicBezTo>
                    <a:pt x="8" y="76"/>
                    <a:pt x="8" y="75"/>
                    <a:pt x="8" y="74"/>
                  </a:cubicBezTo>
                  <a:close/>
                  <a:moveTo>
                    <a:pt x="11" y="74"/>
                  </a:moveTo>
                  <a:cubicBezTo>
                    <a:pt x="12" y="74"/>
                    <a:pt x="13" y="74"/>
                    <a:pt x="14" y="74"/>
                  </a:cubicBezTo>
                  <a:cubicBezTo>
                    <a:pt x="14" y="74"/>
                    <a:pt x="14" y="75"/>
                    <a:pt x="14" y="76"/>
                  </a:cubicBezTo>
                  <a:cubicBezTo>
                    <a:pt x="13" y="76"/>
                    <a:pt x="12" y="76"/>
                    <a:pt x="11" y="76"/>
                  </a:cubicBezTo>
                  <a:cubicBezTo>
                    <a:pt x="11" y="75"/>
                    <a:pt x="11" y="75"/>
                    <a:pt x="11" y="74"/>
                  </a:cubicBezTo>
                  <a:close/>
                  <a:moveTo>
                    <a:pt x="14" y="74"/>
                  </a:moveTo>
                  <a:cubicBezTo>
                    <a:pt x="15" y="74"/>
                    <a:pt x="16" y="74"/>
                    <a:pt x="17" y="73"/>
                  </a:cubicBezTo>
                  <a:cubicBezTo>
                    <a:pt x="17" y="74"/>
                    <a:pt x="17" y="75"/>
                    <a:pt x="17" y="76"/>
                  </a:cubicBezTo>
                  <a:cubicBezTo>
                    <a:pt x="16" y="76"/>
                    <a:pt x="15" y="76"/>
                    <a:pt x="14" y="76"/>
                  </a:cubicBezTo>
                  <a:cubicBezTo>
                    <a:pt x="14" y="75"/>
                    <a:pt x="14" y="74"/>
                    <a:pt x="14" y="74"/>
                  </a:cubicBezTo>
                  <a:close/>
                  <a:moveTo>
                    <a:pt x="17" y="73"/>
                  </a:moveTo>
                  <a:cubicBezTo>
                    <a:pt x="18" y="73"/>
                    <a:pt x="19" y="73"/>
                    <a:pt x="20" y="73"/>
                  </a:cubicBezTo>
                  <a:cubicBezTo>
                    <a:pt x="20" y="74"/>
                    <a:pt x="20" y="75"/>
                    <a:pt x="20" y="75"/>
                  </a:cubicBezTo>
                  <a:cubicBezTo>
                    <a:pt x="19" y="75"/>
                    <a:pt x="18" y="75"/>
                    <a:pt x="17" y="75"/>
                  </a:cubicBezTo>
                  <a:cubicBezTo>
                    <a:pt x="17" y="75"/>
                    <a:pt x="17" y="74"/>
                    <a:pt x="17" y="73"/>
                  </a:cubicBezTo>
                  <a:close/>
                  <a:moveTo>
                    <a:pt x="21" y="73"/>
                  </a:moveTo>
                  <a:cubicBezTo>
                    <a:pt x="21" y="73"/>
                    <a:pt x="22" y="73"/>
                    <a:pt x="23" y="73"/>
                  </a:cubicBezTo>
                  <a:cubicBezTo>
                    <a:pt x="23" y="74"/>
                    <a:pt x="23" y="74"/>
                    <a:pt x="23" y="75"/>
                  </a:cubicBezTo>
                  <a:cubicBezTo>
                    <a:pt x="22" y="75"/>
                    <a:pt x="21" y="75"/>
                    <a:pt x="21" y="75"/>
                  </a:cubicBezTo>
                  <a:cubicBezTo>
                    <a:pt x="21" y="74"/>
                    <a:pt x="21" y="74"/>
                    <a:pt x="21" y="73"/>
                  </a:cubicBezTo>
                  <a:close/>
                  <a:moveTo>
                    <a:pt x="3" y="71"/>
                  </a:moveTo>
                  <a:cubicBezTo>
                    <a:pt x="3" y="71"/>
                    <a:pt x="4" y="71"/>
                    <a:pt x="5" y="71"/>
                  </a:cubicBezTo>
                  <a:cubicBezTo>
                    <a:pt x="5" y="71"/>
                    <a:pt x="5" y="72"/>
                    <a:pt x="5" y="73"/>
                  </a:cubicBezTo>
                  <a:cubicBezTo>
                    <a:pt x="4" y="73"/>
                    <a:pt x="3" y="73"/>
                    <a:pt x="3" y="73"/>
                  </a:cubicBezTo>
                  <a:cubicBezTo>
                    <a:pt x="3" y="72"/>
                    <a:pt x="3" y="72"/>
                    <a:pt x="3" y="71"/>
                  </a:cubicBezTo>
                  <a:close/>
                  <a:moveTo>
                    <a:pt x="11" y="70"/>
                  </a:moveTo>
                  <a:cubicBezTo>
                    <a:pt x="12" y="70"/>
                    <a:pt x="13" y="70"/>
                    <a:pt x="14" y="70"/>
                  </a:cubicBezTo>
                  <a:cubicBezTo>
                    <a:pt x="14" y="70"/>
                    <a:pt x="14" y="71"/>
                    <a:pt x="14" y="72"/>
                  </a:cubicBezTo>
                  <a:cubicBezTo>
                    <a:pt x="13" y="72"/>
                    <a:pt x="12" y="72"/>
                    <a:pt x="11" y="72"/>
                  </a:cubicBezTo>
                  <a:cubicBezTo>
                    <a:pt x="11" y="71"/>
                    <a:pt x="11" y="71"/>
                    <a:pt x="11" y="70"/>
                  </a:cubicBezTo>
                  <a:close/>
                  <a:moveTo>
                    <a:pt x="3" y="67"/>
                  </a:moveTo>
                  <a:cubicBezTo>
                    <a:pt x="3" y="67"/>
                    <a:pt x="4" y="67"/>
                    <a:pt x="5" y="67"/>
                  </a:cubicBezTo>
                  <a:cubicBezTo>
                    <a:pt x="5" y="68"/>
                    <a:pt x="5" y="68"/>
                    <a:pt x="5" y="69"/>
                  </a:cubicBezTo>
                  <a:cubicBezTo>
                    <a:pt x="4" y="69"/>
                    <a:pt x="3" y="69"/>
                    <a:pt x="3" y="69"/>
                  </a:cubicBezTo>
                  <a:cubicBezTo>
                    <a:pt x="3" y="68"/>
                    <a:pt x="3" y="68"/>
                    <a:pt x="3" y="67"/>
                  </a:cubicBezTo>
                  <a:close/>
                  <a:moveTo>
                    <a:pt x="8" y="66"/>
                  </a:moveTo>
                  <a:cubicBezTo>
                    <a:pt x="9" y="66"/>
                    <a:pt x="10" y="66"/>
                    <a:pt x="11" y="66"/>
                  </a:cubicBezTo>
                  <a:cubicBezTo>
                    <a:pt x="11" y="67"/>
                    <a:pt x="11" y="68"/>
                    <a:pt x="11" y="68"/>
                  </a:cubicBezTo>
                  <a:cubicBezTo>
                    <a:pt x="10" y="68"/>
                    <a:pt x="9" y="68"/>
                    <a:pt x="8" y="68"/>
                  </a:cubicBezTo>
                  <a:cubicBezTo>
                    <a:pt x="8" y="68"/>
                    <a:pt x="8" y="67"/>
                    <a:pt x="8" y="66"/>
                  </a:cubicBezTo>
                  <a:close/>
                  <a:moveTo>
                    <a:pt x="11" y="66"/>
                  </a:moveTo>
                  <a:cubicBezTo>
                    <a:pt x="12" y="66"/>
                    <a:pt x="13" y="66"/>
                    <a:pt x="14" y="66"/>
                  </a:cubicBezTo>
                  <a:cubicBezTo>
                    <a:pt x="14" y="66"/>
                    <a:pt x="14" y="67"/>
                    <a:pt x="14" y="68"/>
                  </a:cubicBezTo>
                  <a:cubicBezTo>
                    <a:pt x="13" y="68"/>
                    <a:pt x="12" y="68"/>
                    <a:pt x="11" y="68"/>
                  </a:cubicBezTo>
                  <a:cubicBezTo>
                    <a:pt x="11" y="67"/>
                    <a:pt x="11" y="67"/>
                    <a:pt x="11" y="66"/>
                  </a:cubicBezTo>
                  <a:close/>
                  <a:moveTo>
                    <a:pt x="3" y="63"/>
                  </a:moveTo>
                  <a:cubicBezTo>
                    <a:pt x="3" y="63"/>
                    <a:pt x="4" y="63"/>
                    <a:pt x="5" y="63"/>
                  </a:cubicBezTo>
                  <a:cubicBezTo>
                    <a:pt x="5" y="64"/>
                    <a:pt x="5" y="64"/>
                    <a:pt x="5" y="65"/>
                  </a:cubicBezTo>
                  <a:cubicBezTo>
                    <a:pt x="4" y="65"/>
                    <a:pt x="3" y="65"/>
                    <a:pt x="3" y="65"/>
                  </a:cubicBezTo>
                  <a:cubicBezTo>
                    <a:pt x="3" y="65"/>
                    <a:pt x="3" y="64"/>
                    <a:pt x="3" y="63"/>
                  </a:cubicBezTo>
                  <a:close/>
                  <a:moveTo>
                    <a:pt x="8" y="63"/>
                  </a:moveTo>
                  <a:cubicBezTo>
                    <a:pt x="9" y="62"/>
                    <a:pt x="10" y="62"/>
                    <a:pt x="11" y="62"/>
                  </a:cubicBezTo>
                  <a:cubicBezTo>
                    <a:pt x="11" y="63"/>
                    <a:pt x="11" y="64"/>
                    <a:pt x="11" y="64"/>
                  </a:cubicBezTo>
                  <a:cubicBezTo>
                    <a:pt x="10" y="64"/>
                    <a:pt x="9" y="64"/>
                    <a:pt x="8" y="65"/>
                  </a:cubicBezTo>
                  <a:cubicBezTo>
                    <a:pt x="8" y="64"/>
                    <a:pt x="8" y="63"/>
                    <a:pt x="8" y="63"/>
                  </a:cubicBezTo>
                  <a:close/>
                  <a:moveTo>
                    <a:pt x="11" y="62"/>
                  </a:moveTo>
                  <a:cubicBezTo>
                    <a:pt x="12" y="62"/>
                    <a:pt x="13" y="62"/>
                    <a:pt x="14" y="62"/>
                  </a:cubicBezTo>
                  <a:cubicBezTo>
                    <a:pt x="14" y="63"/>
                    <a:pt x="14" y="63"/>
                    <a:pt x="14" y="64"/>
                  </a:cubicBezTo>
                  <a:cubicBezTo>
                    <a:pt x="13" y="64"/>
                    <a:pt x="12" y="64"/>
                    <a:pt x="11" y="64"/>
                  </a:cubicBezTo>
                  <a:cubicBezTo>
                    <a:pt x="11" y="64"/>
                    <a:pt x="11" y="63"/>
                    <a:pt x="11" y="62"/>
                  </a:cubicBezTo>
                  <a:close/>
                  <a:moveTo>
                    <a:pt x="3" y="59"/>
                  </a:moveTo>
                  <a:cubicBezTo>
                    <a:pt x="3" y="59"/>
                    <a:pt x="4" y="59"/>
                    <a:pt x="5" y="59"/>
                  </a:cubicBezTo>
                  <a:cubicBezTo>
                    <a:pt x="5" y="60"/>
                    <a:pt x="5" y="60"/>
                    <a:pt x="5" y="61"/>
                  </a:cubicBezTo>
                  <a:cubicBezTo>
                    <a:pt x="4" y="61"/>
                    <a:pt x="3" y="61"/>
                    <a:pt x="3" y="61"/>
                  </a:cubicBezTo>
                  <a:cubicBezTo>
                    <a:pt x="3" y="61"/>
                    <a:pt x="3" y="60"/>
                    <a:pt x="3" y="59"/>
                  </a:cubicBezTo>
                  <a:close/>
                  <a:moveTo>
                    <a:pt x="8" y="59"/>
                  </a:moveTo>
                  <a:cubicBezTo>
                    <a:pt x="9" y="59"/>
                    <a:pt x="10" y="58"/>
                    <a:pt x="11" y="58"/>
                  </a:cubicBezTo>
                  <a:cubicBezTo>
                    <a:pt x="11" y="59"/>
                    <a:pt x="11" y="60"/>
                    <a:pt x="11" y="60"/>
                  </a:cubicBezTo>
                  <a:cubicBezTo>
                    <a:pt x="10" y="60"/>
                    <a:pt x="9" y="61"/>
                    <a:pt x="8" y="61"/>
                  </a:cubicBezTo>
                  <a:cubicBezTo>
                    <a:pt x="8" y="60"/>
                    <a:pt x="8" y="59"/>
                    <a:pt x="8" y="59"/>
                  </a:cubicBezTo>
                  <a:close/>
                  <a:moveTo>
                    <a:pt x="11" y="58"/>
                  </a:moveTo>
                  <a:cubicBezTo>
                    <a:pt x="12" y="58"/>
                    <a:pt x="13" y="58"/>
                    <a:pt x="14" y="58"/>
                  </a:cubicBezTo>
                  <a:cubicBezTo>
                    <a:pt x="14" y="59"/>
                    <a:pt x="14" y="59"/>
                    <a:pt x="14" y="60"/>
                  </a:cubicBezTo>
                  <a:cubicBezTo>
                    <a:pt x="13" y="60"/>
                    <a:pt x="12" y="60"/>
                    <a:pt x="11" y="60"/>
                  </a:cubicBezTo>
                  <a:cubicBezTo>
                    <a:pt x="11" y="60"/>
                    <a:pt x="11" y="59"/>
                    <a:pt x="11" y="58"/>
                  </a:cubicBezTo>
                  <a:close/>
                  <a:moveTo>
                    <a:pt x="3" y="56"/>
                  </a:moveTo>
                  <a:cubicBezTo>
                    <a:pt x="3" y="55"/>
                    <a:pt x="4" y="55"/>
                    <a:pt x="5" y="55"/>
                  </a:cubicBezTo>
                  <a:cubicBezTo>
                    <a:pt x="5" y="56"/>
                    <a:pt x="5" y="57"/>
                    <a:pt x="5" y="57"/>
                  </a:cubicBezTo>
                  <a:cubicBezTo>
                    <a:pt x="4" y="57"/>
                    <a:pt x="3" y="57"/>
                    <a:pt x="3" y="58"/>
                  </a:cubicBezTo>
                  <a:cubicBezTo>
                    <a:pt x="3" y="57"/>
                    <a:pt x="3" y="56"/>
                    <a:pt x="3" y="56"/>
                  </a:cubicBezTo>
                  <a:close/>
                  <a:moveTo>
                    <a:pt x="8" y="55"/>
                  </a:moveTo>
                  <a:cubicBezTo>
                    <a:pt x="9" y="55"/>
                    <a:pt x="10" y="54"/>
                    <a:pt x="11" y="54"/>
                  </a:cubicBezTo>
                  <a:cubicBezTo>
                    <a:pt x="11" y="55"/>
                    <a:pt x="11" y="56"/>
                    <a:pt x="11" y="56"/>
                  </a:cubicBezTo>
                  <a:cubicBezTo>
                    <a:pt x="10" y="56"/>
                    <a:pt x="9" y="57"/>
                    <a:pt x="8" y="57"/>
                  </a:cubicBezTo>
                  <a:cubicBezTo>
                    <a:pt x="8" y="56"/>
                    <a:pt x="8" y="55"/>
                    <a:pt x="8" y="55"/>
                  </a:cubicBezTo>
                  <a:close/>
                  <a:moveTo>
                    <a:pt x="11" y="54"/>
                  </a:moveTo>
                  <a:cubicBezTo>
                    <a:pt x="12" y="54"/>
                    <a:pt x="13" y="54"/>
                    <a:pt x="14" y="54"/>
                  </a:cubicBezTo>
                  <a:cubicBezTo>
                    <a:pt x="14" y="55"/>
                    <a:pt x="14" y="55"/>
                    <a:pt x="14" y="56"/>
                  </a:cubicBezTo>
                  <a:cubicBezTo>
                    <a:pt x="13" y="56"/>
                    <a:pt x="12" y="56"/>
                    <a:pt x="11" y="56"/>
                  </a:cubicBezTo>
                  <a:cubicBezTo>
                    <a:pt x="11" y="56"/>
                    <a:pt x="11" y="55"/>
                    <a:pt x="11" y="54"/>
                  </a:cubicBezTo>
                  <a:close/>
                  <a:moveTo>
                    <a:pt x="21" y="53"/>
                  </a:moveTo>
                  <a:cubicBezTo>
                    <a:pt x="21" y="53"/>
                    <a:pt x="22" y="53"/>
                    <a:pt x="23" y="53"/>
                  </a:cubicBezTo>
                  <a:cubicBezTo>
                    <a:pt x="23" y="53"/>
                    <a:pt x="23" y="54"/>
                    <a:pt x="23" y="55"/>
                  </a:cubicBezTo>
                  <a:cubicBezTo>
                    <a:pt x="22" y="55"/>
                    <a:pt x="21" y="55"/>
                    <a:pt x="21" y="55"/>
                  </a:cubicBezTo>
                  <a:cubicBezTo>
                    <a:pt x="21" y="54"/>
                    <a:pt x="21" y="54"/>
                    <a:pt x="21" y="53"/>
                  </a:cubicBezTo>
                  <a:close/>
                  <a:moveTo>
                    <a:pt x="8" y="51"/>
                  </a:moveTo>
                  <a:cubicBezTo>
                    <a:pt x="9" y="51"/>
                    <a:pt x="10" y="51"/>
                    <a:pt x="11" y="50"/>
                  </a:cubicBezTo>
                  <a:cubicBezTo>
                    <a:pt x="11" y="51"/>
                    <a:pt x="11" y="52"/>
                    <a:pt x="11" y="52"/>
                  </a:cubicBezTo>
                  <a:cubicBezTo>
                    <a:pt x="10" y="53"/>
                    <a:pt x="9" y="53"/>
                    <a:pt x="8" y="53"/>
                  </a:cubicBezTo>
                  <a:cubicBezTo>
                    <a:pt x="8" y="52"/>
                    <a:pt x="8" y="51"/>
                    <a:pt x="8" y="51"/>
                  </a:cubicBezTo>
                  <a:close/>
                  <a:moveTo>
                    <a:pt x="11" y="50"/>
                  </a:moveTo>
                  <a:cubicBezTo>
                    <a:pt x="12" y="50"/>
                    <a:pt x="13" y="50"/>
                    <a:pt x="14" y="50"/>
                  </a:cubicBezTo>
                  <a:cubicBezTo>
                    <a:pt x="14" y="51"/>
                    <a:pt x="14" y="51"/>
                    <a:pt x="14" y="52"/>
                  </a:cubicBezTo>
                  <a:cubicBezTo>
                    <a:pt x="13" y="52"/>
                    <a:pt x="12" y="52"/>
                    <a:pt x="11" y="52"/>
                  </a:cubicBezTo>
                  <a:cubicBezTo>
                    <a:pt x="11" y="52"/>
                    <a:pt x="11" y="51"/>
                    <a:pt x="11" y="50"/>
                  </a:cubicBezTo>
                  <a:close/>
                  <a:moveTo>
                    <a:pt x="14" y="50"/>
                  </a:moveTo>
                  <a:cubicBezTo>
                    <a:pt x="15" y="50"/>
                    <a:pt x="16" y="50"/>
                    <a:pt x="17" y="49"/>
                  </a:cubicBezTo>
                  <a:cubicBezTo>
                    <a:pt x="17" y="50"/>
                    <a:pt x="17" y="51"/>
                    <a:pt x="17" y="52"/>
                  </a:cubicBezTo>
                  <a:cubicBezTo>
                    <a:pt x="16" y="52"/>
                    <a:pt x="15" y="52"/>
                    <a:pt x="14" y="52"/>
                  </a:cubicBezTo>
                  <a:cubicBezTo>
                    <a:pt x="14" y="51"/>
                    <a:pt x="14" y="51"/>
                    <a:pt x="14" y="50"/>
                  </a:cubicBezTo>
                  <a:close/>
                  <a:moveTo>
                    <a:pt x="17" y="49"/>
                  </a:moveTo>
                  <a:cubicBezTo>
                    <a:pt x="18" y="49"/>
                    <a:pt x="19" y="49"/>
                    <a:pt x="20" y="49"/>
                  </a:cubicBezTo>
                  <a:cubicBezTo>
                    <a:pt x="20" y="50"/>
                    <a:pt x="20" y="50"/>
                    <a:pt x="20" y="51"/>
                  </a:cubicBezTo>
                  <a:cubicBezTo>
                    <a:pt x="19" y="51"/>
                    <a:pt x="18" y="51"/>
                    <a:pt x="17" y="51"/>
                  </a:cubicBezTo>
                  <a:cubicBezTo>
                    <a:pt x="17" y="51"/>
                    <a:pt x="17" y="50"/>
                    <a:pt x="17" y="49"/>
                  </a:cubicBezTo>
                  <a:close/>
                  <a:moveTo>
                    <a:pt x="21" y="49"/>
                  </a:moveTo>
                  <a:cubicBezTo>
                    <a:pt x="21" y="49"/>
                    <a:pt x="22" y="49"/>
                    <a:pt x="23" y="49"/>
                  </a:cubicBezTo>
                  <a:cubicBezTo>
                    <a:pt x="23" y="49"/>
                    <a:pt x="23" y="50"/>
                    <a:pt x="23" y="51"/>
                  </a:cubicBezTo>
                  <a:cubicBezTo>
                    <a:pt x="22" y="51"/>
                    <a:pt x="21" y="51"/>
                    <a:pt x="21" y="51"/>
                  </a:cubicBezTo>
                  <a:cubicBezTo>
                    <a:pt x="21" y="50"/>
                    <a:pt x="21" y="50"/>
                    <a:pt x="21" y="49"/>
                  </a:cubicBezTo>
                  <a:close/>
                  <a:moveTo>
                    <a:pt x="8" y="47"/>
                  </a:moveTo>
                  <a:cubicBezTo>
                    <a:pt x="9" y="47"/>
                    <a:pt x="10" y="47"/>
                    <a:pt x="11" y="46"/>
                  </a:cubicBezTo>
                  <a:cubicBezTo>
                    <a:pt x="11" y="47"/>
                    <a:pt x="11" y="48"/>
                    <a:pt x="11" y="49"/>
                  </a:cubicBezTo>
                  <a:cubicBezTo>
                    <a:pt x="10" y="49"/>
                    <a:pt x="9" y="49"/>
                    <a:pt x="8" y="49"/>
                  </a:cubicBezTo>
                  <a:cubicBezTo>
                    <a:pt x="8" y="48"/>
                    <a:pt x="8" y="48"/>
                    <a:pt x="8" y="47"/>
                  </a:cubicBezTo>
                  <a:close/>
                  <a:moveTo>
                    <a:pt x="11" y="46"/>
                  </a:moveTo>
                  <a:cubicBezTo>
                    <a:pt x="12" y="46"/>
                    <a:pt x="13" y="46"/>
                    <a:pt x="14" y="46"/>
                  </a:cubicBezTo>
                  <a:cubicBezTo>
                    <a:pt x="14" y="47"/>
                    <a:pt x="14" y="47"/>
                    <a:pt x="14" y="48"/>
                  </a:cubicBezTo>
                  <a:cubicBezTo>
                    <a:pt x="13" y="48"/>
                    <a:pt x="12" y="48"/>
                    <a:pt x="11" y="48"/>
                  </a:cubicBezTo>
                  <a:cubicBezTo>
                    <a:pt x="11" y="48"/>
                    <a:pt x="11" y="47"/>
                    <a:pt x="11" y="46"/>
                  </a:cubicBezTo>
                  <a:close/>
                  <a:moveTo>
                    <a:pt x="14" y="46"/>
                  </a:moveTo>
                  <a:cubicBezTo>
                    <a:pt x="15" y="46"/>
                    <a:pt x="16" y="46"/>
                    <a:pt x="17" y="45"/>
                  </a:cubicBezTo>
                  <a:cubicBezTo>
                    <a:pt x="17" y="46"/>
                    <a:pt x="17" y="47"/>
                    <a:pt x="17" y="48"/>
                  </a:cubicBezTo>
                  <a:cubicBezTo>
                    <a:pt x="16" y="48"/>
                    <a:pt x="15" y="48"/>
                    <a:pt x="14" y="48"/>
                  </a:cubicBezTo>
                  <a:cubicBezTo>
                    <a:pt x="14" y="47"/>
                    <a:pt x="14" y="47"/>
                    <a:pt x="14" y="46"/>
                  </a:cubicBezTo>
                  <a:close/>
                  <a:moveTo>
                    <a:pt x="17" y="45"/>
                  </a:moveTo>
                  <a:cubicBezTo>
                    <a:pt x="18" y="45"/>
                    <a:pt x="19" y="45"/>
                    <a:pt x="20" y="45"/>
                  </a:cubicBezTo>
                  <a:cubicBezTo>
                    <a:pt x="20" y="46"/>
                    <a:pt x="20" y="46"/>
                    <a:pt x="20" y="47"/>
                  </a:cubicBezTo>
                  <a:cubicBezTo>
                    <a:pt x="19" y="47"/>
                    <a:pt x="18" y="47"/>
                    <a:pt x="17" y="47"/>
                  </a:cubicBezTo>
                  <a:cubicBezTo>
                    <a:pt x="17" y="47"/>
                    <a:pt x="17" y="46"/>
                    <a:pt x="17" y="45"/>
                  </a:cubicBezTo>
                  <a:close/>
                  <a:moveTo>
                    <a:pt x="21" y="45"/>
                  </a:moveTo>
                  <a:cubicBezTo>
                    <a:pt x="21" y="45"/>
                    <a:pt x="22" y="45"/>
                    <a:pt x="23" y="44"/>
                  </a:cubicBezTo>
                  <a:cubicBezTo>
                    <a:pt x="23" y="45"/>
                    <a:pt x="23" y="46"/>
                    <a:pt x="23" y="47"/>
                  </a:cubicBezTo>
                  <a:cubicBezTo>
                    <a:pt x="22" y="47"/>
                    <a:pt x="21" y="47"/>
                    <a:pt x="21" y="47"/>
                  </a:cubicBezTo>
                  <a:cubicBezTo>
                    <a:pt x="21" y="46"/>
                    <a:pt x="21" y="46"/>
                    <a:pt x="21" y="45"/>
                  </a:cubicBezTo>
                  <a:close/>
                  <a:moveTo>
                    <a:pt x="3" y="44"/>
                  </a:moveTo>
                  <a:cubicBezTo>
                    <a:pt x="3" y="44"/>
                    <a:pt x="4" y="44"/>
                    <a:pt x="5" y="44"/>
                  </a:cubicBezTo>
                  <a:cubicBezTo>
                    <a:pt x="5" y="44"/>
                    <a:pt x="5" y="45"/>
                    <a:pt x="5" y="46"/>
                  </a:cubicBezTo>
                  <a:cubicBezTo>
                    <a:pt x="4" y="46"/>
                    <a:pt x="3" y="46"/>
                    <a:pt x="3" y="46"/>
                  </a:cubicBezTo>
                  <a:cubicBezTo>
                    <a:pt x="3" y="45"/>
                    <a:pt x="3" y="45"/>
                    <a:pt x="3" y="44"/>
                  </a:cubicBezTo>
                  <a:close/>
                  <a:moveTo>
                    <a:pt x="8" y="43"/>
                  </a:moveTo>
                  <a:cubicBezTo>
                    <a:pt x="9" y="43"/>
                    <a:pt x="10" y="43"/>
                    <a:pt x="11" y="43"/>
                  </a:cubicBezTo>
                  <a:cubicBezTo>
                    <a:pt x="11" y="43"/>
                    <a:pt x="11" y="44"/>
                    <a:pt x="11" y="45"/>
                  </a:cubicBezTo>
                  <a:cubicBezTo>
                    <a:pt x="10" y="45"/>
                    <a:pt x="9" y="45"/>
                    <a:pt x="8" y="45"/>
                  </a:cubicBezTo>
                  <a:cubicBezTo>
                    <a:pt x="8" y="44"/>
                    <a:pt x="8" y="44"/>
                    <a:pt x="8" y="43"/>
                  </a:cubicBezTo>
                  <a:close/>
                  <a:moveTo>
                    <a:pt x="11" y="42"/>
                  </a:moveTo>
                  <a:cubicBezTo>
                    <a:pt x="12" y="42"/>
                    <a:pt x="13" y="42"/>
                    <a:pt x="14" y="42"/>
                  </a:cubicBezTo>
                  <a:cubicBezTo>
                    <a:pt x="14" y="43"/>
                    <a:pt x="14" y="43"/>
                    <a:pt x="14" y="44"/>
                  </a:cubicBezTo>
                  <a:cubicBezTo>
                    <a:pt x="13" y="44"/>
                    <a:pt x="12" y="44"/>
                    <a:pt x="11" y="44"/>
                  </a:cubicBezTo>
                  <a:cubicBezTo>
                    <a:pt x="11" y="44"/>
                    <a:pt x="11" y="43"/>
                    <a:pt x="11" y="42"/>
                  </a:cubicBezTo>
                  <a:close/>
                  <a:moveTo>
                    <a:pt x="14" y="42"/>
                  </a:moveTo>
                  <a:cubicBezTo>
                    <a:pt x="15" y="42"/>
                    <a:pt x="16" y="42"/>
                    <a:pt x="17" y="41"/>
                  </a:cubicBezTo>
                  <a:cubicBezTo>
                    <a:pt x="17" y="42"/>
                    <a:pt x="17" y="43"/>
                    <a:pt x="17" y="44"/>
                  </a:cubicBezTo>
                  <a:cubicBezTo>
                    <a:pt x="16" y="44"/>
                    <a:pt x="15" y="44"/>
                    <a:pt x="14" y="44"/>
                  </a:cubicBezTo>
                  <a:cubicBezTo>
                    <a:pt x="14" y="43"/>
                    <a:pt x="14" y="43"/>
                    <a:pt x="14" y="42"/>
                  </a:cubicBezTo>
                  <a:close/>
                  <a:moveTo>
                    <a:pt x="17" y="41"/>
                  </a:moveTo>
                  <a:cubicBezTo>
                    <a:pt x="18" y="41"/>
                    <a:pt x="19" y="41"/>
                    <a:pt x="20" y="41"/>
                  </a:cubicBezTo>
                  <a:cubicBezTo>
                    <a:pt x="20" y="42"/>
                    <a:pt x="20" y="42"/>
                    <a:pt x="20" y="43"/>
                  </a:cubicBezTo>
                  <a:cubicBezTo>
                    <a:pt x="19" y="43"/>
                    <a:pt x="18" y="43"/>
                    <a:pt x="17" y="43"/>
                  </a:cubicBezTo>
                  <a:cubicBezTo>
                    <a:pt x="17" y="43"/>
                    <a:pt x="17" y="42"/>
                    <a:pt x="17" y="41"/>
                  </a:cubicBezTo>
                  <a:close/>
                  <a:moveTo>
                    <a:pt x="21" y="41"/>
                  </a:moveTo>
                  <a:cubicBezTo>
                    <a:pt x="21" y="41"/>
                    <a:pt x="22" y="41"/>
                    <a:pt x="23" y="40"/>
                  </a:cubicBezTo>
                  <a:cubicBezTo>
                    <a:pt x="23" y="41"/>
                    <a:pt x="23" y="42"/>
                    <a:pt x="23" y="42"/>
                  </a:cubicBezTo>
                  <a:cubicBezTo>
                    <a:pt x="22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1"/>
                  </a:cubicBezTo>
                  <a:close/>
                  <a:moveTo>
                    <a:pt x="3" y="40"/>
                  </a:moveTo>
                  <a:cubicBezTo>
                    <a:pt x="3" y="40"/>
                    <a:pt x="4" y="40"/>
                    <a:pt x="5" y="40"/>
                  </a:cubicBezTo>
                  <a:cubicBezTo>
                    <a:pt x="5" y="40"/>
                    <a:pt x="5" y="41"/>
                    <a:pt x="5" y="42"/>
                  </a:cubicBezTo>
                  <a:cubicBezTo>
                    <a:pt x="4" y="42"/>
                    <a:pt x="3" y="42"/>
                    <a:pt x="3" y="42"/>
                  </a:cubicBezTo>
                  <a:cubicBezTo>
                    <a:pt x="3" y="41"/>
                    <a:pt x="3" y="41"/>
                    <a:pt x="3" y="40"/>
                  </a:cubicBezTo>
                  <a:close/>
                  <a:moveTo>
                    <a:pt x="8" y="39"/>
                  </a:moveTo>
                  <a:cubicBezTo>
                    <a:pt x="9" y="39"/>
                    <a:pt x="10" y="39"/>
                    <a:pt x="11" y="39"/>
                  </a:cubicBezTo>
                  <a:cubicBezTo>
                    <a:pt x="11" y="39"/>
                    <a:pt x="11" y="40"/>
                    <a:pt x="11" y="41"/>
                  </a:cubicBezTo>
                  <a:cubicBezTo>
                    <a:pt x="10" y="41"/>
                    <a:pt x="9" y="41"/>
                    <a:pt x="8" y="41"/>
                  </a:cubicBezTo>
                  <a:cubicBezTo>
                    <a:pt x="8" y="40"/>
                    <a:pt x="8" y="40"/>
                    <a:pt x="8" y="39"/>
                  </a:cubicBezTo>
                  <a:close/>
                  <a:moveTo>
                    <a:pt x="11" y="38"/>
                  </a:moveTo>
                  <a:cubicBezTo>
                    <a:pt x="12" y="38"/>
                    <a:pt x="13" y="38"/>
                    <a:pt x="14" y="38"/>
                  </a:cubicBezTo>
                  <a:cubicBezTo>
                    <a:pt x="14" y="39"/>
                    <a:pt x="14" y="39"/>
                    <a:pt x="14" y="40"/>
                  </a:cubicBezTo>
                  <a:cubicBezTo>
                    <a:pt x="13" y="40"/>
                    <a:pt x="12" y="40"/>
                    <a:pt x="11" y="41"/>
                  </a:cubicBezTo>
                  <a:cubicBezTo>
                    <a:pt x="11" y="40"/>
                    <a:pt x="11" y="39"/>
                    <a:pt x="11" y="38"/>
                  </a:cubicBezTo>
                  <a:close/>
                  <a:moveTo>
                    <a:pt x="14" y="38"/>
                  </a:moveTo>
                  <a:cubicBezTo>
                    <a:pt x="15" y="38"/>
                    <a:pt x="16" y="38"/>
                    <a:pt x="17" y="37"/>
                  </a:cubicBezTo>
                  <a:cubicBezTo>
                    <a:pt x="17" y="38"/>
                    <a:pt x="17" y="39"/>
                    <a:pt x="17" y="40"/>
                  </a:cubicBezTo>
                  <a:cubicBezTo>
                    <a:pt x="16" y="40"/>
                    <a:pt x="15" y="40"/>
                    <a:pt x="14" y="40"/>
                  </a:cubicBezTo>
                  <a:cubicBezTo>
                    <a:pt x="14" y="39"/>
                    <a:pt x="14" y="39"/>
                    <a:pt x="14" y="38"/>
                  </a:cubicBezTo>
                  <a:close/>
                  <a:moveTo>
                    <a:pt x="17" y="37"/>
                  </a:moveTo>
                  <a:cubicBezTo>
                    <a:pt x="18" y="37"/>
                    <a:pt x="19" y="37"/>
                    <a:pt x="20" y="37"/>
                  </a:cubicBezTo>
                  <a:cubicBezTo>
                    <a:pt x="20" y="38"/>
                    <a:pt x="20" y="38"/>
                    <a:pt x="20" y="39"/>
                  </a:cubicBezTo>
                  <a:cubicBezTo>
                    <a:pt x="19" y="39"/>
                    <a:pt x="18" y="39"/>
                    <a:pt x="17" y="39"/>
                  </a:cubicBezTo>
                  <a:cubicBezTo>
                    <a:pt x="17" y="39"/>
                    <a:pt x="17" y="38"/>
                    <a:pt x="17" y="37"/>
                  </a:cubicBezTo>
                  <a:close/>
                  <a:moveTo>
                    <a:pt x="21" y="37"/>
                  </a:moveTo>
                  <a:cubicBezTo>
                    <a:pt x="21" y="37"/>
                    <a:pt x="22" y="36"/>
                    <a:pt x="23" y="36"/>
                  </a:cubicBezTo>
                  <a:cubicBezTo>
                    <a:pt x="23" y="37"/>
                    <a:pt x="23" y="38"/>
                    <a:pt x="23" y="38"/>
                  </a:cubicBezTo>
                  <a:cubicBezTo>
                    <a:pt x="22" y="39"/>
                    <a:pt x="21" y="39"/>
                    <a:pt x="21" y="39"/>
                  </a:cubicBezTo>
                  <a:cubicBezTo>
                    <a:pt x="21" y="38"/>
                    <a:pt x="21" y="37"/>
                    <a:pt x="21" y="37"/>
                  </a:cubicBezTo>
                  <a:close/>
                  <a:moveTo>
                    <a:pt x="3" y="36"/>
                  </a:moveTo>
                  <a:cubicBezTo>
                    <a:pt x="3" y="36"/>
                    <a:pt x="4" y="36"/>
                    <a:pt x="5" y="36"/>
                  </a:cubicBezTo>
                  <a:cubicBezTo>
                    <a:pt x="5" y="36"/>
                    <a:pt x="5" y="37"/>
                    <a:pt x="5" y="38"/>
                  </a:cubicBezTo>
                  <a:cubicBezTo>
                    <a:pt x="4" y="38"/>
                    <a:pt x="3" y="38"/>
                    <a:pt x="3" y="38"/>
                  </a:cubicBezTo>
                  <a:cubicBezTo>
                    <a:pt x="3" y="38"/>
                    <a:pt x="3" y="37"/>
                    <a:pt x="3" y="36"/>
                  </a:cubicBezTo>
                  <a:close/>
                  <a:moveTo>
                    <a:pt x="8" y="35"/>
                  </a:moveTo>
                  <a:cubicBezTo>
                    <a:pt x="9" y="35"/>
                    <a:pt x="10" y="35"/>
                    <a:pt x="11" y="35"/>
                  </a:cubicBezTo>
                  <a:cubicBezTo>
                    <a:pt x="11" y="35"/>
                    <a:pt x="11" y="36"/>
                    <a:pt x="11" y="37"/>
                  </a:cubicBezTo>
                  <a:cubicBezTo>
                    <a:pt x="10" y="37"/>
                    <a:pt x="9" y="37"/>
                    <a:pt x="8" y="37"/>
                  </a:cubicBezTo>
                  <a:cubicBezTo>
                    <a:pt x="8" y="36"/>
                    <a:pt x="8" y="36"/>
                    <a:pt x="8" y="35"/>
                  </a:cubicBezTo>
                  <a:close/>
                  <a:moveTo>
                    <a:pt x="11" y="35"/>
                  </a:moveTo>
                  <a:cubicBezTo>
                    <a:pt x="12" y="34"/>
                    <a:pt x="13" y="34"/>
                    <a:pt x="14" y="34"/>
                  </a:cubicBezTo>
                  <a:cubicBezTo>
                    <a:pt x="14" y="35"/>
                    <a:pt x="14" y="35"/>
                    <a:pt x="14" y="36"/>
                  </a:cubicBezTo>
                  <a:cubicBezTo>
                    <a:pt x="13" y="36"/>
                    <a:pt x="12" y="36"/>
                    <a:pt x="11" y="37"/>
                  </a:cubicBezTo>
                  <a:cubicBezTo>
                    <a:pt x="11" y="36"/>
                    <a:pt x="11" y="35"/>
                    <a:pt x="11" y="35"/>
                  </a:cubicBezTo>
                  <a:close/>
                  <a:moveTo>
                    <a:pt x="14" y="34"/>
                  </a:moveTo>
                  <a:cubicBezTo>
                    <a:pt x="15" y="34"/>
                    <a:pt x="16" y="34"/>
                    <a:pt x="17" y="33"/>
                  </a:cubicBezTo>
                  <a:cubicBezTo>
                    <a:pt x="17" y="34"/>
                    <a:pt x="17" y="35"/>
                    <a:pt x="17" y="36"/>
                  </a:cubicBezTo>
                  <a:cubicBezTo>
                    <a:pt x="16" y="36"/>
                    <a:pt x="15" y="36"/>
                    <a:pt x="14" y="36"/>
                  </a:cubicBezTo>
                  <a:cubicBezTo>
                    <a:pt x="14" y="35"/>
                    <a:pt x="14" y="35"/>
                    <a:pt x="14" y="34"/>
                  </a:cubicBezTo>
                  <a:close/>
                  <a:moveTo>
                    <a:pt x="17" y="33"/>
                  </a:moveTo>
                  <a:cubicBezTo>
                    <a:pt x="18" y="33"/>
                    <a:pt x="19" y="33"/>
                    <a:pt x="20" y="33"/>
                  </a:cubicBezTo>
                  <a:cubicBezTo>
                    <a:pt x="20" y="34"/>
                    <a:pt x="20" y="34"/>
                    <a:pt x="20" y="35"/>
                  </a:cubicBezTo>
                  <a:cubicBezTo>
                    <a:pt x="19" y="35"/>
                    <a:pt x="18" y="35"/>
                    <a:pt x="17" y="35"/>
                  </a:cubicBezTo>
                  <a:cubicBezTo>
                    <a:pt x="17" y="35"/>
                    <a:pt x="17" y="34"/>
                    <a:pt x="17" y="33"/>
                  </a:cubicBezTo>
                  <a:close/>
                  <a:moveTo>
                    <a:pt x="21" y="33"/>
                  </a:moveTo>
                  <a:cubicBezTo>
                    <a:pt x="21" y="33"/>
                    <a:pt x="22" y="32"/>
                    <a:pt x="23" y="32"/>
                  </a:cubicBezTo>
                  <a:cubicBezTo>
                    <a:pt x="23" y="33"/>
                    <a:pt x="23" y="34"/>
                    <a:pt x="23" y="34"/>
                  </a:cubicBezTo>
                  <a:cubicBezTo>
                    <a:pt x="22" y="35"/>
                    <a:pt x="21" y="35"/>
                    <a:pt x="21" y="35"/>
                  </a:cubicBezTo>
                  <a:cubicBezTo>
                    <a:pt x="21" y="34"/>
                    <a:pt x="21" y="33"/>
                    <a:pt x="21" y="33"/>
                  </a:cubicBezTo>
                  <a:close/>
                  <a:moveTo>
                    <a:pt x="8" y="31"/>
                  </a:moveTo>
                  <a:cubicBezTo>
                    <a:pt x="9" y="31"/>
                    <a:pt x="10" y="31"/>
                    <a:pt x="11" y="31"/>
                  </a:cubicBezTo>
                  <a:cubicBezTo>
                    <a:pt x="11" y="31"/>
                    <a:pt x="11" y="32"/>
                    <a:pt x="11" y="33"/>
                  </a:cubicBezTo>
                  <a:cubicBezTo>
                    <a:pt x="10" y="33"/>
                    <a:pt x="9" y="33"/>
                    <a:pt x="8" y="33"/>
                  </a:cubicBezTo>
                  <a:cubicBezTo>
                    <a:pt x="8" y="33"/>
                    <a:pt x="8" y="32"/>
                    <a:pt x="8" y="31"/>
                  </a:cubicBezTo>
                  <a:close/>
                  <a:moveTo>
                    <a:pt x="11" y="31"/>
                  </a:moveTo>
                  <a:cubicBezTo>
                    <a:pt x="12" y="30"/>
                    <a:pt x="13" y="30"/>
                    <a:pt x="14" y="30"/>
                  </a:cubicBezTo>
                  <a:cubicBezTo>
                    <a:pt x="14" y="31"/>
                    <a:pt x="14" y="31"/>
                    <a:pt x="14" y="32"/>
                  </a:cubicBezTo>
                  <a:cubicBezTo>
                    <a:pt x="13" y="32"/>
                    <a:pt x="12" y="32"/>
                    <a:pt x="11" y="33"/>
                  </a:cubicBezTo>
                  <a:cubicBezTo>
                    <a:pt x="11" y="32"/>
                    <a:pt x="11" y="31"/>
                    <a:pt x="11" y="31"/>
                  </a:cubicBezTo>
                  <a:close/>
                  <a:moveTo>
                    <a:pt x="14" y="30"/>
                  </a:moveTo>
                  <a:cubicBezTo>
                    <a:pt x="15" y="30"/>
                    <a:pt x="16" y="30"/>
                    <a:pt x="17" y="29"/>
                  </a:cubicBezTo>
                  <a:cubicBezTo>
                    <a:pt x="17" y="30"/>
                    <a:pt x="17" y="31"/>
                    <a:pt x="17" y="32"/>
                  </a:cubicBezTo>
                  <a:cubicBezTo>
                    <a:pt x="16" y="32"/>
                    <a:pt x="15" y="32"/>
                    <a:pt x="14" y="32"/>
                  </a:cubicBezTo>
                  <a:cubicBezTo>
                    <a:pt x="14" y="31"/>
                    <a:pt x="14" y="31"/>
                    <a:pt x="14" y="30"/>
                  </a:cubicBezTo>
                  <a:close/>
                  <a:moveTo>
                    <a:pt x="17" y="29"/>
                  </a:moveTo>
                  <a:cubicBezTo>
                    <a:pt x="18" y="29"/>
                    <a:pt x="19" y="29"/>
                    <a:pt x="20" y="29"/>
                  </a:cubicBezTo>
                  <a:cubicBezTo>
                    <a:pt x="20" y="30"/>
                    <a:pt x="20" y="30"/>
                    <a:pt x="20" y="31"/>
                  </a:cubicBezTo>
                  <a:cubicBezTo>
                    <a:pt x="19" y="31"/>
                    <a:pt x="18" y="31"/>
                    <a:pt x="17" y="31"/>
                  </a:cubicBezTo>
                  <a:cubicBezTo>
                    <a:pt x="17" y="31"/>
                    <a:pt x="17" y="30"/>
                    <a:pt x="17" y="29"/>
                  </a:cubicBezTo>
                  <a:close/>
                  <a:moveTo>
                    <a:pt x="21" y="29"/>
                  </a:moveTo>
                  <a:cubicBezTo>
                    <a:pt x="21" y="29"/>
                    <a:pt x="22" y="28"/>
                    <a:pt x="23" y="28"/>
                  </a:cubicBezTo>
                  <a:cubicBezTo>
                    <a:pt x="23" y="29"/>
                    <a:pt x="23" y="30"/>
                    <a:pt x="23" y="30"/>
                  </a:cubicBezTo>
                  <a:cubicBezTo>
                    <a:pt x="22" y="30"/>
                    <a:pt x="21" y="31"/>
                    <a:pt x="21" y="31"/>
                  </a:cubicBezTo>
                  <a:cubicBezTo>
                    <a:pt x="21" y="30"/>
                    <a:pt x="21" y="29"/>
                    <a:pt x="21" y="29"/>
                  </a:cubicBezTo>
                  <a:close/>
                  <a:moveTo>
                    <a:pt x="3" y="29"/>
                  </a:moveTo>
                  <a:cubicBezTo>
                    <a:pt x="3" y="28"/>
                    <a:pt x="4" y="28"/>
                    <a:pt x="5" y="28"/>
                  </a:cubicBezTo>
                  <a:cubicBezTo>
                    <a:pt x="5" y="29"/>
                    <a:pt x="5" y="29"/>
                    <a:pt x="5" y="30"/>
                  </a:cubicBezTo>
                  <a:cubicBezTo>
                    <a:pt x="4" y="30"/>
                    <a:pt x="3" y="30"/>
                    <a:pt x="3" y="31"/>
                  </a:cubicBezTo>
                  <a:cubicBezTo>
                    <a:pt x="3" y="30"/>
                    <a:pt x="3" y="29"/>
                    <a:pt x="3" y="29"/>
                  </a:cubicBezTo>
                  <a:close/>
                  <a:moveTo>
                    <a:pt x="8" y="27"/>
                  </a:moveTo>
                  <a:cubicBezTo>
                    <a:pt x="9" y="27"/>
                    <a:pt x="10" y="27"/>
                    <a:pt x="11" y="27"/>
                  </a:cubicBezTo>
                  <a:cubicBezTo>
                    <a:pt x="11" y="27"/>
                    <a:pt x="11" y="28"/>
                    <a:pt x="11" y="29"/>
                  </a:cubicBezTo>
                  <a:cubicBezTo>
                    <a:pt x="10" y="29"/>
                    <a:pt x="9" y="29"/>
                    <a:pt x="8" y="29"/>
                  </a:cubicBezTo>
                  <a:cubicBezTo>
                    <a:pt x="8" y="29"/>
                    <a:pt x="8" y="28"/>
                    <a:pt x="8" y="27"/>
                  </a:cubicBezTo>
                  <a:close/>
                  <a:moveTo>
                    <a:pt x="14" y="26"/>
                  </a:moveTo>
                  <a:cubicBezTo>
                    <a:pt x="15" y="26"/>
                    <a:pt x="16" y="26"/>
                    <a:pt x="17" y="25"/>
                  </a:cubicBezTo>
                  <a:cubicBezTo>
                    <a:pt x="17" y="26"/>
                    <a:pt x="17" y="27"/>
                    <a:pt x="17" y="28"/>
                  </a:cubicBezTo>
                  <a:cubicBezTo>
                    <a:pt x="16" y="28"/>
                    <a:pt x="15" y="28"/>
                    <a:pt x="14" y="28"/>
                  </a:cubicBezTo>
                  <a:cubicBezTo>
                    <a:pt x="14" y="27"/>
                    <a:pt x="14" y="27"/>
                    <a:pt x="14" y="26"/>
                  </a:cubicBezTo>
                  <a:close/>
                  <a:moveTo>
                    <a:pt x="17" y="25"/>
                  </a:moveTo>
                  <a:cubicBezTo>
                    <a:pt x="18" y="25"/>
                    <a:pt x="19" y="25"/>
                    <a:pt x="20" y="25"/>
                  </a:cubicBezTo>
                  <a:cubicBezTo>
                    <a:pt x="20" y="26"/>
                    <a:pt x="20" y="26"/>
                    <a:pt x="20" y="27"/>
                  </a:cubicBezTo>
                  <a:cubicBezTo>
                    <a:pt x="19" y="27"/>
                    <a:pt x="18" y="27"/>
                    <a:pt x="17" y="27"/>
                  </a:cubicBezTo>
                  <a:cubicBezTo>
                    <a:pt x="17" y="27"/>
                    <a:pt x="17" y="26"/>
                    <a:pt x="17" y="25"/>
                  </a:cubicBezTo>
                  <a:close/>
                  <a:moveTo>
                    <a:pt x="21" y="25"/>
                  </a:moveTo>
                  <a:cubicBezTo>
                    <a:pt x="21" y="25"/>
                    <a:pt x="22" y="24"/>
                    <a:pt x="23" y="24"/>
                  </a:cubicBezTo>
                  <a:cubicBezTo>
                    <a:pt x="23" y="25"/>
                    <a:pt x="23" y="26"/>
                    <a:pt x="23" y="26"/>
                  </a:cubicBezTo>
                  <a:cubicBezTo>
                    <a:pt x="22" y="26"/>
                    <a:pt x="21" y="27"/>
                    <a:pt x="21" y="27"/>
                  </a:cubicBezTo>
                  <a:cubicBezTo>
                    <a:pt x="21" y="26"/>
                    <a:pt x="21" y="25"/>
                    <a:pt x="21" y="25"/>
                  </a:cubicBezTo>
                  <a:close/>
                  <a:moveTo>
                    <a:pt x="3" y="25"/>
                  </a:moveTo>
                  <a:cubicBezTo>
                    <a:pt x="3" y="24"/>
                    <a:pt x="4" y="24"/>
                    <a:pt x="5" y="24"/>
                  </a:cubicBezTo>
                  <a:cubicBezTo>
                    <a:pt x="5" y="25"/>
                    <a:pt x="5" y="25"/>
                    <a:pt x="5" y="26"/>
                  </a:cubicBezTo>
                  <a:cubicBezTo>
                    <a:pt x="4" y="26"/>
                    <a:pt x="3" y="26"/>
                    <a:pt x="3" y="27"/>
                  </a:cubicBezTo>
                  <a:cubicBezTo>
                    <a:pt x="3" y="26"/>
                    <a:pt x="3" y="25"/>
                    <a:pt x="3" y="25"/>
                  </a:cubicBezTo>
                  <a:close/>
                  <a:moveTo>
                    <a:pt x="8" y="23"/>
                  </a:moveTo>
                  <a:cubicBezTo>
                    <a:pt x="9" y="23"/>
                    <a:pt x="10" y="23"/>
                    <a:pt x="11" y="23"/>
                  </a:cubicBezTo>
                  <a:cubicBezTo>
                    <a:pt x="11" y="24"/>
                    <a:pt x="11" y="24"/>
                    <a:pt x="11" y="25"/>
                  </a:cubicBezTo>
                  <a:cubicBezTo>
                    <a:pt x="10" y="25"/>
                    <a:pt x="9" y="25"/>
                    <a:pt x="8" y="25"/>
                  </a:cubicBezTo>
                  <a:cubicBezTo>
                    <a:pt x="8" y="25"/>
                    <a:pt x="8" y="24"/>
                    <a:pt x="8" y="23"/>
                  </a:cubicBezTo>
                  <a:close/>
                  <a:moveTo>
                    <a:pt x="14" y="22"/>
                  </a:moveTo>
                  <a:cubicBezTo>
                    <a:pt x="15" y="22"/>
                    <a:pt x="16" y="22"/>
                    <a:pt x="17" y="22"/>
                  </a:cubicBezTo>
                  <a:cubicBezTo>
                    <a:pt x="17" y="22"/>
                    <a:pt x="17" y="23"/>
                    <a:pt x="17" y="24"/>
                  </a:cubicBezTo>
                  <a:cubicBezTo>
                    <a:pt x="16" y="24"/>
                    <a:pt x="15" y="24"/>
                    <a:pt x="14" y="24"/>
                  </a:cubicBezTo>
                  <a:cubicBezTo>
                    <a:pt x="14" y="23"/>
                    <a:pt x="14" y="23"/>
                    <a:pt x="14" y="22"/>
                  </a:cubicBezTo>
                  <a:close/>
                  <a:moveTo>
                    <a:pt x="17" y="21"/>
                  </a:moveTo>
                  <a:cubicBezTo>
                    <a:pt x="18" y="21"/>
                    <a:pt x="19" y="21"/>
                    <a:pt x="20" y="21"/>
                  </a:cubicBezTo>
                  <a:cubicBezTo>
                    <a:pt x="20" y="22"/>
                    <a:pt x="20" y="22"/>
                    <a:pt x="20" y="23"/>
                  </a:cubicBezTo>
                  <a:cubicBezTo>
                    <a:pt x="19" y="23"/>
                    <a:pt x="18" y="23"/>
                    <a:pt x="17" y="23"/>
                  </a:cubicBezTo>
                  <a:cubicBezTo>
                    <a:pt x="17" y="23"/>
                    <a:pt x="17" y="22"/>
                    <a:pt x="17" y="21"/>
                  </a:cubicBezTo>
                  <a:close/>
                  <a:moveTo>
                    <a:pt x="21" y="21"/>
                  </a:moveTo>
                  <a:cubicBezTo>
                    <a:pt x="21" y="21"/>
                    <a:pt x="22" y="20"/>
                    <a:pt x="23" y="20"/>
                  </a:cubicBezTo>
                  <a:cubicBezTo>
                    <a:pt x="23" y="21"/>
                    <a:pt x="23" y="22"/>
                    <a:pt x="23" y="22"/>
                  </a:cubicBezTo>
                  <a:cubicBezTo>
                    <a:pt x="22" y="22"/>
                    <a:pt x="21" y="23"/>
                    <a:pt x="21" y="23"/>
                  </a:cubicBezTo>
                  <a:cubicBezTo>
                    <a:pt x="21" y="22"/>
                    <a:pt x="21" y="21"/>
                    <a:pt x="21" y="21"/>
                  </a:cubicBezTo>
                  <a:close/>
                  <a:moveTo>
                    <a:pt x="3" y="21"/>
                  </a:moveTo>
                  <a:cubicBezTo>
                    <a:pt x="3" y="21"/>
                    <a:pt x="4" y="20"/>
                    <a:pt x="5" y="20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4" y="22"/>
                    <a:pt x="3" y="23"/>
                    <a:pt x="3" y="23"/>
                  </a:cubicBezTo>
                  <a:cubicBezTo>
                    <a:pt x="3" y="22"/>
                    <a:pt x="3" y="21"/>
                    <a:pt x="3" y="21"/>
                  </a:cubicBezTo>
                  <a:close/>
                  <a:moveTo>
                    <a:pt x="8" y="19"/>
                  </a:moveTo>
                  <a:cubicBezTo>
                    <a:pt x="9" y="19"/>
                    <a:pt x="10" y="19"/>
                    <a:pt x="11" y="19"/>
                  </a:cubicBezTo>
                  <a:cubicBezTo>
                    <a:pt x="11" y="20"/>
                    <a:pt x="11" y="20"/>
                    <a:pt x="11" y="21"/>
                  </a:cubicBezTo>
                  <a:cubicBezTo>
                    <a:pt x="10" y="21"/>
                    <a:pt x="9" y="21"/>
                    <a:pt x="8" y="21"/>
                  </a:cubicBezTo>
                  <a:cubicBezTo>
                    <a:pt x="8" y="21"/>
                    <a:pt x="8" y="20"/>
                    <a:pt x="8" y="19"/>
                  </a:cubicBezTo>
                  <a:close/>
                  <a:moveTo>
                    <a:pt x="14" y="18"/>
                  </a:moveTo>
                  <a:cubicBezTo>
                    <a:pt x="15" y="18"/>
                    <a:pt x="16" y="18"/>
                    <a:pt x="17" y="17"/>
                  </a:cubicBezTo>
                  <a:cubicBezTo>
                    <a:pt x="17" y="18"/>
                    <a:pt x="17" y="19"/>
                    <a:pt x="17" y="20"/>
                  </a:cubicBezTo>
                  <a:cubicBezTo>
                    <a:pt x="16" y="20"/>
                    <a:pt x="15" y="20"/>
                    <a:pt x="14" y="20"/>
                  </a:cubicBezTo>
                  <a:cubicBezTo>
                    <a:pt x="14" y="19"/>
                    <a:pt x="14" y="19"/>
                    <a:pt x="1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7" name="Rectangle 2603"/>
            <p:cNvSpPr>
              <a:spLocks noChangeArrowheads="1"/>
            </p:cNvSpPr>
            <p:nvPr/>
          </p:nvSpPr>
          <p:spPr bwMode="auto">
            <a:xfrm>
              <a:off x="-688974" y="944562"/>
              <a:ext cx="49213" cy="2111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8" name="Freeform 2604"/>
            <p:cNvSpPr>
              <a:spLocks noEditPoints="1"/>
            </p:cNvSpPr>
            <p:nvPr/>
          </p:nvSpPr>
          <p:spPr bwMode="auto">
            <a:xfrm>
              <a:off x="-506412" y="620712"/>
              <a:ext cx="155575" cy="534988"/>
            </a:xfrm>
            <a:custGeom>
              <a:avLst/>
              <a:gdLst>
                <a:gd name="T0" fmla="*/ 48 w 48"/>
                <a:gd name="T1" fmla="*/ 2 h 164"/>
                <a:gd name="T2" fmla="*/ 28 w 48"/>
                <a:gd name="T3" fmla="*/ 6 h 164"/>
                <a:gd name="T4" fmla="*/ 27 w 48"/>
                <a:gd name="T5" fmla="*/ 9 h 164"/>
                <a:gd name="T6" fmla="*/ 19 w 48"/>
                <a:gd name="T7" fmla="*/ 12 h 164"/>
                <a:gd name="T8" fmla="*/ 19 w 48"/>
                <a:gd name="T9" fmla="*/ 12 h 164"/>
                <a:gd name="T10" fmla="*/ 15 w 48"/>
                <a:gd name="T11" fmla="*/ 0 h 164"/>
                <a:gd name="T12" fmla="*/ 12 w 48"/>
                <a:gd name="T13" fmla="*/ 27 h 164"/>
                <a:gd name="T14" fmla="*/ 17 w 48"/>
                <a:gd name="T15" fmla="*/ 42 h 164"/>
                <a:gd name="T16" fmla="*/ 17 w 48"/>
                <a:gd name="T17" fmla="*/ 44 h 164"/>
                <a:gd name="T18" fmla="*/ 41 w 48"/>
                <a:gd name="T19" fmla="*/ 38 h 164"/>
                <a:gd name="T20" fmla="*/ 17 w 48"/>
                <a:gd name="T21" fmla="*/ 38 h 164"/>
                <a:gd name="T22" fmla="*/ 41 w 48"/>
                <a:gd name="T23" fmla="*/ 48 h 164"/>
                <a:gd name="T24" fmla="*/ 17 w 48"/>
                <a:gd name="T25" fmla="*/ 50 h 164"/>
                <a:gd name="T26" fmla="*/ 17 w 48"/>
                <a:gd name="T27" fmla="*/ 53 h 164"/>
                <a:gd name="T28" fmla="*/ 41 w 48"/>
                <a:gd name="T29" fmla="*/ 55 h 164"/>
                <a:gd name="T30" fmla="*/ 17 w 48"/>
                <a:gd name="T31" fmla="*/ 55 h 164"/>
                <a:gd name="T32" fmla="*/ 41 w 48"/>
                <a:gd name="T33" fmla="*/ 61 h 164"/>
                <a:gd name="T34" fmla="*/ 17 w 48"/>
                <a:gd name="T35" fmla="*/ 63 h 164"/>
                <a:gd name="T36" fmla="*/ 17 w 48"/>
                <a:gd name="T37" fmla="*/ 65 h 164"/>
                <a:gd name="T38" fmla="*/ 41 w 48"/>
                <a:gd name="T39" fmla="*/ 67 h 164"/>
                <a:gd name="T40" fmla="*/ 17 w 48"/>
                <a:gd name="T41" fmla="*/ 67 h 164"/>
                <a:gd name="T42" fmla="*/ 41 w 48"/>
                <a:gd name="T43" fmla="*/ 74 h 164"/>
                <a:gd name="T44" fmla="*/ 17 w 48"/>
                <a:gd name="T45" fmla="*/ 76 h 164"/>
                <a:gd name="T46" fmla="*/ 17 w 48"/>
                <a:gd name="T47" fmla="*/ 78 h 164"/>
                <a:gd name="T48" fmla="*/ 41 w 48"/>
                <a:gd name="T49" fmla="*/ 80 h 164"/>
                <a:gd name="T50" fmla="*/ 17 w 48"/>
                <a:gd name="T51" fmla="*/ 80 h 164"/>
                <a:gd name="T52" fmla="*/ 41 w 48"/>
                <a:gd name="T53" fmla="*/ 87 h 164"/>
                <a:gd name="T54" fmla="*/ 17 w 48"/>
                <a:gd name="T55" fmla="*/ 89 h 164"/>
                <a:gd name="T56" fmla="*/ 17 w 48"/>
                <a:gd name="T57" fmla="*/ 91 h 164"/>
                <a:gd name="T58" fmla="*/ 41 w 48"/>
                <a:gd name="T59" fmla="*/ 93 h 164"/>
                <a:gd name="T60" fmla="*/ 17 w 48"/>
                <a:gd name="T61" fmla="*/ 93 h 164"/>
                <a:gd name="T62" fmla="*/ 41 w 48"/>
                <a:gd name="T63" fmla="*/ 100 h 164"/>
                <a:gd name="T64" fmla="*/ 17 w 48"/>
                <a:gd name="T65" fmla="*/ 102 h 164"/>
                <a:gd name="T66" fmla="*/ 17 w 48"/>
                <a:gd name="T67" fmla="*/ 104 h 164"/>
                <a:gd name="T68" fmla="*/ 41 w 48"/>
                <a:gd name="T69" fmla="*/ 106 h 164"/>
                <a:gd name="T70" fmla="*/ 17 w 48"/>
                <a:gd name="T71" fmla="*/ 106 h 164"/>
                <a:gd name="T72" fmla="*/ 41 w 48"/>
                <a:gd name="T73" fmla="*/ 112 h 164"/>
                <a:gd name="T74" fmla="*/ 17 w 48"/>
                <a:gd name="T75" fmla="*/ 114 h 164"/>
                <a:gd name="T76" fmla="*/ 17 w 48"/>
                <a:gd name="T77" fmla="*/ 117 h 164"/>
                <a:gd name="T78" fmla="*/ 41 w 48"/>
                <a:gd name="T79" fmla="*/ 119 h 164"/>
                <a:gd name="T80" fmla="*/ 17 w 48"/>
                <a:gd name="T81" fmla="*/ 119 h 164"/>
                <a:gd name="T82" fmla="*/ 41 w 48"/>
                <a:gd name="T83" fmla="*/ 125 h 164"/>
                <a:gd name="T84" fmla="*/ 17 w 48"/>
                <a:gd name="T85" fmla="*/ 127 h 164"/>
                <a:gd name="T86" fmla="*/ 17 w 48"/>
                <a:gd name="T87" fmla="*/ 12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8" h="164">
                  <a:moveTo>
                    <a:pt x="0" y="164"/>
                  </a:moveTo>
                  <a:cubicBezTo>
                    <a:pt x="48" y="164"/>
                    <a:pt x="48" y="164"/>
                    <a:pt x="48" y="164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3" y="3"/>
                    <a:pt x="38" y="4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5" y="11"/>
                    <a:pt x="23" y="12"/>
                    <a:pt x="22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1" y="30"/>
                    <a:pt x="10" y="33"/>
                    <a:pt x="9" y="35"/>
                  </a:cubicBezTo>
                  <a:cubicBezTo>
                    <a:pt x="0" y="164"/>
                    <a:pt x="0" y="164"/>
                    <a:pt x="0" y="164"/>
                  </a:cubicBezTo>
                  <a:close/>
                  <a:moveTo>
                    <a:pt x="17" y="42"/>
                  </a:moveTo>
                  <a:cubicBezTo>
                    <a:pt x="25" y="42"/>
                    <a:pt x="33" y="42"/>
                    <a:pt x="41" y="42"/>
                  </a:cubicBezTo>
                  <a:cubicBezTo>
                    <a:pt x="41" y="43"/>
                    <a:pt x="41" y="43"/>
                    <a:pt x="41" y="44"/>
                  </a:cubicBezTo>
                  <a:cubicBezTo>
                    <a:pt x="33" y="44"/>
                    <a:pt x="25" y="44"/>
                    <a:pt x="17" y="44"/>
                  </a:cubicBezTo>
                  <a:cubicBezTo>
                    <a:pt x="17" y="43"/>
                    <a:pt x="17" y="43"/>
                    <a:pt x="17" y="42"/>
                  </a:cubicBezTo>
                  <a:close/>
                  <a:moveTo>
                    <a:pt x="17" y="38"/>
                  </a:moveTo>
                  <a:cubicBezTo>
                    <a:pt x="41" y="38"/>
                    <a:pt x="41" y="38"/>
                    <a:pt x="41" y="38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38"/>
                    <a:pt x="17" y="38"/>
                    <a:pt x="17" y="38"/>
                  </a:cubicBezTo>
                  <a:close/>
                  <a:moveTo>
                    <a:pt x="17" y="46"/>
                  </a:moveTo>
                  <a:cubicBezTo>
                    <a:pt x="25" y="46"/>
                    <a:pt x="33" y="46"/>
                    <a:pt x="41" y="46"/>
                  </a:cubicBezTo>
                  <a:cubicBezTo>
                    <a:pt x="41" y="47"/>
                    <a:pt x="41" y="48"/>
                    <a:pt x="41" y="48"/>
                  </a:cubicBezTo>
                  <a:cubicBezTo>
                    <a:pt x="33" y="48"/>
                    <a:pt x="25" y="48"/>
                    <a:pt x="17" y="48"/>
                  </a:cubicBezTo>
                  <a:cubicBezTo>
                    <a:pt x="17" y="48"/>
                    <a:pt x="17" y="47"/>
                    <a:pt x="17" y="46"/>
                  </a:cubicBezTo>
                  <a:close/>
                  <a:moveTo>
                    <a:pt x="17" y="50"/>
                  </a:moveTo>
                  <a:cubicBezTo>
                    <a:pt x="25" y="50"/>
                    <a:pt x="33" y="50"/>
                    <a:pt x="41" y="50"/>
                  </a:cubicBezTo>
                  <a:cubicBezTo>
                    <a:pt x="41" y="51"/>
                    <a:pt x="41" y="52"/>
                    <a:pt x="41" y="53"/>
                  </a:cubicBezTo>
                  <a:cubicBezTo>
                    <a:pt x="33" y="53"/>
                    <a:pt x="25" y="53"/>
                    <a:pt x="17" y="53"/>
                  </a:cubicBezTo>
                  <a:cubicBezTo>
                    <a:pt x="17" y="52"/>
                    <a:pt x="17" y="51"/>
                    <a:pt x="17" y="50"/>
                  </a:cubicBezTo>
                  <a:close/>
                  <a:moveTo>
                    <a:pt x="17" y="55"/>
                  </a:moveTo>
                  <a:cubicBezTo>
                    <a:pt x="25" y="55"/>
                    <a:pt x="33" y="55"/>
                    <a:pt x="41" y="55"/>
                  </a:cubicBezTo>
                  <a:cubicBezTo>
                    <a:pt x="41" y="55"/>
                    <a:pt x="41" y="56"/>
                    <a:pt x="41" y="57"/>
                  </a:cubicBezTo>
                  <a:cubicBezTo>
                    <a:pt x="33" y="57"/>
                    <a:pt x="25" y="57"/>
                    <a:pt x="17" y="57"/>
                  </a:cubicBezTo>
                  <a:cubicBezTo>
                    <a:pt x="17" y="56"/>
                    <a:pt x="17" y="55"/>
                    <a:pt x="17" y="55"/>
                  </a:cubicBezTo>
                  <a:close/>
                  <a:moveTo>
                    <a:pt x="17" y="59"/>
                  </a:moveTo>
                  <a:cubicBezTo>
                    <a:pt x="25" y="59"/>
                    <a:pt x="33" y="59"/>
                    <a:pt x="41" y="59"/>
                  </a:cubicBezTo>
                  <a:cubicBezTo>
                    <a:pt x="41" y="60"/>
                    <a:pt x="41" y="60"/>
                    <a:pt x="41" y="61"/>
                  </a:cubicBezTo>
                  <a:cubicBezTo>
                    <a:pt x="33" y="61"/>
                    <a:pt x="25" y="61"/>
                    <a:pt x="17" y="61"/>
                  </a:cubicBezTo>
                  <a:cubicBezTo>
                    <a:pt x="17" y="60"/>
                    <a:pt x="17" y="60"/>
                    <a:pt x="17" y="59"/>
                  </a:cubicBezTo>
                  <a:close/>
                  <a:moveTo>
                    <a:pt x="17" y="63"/>
                  </a:moveTo>
                  <a:cubicBezTo>
                    <a:pt x="25" y="63"/>
                    <a:pt x="33" y="63"/>
                    <a:pt x="41" y="63"/>
                  </a:cubicBezTo>
                  <a:cubicBezTo>
                    <a:pt x="41" y="64"/>
                    <a:pt x="41" y="65"/>
                    <a:pt x="41" y="65"/>
                  </a:cubicBezTo>
                  <a:cubicBezTo>
                    <a:pt x="33" y="65"/>
                    <a:pt x="25" y="65"/>
                    <a:pt x="17" y="65"/>
                  </a:cubicBezTo>
                  <a:cubicBezTo>
                    <a:pt x="17" y="65"/>
                    <a:pt x="17" y="64"/>
                    <a:pt x="17" y="63"/>
                  </a:cubicBezTo>
                  <a:close/>
                  <a:moveTo>
                    <a:pt x="17" y="67"/>
                  </a:moveTo>
                  <a:cubicBezTo>
                    <a:pt x="25" y="67"/>
                    <a:pt x="33" y="67"/>
                    <a:pt x="41" y="67"/>
                  </a:cubicBezTo>
                  <a:cubicBezTo>
                    <a:pt x="41" y="68"/>
                    <a:pt x="41" y="69"/>
                    <a:pt x="41" y="70"/>
                  </a:cubicBezTo>
                  <a:cubicBezTo>
                    <a:pt x="33" y="70"/>
                    <a:pt x="25" y="70"/>
                    <a:pt x="17" y="70"/>
                  </a:cubicBezTo>
                  <a:cubicBezTo>
                    <a:pt x="17" y="69"/>
                    <a:pt x="17" y="68"/>
                    <a:pt x="17" y="67"/>
                  </a:cubicBezTo>
                  <a:close/>
                  <a:moveTo>
                    <a:pt x="17" y="72"/>
                  </a:moveTo>
                  <a:cubicBezTo>
                    <a:pt x="25" y="72"/>
                    <a:pt x="33" y="72"/>
                    <a:pt x="41" y="72"/>
                  </a:cubicBezTo>
                  <a:cubicBezTo>
                    <a:pt x="41" y="72"/>
                    <a:pt x="41" y="73"/>
                    <a:pt x="41" y="74"/>
                  </a:cubicBezTo>
                  <a:cubicBezTo>
                    <a:pt x="33" y="74"/>
                    <a:pt x="25" y="74"/>
                    <a:pt x="17" y="74"/>
                  </a:cubicBezTo>
                  <a:cubicBezTo>
                    <a:pt x="17" y="73"/>
                    <a:pt x="17" y="72"/>
                    <a:pt x="17" y="72"/>
                  </a:cubicBezTo>
                  <a:close/>
                  <a:moveTo>
                    <a:pt x="17" y="76"/>
                  </a:moveTo>
                  <a:cubicBezTo>
                    <a:pt x="25" y="76"/>
                    <a:pt x="33" y="76"/>
                    <a:pt x="41" y="76"/>
                  </a:cubicBezTo>
                  <a:cubicBezTo>
                    <a:pt x="41" y="77"/>
                    <a:pt x="41" y="77"/>
                    <a:pt x="41" y="78"/>
                  </a:cubicBezTo>
                  <a:cubicBezTo>
                    <a:pt x="33" y="78"/>
                    <a:pt x="25" y="78"/>
                    <a:pt x="17" y="78"/>
                  </a:cubicBezTo>
                  <a:cubicBezTo>
                    <a:pt x="17" y="77"/>
                    <a:pt x="17" y="77"/>
                    <a:pt x="17" y="76"/>
                  </a:cubicBezTo>
                  <a:close/>
                  <a:moveTo>
                    <a:pt x="17" y="80"/>
                  </a:moveTo>
                  <a:cubicBezTo>
                    <a:pt x="25" y="80"/>
                    <a:pt x="33" y="80"/>
                    <a:pt x="41" y="80"/>
                  </a:cubicBezTo>
                  <a:cubicBezTo>
                    <a:pt x="41" y="81"/>
                    <a:pt x="41" y="82"/>
                    <a:pt x="41" y="82"/>
                  </a:cubicBezTo>
                  <a:cubicBezTo>
                    <a:pt x="33" y="82"/>
                    <a:pt x="25" y="82"/>
                    <a:pt x="17" y="82"/>
                  </a:cubicBezTo>
                  <a:cubicBezTo>
                    <a:pt x="17" y="82"/>
                    <a:pt x="17" y="81"/>
                    <a:pt x="17" y="80"/>
                  </a:cubicBezTo>
                  <a:close/>
                  <a:moveTo>
                    <a:pt x="17" y="85"/>
                  </a:moveTo>
                  <a:cubicBezTo>
                    <a:pt x="25" y="85"/>
                    <a:pt x="33" y="85"/>
                    <a:pt x="41" y="85"/>
                  </a:cubicBezTo>
                  <a:cubicBezTo>
                    <a:pt x="41" y="85"/>
                    <a:pt x="41" y="86"/>
                    <a:pt x="41" y="87"/>
                  </a:cubicBezTo>
                  <a:cubicBezTo>
                    <a:pt x="33" y="87"/>
                    <a:pt x="25" y="87"/>
                    <a:pt x="17" y="87"/>
                  </a:cubicBezTo>
                  <a:cubicBezTo>
                    <a:pt x="17" y="86"/>
                    <a:pt x="17" y="85"/>
                    <a:pt x="17" y="85"/>
                  </a:cubicBezTo>
                  <a:close/>
                  <a:moveTo>
                    <a:pt x="17" y="89"/>
                  </a:moveTo>
                  <a:cubicBezTo>
                    <a:pt x="25" y="89"/>
                    <a:pt x="33" y="89"/>
                    <a:pt x="41" y="89"/>
                  </a:cubicBezTo>
                  <a:cubicBezTo>
                    <a:pt x="41" y="90"/>
                    <a:pt x="41" y="90"/>
                    <a:pt x="41" y="91"/>
                  </a:cubicBezTo>
                  <a:cubicBezTo>
                    <a:pt x="33" y="91"/>
                    <a:pt x="25" y="91"/>
                    <a:pt x="17" y="91"/>
                  </a:cubicBezTo>
                  <a:cubicBezTo>
                    <a:pt x="17" y="90"/>
                    <a:pt x="17" y="90"/>
                    <a:pt x="17" y="89"/>
                  </a:cubicBezTo>
                  <a:close/>
                  <a:moveTo>
                    <a:pt x="17" y="93"/>
                  </a:moveTo>
                  <a:cubicBezTo>
                    <a:pt x="25" y="93"/>
                    <a:pt x="33" y="93"/>
                    <a:pt x="41" y="93"/>
                  </a:cubicBezTo>
                  <a:cubicBezTo>
                    <a:pt x="41" y="94"/>
                    <a:pt x="41" y="95"/>
                    <a:pt x="41" y="95"/>
                  </a:cubicBezTo>
                  <a:cubicBezTo>
                    <a:pt x="33" y="95"/>
                    <a:pt x="25" y="95"/>
                    <a:pt x="17" y="95"/>
                  </a:cubicBezTo>
                  <a:cubicBezTo>
                    <a:pt x="17" y="95"/>
                    <a:pt x="17" y="94"/>
                    <a:pt x="17" y="93"/>
                  </a:cubicBezTo>
                  <a:close/>
                  <a:moveTo>
                    <a:pt x="17" y="97"/>
                  </a:moveTo>
                  <a:cubicBezTo>
                    <a:pt x="25" y="97"/>
                    <a:pt x="33" y="97"/>
                    <a:pt x="41" y="97"/>
                  </a:cubicBezTo>
                  <a:cubicBezTo>
                    <a:pt x="41" y="98"/>
                    <a:pt x="41" y="99"/>
                    <a:pt x="41" y="100"/>
                  </a:cubicBezTo>
                  <a:cubicBezTo>
                    <a:pt x="33" y="100"/>
                    <a:pt x="25" y="100"/>
                    <a:pt x="17" y="100"/>
                  </a:cubicBezTo>
                  <a:cubicBezTo>
                    <a:pt x="17" y="99"/>
                    <a:pt x="17" y="98"/>
                    <a:pt x="17" y="97"/>
                  </a:cubicBezTo>
                  <a:close/>
                  <a:moveTo>
                    <a:pt x="17" y="102"/>
                  </a:moveTo>
                  <a:cubicBezTo>
                    <a:pt x="25" y="102"/>
                    <a:pt x="33" y="102"/>
                    <a:pt x="41" y="102"/>
                  </a:cubicBezTo>
                  <a:cubicBezTo>
                    <a:pt x="41" y="102"/>
                    <a:pt x="41" y="103"/>
                    <a:pt x="41" y="104"/>
                  </a:cubicBezTo>
                  <a:cubicBezTo>
                    <a:pt x="33" y="104"/>
                    <a:pt x="25" y="104"/>
                    <a:pt x="17" y="104"/>
                  </a:cubicBezTo>
                  <a:cubicBezTo>
                    <a:pt x="17" y="103"/>
                    <a:pt x="17" y="102"/>
                    <a:pt x="17" y="102"/>
                  </a:cubicBezTo>
                  <a:close/>
                  <a:moveTo>
                    <a:pt x="17" y="106"/>
                  </a:moveTo>
                  <a:cubicBezTo>
                    <a:pt x="25" y="106"/>
                    <a:pt x="33" y="106"/>
                    <a:pt x="41" y="106"/>
                  </a:cubicBezTo>
                  <a:cubicBezTo>
                    <a:pt x="41" y="107"/>
                    <a:pt x="41" y="107"/>
                    <a:pt x="41" y="108"/>
                  </a:cubicBezTo>
                  <a:cubicBezTo>
                    <a:pt x="33" y="108"/>
                    <a:pt x="25" y="108"/>
                    <a:pt x="17" y="108"/>
                  </a:cubicBezTo>
                  <a:cubicBezTo>
                    <a:pt x="17" y="107"/>
                    <a:pt x="17" y="107"/>
                    <a:pt x="17" y="106"/>
                  </a:cubicBezTo>
                  <a:close/>
                  <a:moveTo>
                    <a:pt x="17" y="110"/>
                  </a:moveTo>
                  <a:cubicBezTo>
                    <a:pt x="25" y="110"/>
                    <a:pt x="33" y="110"/>
                    <a:pt x="41" y="110"/>
                  </a:cubicBezTo>
                  <a:cubicBezTo>
                    <a:pt x="41" y="111"/>
                    <a:pt x="41" y="112"/>
                    <a:pt x="41" y="112"/>
                  </a:cubicBezTo>
                  <a:cubicBezTo>
                    <a:pt x="33" y="112"/>
                    <a:pt x="25" y="112"/>
                    <a:pt x="17" y="112"/>
                  </a:cubicBezTo>
                  <a:cubicBezTo>
                    <a:pt x="17" y="112"/>
                    <a:pt x="17" y="111"/>
                    <a:pt x="17" y="110"/>
                  </a:cubicBezTo>
                  <a:close/>
                  <a:moveTo>
                    <a:pt x="17" y="114"/>
                  </a:moveTo>
                  <a:cubicBezTo>
                    <a:pt x="25" y="114"/>
                    <a:pt x="33" y="114"/>
                    <a:pt x="41" y="114"/>
                  </a:cubicBezTo>
                  <a:cubicBezTo>
                    <a:pt x="41" y="115"/>
                    <a:pt x="41" y="116"/>
                    <a:pt x="41" y="117"/>
                  </a:cubicBezTo>
                  <a:cubicBezTo>
                    <a:pt x="33" y="117"/>
                    <a:pt x="25" y="117"/>
                    <a:pt x="17" y="117"/>
                  </a:cubicBezTo>
                  <a:cubicBezTo>
                    <a:pt x="17" y="116"/>
                    <a:pt x="17" y="115"/>
                    <a:pt x="17" y="114"/>
                  </a:cubicBezTo>
                  <a:close/>
                  <a:moveTo>
                    <a:pt x="17" y="119"/>
                  </a:moveTo>
                  <a:cubicBezTo>
                    <a:pt x="25" y="119"/>
                    <a:pt x="33" y="119"/>
                    <a:pt x="41" y="119"/>
                  </a:cubicBezTo>
                  <a:cubicBezTo>
                    <a:pt x="41" y="119"/>
                    <a:pt x="41" y="120"/>
                    <a:pt x="41" y="121"/>
                  </a:cubicBezTo>
                  <a:cubicBezTo>
                    <a:pt x="33" y="121"/>
                    <a:pt x="25" y="121"/>
                    <a:pt x="17" y="121"/>
                  </a:cubicBezTo>
                  <a:cubicBezTo>
                    <a:pt x="17" y="120"/>
                    <a:pt x="17" y="119"/>
                    <a:pt x="17" y="119"/>
                  </a:cubicBezTo>
                  <a:close/>
                  <a:moveTo>
                    <a:pt x="17" y="123"/>
                  </a:moveTo>
                  <a:cubicBezTo>
                    <a:pt x="25" y="123"/>
                    <a:pt x="33" y="123"/>
                    <a:pt x="41" y="123"/>
                  </a:cubicBezTo>
                  <a:cubicBezTo>
                    <a:pt x="41" y="124"/>
                    <a:pt x="41" y="124"/>
                    <a:pt x="41" y="125"/>
                  </a:cubicBezTo>
                  <a:cubicBezTo>
                    <a:pt x="33" y="125"/>
                    <a:pt x="25" y="125"/>
                    <a:pt x="17" y="125"/>
                  </a:cubicBezTo>
                  <a:cubicBezTo>
                    <a:pt x="17" y="124"/>
                    <a:pt x="17" y="124"/>
                    <a:pt x="17" y="123"/>
                  </a:cubicBezTo>
                  <a:close/>
                  <a:moveTo>
                    <a:pt x="17" y="127"/>
                  </a:moveTo>
                  <a:cubicBezTo>
                    <a:pt x="41" y="127"/>
                    <a:pt x="41" y="127"/>
                    <a:pt x="41" y="127"/>
                  </a:cubicBezTo>
                  <a:cubicBezTo>
                    <a:pt x="41" y="129"/>
                    <a:pt x="41" y="129"/>
                    <a:pt x="41" y="129"/>
                  </a:cubicBezTo>
                  <a:cubicBezTo>
                    <a:pt x="17" y="129"/>
                    <a:pt x="17" y="129"/>
                    <a:pt x="17" y="129"/>
                  </a:cubicBezTo>
                  <a:lnTo>
                    <a:pt x="17" y="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9" name="Rectangle 2605"/>
            <p:cNvSpPr>
              <a:spLocks noChangeArrowheads="1"/>
            </p:cNvSpPr>
            <p:nvPr/>
          </p:nvSpPr>
          <p:spPr bwMode="auto">
            <a:xfrm>
              <a:off x="-530224" y="892175"/>
              <a:ext cx="101600" cy="263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00" name="Rectangle 2606"/>
            <p:cNvSpPr>
              <a:spLocks noChangeArrowheads="1"/>
            </p:cNvSpPr>
            <p:nvPr/>
          </p:nvSpPr>
          <p:spPr bwMode="auto">
            <a:xfrm>
              <a:off x="-1362074" y="885825"/>
              <a:ext cx="52388" cy="269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01" name="Rectangle 2607"/>
            <p:cNvSpPr>
              <a:spLocks noChangeArrowheads="1"/>
            </p:cNvSpPr>
            <p:nvPr/>
          </p:nvSpPr>
          <p:spPr bwMode="auto">
            <a:xfrm>
              <a:off x="-360362" y="744537"/>
              <a:ext cx="46038" cy="411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02" name="Freeform 2608"/>
            <p:cNvSpPr>
              <a:spLocks noEditPoints="1"/>
            </p:cNvSpPr>
            <p:nvPr/>
          </p:nvSpPr>
          <p:spPr bwMode="auto">
            <a:xfrm>
              <a:off x="-327024" y="51313"/>
              <a:ext cx="130175" cy="1104388"/>
            </a:xfrm>
            <a:custGeom>
              <a:avLst/>
              <a:gdLst>
                <a:gd name="T0" fmla="*/ 28 w 30"/>
                <a:gd name="T1" fmla="*/ 66 h 256"/>
                <a:gd name="T2" fmla="*/ 17 w 30"/>
                <a:gd name="T3" fmla="*/ 20 h 256"/>
                <a:gd name="T4" fmla="*/ 3 w 30"/>
                <a:gd name="T5" fmla="*/ 40 h 256"/>
                <a:gd name="T6" fmla="*/ 22 w 30"/>
                <a:gd name="T7" fmla="*/ 74 h 256"/>
                <a:gd name="T8" fmla="*/ 6 w 30"/>
                <a:gd name="T9" fmla="*/ 199 h 256"/>
                <a:gd name="T10" fmla="*/ 17 w 30"/>
                <a:gd name="T11" fmla="*/ 80 h 256"/>
                <a:gd name="T12" fmla="*/ 18 w 30"/>
                <a:gd name="T13" fmla="*/ 80 h 256"/>
                <a:gd name="T14" fmla="*/ 13 w 30"/>
                <a:gd name="T15" fmla="*/ 88 h 256"/>
                <a:gd name="T16" fmla="*/ 18 w 30"/>
                <a:gd name="T17" fmla="*/ 86 h 256"/>
                <a:gd name="T18" fmla="*/ 22 w 30"/>
                <a:gd name="T19" fmla="*/ 88 h 256"/>
                <a:gd name="T20" fmla="*/ 9 w 30"/>
                <a:gd name="T21" fmla="*/ 92 h 256"/>
                <a:gd name="T22" fmla="*/ 14 w 30"/>
                <a:gd name="T23" fmla="*/ 92 h 256"/>
                <a:gd name="T24" fmla="*/ 13 w 30"/>
                <a:gd name="T25" fmla="*/ 100 h 256"/>
                <a:gd name="T26" fmla="*/ 14 w 30"/>
                <a:gd name="T27" fmla="*/ 98 h 256"/>
                <a:gd name="T28" fmla="*/ 18 w 30"/>
                <a:gd name="T29" fmla="*/ 100 h 256"/>
                <a:gd name="T30" fmla="*/ 13 w 30"/>
                <a:gd name="T31" fmla="*/ 104 h 256"/>
                <a:gd name="T32" fmla="*/ 6 w 30"/>
                <a:gd name="T33" fmla="*/ 104 h 256"/>
                <a:gd name="T34" fmla="*/ 26 w 30"/>
                <a:gd name="T35" fmla="*/ 106 h 256"/>
                <a:gd name="T36" fmla="*/ 14 w 30"/>
                <a:gd name="T37" fmla="*/ 109 h 256"/>
                <a:gd name="T38" fmla="*/ 18 w 30"/>
                <a:gd name="T39" fmla="*/ 112 h 256"/>
                <a:gd name="T40" fmla="*/ 9 w 30"/>
                <a:gd name="T41" fmla="*/ 115 h 256"/>
                <a:gd name="T42" fmla="*/ 14 w 30"/>
                <a:gd name="T43" fmla="*/ 115 h 256"/>
                <a:gd name="T44" fmla="*/ 13 w 30"/>
                <a:gd name="T45" fmla="*/ 123 h 256"/>
                <a:gd name="T46" fmla="*/ 18 w 30"/>
                <a:gd name="T47" fmla="*/ 121 h 256"/>
                <a:gd name="T48" fmla="*/ 22 w 30"/>
                <a:gd name="T49" fmla="*/ 123 h 256"/>
                <a:gd name="T50" fmla="*/ 9 w 30"/>
                <a:gd name="T51" fmla="*/ 127 h 256"/>
                <a:gd name="T52" fmla="*/ 14 w 30"/>
                <a:gd name="T53" fmla="*/ 127 h 256"/>
                <a:gd name="T54" fmla="*/ 26 w 30"/>
                <a:gd name="T55" fmla="*/ 129 h 256"/>
                <a:gd name="T56" fmla="*/ 6 w 30"/>
                <a:gd name="T57" fmla="*/ 133 h 256"/>
                <a:gd name="T58" fmla="*/ 18 w 30"/>
                <a:gd name="T59" fmla="*/ 135 h 256"/>
                <a:gd name="T60" fmla="*/ 13 w 30"/>
                <a:gd name="T61" fmla="*/ 139 h 256"/>
                <a:gd name="T62" fmla="*/ 6 w 30"/>
                <a:gd name="T63" fmla="*/ 139 h 256"/>
                <a:gd name="T64" fmla="*/ 21 w 30"/>
                <a:gd name="T65" fmla="*/ 141 h 256"/>
                <a:gd name="T66" fmla="*/ 14 w 30"/>
                <a:gd name="T67" fmla="*/ 144 h 256"/>
                <a:gd name="T68" fmla="*/ 18 w 30"/>
                <a:gd name="T69" fmla="*/ 147 h 256"/>
                <a:gd name="T70" fmla="*/ 9 w 30"/>
                <a:gd name="T71" fmla="*/ 150 h 256"/>
                <a:gd name="T72" fmla="*/ 14 w 30"/>
                <a:gd name="T73" fmla="*/ 150 h 256"/>
                <a:gd name="T74" fmla="*/ 26 w 30"/>
                <a:gd name="T75" fmla="*/ 152 h 256"/>
                <a:gd name="T76" fmla="*/ 6 w 30"/>
                <a:gd name="T77" fmla="*/ 156 h 256"/>
                <a:gd name="T78" fmla="*/ 18 w 30"/>
                <a:gd name="T79" fmla="*/ 158 h 256"/>
                <a:gd name="T80" fmla="*/ 13 w 30"/>
                <a:gd name="T81" fmla="*/ 162 h 256"/>
                <a:gd name="T82" fmla="*/ 6 w 30"/>
                <a:gd name="T83" fmla="*/ 162 h 256"/>
                <a:gd name="T84" fmla="*/ 21 w 30"/>
                <a:gd name="T85" fmla="*/ 164 h 256"/>
                <a:gd name="T86" fmla="*/ 10 w 30"/>
                <a:gd name="T87" fmla="*/ 168 h 256"/>
                <a:gd name="T88" fmla="*/ 6 w 30"/>
                <a:gd name="T89" fmla="*/ 170 h 256"/>
                <a:gd name="T90" fmla="*/ 26 w 30"/>
                <a:gd name="T91" fmla="*/ 168 h 256"/>
                <a:gd name="T92" fmla="*/ 6 w 30"/>
                <a:gd name="T93" fmla="*/ 174 h 256"/>
                <a:gd name="T94" fmla="*/ 21 w 30"/>
                <a:gd name="T95" fmla="*/ 176 h 256"/>
                <a:gd name="T96" fmla="*/ 10 w 30"/>
                <a:gd name="T97" fmla="*/ 179 h 256"/>
                <a:gd name="T98" fmla="*/ 6 w 30"/>
                <a:gd name="T99" fmla="*/ 182 h 256"/>
                <a:gd name="T100" fmla="*/ 26 w 30"/>
                <a:gd name="T101" fmla="*/ 179 h 256"/>
                <a:gd name="T102" fmla="*/ 10 w 30"/>
                <a:gd name="T103" fmla="*/ 185 h 256"/>
                <a:gd name="T104" fmla="*/ 21 w 30"/>
                <a:gd name="T105" fmla="*/ 187 h 256"/>
                <a:gd name="T106" fmla="*/ 6 w 30"/>
                <a:gd name="T107" fmla="*/ 191 h 256"/>
                <a:gd name="T108" fmla="*/ 14 w 30"/>
                <a:gd name="T109" fmla="*/ 193 h 256"/>
                <a:gd name="T110" fmla="*/ 17 w 30"/>
                <a:gd name="T111" fmla="*/ 74 h 256"/>
                <a:gd name="T112" fmla="*/ 18 w 30"/>
                <a:gd name="T113" fmla="*/ 74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0" h="256">
                  <a:moveTo>
                    <a:pt x="2" y="256"/>
                  </a:moveTo>
                  <a:cubicBezTo>
                    <a:pt x="27" y="256"/>
                    <a:pt x="27" y="256"/>
                    <a:pt x="27" y="256"/>
                  </a:cubicBezTo>
                  <a:cubicBezTo>
                    <a:pt x="27" y="168"/>
                    <a:pt x="27" y="168"/>
                    <a:pt x="27" y="168"/>
                  </a:cubicBezTo>
                  <a:cubicBezTo>
                    <a:pt x="29" y="168"/>
                    <a:pt x="29" y="168"/>
                    <a:pt x="29" y="168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2" y="256"/>
                    <a:pt x="2" y="256"/>
                    <a:pt x="2" y="256"/>
                  </a:cubicBezTo>
                  <a:close/>
                  <a:moveTo>
                    <a:pt x="22" y="74"/>
                  </a:moveTo>
                  <a:cubicBezTo>
                    <a:pt x="26" y="74"/>
                    <a:pt x="26" y="74"/>
                    <a:pt x="26" y="74"/>
                  </a:cubicBezTo>
                  <a:cubicBezTo>
                    <a:pt x="26" y="77"/>
                    <a:pt x="26" y="77"/>
                    <a:pt x="26" y="77"/>
                  </a:cubicBezTo>
                  <a:cubicBezTo>
                    <a:pt x="22" y="77"/>
                    <a:pt x="22" y="77"/>
                    <a:pt x="22" y="77"/>
                  </a:cubicBezTo>
                  <a:cubicBezTo>
                    <a:pt x="22" y="74"/>
                    <a:pt x="22" y="74"/>
                    <a:pt x="22" y="74"/>
                  </a:cubicBezTo>
                  <a:close/>
                  <a:moveTo>
                    <a:pt x="6" y="197"/>
                  </a:moveTo>
                  <a:cubicBezTo>
                    <a:pt x="9" y="197"/>
                    <a:pt x="9" y="197"/>
                    <a:pt x="9" y="197"/>
                  </a:cubicBezTo>
                  <a:cubicBezTo>
                    <a:pt x="9" y="199"/>
                    <a:pt x="9" y="199"/>
                    <a:pt x="9" y="199"/>
                  </a:cubicBezTo>
                  <a:cubicBezTo>
                    <a:pt x="6" y="199"/>
                    <a:pt x="6" y="199"/>
                    <a:pt x="6" y="199"/>
                  </a:cubicBezTo>
                  <a:cubicBezTo>
                    <a:pt x="6" y="197"/>
                    <a:pt x="6" y="197"/>
                    <a:pt x="6" y="197"/>
                  </a:cubicBezTo>
                  <a:close/>
                  <a:moveTo>
                    <a:pt x="14" y="197"/>
                  </a:moveTo>
                  <a:cubicBezTo>
                    <a:pt x="15" y="197"/>
                    <a:pt x="16" y="197"/>
                    <a:pt x="17" y="197"/>
                  </a:cubicBezTo>
                  <a:cubicBezTo>
                    <a:pt x="17" y="198"/>
                    <a:pt x="17" y="198"/>
                    <a:pt x="17" y="199"/>
                  </a:cubicBezTo>
                  <a:cubicBezTo>
                    <a:pt x="16" y="199"/>
                    <a:pt x="15" y="199"/>
                    <a:pt x="14" y="199"/>
                  </a:cubicBezTo>
                  <a:cubicBezTo>
                    <a:pt x="14" y="198"/>
                    <a:pt x="14" y="198"/>
                    <a:pt x="14" y="197"/>
                  </a:cubicBezTo>
                  <a:close/>
                  <a:moveTo>
                    <a:pt x="14" y="80"/>
                  </a:moveTo>
                  <a:cubicBezTo>
                    <a:pt x="15" y="80"/>
                    <a:pt x="16" y="80"/>
                    <a:pt x="17" y="80"/>
                  </a:cubicBezTo>
                  <a:cubicBezTo>
                    <a:pt x="17" y="81"/>
                    <a:pt x="17" y="82"/>
                    <a:pt x="17" y="83"/>
                  </a:cubicBezTo>
                  <a:cubicBezTo>
                    <a:pt x="16" y="83"/>
                    <a:pt x="15" y="83"/>
                    <a:pt x="14" y="83"/>
                  </a:cubicBezTo>
                  <a:cubicBezTo>
                    <a:pt x="14" y="82"/>
                    <a:pt x="14" y="81"/>
                    <a:pt x="14" y="80"/>
                  </a:cubicBezTo>
                  <a:close/>
                  <a:moveTo>
                    <a:pt x="18" y="80"/>
                  </a:moveTo>
                  <a:cubicBezTo>
                    <a:pt x="19" y="80"/>
                    <a:pt x="20" y="80"/>
                    <a:pt x="21" y="80"/>
                  </a:cubicBezTo>
                  <a:cubicBezTo>
                    <a:pt x="21" y="81"/>
                    <a:pt x="21" y="82"/>
                    <a:pt x="21" y="83"/>
                  </a:cubicBezTo>
                  <a:cubicBezTo>
                    <a:pt x="20" y="83"/>
                    <a:pt x="19" y="83"/>
                    <a:pt x="18" y="83"/>
                  </a:cubicBezTo>
                  <a:cubicBezTo>
                    <a:pt x="18" y="82"/>
                    <a:pt x="18" y="81"/>
                    <a:pt x="18" y="80"/>
                  </a:cubicBezTo>
                  <a:close/>
                  <a:moveTo>
                    <a:pt x="22" y="80"/>
                  </a:moveTo>
                  <a:cubicBezTo>
                    <a:pt x="23" y="80"/>
                    <a:pt x="24" y="80"/>
                    <a:pt x="26" y="80"/>
                  </a:cubicBezTo>
                  <a:cubicBezTo>
                    <a:pt x="26" y="81"/>
                    <a:pt x="26" y="82"/>
                    <a:pt x="26" y="83"/>
                  </a:cubicBezTo>
                  <a:cubicBezTo>
                    <a:pt x="24" y="83"/>
                    <a:pt x="23" y="83"/>
                    <a:pt x="22" y="83"/>
                  </a:cubicBezTo>
                  <a:cubicBezTo>
                    <a:pt x="22" y="82"/>
                    <a:pt x="22" y="81"/>
                    <a:pt x="22" y="80"/>
                  </a:cubicBezTo>
                  <a:close/>
                  <a:moveTo>
                    <a:pt x="10" y="86"/>
                  </a:moveTo>
                  <a:cubicBezTo>
                    <a:pt x="11" y="86"/>
                    <a:pt x="12" y="86"/>
                    <a:pt x="13" y="86"/>
                  </a:cubicBezTo>
                  <a:cubicBezTo>
                    <a:pt x="13" y="87"/>
                    <a:pt x="13" y="88"/>
                    <a:pt x="13" y="88"/>
                  </a:cubicBezTo>
                  <a:cubicBezTo>
                    <a:pt x="12" y="88"/>
                    <a:pt x="11" y="88"/>
                    <a:pt x="10" y="88"/>
                  </a:cubicBezTo>
                  <a:cubicBezTo>
                    <a:pt x="10" y="88"/>
                    <a:pt x="10" y="87"/>
                    <a:pt x="10" y="86"/>
                  </a:cubicBezTo>
                  <a:close/>
                  <a:moveTo>
                    <a:pt x="6" y="86"/>
                  </a:moveTo>
                  <a:cubicBezTo>
                    <a:pt x="7" y="86"/>
                    <a:pt x="8" y="86"/>
                    <a:pt x="9" y="86"/>
                  </a:cubicBezTo>
                  <a:cubicBezTo>
                    <a:pt x="9" y="87"/>
                    <a:pt x="9" y="88"/>
                    <a:pt x="9" y="88"/>
                  </a:cubicBezTo>
                  <a:cubicBezTo>
                    <a:pt x="8" y="88"/>
                    <a:pt x="7" y="88"/>
                    <a:pt x="6" y="88"/>
                  </a:cubicBezTo>
                  <a:cubicBezTo>
                    <a:pt x="6" y="88"/>
                    <a:pt x="6" y="87"/>
                    <a:pt x="6" y="86"/>
                  </a:cubicBezTo>
                  <a:close/>
                  <a:moveTo>
                    <a:pt x="18" y="86"/>
                  </a:moveTo>
                  <a:cubicBezTo>
                    <a:pt x="19" y="86"/>
                    <a:pt x="20" y="86"/>
                    <a:pt x="21" y="86"/>
                  </a:cubicBezTo>
                  <a:cubicBezTo>
                    <a:pt x="21" y="87"/>
                    <a:pt x="21" y="88"/>
                    <a:pt x="21" y="88"/>
                  </a:cubicBezTo>
                  <a:cubicBezTo>
                    <a:pt x="20" y="88"/>
                    <a:pt x="19" y="88"/>
                    <a:pt x="18" y="88"/>
                  </a:cubicBezTo>
                  <a:cubicBezTo>
                    <a:pt x="18" y="88"/>
                    <a:pt x="18" y="87"/>
                    <a:pt x="18" y="86"/>
                  </a:cubicBezTo>
                  <a:close/>
                  <a:moveTo>
                    <a:pt x="22" y="86"/>
                  </a:moveTo>
                  <a:cubicBezTo>
                    <a:pt x="23" y="86"/>
                    <a:pt x="24" y="86"/>
                    <a:pt x="26" y="86"/>
                  </a:cubicBezTo>
                  <a:cubicBezTo>
                    <a:pt x="26" y="87"/>
                    <a:pt x="26" y="88"/>
                    <a:pt x="26" y="88"/>
                  </a:cubicBezTo>
                  <a:cubicBezTo>
                    <a:pt x="24" y="88"/>
                    <a:pt x="23" y="88"/>
                    <a:pt x="22" y="88"/>
                  </a:cubicBezTo>
                  <a:cubicBezTo>
                    <a:pt x="22" y="88"/>
                    <a:pt x="22" y="87"/>
                    <a:pt x="22" y="86"/>
                  </a:cubicBezTo>
                  <a:close/>
                  <a:moveTo>
                    <a:pt x="10" y="92"/>
                  </a:moveTo>
                  <a:cubicBezTo>
                    <a:pt x="11" y="92"/>
                    <a:pt x="12" y="92"/>
                    <a:pt x="13" y="92"/>
                  </a:cubicBezTo>
                  <a:cubicBezTo>
                    <a:pt x="13" y="93"/>
                    <a:pt x="13" y="93"/>
                    <a:pt x="13" y="94"/>
                  </a:cubicBezTo>
                  <a:cubicBezTo>
                    <a:pt x="12" y="94"/>
                    <a:pt x="11" y="94"/>
                    <a:pt x="10" y="94"/>
                  </a:cubicBezTo>
                  <a:cubicBezTo>
                    <a:pt x="10" y="93"/>
                    <a:pt x="10" y="93"/>
                    <a:pt x="10" y="92"/>
                  </a:cubicBezTo>
                  <a:close/>
                  <a:moveTo>
                    <a:pt x="6" y="92"/>
                  </a:moveTo>
                  <a:cubicBezTo>
                    <a:pt x="7" y="92"/>
                    <a:pt x="8" y="92"/>
                    <a:pt x="9" y="92"/>
                  </a:cubicBezTo>
                  <a:cubicBezTo>
                    <a:pt x="9" y="93"/>
                    <a:pt x="9" y="93"/>
                    <a:pt x="9" y="94"/>
                  </a:cubicBezTo>
                  <a:cubicBezTo>
                    <a:pt x="8" y="94"/>
                    <a:pt x="7" y="94"/>
                    <a:pt x="6" y="94"/>
                  </a:cubicBezTo>
                  <a:cubicBezTo>
                    <a:pt x="6" y="93"/>
                    <a:pt x="6" y="93"/>
                    <a:pt x="6" y="92"/>
                  </a:cubicBezTo>
                  <a:close/>
                  <a:moveTo>
                    <a:pt x="14" y="92"/>
                  </a:moveTo>
                  <a:cubicBezTo>
                    <a:pt x="15" y="92"/>
                    <a:pt x="16" y="92"/>
                    <a:pt x="17" y="92"/>
                  </a:cubicBezTo>
                  <a:cubicBezTo>
                    <a:pt x="17" y="93"/>
                    <a:pt x="17" y="93"/>
                    <a:pt x="17" y="94"/>
                  </a:cubicBezTo>
                  <a:cubicBezTo>
                    <a:pt x="16" y="94"/>
                    <a:pt x="15" y="94"/>
                    <a:pt x="14" y="94"/>
                  </a:cubicBezTo>
                  <a:cubicBezTo>
                    <a:pt x="14" y="93"/>
                    <a:pt x="14" y="93"/>
                    <a:pt x="14" y="92"/>
                  </a:cubicBezTo>
                  <a:close/>
                  <a:moveTo>
                    <a:pt x="18" y="92"/>
                  </a:moveTo>
                  <a:cubicBezTo>
                    <a:pt x="19" y="92"/>
                    <a:pt x="20" y="92"/>
                    <a:pt x="21" y="92"/>
                  </a:cubicBezTo>
                  <a:cubicBezTo>
                    <a:pt x="21" y="93"/>
                    <a:pt x="21" y="93"/>
                    <a:pt x="21" y="94"/>
                  </a:cubicBezTo>
                  <a:cubicBezTo>
                    <a:pt x="20" y="94"/>
                    <a:pt x="19" y="94"/>
                    <a:pt x="18" y="94"/>
                  </a:cubicBezTo>
                  <a:cubicBezTo>
                    <a:pt x="18" y="93"/>
                    <a:pt x="18" y="93"/>
                    <a:pt x="18" y="92"/>
                  </a:cubicBezTo>
                  <a:close/>
                  <a:moveTo>
                    <a:pt x="10" y="98"/>
                  </a:moveTo>
                  <a:cubicBezTo>
                    <a:pt x="11" y="98"/>
                    <a:pt x="12" y="98"/>
                    <a:pt x="13" y="98"/>
                  </a:cubicBezTo>
                  <a:cubicBezTo>
                    <a:pt x="13" y="99"/>
                    <a:pt x="13" y="99"/>
                    <a:pt x="13" y="100"/>
                  </a:cubicBezTo>
                  <a:cubicBezTo>
                    <a:pt x="12" y="100"/>
                    <a:pt x="11" y="100"/>
                    <a:pt x="10" y="100"/>
                  </a:cubicBezTo>
                  <a:cubicBezTo>
                    <a:pt x="10" y="99"/>
                    <a:pt x="10" y="99"/>
                    <a:pt x="10" y="98"/>
                  </a:cubicBezTo>
                  <a:close/>
                  <a:moveTo>
                    <a:pt x="6" y="98"/>
                  </a:moveTo>
                  <a:cubicBezTo>
                    <a:pt x="7" y="98"/>
                    <a:pt x="8" y="98"/>
                    <a:pt x="9" y="98"/>
                  </a:cubicBezTo>
                  <a:cubicBezTo>
                    <a:pt x="9" y="99"/>
                    <a:pt x="9" y="99"/>
                    <a:pt x="9" y="100"/>
                  </a:cubicBezTo>
                  <a:cubicBezTo>
                    <a:pt x="8" y="100"/>
                    <a:pt x="7" y="100"/>
                    <a:pt x="6" y="100"/>
                  </a:cubicBezTo>
                  <a:cubicBezTo>
                    <a:pt x="6" y="99"/>
                    <a:pt x="6" y="99"/>
                    <a:pt x="6" y="98"/>
                  </a:cubicBezTo>
                  <a:close/>
                  <a:moveTo>
                    <a:pt x="14" y="98"/>
                  </a:moveTo>
                  <a:cubicBezTo>
                    <a:pt x="15" y="98"/>
                    <a:pt x="16" y="98"/>
                    <a:pt x="17" y="98"/>
                  </a:cubicBezTo>
                  <a:cubicBezTo>
                    <a:pt x="17" y="99"/>
                    <a:pt x="17" y="99"/>
                    <a:pt x="17" y="100"/>
                  </a:cubicBezTo>
                  <a:cubicBezTo>
                    <a:pt x="16" y="100"/>
                    <a:pt x="15" y="100"/>
                    <a:pt x="14" y="100"/>
                  </a:cubicBezTo>
                  <a:cubicBezTo>
                    <a:pt x="14" y="99"/>
                    <a:pt x="14" y="99"/>
                    <a:pt x="14" y="98"/>
                  </a:cubicBezTo>
                  <a:close/>
                  <a:moveTo>
                    <a:pt x="18" y="98"/>
                  </a:moveTo>
                  <a:cubicBezTo>
                    <a:pt x="19" y="98"/>
                    <a:pt x="20" y="98"/>
                    <a:pt x="21" y="98"/>
                  </a:cubicBezTo>
                  <a:cubicBezTo>
                    <a:pt x="21" y="99"/>
                    <a:pt x="21" y="99"/>
                    <a:pt x="21" y="100"/>
                  </a:cubicBezTo>
                  <a:cubicBezTo>
                    <a:pt x="20" y="100"/>
                    <a:pt x="19" y="100"/>
                    <a:pt x="18" y="100"/>
                  </a:cubicBezTo>
                  <a:cubicBezTo>
                    <a:pt x="18" y="99"/>
                    <a:pt x="18" y="99"/>
                    <a:pt x="18" y="98"/>
                  </a:cubicBezTo>
                  <a:close/>
                  <a:moveTo>
                    <a:pt x="22" y="98"/>
                  </a:moveTo>
                  <a:cubicBezTo>
                    <a:pt x="23" y="98"/>
                    <a:pt x="24" y="98"/>
                    <a:pt x="26" y="98"/>
                  </a:cubicBezTo>
                  <a:cubicBezTo>
                    <a:pt x="26" y="99"/>
                    <a:pt x="26" y="99"/>
                    <a:pt x="26" y="100"/>
                  </a:cubicBezTo>
                  <a:cubicBezTo>
                    <a:pt x="24" y="100"/>
                    <a:pt x="23" y="100"/>
                    <a:pt x="22" y="100"/>
                  </a:cubicBezTo>
                  <a:cubicBezTo>
                    <a:pt x="22" y="99"/>
                    <a:pt x="22" y="99"/>
                    <a:pt x="22" y="98"/>
                  </a:cubicBezTo>
                  <a:close/>
                  <a:moveTo>
                    <a:pt x="10" y="104"/>
                  </a:moveTo>
                  <a:cubicBezTo>
                    <a:pt x="11" y="104"/>
                    <a:pt x="12" y="104"/>
                    <a:pt x="13" y="104"/>
                  </a:cubicBezTo>
                  <a:cubicBezTo>
                    <a:pt x="13" y="104"/>
                    <a:pt x="13" y="105"/>
                    <a:pt x="13" y="106"/>
                  </a:cubicBezTo>
                  <a:cubicBezTo>
                    <a:pt x="12" y="106"/>
                    <a:pt x="11" y="106"/>
                    <a:pt x="10" y="106"/>
                  </a:cubicBezTo>
                  <a:cubicBezTo>
                    <a:pt x="10" y="105"/>
                    <a:pt x="10" y="104"/>
                    <a:pt x="10" y="104"/>
                  </a:cubicBezTo>
                  <a:close/>
                  <a:moveTo>
                    <a:pt x="6" y="104"/>
                  </a:moveTo>
                  <a:cubicBezTo>
                    <a:pt x="7" y="104"/>
                    <a:pt x="8" y="104"/>
                    <a:pt x="9" y="104"/>
                  </a:cubicBezTo>
                  <a:cubicBezTo>
                    <a:pt x="9" y="104"/>
                    <a:pt x="9" y="105"/>
                    <a:pt x="9" y="106"/>
                  </a:cubicBezTo>
                  <a:cubicBezTo>
                    <a:pt x="8" y="106"/>
                    <a:pt x="7" y="106"/>
                    <a:pt x="6" y="106"/>
                  </a:cubicBezTo>
                  <a:cubicBezTo>
                    <a:pt x="6" y="105"/>
                    <a:pt x="6" y="104"/>
                    <a:pt x="6" y="104"/>
                  </a:cubicBezTo>
                  <a:close/>
                  <a:moveTo>
                    <a:pt x="18" y="104"/>
                  </a:moveTo>
                  <a:cubicBezTo>
                    <a:pt x="19" y="104"/>
                    <a:pt x="20" y="104"/>
                    <a:pt x="21" y="104"/>
                  </a:cubicBezTo>
                  <a:cubicBezTo>
                    <a:pt x="21" y="104"/>
                    <a:pt x="21" y="105"/>
                    <a:pt x="21" y="106"/>
                  </a:cubicBezTo>
                  <a:cubicBezTo>
                    <a:pt x="20" y="106"/>
                    <a:pt x="19" y="106"/>
                    <a:pt x="18" y="106"/>
                  </a:cubicBezTo>
                  <a:cubicBezTo>
                    <a:pt x="18" y="105"/>
                    <a:pt x="18" y="104"/>
                    <a:pt x="18" y="104"/>
                  </a:cubicBezTo>
                  <a:close/>
                  <a:moveTo>
                    <a:pt x="22" y="104"/>
                  </a:moveTo>
                  <a:cubicBezTo>
                    <a:pt x="23" y="104"/>
                    <a:pt x="24" y="104"/>
                    <a:pt x="26" y="104"/>
                  </a:cubicBezTo>
                  <a:cubicBezTo>
                    <a:pt x="26" y="104"/>
                    <a:pt x="26" y="105"/>
                    <a:pt x="26" y="106"/>
                  </a:cubicBezTo>
                  <a:cubicBezTo>
                    <a:pt x="24" y="106"/>
                    <a:pt x="23" y="106"/>
                    <a:pt x="22" y="106"/>
                  </a:cubicBezTo>
                  <a:cubicBezTo>
                    <a:pt x="22" y="105"/>
                    <a:pt x="22" y="104"/>
                    <a:pt x="22" y="104"/>
                  </a:cubicBezTo>
                  <a:close/>
                  <a:moveTo>
                    <a:pt x="10" y="109"/>
                  </a:moveTo>
                  <a:cubicBezTo>
                    <a:pt x="11" y="109"/>
                    <a:pt x="12" y="109"/>
                    <a:pt x="13" y="109"/>
                  </a:cubicBezTo>
                  <a:cubicBezTo>
                    <a:pt x="13" y="110"/>
                    <a:pt x="13" y="111"/>
                    <a:pt x="13" y="112"/>
                  </a:cubicBezTo>
                  <a:cubicBezTo>
                    <a:pt x="12" y="112"/>
                    <a:pt x="11" y="112"/>
                    <a:pt x="10" y="112"/>
                  </a:cubicBezTo>
                  <a:cubicBezTo>
                    <a:pt x="10" y="111"/>
                    <a:pt x="10" y="110"/>
                    <a:pt x="10" y="109"/>
                  </a:cubicBezTo>
                  <a:close/>
                  <a:moveTo>
                    <a:pt x="14" y="109"/>
                  </a:moveTo>
                  <a:cubicBezTo>
                    <a:pt x="15" y="109"/>
                    <a:pt x="16" y="109"/>
                    <a:pt x="17" y="109"/>
                  </a:cubicBezTo>
                  <a:cubicBezTo>
                    <a:pt x="17" y="110"/>
                    <a:pt x="17" y="111"/>
                    <a:pt x="17" y="112"/>
                  </a:cubicBezTo>
                  <a:cubicBezTo>
                    <a:pt x="16" y="112"/>
                    <a:pt x="15" y="112"/>
                    <a:pt x="14" y="112"/>
                  </a:cubicBezTo>
                  <a:cubicBezTo>
                    <a:pt x="14" y="111"/>
                    <a:pt x="14" y="110"/>
                    <a:pt x="14" y="109"/>
                  </a:cubicBezTo>
                  <a:close/>
                  <a:moveTo>
                    <a:pt x="18" y="109"/>
                  </a:moveTo>
                  <a:cubicBezTo>
                    <a:pt x="19" y="109"/>
                    <a:pt x="20" y="109"/>
                    <a:pt x="21" y="109"/>
                  </a:cubicBezTo>
                  <a:cubicBezTo>
                    <a:pt x="21" y="110"/>
                    <a:pt x="21" y="111"/>
                    <a:pt x="21" y="112"/>
                  </a:cubicBezTo>
                  <a:cubicBezTo>
                    <a:pt x="20" y="112"/>
                    <a:pt x="19" y="112"/>
                    <a:pt x="18" y="112"/>
                  </a:cubicBezTo>
                  <a:cubicBezTo>
                    <a:pt x="18" y="111"/>
                    <a:pt x="18" y="110"/>
                    <a:pt x="18" y="109"/>
                  </a:cubicBezTo>
                  <a:close/>
                  <a:moveTo>
                    <a:pt x="10" y="115"/>
                  </a:moveTo>
                  <a:cubicBezTo>
                    <a:pt x="11" y="115"/>
                    <a:pt x="12" y="115"/>
                    <a:pt x="13" y="115"/>
                  </a:cubicBezTo>
                  <a:cubicBezTo>
                    <a:pt x="13" y="116"/>
                    <a:pt x="13" y="117"/>
                    <a:pt x="13" y="118"/>
                  </a:cubicBezTo>
                  <a:cubicBezTo>
                    <a:pt x="12" y="118"/>
                    <a:pt x="11" y="118"/>
                    <a:pt x="10" y="118"/>
                  </a:cubicBezTo>
                  <a:cubicBezTo>
                    <a:pt x="10" y="117"/>
                    <a:pt x="10" y="116"/>
                    <a:pt x="10" y="115"/>
                  </a:cubicBezTo>
                  <a:close/>
                  <a:moveTo>
                    <a:pt x="6" y="115"/>
                  </a:moveTo>
                  <a:cubicBezTo>
                    <a:pt x="7" y="115"/>
                    <a:pt x="8" y="115"/>
                    <a:pt x="9" y="115"/>
                  </a:cubicBezTo>
                  <a:cubicBezTo>
                    <a:pt x="9" y="116"/>
                    <a:pt x="9" y="117"/>
                    <a:pt x="9" y="118"/>
                  </a:cubicBezTo>
                  <a:cubicBezTo>
                    <a:pt x="8" y="118"/>
                    <a:pt x="7" y="118"/>
                    <a:pt x="6" y="118"/>
                  </a:cubicBezTo>
                  <a:cubicBezTo>
                    <a:pt x="6" y="117"/>
                    <a:pt x="6" y="116"/>
                    <a:pt x="6" y="115"/>
                  </a:cubicBezTo>
                  <a:close/>
                  <a:moveTo>
                    <a:pt x="14" y="115"/>
                  </a:moveTo>
                  <a:cubicBezTo>
                    <a:pt x="15" y="115"/>
                    <a:pt x="16" y="115"/>
                    <a:pt x="17" y="115"/>
                  </a:cubicBezTo>
                  <a:cubicBezTo>
                    <a:pt x="17" y="116"/>
                    <a:pt x="17" y="117"/>
                    <a:pt x="17" y="118"/>
                  </a:cubicBezTo>
                  <a:cubicBezTo>
                    <a:pt x="16" y="118"/>
                    <a:pt x="15" y="118"/>
                    <a:pt x="14" y="118"/>
                  </a:cubicBezTo>
                  <a:cubicBezTo>
                    <a:pt x="14" y="117"/>
                    <a:pt x="14" y="116"/>
                    <a:pt x="14" y="115"/>
                  </a:cubicBezTo>
                  <a:close/>
                  <a:moveTo>
                    <a:pt x="22" y="115"/>
                  </a:moveTo>
                  <a:cubicBezTo>
                    <a:pt x="23" y="115"/>
                    <a:pt x="24" y="115"/>
                    <a:pt x="26" y="115"/>
                  </a:cubicBezTo>
                  <a:cubicBezTo>
                    <a:pt x="26" y="116"/>
                    <a:pt x="26" y="117"/>
                    <a:pt x="26" y="118"/>
                  </a:cubicBezTo>
                  <a:cubicBezTo>
                    <a:pt x="24" y="118"/>
                    <a:pt x="23" y="118"/>
                    <a:pt x="22" y="118"/>
                  </a:cubicBezTo>
                  <a:cubicBezTo>
                    <a:pt x="22" y="117"/>
                    <a:pt x="22" y="116"/>
                    <a:pt x="22" y="115"/>
                  </a:cubicBezTo>
                  <a:close/>
                  <a:moveTo>
                    <a:pt x="10" y="121"/>
                  </a:moveTo>
                  <a:cubicBezTo>
                    <a:pt x="11" y="121"/>
                    <a:pt x="12" y="121"/>
                    <a:pt x="13" y="121"/>
                  </a:cubicBezTo>
                  <a:cubicBezTo>
                    <a:pt x="13" y="122"/>
                    <a:pt x="13" y="123"/>
                    <a:pt x="13" y="123"/>
                  </a:cubicBezTo>
                  <a:cubicBezTo>
                    <a:pt x="12" y="123"/>
                    <a:pt x="11" y="123"/>
                    <a:pt x="10" y="123"/>
                  </a:cubicBezTo>
                  <a:cubicBezTo>
                    <a:pt x="10" y="123"/>
                    <a:pt x="10" y="122"/>
                    <a:pt x="10" y="121"/>
                  </a:cubicBezTo>
                  <a:close/>
                  <a:moveTo>
                    <a:pt x="6" y="121"/>
                  </a:moveTo>
                  <a:cubicBezTo>
                    <a:pt x="7" y="121"/>
                    <a:pt x="8" y="121"/>
                    <a:pt x="9" y="121"/>
                  </a:cubicBezTo>
                  <a:cubicBezTo>
                    <a:pt x="9" y="122"/>
                    <a:pt x="9" y="123"/>
                    <a:pt x="9" y="123"/>
                  </a:cubicBezTo>
                  <a:cubicBezTo>
                    <a:pt x="8" y="123"/>
                    <a:pt x="7" y="123"/>
                    <a:pt x="6" y="123"/>
                  </a:cubicBezTo>
                  <a:cubicBezTo>
                    <a:pt x="6" y="123"/>
                    <a:pt x="6" y="122"/>
                    <a:pt x="6" y="121"/>
                  </a:cubicBezTo>
                  <a:close/>
                  <a:moveTo>
                    <a:pt x="18" y="121"/>
                  </a:moveTo>
                  <a:cubicBezTo>
                    <a:pt x="19" y="121"/>
                    <a:pt x="20" y="121"/>
                    <a:pt x="21" y="121"/>
                  </a:cubicBezTo>
                  <a:cubicBezTo>
                    <a:pt x="21" y="122"/>
                    <a:pt x="21" y="123"/>
                    <a:pt x="21" y="123"/>
                  </a:cubicBezTo>
                  <a:cubicBezTo>
                    <a:pt x="20" y="123"/>
                    <a:pt x="19" y="123"/>
                    <a:pt x="18" y="123"/>
                  </a:cubicBezTo>
                  <a:cubicBezTo>
                    <a:pt x="18" y="123"/>
                    <a:pt x="18" y="122"/>
                    <a:pt x="18" y="121"/>
                  </a:cubicBezTo>
                  <a:close/>
                  <a:moveTo>
                    <a:pt x="22" y="121"/>
                  </a:moveTo>
                  <a:cubicBezTo>
                    <a:pt x="23" y="121"/>
                    <a:pt x="24" y="121"/>
                    <a:pt x="26" y="121"/>
                  </a:cubicBezTo>
                  <a:cubicBezTo>
                    <a:pt x="26" y="122"/>
                    <a:pt x="26" y="123"/>
                    <a:pt x="26" y="123"/>
                  </a:cubicBezTo>
                  <a:cubicBezTo>
                    <a:pt x="24" y="123"/>
                    <a:pt x="23" y="123"/>
                    <a:pt x="22" y="123"/>
                  </a:cubicBezTo>
                  <a:cubicBezTo>
                    <a:pt x="22" y="123"/>
                    <a:pt x="22" y="122"/>
                    <a:pt x="22" y="121"/>
                  </a:cubicBezTo>
                  <a:close/>
                  <a:moveTo>
                    <a:pt x="10" y="127"/>
                  </a:moveTo>
                  <a:cubicBezTo>
                    <a:pt x="11" y="127"/>
                    <a:pt x="12" y="127"/>
                    <a:pt x="13" y="127"/>
                  </a:cubicBezTo>
                  <a:cubicBezTo>
                    <a:pt x="13" y="128"/>
                    <a:pt x="13" y="128"/>
                    <a:pt x="13" y="129"/>
                  </a:cubicBezTo>
                  <a:cubicBezTo>
                    <a:pt x="12" y="129"/>
                    <a:pt x="11" y="129"/>
                    <a:pt x="10" y="129"/>
                  </a:cubicBezTo>
                  <a:cubicBezTo>
                    <a:pt x="10" y="128"/>
                    <a:pt x="10" y="128"/>
                    <a:pt x="10" y="127"/>
                  </a:cubicBezTo>
                  <a:close/>
                  <a:moveTo>
                    <a:pt x="6" y="127"/>
                  </a:moveTo>
                  <a:cubicBezTo>
                    <a:pt x="7" y="127"/>
                    <a:pt x="8" y="127"/>
                    <a:pt x="9" y="127"/>
                  </a:cubicBezTo>
                  <a:cubicBezTo>
                    <a:pt x="9" y="128"/>
                    <a:pt x="9" y="128"/>
                    <a:pt x="9" y="129"/>
                  </a:cubicBezTo>
                  <a:cubicBezTo>
                    <a:pt x="8" y="129"/>
                    <a:pt x="7" y="129"/>
                    <a:pt x="6" y="129"/>
                  </a:cubicBezTo>
                  <a:cubicBezTo>
                    <a:pt x="6" y="128"/>
                    <a:pt x="6" y="128"/>
                    <a:pt x="6" y="127"/>
                  </a:cubicBezTo>
                  <a:close/>
                  <a:moveTo>
                    <a:pt x="14" y="127"/>
                  </a:moveTo>
                  <a:cubicBezTo>
                    <a:pt x="15" y="127"/>
                    <a:pt x="16" y="127"/>
                    <a:pt x="17" y="127"/>
                  </a:cubicBezTo>
                  <a:cubicBezTo>
                    <a:pt x="17" y="128"/>
                    <a:pt x="17" y="128"/>
                    <a:pt x="17" y="129"/>
                  </a:cubicBezTo>
                  <a:cubicBezTo>
                    <a:pt x="16" y="129"/>
                    <a:pt x="15" y="129"/>
                    <a:pt x="14" y="129"/>
                  </a:cubicBezTo>
                  <a:cubicBezTo>
                    <a:pt x="14" y="128"/>
                    <a:pt x="14" y="128"/>
                    <a:pt x="14" y="127"/>
                  </a:cubicBezTo>
                  <a:close/>
                  <a:moveTo>
                    <a:pt x="18" y="127"/>
                  </a:moveTo>
                  <a:cubicBezTo>
                    <a:pt x="19" y="127"/>
                    <a:pt x="20" y="127"/>
                    <a:pt x="21" y="127"/>
                  </a:cubicBezTo>
                  <a:cubicBezTo>
                    <a:pt x="21" y="128"/>
                    <a:pt x="21" y="128"/>
                    <a:pt x="21" y="129"/>
                  </a:cubicBezTo>
                  <a:cubicBezTo>
                    <a:pt x="20" y="129"/>
                    <a:pt x="19" y="129"/>
                    <a:pt x="18" y="129"/>
                  </a:cubicBezTo>
                  <a:cubicBezTo>
                    <a:pt x="18" y="128"/>
                    <a:pt x="18" y="128"/>
                    <a:pt x="18" y="127"/>
                  </a:cubicBezTo>
                  <a:close/>
                  <a:moveTo>
                    <a:pt x="22" y="127"/>
                  </a:moveTo>
                  <a:cubicBezTo>
                    <a:pt x="23" y="127"/>
                    <a:pt x="24" y="127"/>
                    <a:pt x="26" y="127"/>
                  </a:cubicBezTo>
                  <a:cubicBezTo>
                    <a:pt x="26" y="128"/>
                    <a:pt x="26" y="128"/>
                    <a:pt x="26" y="129"/>
                  </a:cubicBezTo>
                  <a:cubicBezTo>
                    <a:pt x="24" y="129"/>
                    <a:pt x="23" y="129"/>
                    <a:pt x="22" y="129"/>
                  </a:cubicBezTo>
                  <a:cubicBezTo>
                    <a:pt x="22" y="128"/>
                    <a:pt x="22" y="128"/>
                    <a:pt x="22" y="127"/>
                  </a:cubicBezTo>
                  <a:close/>
                  <a:moveTo>
                    <a:pt x="10" y="133"/>
                  </a:moveTo>
                  <a:cubicBezTo>
                    <a:pt x="11" y="133"/>
                    <a:pt x="12" y="133"/>
                    <a:pt x="13" y="133"/>
                  </a:cubicBezTo>
                  <a:cubicBezTo>
                    <a:pt x="13" y="133"/>
                    <a:pt x="13" y="134"/>
                    <a:pt x="13" y="135"/>
                  </a:cubicBezTo>
                  <a:cubicBezTo>
                    <a:pt x="12" y="135"/>
                    <a:pt x="11" y="135"/>
                    <a:pt x="10" y="135"/>
                  </a:cubicBezTo>
                  <a:cubicBezTo>
                    <a:pt x="10" y="134"/>
                    <a:pt x="10" y="133"/>
                    <a:pt x="10" y="133"/>
                  </a:cubicBezTo>
                  <a:close/>
                  <a:moveTo>
                    <a:pt x="6" y="133"/>
                  </a:moveTo>
                  <a:cubicBezTo>
                    <a:pt x="7" y="133"/>
                    <a:pt x="8" y="133"/>
                    <a:pt x="9" y="133"/>
                  </a:cubicBezTo>
                  <a:cubicBezTo>
                    <a:pt x="9" y="133"/>
                    <a:pt x="9" y="134"/>
                    <a:pt x="9" y="135"/>
                  </a:cubicBezTo>
                  <a:cubicBezTo>
                    <a:pt x="8" y="135"/>
                    <a:pt x="7" y="135"/>
                    <a:pt x="6" y="135"/>
                  </a:cubicBezTo>
                  <a:cubicBezTo>
                    <a:pt x="6" y="134"/>
                    <a:pt x="6" y="133"/>
                    <a:pt x="6" y="133"/>
                  </a:cubicBezTo>
                  <a:close/>
                  <a:moveTo>
                    <a:pt x="18" y="133"/>
                  </a:moveTo>
                  <a:cubicBezTo>
                    <a:pt x="19" y="133"/>
                    <a:pt x="20" y="133"/>
                    <a:pt x="21" y="133"/>
                  </a:cubicBezTo>
                  <a:cubicBezTo>
                    <a:pt x="21" y="133"/>
                    <a:pt x="21" y="134"/>
                    <a:pt x="21" y="135"/>
                  </a:cubicBezTo>
                  <a:cubicBezTo>
                    <a:pt x="20" y="135"/>
                    <a:pt x="19" y="135"/>
                    <a:pt x="18" y="135"/>
                  </a:cubicBezTo>
                  <a:cubicBezTo>
                    <a:pt x="18" y="134"/>
                    <a:pt x="18" y="133"/>
                    <a:pt x="18" y="133"/>
                  </a:cubicBezTo>
                  <a:close/>
                  <a:moveTo>
                    <a:pt x="22" y="133"/>
                  </a:moveTo>
                  <a:cubicBezTo>
                    <a:pt x="23" y="133"/>
                    <a:pt x="24" y="133"/>
                    <a:pt x="26" y="133"/>
                  </a:cubicBezTo>
                  <a:cubicBezTo>
                    <a:pt x="26" y="133"/>
                    <a:pt x="26" y="134"/>
                    <a:pt x="26" y="135"/>
                  </a:cubicBezTo>
                  <a:cubicBezTo>
                    <a:pt x="24" y="135"/>
                    <a:pt x="23" y="135"/>
                    <a:pt x="22" y="135"/>
                  </a:cubicBezTo>
                  <a:cubicBezTo>
                    <a:pt x="22" y="134"/>
                    <a:pt x="22" y="133"/>
                    <a:pt x="22" y="133"/>
                  </a:cubicBezTo>
                  <a:close/>
                  <a:moveTo>
                    <a:pt x="10" y="139"/>
                  </a:moveTo>
                  <a:cubicBezTo>
                    <a:pt x="11" y="139"/>
                    <a:pt x="12" y="139"/>
                    <a:pt x="13" y="139"/>
                  </a:cubicBezTo>
                  <a:cubicBezTo>
                    <a:pt x="13" y="139"/>
                    <a:pt x="13" y="140"/>
                    <a:pt x="13" y="141"/>
                  </a:cubicBezTo>
                  <a:cubicBezTo>
                    <a:pt x="12" y="141"/>
                    <a:pt x="11" y="141"/>
                    <a:pt x="10" y="141"/>
                  </a:cubicBezTo>
                  <a:cubicBezTo>
                    <a:pt x="10" y="140"/>
                    <a:pt x="10" y="139"/>
                    <a:pt x="10" y="139"/>
                  </a:cubicBezTo>
                  <a:close/>
                  <a:moveTo>
                    <a:pt x="6" y="139"/>
                  </a:moveTo>
                  <a:cubicBezTo>
                    <a:pt x="7" y="139"/>
                    <a:pt x="8" y="139"/>
                    <a:pt x="9" y="139"/>
                  </a:cubicBezTo>
                  <a:cubicBezTo>
                    <a:pt x="9" y="139"/>
                    <a:pt x="9" y="140"/>
                    <a:pt x="9" y="141"/>
                  </a:cubicBezTo>
                  <a:cubicBezTo>
                    <a:pt x="8" y="141"/>
                    <a:pt x="7" y="141"/>
                    <a:pt x="6" y="141"/>
                  </a:cubicBezTo>
                  <a:cubicBezTo>
                    <a:pt x="6" y="140"/>
                    <a:pt x="6" y="139"/>
                    <a:pt x="6" y="139"/>
                  </a:cubicBezTo>
                  <a:close/>
                  <a:moveTo>
                    <a:pt x="14" y="139"/>
                  </a:moveTo>
                  <a:cubicBezTo>
                    <a:pt x="15" y="139"/>
                    <a:pt x="16" y="139"/>
                    <a:pt x="17" y="139"/>
                  </a:cubicBezTo>
                  <a:cubicBezTo>
                    <a:pt x="17" y="139"/>
                    <a:pt x="17" y="140"/>
                    <a:pt x="17" y="141"/>
                  </a:cubicBezTo>
                  <a:cubicBezTo>
                    <a:pt x="16" y="141"/>
                    <a:pt x="15" y="141"/>
                    <a:pt x="14" y="141"/>
                  </a:cubicBezTo>
                  <a:cubicBezTo>
                    <a:pt x="14" y="140"/>
                    <a:pt x="14" y="139"/>
                    <a:pt x="14" y="139"/>
                  </a:cubicBezTo>
                  <a:close/>
                  <a:moveTo>
                    <a:pt x="18" y="139"/>
                  </a:moveTo>
                  <a:cubicBezTo>
                    <a:pt x="19" y="139"/>
                    <a:pt x="20" y="139"/>
                    <a:pt x="21" y="139"/>
                  </a:cubicBezTo>
                  <a:cubicBezTo>
                    <a:pt x="21" y="139"/>
                    <a:pt x="21" y="140"/>
                    <a:pt x="21" y="141"/>
                  </a:cubicBezTo>
                  <a:cubicBezTo>
                    <a:pt x="20" y="141"/>
                    <a:pt x="19" y="141"/>
                    <a:pt x="18" y="141"/>
                  </a:cubicBezTo>
                  <a:cubicBezTo>
                    <a:pt x="18" y="140"/>
                    <a:pt x="18" y="139"/>
                    <a:pt x="18" y="139"/>
                  </a:cubicBezTo>
                  <a:close/>
                  <a:moveTo>
                    <a:pt x="22" y="139"/>
                  </a:moveTo>
                  <a:cubicBezTo>
                    <a:pt x="23" y="139"/>
                    <a:pt x="24" y="139"/>
                    <a:pt x="26" y="139"/>
                  </a:cubicBezTo>
                  <a:cubicBezTo>
                    <a:pt x="26" y="139"/>
                    <a:pt x="26" y="140"/>
                    <a:pt x="26" y="141"/>
                  </a:cubicBezTo>
                  <a:cubicBezTo>
                    <a:pt x="24" y="141"/>
                    <a:pt x="23" y="141"/>
                    <a:pt x="22" y="141"/>
                  </a:cubicBezTo>
                  <a:cubicBezTo>
                    <a:pt x="22" y="140"/>
                    <a:pt x="22" y="139"/>
                    <a:pt x="22" y="139"/>
                  </a:cubicBezTo>
                  <a:close/>
                  <a:moveTo>
                    <a:pt x="14" y="144"/>
                  </a:moveTo>
                  <a:cubicBezTo>
                    <a:pt x="15" y="144"/>
                    <a:pt x="16" y="144"/>
                    <a:pt x="17" y="144"/>
                  </a:cubicBezTo>
                  <a:cubicBezTo>
                    <a:pt x="17" y="145"/>
                    <a:pt x="17" y="146"/>
                    <a:pt x="17" y="147"/>
                  </a:cubicBezTo>
                  <a:cubicBezTo>
                    <a:pt x="16" y="147"/>
                    <a:pt x="15" y="147"/>
                    <a:pt x="14" y="147"/>
                  </a:cubicBezTo>
                  <a:cubicBezTo>
                    <a:pt x="14" y="146"/>
                    <a:pt x="14" y="145"/>
                    <a:pt x="14" y="144"/>
                  </a:cubicBezTo>
                  <a:close/>
                  <a:moveTo>
                    <a:pt x="18" y="144"/>
                  </a:moveTo>
                  <a:cubicBezTo>
                    <a:pt x="19" y="144"/>
                    <a:pt x="20" y="144"/>
                    <a:pt x="21" y="144"/>
                  </a:cubicBezTo>
                  <a:cubicBezTo>
                    <a:pt x="21" y="145"/>
                    <a:pt x="21" y="146"/>
                    <a:pt x="21" y="147"/>
                  </a:cubicBezTo>
                  <a:cubicBezTo>
                    <a:pt x="20" y="147"/>
                    <a:pt x="19" y="147"/>
                    <a:pt x="18" y="147"/>
                  </a:cubicBezTo>
                  <a:cubicBezTo>
                    <a:pt x="18" y="146"/>
                    <a:pt x="18" y="145"/>
                    <a:pt x="18" y="144"/>
                  </a:cubicBezTo>
                  <a:close/>
                  <a:moveTo>
                    <a:pt x="22" y="144"/>
                  </a:moveTo>
                  <a:cubicBezTo>
                    <a:pt x="23" y="144"/>
                    <a:pt x="24" y="144"/>
                    <a:pt x="26" y="144"/>
                  </a:cubicBezTo>
                  <a:cubicBezTo>
                    <a:pt x="26" y="145"/>
                    <a:pt x="26" y="146"/>
                    <a:pt x="26" y="147"/>
                  </a:cubicBezTo>
                  <a:cubicBezTo>
                    <a:pt x="24" y="147"/>
                    <a:pt x="23" y="147"/>
                    <a:pt x="22" y="147"/>
                  </a:cubicBezTo>
                  <a:cubicBezTo>
                    <a:pt x="22" y="146"/>
                    <a:pt x="22" y="145"/>
                    <a:pt x="22" y="144"/>
                  </a:cubicBezTo>
                  <a:close/>
                  <a:moveTo>
                    <a:pt x="6" y="150"/>
                  </a:moveTo>
                  <a:cubicBezTo>
                    <a:pt x="7" y="150"/>
                    <a:pt x="8" y="150"/>
                    <a:pt x="9" y="150"/>
                  </a:cubicBezTo>
                  <a:cubicBezTo>
                    <a:pt x="9" y="151"/>
                    <a:pt x="9" y="152"/>
                    <a:pt x="9" y="152"/>
                  </a:cubicBezTo>
                  <a:cubicBezTo>
                    <a:pt x="8" y="152"/>
                    <a:pt x="7" y="152"/>
                    <a:pt x="6" y="152"/>
                  </a:cubicBezTo>
                  <a:cubicBezTo>
                    <a:pt x="6" y="152"/>
                    <a:pt x="6" y="151"/>
                    <a:pt x="6" y="150"/>
                  </a:cubicBezTo>
                  <a:close/>
                  <a:moveTo>
                    <a:pt x="14" y="150"/>
                  </a:moveTo>
                  <a:cubicBezTo>
                    <a:pt x="15" y="150"/>
                    <a:pt x="16" y="150"/>
                    <a:pt x="17" y="150"/>
                  </a:cubicBezTo>
                  <a:cubicBezTo>
                    <a:pt x="17" y="151"/>
                    <a:pt x="17" y="152"/>
                    <a:pt x="17" y="152"/>
                  </a:cubicBezTo>
                  <a:cubicBezTo>
                    <a:pt x="16" y="152"/>
                    <a:pt x="15" y="152"/>
                    <a:pt x="14" y="152"/>
                  </a:cubicBezTo>
                  <a:cubicBezTo>
                    <a:pt x="14" y="152"/>
                    <a:pt x="14" y="151"/>
                    <a:pt x="14" y="150"/>
                  </a:cubicBezTo>
                  <a:close/>
                  <a:moveTo>
                    <a:pt x="18" y="150"/>
                  </a:moveTo>
                  <a:cubicBezTo>
                    <a:pt x="19" y="150"/>
                    <a:pt x="20" y="150"/>
                    <a:pt x="21" y="150"/>
                  </a:cubicBezTo>
                  <a:cubicBezTo>
                    <a:pt x="21" y="151"/>
                    <a:pt x="21" y="152"/>
                    <a:pt x="21" y="152"/>
                  </a:cubicBezTo>
                  <a:cubicBezTo>
                    <a:pt x="20" y="152"/>
                    <a:pt x="19" y="152"/>
                    <a:pt x="18" y="152"/>
                  </a:cubicBezTo>
                  <a:cubicBezTo>
                    <a:pt x="18" y="152"/>
                    <a:pt x="18" y="151"/>
                    <a:pt x="18" y="150"/>
                  </a:cubicBezTo>
                  <a:close/>
                  <a:moveTo>
                    <a:pt x="22" y="150"/>
                  </a:moveTo>
                  <a:cubicBezTo>
                    <a:pt x="23" y="150"/>
                    <a:pt x="24" y="150"/>
                    <a:pt x="26" y="150"/>
                  </a:cubicBezTo>
                  <a:cubicBezTo>
                    <a:pt x="26" y="151"/>
                    <a:pt x="26" y="152"/>
                    <a:pt x="26" y="152"/>
                  </a:cubicBezTo>
                  <a:cubicBezTo>
                    <a:pt x="24" y="152"/>
                    <a:pt x="23" y="152"/>
                    <a:pt x="22" y="152"/>
                  </a:cubicBezTo>
                  <a:cubicBezTo>
                    <a:pt x="22" y="152"/>
                    <a:pt x="22" y="151"/>
                    <a:pt x="22" y="150"/>
                  </a:cubicBezTo>
                  <a:close/>
                  <a:moveTo>
                    <a:pt x="10" y="156"/>
                  </a:moveTo>
                  <a:cubicBezTo>
                    <a:pt x="11" y="156"/>
                    <a:pt x="12" y="156"/>
                    <a:pt x="13" y="156"/>
                  </a:cubicBezTo>
                  <a:cubicBezTo>
                    <a:pt x="13" y="157"/>
                    <a:pt x="13" y="158"/>
                    <a:pt x="13" y="158"/>
                  </a:cubicBezTo>
                  <a:cubicBezTo>
                    <a:pt x="12" y="158"/>
                    <a:pt x="11" y="158"/>
                    <a:pt x="10" y="158"/>
                  </a:cubicBezTo>
                  <a:cubicBezTo>
                    <a:pt x="10" y="158"/>
                    <a:pt x="10" y="157"/>
                    <a:pt x="10" y="156"/>
                  </a:cubicBezTo>
                  <a:close/>
                  <a:moveTo>
                    <a:pt x="6" y="156"/>
                  </a:moveTo>
                  <a:cubicBezTo>
                    <a:pt x="7" y="156"/>
                    <a:pt x="8" y="156"/>
                    <a:pt x="9" y="156"/>
                  </a:cubicBezTo>
                  <a:cubicBezTo>
                    <a:pt x="9" y="157"/>
                    <a:pt x="9" y="158"/>
                    <a:pt x="9" y="158"/>
                  </a:cubicBezTo>
                  <a:cubicBezTo>
                    <a:pt x="8" y="158"/>
                    <a:pt x="7" y="158"/>
                    <a:pt x="6" y="158"/>
                  </a:cubicBezTo>
                  <a:cubicBezTo>
                    <a:pt x="6" y="158"/>
                    <a:pt x="6" y="157"/>
                    <a:pt x="6" y="156"/>
                  </a:cubicBezTo>
                  <a:close/>
                  <a:moveTo>
                    <a:pt x="18" y="156"/>
                  </a:moveTo>
                  <a:cubicBezTo>
                    <a:pt x="19" y="156"/>
                    <a:pt x="20" y="156"/>
                    <a:pt x="21" y="156"/>
                  </a:cubicBezTo>
                  <a:cubicBezTo>
                    <a:pt x="21" y="157"/>
                    <a:pt x="21" y="158"/>
                    <a:pt x="21" y="158"/>
                  </a:cubicBezTo>
                  <a:cubicBezTo>
                    <a:pt x="20" y="158"/>
                    <a:pt x="19" y="158"/>
                    <a:pt x="18" y="158"/>
                  </a:cubicBezTo>
                  <a:cubicBezTo>
                    <a:pt x="18" y="158"/>
                    <a:pt x="18" y="157"/>
                    <a:pt x="18" y="156"/>
                  </a:cubicBezTo>
                  <a:close/>
                  <a:moveTo>
                    <a:pt x="22" y="156"/>
                  </a:moveTo>
                  <a:cubicBezTo>
                    <a:pt x="23" y="156"/>
                    <a:pt x="24" y="156"/>
                    <a:pt x="26" y="156"/>
                  </a:cubicBezTo>
                  <a:cubicBezTo>
                    <a:pt x="26" y="157"/>
                    <a:pt x="26" y="158"/>
                    <a:pt x="26" y="158"/>
                  </a:cubicBezTo>
                  <a:cubicBezTo>
                    <a:pt x="24" y="158"/>
                    <a:pt x="23" y="158"/>
                    <a:pt x="22" y="158"/>
                  </a:cubicBezTo>
                  <a:cubicBezTo>
                    <a:pt x="22" y="158"/>
                    <a:pt x="22" y="157"/>
                    <a:pt x="22" y="156"/>
                  </a:cubicBezTo>
                  <a:close/>
                  <a:moveTo>
                    <a:pt x="10" y="162"/>
                  </a:moveTo>
                  <a:cubicBezTo>
                    <a:pt x="11" y="162"/>
                    <a:pt x="12" y="162"/>
                    <a:pt x="13" y="162"/>
                  </a:cubicBezTo>
                  <a:cubicBezTo>
                    <a:pt x="13" y="163"/>
                    <a:pt x="13" y="163"/>
                    <a:pt x="13" y="164"/>
                  </a:cubicBezTo>
                  <a:cubicBezTo>
                    <a:pt x="12" y="164"/>
                    <a:pt x="11" y="164"/>
                    <a:pt x="10" y="164"/>
                  </a:cubicBezTo>
                  <a:cubicBezTo>
                    <a:pt x="10" y="163"/>
                    <a:pt x="10" y="163"/>
                    <a:pt x="10" y="162"/>
                  </a:cubicBezTo>
                  <a:close/>
                  <a:moveTo>
                    <a:pt x="6" y="162"/>
                  </a:moveTo>
                  <a:cubicBezTo>
                    <a:pt x="7" y="162"/>
                    <a:pt x="8" y="162"/>
                    <a:pt x="9" y="162"/>
                  </a:cubicBezTo>
                  <a:cubicBezTo>
                    <a:pt x="9" y="163"/>
                    <a:pt x="9" y="163"/>
                    <a:pt x="9" y="164"/>
                  </a:cubicBezTo>
                  <a:cubicBezTo>
                    <a:pt x="8" y="164"/>
                    <a:pt x="7" y="164"/>
                    <a:pt x="6" y="164"/>
                  </a:cubicBezTo>
                  <a:cubicBezTo>
                    <a:pt x="6" y="163"/>
                    <a:pt x="6" y="163"/>
                    <a:pt x="6" y="162"/>
                  </a:cubicBezTo>
                  <a:close/>
                  <a:moveTo>
                    <a:pt x="14" y="162"/>
                  </a:moveTo>
                  <a:cubicBezTo>
                    <a:pt x="15" y="162"/>
                    <a:pt x="16" y="162"/>
                    <a:pt x="17" y="162"/>
                  </a:cubicBezTo>
                  <a:cubicBezTo>
                    <a:pt x="17" y="163"/>
                    <a:pt x="17" y="163"/>
                    <a:pt x="17" y="164"/>
                  </a:cubicBezTo>
                  <a:cubicBezTo>
                    <a:pt x="16" y="164"/>
                    <a:pt x="15" y="164"/>
                    <a:pt x="14" y="164"/>
                  </a:cubicBezTo>
                  <a:cubicBezTo>
                    <a:pt x="14" y="163"/>
                    <a:pt x="14" y="163"/>
                    <a:pt x="14" y="162"/>
                  </a:cubicBezTo>
                  <a:close/>
                  <a:moveTo>
                    <a:pt x="18" y="162"/>
                  </a:moveTo>
                  <a:cubicBezTo>
                    <a:pt x="19" y="162"/>
                    <a:pt x="20" y="162"/>
                    <a:pt x="21" y="162"/>
                  </a:cubicBezTo>
                  <a:cubicBezTo>
                    <a:pt x="21" y="163"/>
                    <a:pt x="21" y="163"/>
                    <a:pt x="21" y="164"/>
                  </a:cubicBezTo>
                  <a:cubicBezTo>
                    <a:pt x="20" y="164"/>
                    <a:pt x="19" y="164"/>
                    <a:pt x="18" y="164"/>
                  </a:cubicBezTo>
                  <a:cubicBezTo>
                    <a:pt x="18" y="163"/>
                    <a:pt x="18" y="163"/>
                    <a:pt x="18" y="162"/>
                  </a:cubicBezTo>
                  <a:close/>
                  <a:moveTo>
                    <a:pt x="22" y="162"/>
                  </a:moveTo>
                  <a:cubicBezTo>
                    <a:pt x="23" y="162"/>
                    <a:pt x="24" y="162"/>
                    <a:pt x="26" y="162"/>
                  </a:cubicBezTo>
                  <a:cubicBezTo>
                    <a:pt x="26" y="163"/>
                    <a:pt x="26" y="163"/>
                    <a:pt x="26" y="164"/>
                  </a:cubicBezTo>
                  <a:cubicBezTo>
                    <a:pt x="24" y="164"/>
                    <a:pt x="23" y="164"/>
                    <a:pt x="22" y="164"/>
                  </a:cubicBezTo>
                  <a:cubicBezTo>
                    <a:pt x="22" y="163"/>
                    <a:pt x="22" y="163"/>
                    <a:pt x="22" y="162"/>
                  </a:cubicBezTo>
                  <a:close/>
                  <a:moveTo>
                    <a:pt x="10" y="168"/>
                  </a:moveTo>
                  <a:cubicBezTo>
                    <a:pt x="11" y="168"/>
                    <a:pt x="12" y="168"/>
                    <a:pt x="13" y="168"/>
                  </a:cubicBezTo>
                  <a:cubicBezTo>
                    <a:pt x="13" y="168"/>
                    <a:pt x="13" y="169"/>
                    <a:pt x="13" y="170"/>
                  </a:cubicBezTo>
                  <a:cubicBezTo>
                    <a:pt x="12" y="170"/>
                    <a:pt x="11" y="170"/>
                    <a:pt x="10" y="170"/>
                  </a:cubicBezTo>
                  <a:cubicBezTo>
                    <a:pt x="10" y="169"/>
                    <a:pt x="10" y="168"/>
                    <a:pt x="10" y="168"/>
                  </a:cubicBezTo>
                  <a:close/>
                  <a:moveTo>
                    <a:pt x="6" y="168"/>
                  </a:moveTo>
                  <a:cubicBezTo>
                    <a:pt x="7" y="168"/>
                    <a:pt x="8" y="168"/>
                    <a:pt x="9" y="168"/>
                  </a:cubicBezTo>
                  <a:cubicBezTo>
                    <a:pt x="9" y="168"/>
                    <a:pt x="9" y="169"/>
                    <a:pt x="9" y="170"/>
                  </a:cubicBezTo>
                  <a:cubicBezTo>
                    <a:pt x="8" y="170"/>
                    <a:pt x="7" y="170"/>
                    <a:pt x="6" y="170"/>
                  </a:cubicBezTo>
                  <a:cubicBezTo>
                    <a:pt x="6" y="169"/>
                    <a:pt x="6" y="168"/>
                    <a:pt x="6" y="168"/>
                  </a:cubicBezTo>
                  <a:close/>
                  <a:moveTo>
                    <a:pt x="18" y="168"/>
                  </a:moveTo>
                  <a:cubicBezTo>
                    <a:pt x="19" y="168"/>
                    <a:pt x="20" y="168"/>
                    <a:pt x="21" y="168"/>
                  </a:cubicBezTo>
                  <a:cubicBezTo>
                    <a:pt x="21" y="168"/>
                    <a:pt x="21" y="169"/>
                    <a:pt x="21" y="170"/>
                  </a:cubicBezTo>
                  <a:cubicBezTo>
                    <a:pt x="20" y="170"/>
                    <a:pt x="19" y="170"/>
                    <a:pt x="18" y="170"/>
                  </a:cubicBezTo>
                  <a:cubicBezTo>
                    <a:pt x="18" y="169"/>
                    <a:pt x="18" y="168"/>
                    <a:pt x="18" y="168"/>
                  </a:cubicBezTo>
                  <a:close/>
                  <a:moveTo>
                    <a:pt x="22" y="168"/>
                  </a:moveTo>
                  <a:cubicBezTo>
                    <a:pt x="23" y="168"/>
                    <a:pt x="24" y="168"/>
                    <a:pt x="26" y="168"/>
                  </a:cubicBezTo>
                  <a:cubicBezTo>
                    <a:pt x="26" y="168"/>
                    <a:pt x="26" y="169"/>
                    <a:pt x="26" y="170"/>
                  </a:cubicBezTo>
                  <a:cubicBezTo>
                    <a:pt x="24" y="170"/>
                    <a:pt x="23" y="170"/>
                    <a:pt x="22" y="170"/>
                  </a:cubicBezTo>
                  <a:cubicBezTo>
                    <a:pt x="22" y="169"/>
                    <a:pt x="22" y="168"/>
                    <a:pt x="22" y="168"/>
                  </a:cubicBezTo>
                  <a:close/>
                  <a:moveTo>
                    <a:pt x="6" y="174"/>
                  </a:moveTo>
                  <a:cubicBezTo>
                    <a:pt x="7" y="174"/>
                    <a:pt x="8" y="174"/>
                    <a:pt x="9" y="174"/>
                  </a:cubicBezTo>
                  <a:cubicBezTo>
                    <a:pt x="9" y="174"/>
                    <a:pt x="9" y="175"/>
                    <a:pt x="9" y="176"/>
                  </a:cubicBezTo>
                  <a:cubicBezTo>
                    <a:pt x="8" y="176"/>
                    <a:pt x="7" y="176"/>
                    <a:pt x="6" y="176"/>
                  </a:cubicBezTo>
                  <a:cubicBezTo>
                    <a:pt x="6" y="175"/>
                    <a:pt x="6" y="174"/>
                    <a:pt x="6" y="174"/>
                  </a:cubicBezTo>
                  <a:close/>
                  <a:moveTo>
                    <a:pt x="14" y="174"/>
                  </a:moveTo>
                  <a:cubicBezTo>
                    <a:pt x="15" y="174"/>
                    <a:pt x="16" y="174"/>
                    <a:pt x="17" y="174"/>
                  </a:cubicBezTo>
                  <a:cubicBezTo>
                    <a:pt x="17" y="174"/>
                    <a:pt x="17" y="175"/>
                    <a:pt x="17" y="176"/>
                  </a:cubicBezTo>
                  <a:cubicBezTo>
                    <a:pt x="16" y="176"/>
                    <a:pt x="15" y="176"/>
                    <a:pt x="14" y="176"/>
                  </a:cubicBezTo>
                  <a:cubicBezTo>
                    <a:pt x="14" y="175"/>
                    <a:pt x="14" y="174"/>
                    <a:pt x="14" y="174"/>
                  </a:cubicBezTo>
                  <a:close/>
                  <a:moveTo>
                    <a:pt x="18" y="174"/>
                  </a:moveTo>
                  <a:cubicBezTo>
                    <a:pt x="19" y="174"/>
                    <a:pt x="20" y="174"/>
                    <a:pt x="21" y="174"/>
                  </a:cubicBezTo>
                  <a:cubicBezTo>
                    <a:pt x="21" y="174"/>
                    <a:pt x="21" y="175"/>
                    <a:pt x="21" y="176"/>
                  </a:cubicBezTo>
                  <a:cubicBezTo>
                    <a:pt x="20" y="176"/>
                    <a:pt x="19" y="176"/>
                    <a:pt x="18" y="176"/>
                  </a:cubicBezTo>
                  <a:cubicBezTo>
                    <a:pt x="18" y="175"/>
                    <a:pt x="18" y="174"/>
                    <a:pt x="18" y="174"/>
                  </a:cubicBezTo>
                  <a:close/>
                  <a:moveTo>
                    <a:pt x="22" y="174"/>
                  </a:moveTo>
                  <a:cubicBezTo>
                    <a:pt x="23" y="174"/>
                    <a:pt x="24" y="174"/>
                    <a:pt x="26" y="174"/>
                  </a:cubicBezTo>
                  <a:cubicBezTo>
                    <a:pt x="26" y="174"/>
                    <a:pt x="26" y="175"/>
                    <a:pt x="26" y="176"/>
                  </a:cubicBezTo>
                  <a:cubicBezTo>
                    <a:pt x="24" y="176"/>
                    <a:pt x="23" y="176"/>
                    <a:pt x="22" y="176"/>
                  </a:cubicBezTo>
                  <a:cubicBezTo>
                    <a:pt x="22" y="175"/>
                    <a:pt x="22" y="174"/>
                    <a:pt x="22" y="174"/>
                  </a:cubicBezTo>
                  <a:close/>
                  <a:moveTo>
                    <a:pt x="10" y="179"/>
                  </a:moveTo>
                  <a:cubicBezTo>
                    <a:pt x="11" y="179"/>
                    <a:pt x="12" y="179"/>
                    <a:pt x="13" y="179"/>
                  </a:cubicBezTo>
                  <a:cubicBezTo>
                    <a:pt x="13" y="180"/>
                    <a:pt x="13" y="181"/>
                    <a:pt x="13" y="182"/>
                  </a:cubicBezTo>
                  <a:cubicBezTo>
                    <a:pt x="12" y="182"/>
                    <a:pt x="11" y="182"/>
                    <a:pt x="10" y="182"/>
                  </a:cubicBezTo>
                  <a:cubicBezTo>
                    <a:pt x="10" y="181"/>
                    <a:pt x="10" y="180"/>
                    <a:pt x="10" y="179"/>
                  </a:cubicBezTo>
                  <a:close/>
                  <a:moveTo>
                    <a:pt x="6" y="179"/>
                  </a:moveTo>
                  <a:cubicBezTo>
                    <a:pt x="7" y="179"/>
                    <a:pt x="8" y="179"/>
                    <a:pt x="9" y="179"/>
                  </a:cubicBezTo>
                  <a:cubicBezTo>
                    <a:pt x="9" y="180"/>
                    <a:pt x="9" y="181"/>
                    <a:pt x="9" y="182"/>
                  </a:cubicBezTo>
                  <a:cubicBezTo>
                    <a:pt x="8" y="182"/>
                    <a:pt x="7" y="182"/>
                    <a:pt x="6" y="182"/>
                  </a:cubicBezTo>
                  <a:cubicBezTo>
                    <a:pt x="6" y="181"/>
                    <a:pt x="6" y="180"/>
                    <a:pt x="6" y="179"/>
                  </a:cubicBezTo>
                  <a:close/>
                  <a:moveTo>
                    <a:pt x="14" y="179"/>
                  </a:moveTo>
                  <a:cubicBezTo>
                    <a:pt x="15" y="179"/>
                    <a:pt x="16" y="179"/>
                    <a:pt x="17" y="179"/>
                  </a:cubicBezTo>
                  <a:cubicBezTo>
                    <a:pt x="17" y="180"/>
                    <a:pt x="17" y="181"/>
                    <a:pt x="17" y="182"/>
                  </a:cubicBezTo>
                  <a:cubicBezTo>
                    <a:pt x="16" y="182"/>
                    <a:pt x="15" y="182"/>
                    <a:pt x="14" y="182"/>
                  </a:cubicBezTo>
                  <a:cubicBezTo>
                    <a:pt x="14" y="181"/>
                    <a:pt x="14" y="180"/>
                    <a:pt x="14" y="179"/>
                  </a:cubicBezTo>
                  <a:close/>
                  <a:moveTo>
                    <a:pt x="22" y="179"/>
                  </a:moveTo>
                  <a:cubicBezTo>
                    <a:pt x="23" y="179"/>
                    <a:pt x="24" y="179"/>
                    <a:pt x="26" y="179"/>
                  </a:cubicBezTo>
                  <a:cubicBezTo>
                    <a:pt x="26" y="180"/>
                    <a:pt x="26" y="181"/>
                    <a:pt x="26" y="182"/>
                  </a:cubicBezTo>
                  <a:cubicBezTo>
                    <a:pt x="24" y="182"/>
                    <a:pt x="23" y="182"/>
                    <a:pt x="22" y="182"/>
                  </a:cubicBezTo>
                  <a:cubicBezTo>
                    <a:pt x="22" y="181"/>
                    <a:pt x="22" y="180"/>
                    <a:pt x="22" y="179"/>
                  </a:cubicBezTo>
                  <a:close/>
                  <a:moveTo>
                    <a:pt x="10" y="185"/>
                  </a:moveTo>
                  <a:cubicBezTo>
                    <a:pt x="11" y="185"/>
                    <a:pt x="12" y="185"/>
                    <a:pt x="13" y="185"/>
                  </a:cubicBezTo>
                  <a:cubicBezTo>
                    <a:pt x="13" y="186"/>
                    <a:pt x="13" y="187"/>
                    <a:pt x="13" y="187"/>
                  </a:cubicBezTo>
                  <a:cubicBezTo>
                    <a:pt x="12" y="187"/>
                    <a:pt x="11" y="187"/>
                    <a:pt x="10" y="187"/>
                  </a:cubicBezTo>
                  <a:cubicBezTo>
                    <a:pt x="10" y="187"/>
                    <a:pt x="10" y="186"/>
                    <a:pt x="10" y="185"/>
                  </a:cubicBezTo>
                  <a:close/>
                  <a:moveTo>
                    <a:pt x="6" y="185"/>
                  </a:moveTo>
                  <a:cubicBezTo>
                    <a:pt x="7" y="185"/>
                    <a:pt x="8" y="185"/>
                    <a:pt x="9" y="185"/>
                  </a:cubicBezTo>
                  <a:cubicBezTo>
                    <a:pt x="9" y="186"/>
                    <a:pt x="9" y="187"/>
                    <a:pt x="9" y="187"/>
                  </a:cubicBezTo>
                  <a:cubicBezTo>
                    <a:pt x="8" y="187"/>
                    <a:pt x="7" y="187"/>
                    <a:pt x="6" y="187"/>
                  </a:cubicBezTo>
                  <a:cubicBezTo>
                    <a:pt x="6" y="187"/>
                    <a:pt x="6" y="186"/>
                    <a:pt x="6" y="185"/>
                  </a:cubicBezTo>
                  <a:close/>
                  <a:moveTo>
                    <a:pt x="18" y="185"/>
                  </a:moveTo>
                  <a:cubicBezTo>
                    <a:pt x="19" y="185"/>
                    <a:pt x="20" y="185"/>
                    <a:pt x="21" y="185"/>
                  </a:cubicBezTo>
                  <a:cubicBezTo>
                    <a:pt x="21" y="186"/>
                    <a:pt x="21" y="187"/>
                    <a:pt x="21" y="187"/>
                  </a:cubicBezTo>
                  <a:cubicBezTo>
                    <a:pt x="20" y="187"/>
                    <a:pt x="19" y="187"/>
                    <a:pt x="18" y="187"/>
                  </a:cubicBezTo>
                  <a:cubicBezTo>
                    <a:pt x="18" y="187"/>
                    <a:pt x="18" y="186"/>
                    <a:pt x="18" y="185"/>
                  </a:cubicBezTo>
                  <a:close/>
                  <a:moveTo>
                    <a:pt x="22" y="185"/>
                  </a:moveTo>
                  <a:cubicBezTo>
                    <a:pt x="23" y="185"/>
                    <a:pt x="24" y="185"/>
                    <a:pt x="26" y="185"/>
                  </a:cubicBezTo>
                  <a:cubicBezTo>
                    <a:pt x="26" y="186"/>
                    <a:pt x="26" y="187"/>
                    <a:pt x="26" y="187"/>
                  </a:cubicBezTo>
                  <a:cubicBezTo>
                    <a:pt x="24" y="187"/>
                    <a:pt x="23" y="187"/>
                    <a:pt x="22" y="187"/>
                  </a:cubicBezTo>
                  <a:cubicBezTo>
                    <a:pt x="22" y="187"/>
                    <a:pt x="22" y="186"/>
                    <a:pt x="22" y="185"/>
                  </a:cubicBezTo>
                  <a:close/>
                  <a:moveTo>
                    <a:pt x="6" y="191"/>
                  </a:moveTo>
                  <a:cubicBezTo>
                    <a:pt x="7" y="191"/>
                    <a:pt x="8" y="191"/>
                    <a:pt x="9" y="191"/>
                  </a:cubicBezTo>
                  <a:cubicBezTo>
                    <a:pt x="9" y="192"/>
                    <a:pt x="9" y="193"/>
                    <a:pt x="9" y="193"/>
                  </a:cubicBezTo>
                  <a:cubicBezTo>
                    <a:pt x="8" y="193"/>
                    <a:pt x="7" y="193"/>
                    <a:pt x="6" y="193"/>
                  </a:cubicBezTo>
                  <a:cubicBezTo>
                    <a:pt x="6" y="193"/>
                    <a:pt x="6" y="192"/>
                    <a:pt x="6" y="191"/>
                  </a:cubicBezTo>
                  <a:close/>
                  <a:moveTo>
                    <a:pt x="14" y="191"/>
                  </a:moveTo>
                  <a:cubicBezTo>
                    <a:pt x="15" y="191"/>
                    <a:pt x="16" y="191"/>
                    <a:pt x="17" y="191"/>
                  </a:cubicBezTo>
                  <a:cubicBezTo>
                    <a:pt x="17" y="192"/>
                    <a:pt x="17" y="193"/>
                    <a:pt x="17" y="193"/>
                  </a:cubicBezTo>
                  <a:cubicBezTo>
                    <a:pt x="16" y="193"/>
                    <a:pt x="15" y="193"/>
                    <a:pt x="14" y="193"/>
                  </a:cubicBezTo>
                  <a:cubicBezTo>
                    <a:pt x="14" y="193"/>
                    <a:pt x="14" y="192"/>
                    <a:pt x="14" y="191"/>
                  </a:cubicBezTo>
                  <a:close/>
                  <a:moveTo>
                    <a:pt x="6" y="74"/>
                  </a:moveTo>
                  <a:cubicBezTo>
                    <a:pt x="9" y="74"/>
                    <a:pt x="9" y="74"/>
                    <a:pt x="9" y="74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6" y="74"/>
                    <a:pt x="6" y="74"/>
                    <a:pt x="6" y="74"/>
                  </a:cubicBezTo>
                  <a:close/>
                  <a:moveTo>
                    <a:pt x="14" y="74"/>
                  </a:moveTo>
                  <a:cubicBezTo>
                    <a:pt x="15" y="74"/>
                    <a:pt x="16" y="74"/>
                    <a:pt x="17" y="74"/>
                  </a:cubicBezTo>
                  <a:cubicBezTo>
                    <a:pt x="17" y="75"/>
                    <a:pt x="17" y="76"/>
                    <a:pt x="17" y="77"/>
                  </a:cubicBezTo>
                  <a:cubicBezTo>
                    <a:pt x="16" y="77"/>
                    <a:pt x="15" y="77"/>
                    <a:pt x="14" y="77"/>
                  </a:cubicBezTo>
                  <a:cubicBezTo>
                    <a:pt x="14" y="76"/>
                    <a:pt x="14" y="75"/>
                    <a:pt x="14" y="74"/>
                  </a:cubicBezTo>
                  <a:close/>
                  <a:moveTo>
                    <a:pt x="18" y="74"/>
                  </a:moveTo>
                  <a:cubicBezTo>
                    <a:pt x="19" y="74"/>
                    <a:pt x="20" y="74"/>
                    <a:pt x="21" y="74"/>
                  </a:cubicBezTo>
                  <a:cubicBezTo>
                    <a:pt x="21" y="75"/>
                    <a:pt x="21" y="76"/>
                    <a:pt x="21" y="77"/>
                  </a:cubicBezTo>
                  <a:cubicBezTo>
                    <a:pt x="20" y="77"/>
                    <a:pt x="19" y="77"/>
                    <a:pt x="18" y="77"/>
                  </a:cubicBezTo>
                  <a:cubicBezTo>
                    <a:pt x="18" y="76"/>
                    <a:pt x="18" y="75"/>
                    <a:pt x="18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03" name="Freeform 2609"/>
            <p:cNvSpPr>
              <a:spLocks noEditPoints="1"/>
            </p:cNvSpPr>
            <p:nvPr/>
          </p:nvSpPr>
          <p:spPr bwMode="auto">
            <a:xfrm>
              <a:off x="-2203449" y="682625"/>
              <a:ext cx="312738" cy="473075"/>
            </a:xfrm>
            <a:custGeom>
              <a:avLst/>
              <a:gdLst>
                <a:gd name="T0" fmla="*/ 13 w 96"/>
                <a:gd name="T1" fmla="*/ 22 h 145"/>
                <a:gd name="T2" fmla="*/ 25 w 96"/>
                <a:gd name="T3" fmla="*/ 17 h 145"/>
                <a:gd name="T4" fmla="*/ 55 w 96"/>
                <a:gd name="T5" fmla="*/ 20 h 145"/>
                <a:gd name="T6" fmla="*/ 84 w 96"/>
                <a:gd name="T7" fmla="*/ 20 h 145"/>
                <a:gd name="T8" fmla="*/ 17 w 96"/>
                <a:gd name="T9" fmla="*/ 42 h 145"/>
                <a:gd name="T10" fmla="*/ 13 w 96"/>
                <a:gd name="T11" fmla="*/ 62 h 145"/>
                <a:gd name="T12" fmla="*/ 13 w 96"/>
                <a:gd name="T13" fmla="*/ 106 h 145"/>
                <a:gd name="T14" fmla="*/ 79 w 96"/>
                <a:gd name="T15" fmla="*/ 124 h 145"/>
                <a:gd name="T16" fmla="*/ 23 w 96"/>
                <a:gd name="T17" fmla="*/ 119 h 145"/>
                <a:gd name="T18" fmla="*/ 47 w 96"/>
                <a:gd name="T19" fmla="*/ 116 h 145"/>
                <a:gd name="T20" fmla="*/ 61 w 96"/>
                <a:gd name="T21" fmla="*/ 116 h 145"/>
                <a:gd name="T22" fmla="*/ 25 w 96"/>
                <a:gd name="T23" fmla="*/ 111 h 145"/>
                <a:gd name="T24" fmla="*/ 61 w 96"/>
                <a:gd name="T25" fmla="*/ 114 h 145"/>
                <a:gd name="T26" fmla="*/ 11 w 96"/>
                <a:gd name="T27" fmla="*/ 109 h 145"/>
                <a:gd name="T28" fmla="*/ 35 w 96"/>
                <a:gd name="T29" fmla="*/ 106 h 145"/>
                <a:gd name="T30" fmla="*/ 49 w 96"/>
                <a:gd name="T31" fmla="*/ 106 h 145"/>
                <a:gd name="T32" fmla="*/ 25 w 96"/>
                <a:gd name="T33" fmla="*/ 101 h 145"/>
                <a:gd name="T34" fmla="*/ 49 w 96"/>
                <a:gd name="T35" fmla="*/ 104 h 145"/>
                <a:gd name="T36" fmla="*/ 84 w 96"/>
                <a:gd name="T37" fmla="*/ 104 h 145"/>
                <a:gd name="T38" fmla="*/ 29 w 96"/>
                <a:gd name="T39" fmla="*/ 96 h 145"/>
                <a:gd name="T40" fmla="*/ 43 w 96"/>
                <a:gd name="T41" fmla="*/ 96 h 145"/>
                <a:gd name="T42" fmla="*/ 79 w 96"/>
                <a:gd name="T43" fmla="*/ 96 h 145"/>
                <a:gd name="T44" fmla="*/ 19 w 96"/>
                <a:gd name="T45" fmla="*/ 94 h 145"/>
                <a:gd name="T46" fmla="*/ 47 w 96"/>
                <a:gd name="T47" fmla="*/ 94 h 145"/>
                <a:gd name="T48" fmla="*/ 72 w 96"/>
                <a:gd name="T49" fmla="*/ 91 h 145"/>
                <a:gd name="T50" fmla="*/ 31 w 96"/>
                <a:gd name="T51" fmla="*/ 86 h 145"/>
                <a:gd name="T52" fmla="*/ 55 w 96"/>
                <a:gd name="T53" fmla="*/ 86 h 145"/>
                <a:gd name="T54" fmla="*/ 79 w 96"/>
                <a:gd name="T55" fmla="*/ 89 h 145"/>
                <a:gd name="T56" fmla="*/ 29 w 96"/>
                <a:gd name="T57" fmla="*/ 84 h 145"/>
                <a:gd name="T58" fmla="*/ 53 w 96"/>
                <a:gd name="T59" fmla="*/ 81 h 145"/>
                <a:gd name="T60" fmla="*/ 67 w 96"/>
                <a:gd name="T61" fmla="*/ 81 h 145"/>
                <a:gd name="T62" fmla="*/ 19 w 96"/>
                <a:gd name="T63" fmla="*/ 77 h 145"/>
                <a:gd name="T64" fmla="*/ 37 w 96"/>
                <a:gd name="T65" fmla="*/ 79 h 145"/>
                <a:gd name="T66" fmla="*/ 78 w 96"/>
                <a:gd name="T67" fmla="*/ 79 h 145"/>
                <a:gd name="T68" fmla="*/ 29 w 96"/>
                <a:gd name="T69" fmla="*/ 72 h 145"/>
                <a:gd name="T70" fmla="*/ 49 w 96"/>
                <a:gd name="T71" fmla="*/ 72 h 145"/>
                <a:gd name="T72" fmla="*/ 73 w 96"/>
                <a:gd name="T73" fmla="*/ 72 h 145"/>
                <a:gd name="T74" fmla="*/ 79 w 96"/>
                <a:gd name="T75" fmla="*/ 69 h 145"/>
                <a:gd name="T76" fmla="*/ 29 w 96"/>
                <a:gd name="T77" fmla="*/ 65 h 145"/>
                <a:gd name="T78" fmla="*/ 53 w 96"/>
                <a:gd name="T79" fmla="*/ 62 h 145"/>
                <a:gd name="T80" fmla="*/ 67 w 96"/>
                <a:gd name="T81" fmla="*/ 62 h 145"/>
                <a:gd name="T82" fmla="*/ 19 w 96"/>
                <a:gd name="T83" fmla="*/ 57 h 145"/>
                <a:gd name="T84" fmla="*/ 43 w 96"/>
                <a:gd name="T85" fmla="*/ 60 h 145"/>
                <a:gd name="T86" fmla="*/ 72 w 96"/>
                <a:gd name="T87" fmla="*/ 60 h 145"/>
                <a:gd name="T88" fmla="*/ 41 w 96"/>
                <a:gd name="T89" fmla="*/ 52 h 145"/>
                <a:gd name="T90" fmla="*/ 61 w 96"/>
                <a:gd name="T91" fmla="*/ 52 h 145"/>
                <a:gd name="T92" fmla="*/ 37 w 96"/>
                <a:gd name="T93" fmla="*/ 47 h 145"/>
                <a:gd name="T94" fmla="*/ 67 w 96"/>
                <a:gd name="T95" fmla="*/ 50 h 145"/>
                <a:gd name="T96" fmla="*/ 90 w 96"/>
                <a:gd name="T97" fmla="*/ 50 h 145"/>
                <a:gd name="T98" fmla="*/ 29 w 96"/>
                <a:gd name="T99" fmla="*/ 42 h 145"/>
                <a:gd name="T100" fmla="*/ 61 w 96"/>
                <a:gd name="T101" fmla="*/ 42 h 145"/>
                <a:gd name="T102" fmla="*/ 86 w 96"/>
                <a:gd name="T103" fmla="*/ 42 h 145"/>
                <a:gd name="T104" fmla="*/ 73 w 96"/>
                <a:gd name="T105" fmla="*/ 40 h 145"/>
                <a:gd name="T106" fmla="*/ 41 w 96"/>
                <a:gd name="T107" fmla="*/ 35 h 145"/>
                <a:gd name="T108" fmla="*/ 78 w 96"/>
                <a:gd name="T109" fmla="*/ 32 h 145"/>
                <a:gd name="T110" fmla="*/ 7 w 96"/>
                <a:gd name="T111" fmla="*/ 27 h 145"/>
                <a:gd name="T112" fmla="*/ 61 w 96"/>
                <a:gd name="T113" fmla="*/ 27 h 145"/>
                <a:gd name="T114" fmla="*/ 86 w 96"/>
                <a:gd name="T115" fmla="*/ 30 h 145"/>
                <a:gd name="T116" fmla="*/ 29 w 96"/>
                <a:gd name="T117" fmla="*/ 25 h 145"/>
                <a:gd name="T118" fmla="*/ 66 w 96"/>
                <a:gd name="T119" fmla="*/ 2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6" h="145">
                  <a:moveTo>
                    <a:pt x="96" y="145"/>
                  </a:moveTo>
                  <a:cubicBezTo>
                    <a:pt x="0" y="145"/>
                    <a:pt x="0" y="145"/>
                    <a:pt x="0" y="14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145"/>
                    <a:pt x="96" y="145"/>
                    <a:pt x="96" y="145"/>
                  </a:cubicBezTo>
                  <a:close/>
                  <a:moveTo>
                    <a:pt x="86" y="22"/>
                  </a:moveTo>
                  <a:cubicBezTo>
                    <a:pt x="86" y="23"/>
                    <a:pt x="86" y="24"/>
                    <a:pt x="86" y="25"/>
                  </a:cubicBezTo>
                  <a:cubicBezTo>
                    <a:pt x="87" y="25"/>
                    <a:pt x="88" y="25"/>
                    <a:pt x="90" y="25"/>
                  </a:cubicBezTo>
                  <a:cubicBezTo>
                    <a:pt x="90" y="24"/>
                    <a:pt x="90" y="23"/>
                    <a:pt x="90" y="22"/>
                  </a:cubicBezTo>
                  <a:cubicBezTo>
                    <a:pt x="88" y="22"/>
                    <a:pt x="87" y="22"/>
                    <a:pt x="86" y="22"/>
                  </a:cubicBezTo>
                  <a:close/>
                  <a:moveTo>
                    <a:pt x="13" y="22"/>
                  </a:moveTo>
                  <a:cubicBezTo>
                    <a:pt x="13" y="23"/>
                    <a:pt x="13" y="24"/>
                    <a:pt x="13" y="25"/>
                  </a:cubicBezTo>
                  <a:cubicBezTo>
                    <a:pt x="14" y="25"/>
                    <a:pt x="16" y="25"/>
                    <a:pt x="17" y="25"/>
                  </a:cubicBezTo>
                  <a:cubicBezTo>
                    <a:pt x="17" y="24"/>
                    <a:pt x="17" y="23"/>
                    <a:pt x="17" y="22"/>
                  </a:cubicBezTo>
                  <a:cubicBezTo>
                    <a:pt x="16" y="22"/>
                    <a:pt x="14" y="22"/>
                    <a:pt x="13" y="22"/>
                  </a:cubicBezTo>
                  <a:close/>
                  <a:moveTo>
                    <a:pt x="13" y="17"/>
                  </a:moveTo>
                  <a:cubicBezTo>
                    <a:pt x="13" y="18"/>
                    <a:pt x="13" y="19"/>
                    <a:pt x="13" y="20"/>
                  </a:cubicBezTo>
                  <a:cubicBezTo>
                    <a:pt x="14" y="20"/>
                    <a:pt x="16" y="20"/>
                    <a:pt x="17" y="20"/>
                  </a:cubicBezTo>
                  <a:cubicBezTo>
                    <a:pt x="17" y="19"/>
                    <a:pt x="17" y="18"/>
                    <a:pt x="17" y="17"/>
                  </a:cubicBezTo>
                  <a:cubicBezTo>
                    <a:pt x="16" y="17"/>
                    <a:pt x="14" y="17"/>
                    <a:pt x="13" y="17"/>
                  </a:cubicBezTo>
                  <a:close/>
                  <a:moveTo>
                    <a:pt x="7" y="17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7" y="17"/>
                    <a:pt x="7" y="17"/>
                    <a:pt x="7" y="17"/>
                  </a:cubicBezTo>
                  <a:close/>
                  <a:moveTo>
                    <a:pt x="19" y="17"/>
                  </a:moveTo>
                  <a:cubicBezTo>
                    <a:pt x="19" y="18"/>
                    <a:pt x="19" y="19"/>
                    <a:pt x="19" y="20"/>
                  </a:cubicBezTo>
                  <a:cubicBezTo>
                    <a:pt x="20" y="20"/>
                    <a:pt x="22" y="20"/>
                    <a:pt x="23" y="20"/>
                  </a:cubicBezTo>
                  <a:cubicBezTo>
                    <a:pt x="23" y="19"/>
                    <a:pt x="23" y="18"/>
                    <a:pt x="23" y="17"/>
                  </a:cubicBezTo>
                  <a:cubicBezTo>
                    <a:pt x="22" y="17"/>
                    <a:pt x="20" y="17"/>
                    <a:pt x="19" y="17"/>
                  </a:cubicBezTo>
                  <a:close/>
                  <a:moveTo>
                    <a:pt x="25" y="17"/>
                  </a:moveTo>
                  <a:cubicBezTo>
                    <a:pt x="25" y="18"/>
                    <a:pt x="25" y="19"/>
                    <a:pt x="25" y="20"/>
                  </a:cubicBezTo>
                  <a:cubicBezTo>
                    <a:pt x="26" y="20"/>
                    <a:pt x="28" y="20"/>
                    <a:pt x="29" y="20"/>
                  </a:cubicBezTo>
                  <a:cubicBezTo>
                    <a:pt x="29" y="19"/>
                    <a:pt x="29" y="18"/>
                    <a:pt x="29" y="17"/>
                  </a:cubicBezTo>
                  <a:cubicBezTo>
                    <a:pt x="28" y="17"/>
                    <a:pt x="26" y="17"/>
                    <a:pt x="25" y="17"/>
                  </a:cubicBezTo>
                  <a:close/>
                  <a:moveTo>
                    <a:pt x="31" y="17"/>
                  </a:moveTo>
                  <a:cubicBezTo>
                    <a:pt x="31" y="18"/>
                    <a:pt x="31" y="19"/>
                    <a:pt x="31" y="20"/>
                  </a:cubicBezTo>
                  <a:cubicBezTo>
                    <a:pt x="32" y="20"/>
                    <a:pt x="34" y="20"/>
                    <a:pt x="35" y="20"/>
                  </a:cubicBezTo>
                  <a:cubicBezTo>
                    <a:pt x="35" y="19"/>
                    <a:pt x="35" y="18"/>
                    <a:pt x="35" y="17"/>
                  </a:cubicBezTo>
                  <a:cubicBezTo>
                    <a:pt x="34" y="17"/>
                    <a:pt x="32" y="17"/>
                    <a:pt x="31" y="17"/>
                  </a:cubicBezTo>
                  <a:close/>
                  <a:moveTo>
                    <a:pt x="37" y="17"/>
                  </a:moveTo>
                  <a:cubicBezTo>
                    <a:pt x="37" y="18"/>
                    <a:pt x="37" y="19"/>
                    <a:pt x="37" y="20"/>
                  </a:cubicBezTo>
                  <a:cubicBezTo>
                    <a:pt x="38" y="20"/>
                    <a:pt x="40" y="20"/>
                    <a:pt x="41" y="20"/>
                  </a:cubicBezTo>
                  <a:cubicBezTo>
                    <a:pt x="41" y="19"/>
                    <a:pt x="41" y="18"/>
                    <a:pt x="41" y="17"/>
                  </a:cubicBezTo>
                  <a:cubicBezTo>
                    <a:pt x="40" y="17"/>
                    <a:pt x="38" y="17"/>
                    <a:pt x="37" y="17"/>
                  </a:cubicBezTo>
                  <a:close/>
                  <a:moveTo>
                    <a:pt x="55" y="17"/>
                  </a:moveTo>
                  <a:cubicBezTo>
                    <a:pt x="55" y="18"/>
                    <a:pt x="55" y="19"/>
                    <a:pt x="55" y="20"/>
                  </a:cubicBezTo>
                  <a:cubicBezTo>
                    <a:pt x="57" y="20"/>
                    <a:pt x="58" y="20"/>
                    <a:pt x="60" y="20"/>
                  </a:cubicBezTo>
                  <a:cubicBezTo>
                    <a:pt x="60" y="19"/>
                    <a:pt x="60" y="18"/>
                    <a:pt x="60" y="17"/>
                  </a:cubicBezTo>
                  <a:cubicBezTo>
                    <a:pt x="58" y="17"/>
                    <a:pt x="57" y="17"/>
                    <a:pt x="55" y="17"/>
                  </a:cubicBezTo>
                  <a:close/>
                  <a:moveTo>
                    <a:pt x="61" y="17"/>
                  </a:moveTo>
                  <a:cubicBezTo>
                    <a:pt x="61" y="18"/>
                    <a:pt x="61" y="19"/>
                    <a:pt x="61" y="20"/>
                  </a:cubicBezTo>
                  <a:cubicBezTo>
                    <a:pt x="63" y="20"/>
                    <a:pt x="64" y="20"/>
                    <a:pt x="66" y="20"/>
                  </a:cubicBezTo>
                  <a:cubicBezTo>
                    <a:pt x="66" y="19"/>
                    <a:pt x="66" y="18"/>
                    <a:pt x="66" y="17"/>
                  </a:cubicBezTo>
                  <a:cubicBezTo>
                    <a:pt x="64" y="17"/>
                    <a:pt x="63" y="17"/>
                    <a:pt x="61" y="17"/>
                  </a:cubicBezTo>
                  <a:close/>
                  <a:moveTo>
                    <a:pt x="73" y="17"/>
                  </a:moveTo>
                  <a:cubicBezTo>
                    <a:pt x="73" y="18"/>
                    <a:pt x="73" y="19"/>
                    <a:pt x="73" y="20"/>
                  </a:cubicBezTo>
                  <a:cubicBezTo>
                    <a:pt x="75" y="20"/>
                    <a:pt x="76" y="20"/>
                    <a:pt x="78" y="20"/>
                  </a:cubicBezTo>
                  <a:cubicBezTo>
                    <a:pt x="78" y="19"/>
                    <a:pt x="78" y="18"/>
                    <a:pt x="78" y="17"/>
                  </a:cubicBezTo>
                  <a:cubicBezTo>
                    <a:pt x="76" y="17"/>
                    <a:pt x="75" y="17"/>
                    <a:pt x="73" y="17"/>
                  </a:cubicBezTo>
                  <a:close/>
                  <a:moveTo>
                    <a:pt x="79" y="17"/>
                  </a:moveTo>
                  <a:cubicBezTo>
                    <a:pt x="79" y="18"/>
                    <a:pt x="79" y="19"/>
                    <a:pt x="79" y="20"/>
                  </a:cubicBezTo>
                  <a:cubicBezTo>
                    <a:pt x="81" y="20"/>
                    <a:pt x="82" y="20"/>
                    <a:pt x="84" y="20"/>
                  </a:cubicBezTo>
                  <a:cubicBezTo>
                    <a:pt x="84" y="19"/>
                    <a:pt x="84" y="18"/>
                    <a:pt x="84" y="17"/>
                  </a:cubicBezTo>
                  <a:cubicBezTo>
                    <a:pt x="82" y="17"/>
                    <a:pt x="81" y="17"/>
                    <a:pt x="79" y="17"/>
                  </a:cubicBezTo>
                  <a:close/>
                  <a:moveTo>
                    <a:pt x="86" y="17"/>
                  </a:moveTo>
                  <a:cubicBezTo>
                    <a:pt x="86" y="20"/>
                    <a:pt x="86" y="20"/>
                    <a:pt x="86" y="20"/>
                  </a:cubicBezTo>
                  <a:cubicBezTo>
                    <a:pt x="90" y="20"/>
                    <a:pt x="90" y="20"/>
                    <a:pt x="90" y="20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6" y="17"/>
                    <a:pt x="86" y="17"/>
                    <a:pt x="86" y="17"/>
                  </a:cubicBezTo>
                  <a:close/>
                  <a:moveTo>
                    <a:pt x="13" y="27"/>
                  </a:moveTo>
                  <a:cubicBezTo>
                    <a:pt x="13" y="28"/>
                    <a:pt x="13" y="29"/>
                    <a:pt x="13" y="30"/>
                  </a:cubicBezTo>
                  <a:cubicBezTo>
                    <a:pt x="14" y="30"/>
                    <a:pt x="16" y="30"/>
                    <a:pt x="17" y="30"/>
                  </a:cubicBezTo>
                  <a:cubicBezTo>
                    <a:pt x="17" y="29"/>
                    <a:pt x="17" y="28"/>
                    <a:pt x="17" y="27"/>
                  </a:cubicBezTo>
                  <a:cubicBezTo>
                    <a:pt x="16" y="27"/>
                    <a:pt x="14" y="27"/>
                    <a:pt x="13" y="27"/>
                  </a:cubicBezTo>
                  <a:close/>
                  <a:moveTo>
                    <a:pt x="13" y="42"/>
                  </a:moveTo>
                  <a:cubicBezTo>
                    <a:pt x="13" y="43"/>
                    <a:pt x="13" y="44"/>
                    <a:pt x="13" y="45"/>
                  </a:cubicBezTo>
                  <a:cubicBezTo>
                    <a:pt x="14" y="45"/>
                    <a:pt x="16" y="45"/>
                    <a:pt x="17" y="45"/>
                  </a:cubicBezTo>
                  <a:cubicBezTo>
                    <a:pt x="17" y="44"/>
                    <a:pt x="17" y="43"/>
                    <a:pt x="17" y="42"/>
                  </a:cubicBezTo>
                  <a:cubicBezTo>
                    <a:pt x="16" y="42"/>
                    <a:pt x="14" y="42"/>
                    <a:pt x="13" y="42"/>
                  </a:cubicBezTo>
                  <a:close/>
                  <a:moveTo>
                    <a:pt x="13" y="47"/>
                  </a:moveTo>
                  <a:cubicBezTo>
                    <a:pt x="13" y="48"/>
                    <a:pt x="13" y="49"/>
                    <a:pt x="13" y="50"/>
                  </a:cubicBezTo>
                  <a:cubicBezTo>
                    <a:pt x="14" y="50"/>
                    <a:pt x="16" y="50"/>
                    <a:pt x="17" y="50"/>
                  </a:cubicBezTo>
                  <a:cubicBezTo>
                    <a:pt x="17" y="49"/>
                    <a:pt x="17" y="48"/>
                    <a:pt x="17" y="47"/>
                  </a:cubicBezTo>
                  <a:cubicBezTo>
                    <a:pt x="16" y="47"/>
                    <a:pt x="14" y="47"/>
                    <a:pt x="13" y="47"/>
                  </a:cubicBezTo>
                  <a:close/>
                  <a:moveTo>
                    <a:pt x="13" y="52"/>
                  </a:moveTo>
                  <a:cubicBezTo>
                    <a:pt x="13" y="53"/>
                    <a:pt x="13" y="54"/>
                    <a:pt x="13" y="55"/>
                  </a:cubicBezTo>
                  <a:cubicBezTo>
                    <a:pt x="14" y="55"/>
                    <a:pt x="16" y="55"/>
                    <a:pt x="17" y="55"/>
                  </a:cubicBezTo>
                  <a:cubicBezTo>
                    <a:pt x="17" y="54"/>
                    <a:pt x="17" y="53"/>
                    <a:pt x="17" y="52"/>
                  </a:cubicBezTo>
                  <a:cubicBezTo>
                    <a:pt x="16" y="52"/>
                    <a:pt x="14" y="52"/>
                    <a:pt x="13" y="52"/>
                  </a:cubicBezTo>
                  <a:close/>
                  <a:moveTo>
                    <a:pt x="13" y="62"/>
                  </a:moveTo>
                  <a:cubicBezTo>
                    <a:pt x="13" y="63"/>
                    <a:pt x="13" y="64"/>
                    <a:pt x="13" y="65"/>
                  </a:cubicBezTo>
                  <a:cubicBezTo>
                    <a:pt x="14" y="65"/>
                    <a:pt x="16" y="65"/>
                    <a:pt x="17" y="65"/>
                  </a:cubicBezTo>
                  <a:cubicBezTo>
                    <a:pt x="17" y="64"/>
                    <a:pt x="17" y="63"/>
                    <a:pt x="17" y="62"/>
                  </a:cubicBezTo>
                  <a:cubicBezTo>
                    <a:pt x="16" y="62"/>
                    <a:pt x="14" y="62"/>
                    <a:pt x="13" y="62"/>
                  </a:cubicBezTo>
                  <a:close/>
                  <a:moveTo>
                    <a:pt x="13" y="77"/>
                  </a:moveTo>
                  <a:cubicBezTo>
                    <a:pt x="13" y="77"/>
                    <a:pt x="13" y="78"/>
                    <a:pt x="13" y="79"/>
                  </a:cubicBezTo>
                  <a:cubicBezTo>
                    <a:pt x="14" y="79"/>
                    <a:pt x="16" y="79"/>
                    <a:pt x="17" y="79"/>
                  </a:cubicBezTo>
                  <a:cubicBezTo>
                    <a:pt x="17" y="78"/>
                    <a:pt x="17" y="77"/>
                    <a:pt x="17" y="77"/>
                  </a:cubicBezTo>
                  <a:cubicBezTo>
                    <a:pt x="16" y="77"/>
                    <a:pt x="14" y="77"/>
                    <a:pt x="13" y="77"/>
                  </a:cubicBezTo>
                  <a:close/>
                  <a:moveTo>
                    <a:pt x="13" y="91"/>
                  </a:moveTo>
                  <a:cubicBezTo>
                    <a:pt x="13" y="92"/>
                    <a:pt x="13" y="93"/>
                    <a:pt x="13" y="94"/>
                  </a:cubicBezTo>
                  <a:cubicBezTo>
                    <a:pt x="14" y="94"/>
                    <a:pt x="16" y="94"/>
                    <a:pt x="17" y="94"/>
                  </a:cubicBezTo>
                  <a:cubicBezTo>
                    <a:pt x="17" y="93"/>
                    <a:pt x="17" y="92"/>
                    <a:pt x="17" y="91"/>
                  </a:cubicBezTo>
                  <a:cubicBezTo>
                    <a:pt x="16" y="91"/>
                    <a:pt x="14" y="91"/>
                    <a:pt x="13" y="91"/>
                  </a:cubicBezTo>
                  <a:close/>
                  <a:moveTo>
                    <a:pt x="13" y="101"/>
                  </a:moveTo>
                  <a:cubicBezTo>
                    <a:pt x="13" y="102"/>
                    <a:pt x="13" y="103"/>
                    <a:pt x="13" y="104"/>
                  </a:cubicBezTo>
                  <a:cubicBezTo>
                    <a:pt x="14" y="104"/>
                    <a:pt x="16" y="104"/>
                    <a:pt x="17" y="104"/>
                  </a:cubicBezTo>
                  <a:cubicBezTo>
                    <a:pt x="17" y="103"/>
                    <a:pt x="17" y="102"/>
                    <a:pt x="17" y="101"/>
                  </a:cubicBezTo>
                  <a:cubicBezTo>
                    <a:pt x="16" y="101"/>
                    <a:pt x="14" y="101"/>
                    <a:pt x="13" y="101"/>
                  </a:cubicBezTo>
                  <a:close/>
                  <a:moveTo>
                    <a:pt x="13" y="106"/>
                  </a:moveTo>
                  <a:cubicBezTo>
                    <a:pt x="13" y="107"/>
                    <a:pt x="13" y="108"/>
                    <a:pt x="13" y="109"/>
                  </a:cubicBezTo>
                  <a:cubicBezTo>
                    <a:pt x="14" y="109"/>
                    <a:pt x="16" y="109"/>
                    <a:pt x="17" y="109"/>
                  </a:cubicBezTo>
                  <a:cubicBezTo>
                    <a:pt x="17" y="108"/>
                    <a:pt x="17" y="107"/>
                    <a:pt x="17" y="106"/>
                  </a:cubicBezTo>
                  <a:cubicBezTo>
                    <a:pt x="16" y="106"/>
                    <a:pt x="14" y="106"/>
                    <a:pt x="13" y="106"/>
                  </a:cubicBezTo>
                  <a:close/>
                  <a:moveTo>
                    <a:pt x="13" y="111"/>
                  </a:moveTo>
                  <a:cubicBezTo>
                    <a:pt x="13" y="112"/>
                    <a:pt x="13" y="113"/>
                    <a:pt x="13" y="114"/>
                  </a:cubicBezTo>
                  <a:cubicBezTo>
                    <a:pt x="14" y="114"/>
                    <a:pt x="16" y="114"/>
                    <a:pt x="17" y="114"/>
                  </a:cubicBezTo>
                  <a:cubicBezTo>
                    <a:pt x="17" y="113"/>
                    <a:pt x="17" y="112"/>
                    <a:pt x="17" y="111"/>
                  </a:cubicBezTo>
                  <a:cubicBezTo>
                    <a:pt x="16" y="111"/>
                    <a:pt x="14" y="111"/>
                    <a:pt x="13" y="111"/>
                  </a:cubicBezTo>
                  <a:close/>
                  <a:moveTo>
                    <a:pt x="13" y="116"/>
                  </a:moveTo>
                  <a:cubicBezTo>
                    <a:pt x="13" y="117"/>
                    <a:pt x="13" y="118"/>
                    <a:pt x="13" y="119"/>
                  </a:cubicBezTo>
                  <a:cubicBezTo>
                    <a:pt x="14" y="119"/>
                    <a:pt x="16" y="119"/>
                    <a:pt x="17" y="119"/>
                  </a:cubicBezTo>
                  <a:cubicBezTo>
                    <a:pt x="17" y="118"/>
                    <a:pt x="17" y="117"/>
                    <a:pt x="17" y="116"/>
                  </a:cubicBezTo>
                  <a:cubicBezTo>
                    <a:pt x="16" y="116"/>
                    <a:pt x="14" y="116"/>
                    <a:pt x="13" y="116"/>
                  </a:cubicBezTo>
                  <a:close/>
                  <a:moveTo>
                    <a:pt x="79" y="121"/>
                  </a:moveTo>
                  <a:cubicBezTo>
                    <a:pt x="79" y="122"/>
                    <a:pt x="79" y="123"/>
                    <a:pt x="79" y="124"/>
                  </a:cubicBezTo>
                  <a:cubicBezTo>
                    <a:pt x="81" y="124"/>
                    <a:pt x="82" y="124"/>
                    <a:pt x="84" y="124"/>
                  </a:cubicBezTo>
                  <a:cubicBezTo>
                    <a:pt x="84" y="123"/>
                    <a:pt x="84" y="122"/>
                    <a:pt x="84" y="121"/>
                  </a:cubicBezTo>
                  <a:cubicBezTo>
                    <a:pt x="82" y="121"/>
                    <a:pt x="81" y="121"/>
                    <a:pt x="79" y="121"/>
                  </a:cubicBezTo>
                  <a:close/>
                  <a:moveTo>
                    <a:pt x="86" y="121"/>
                  </a:moveTo>
                  <a:cubicBezTo>
                    <a:pt x="86" y="124"/>
                    <a:pt x="86" y="124"/>
                    <a:pt x="86" y="124"/>
                  </a:cubicBezTo>
                  <a:cubicBezTo>
                    <a:pt x="90" y="124"/>
                    <a:pt x="90" y="124"/>
                    <a:pt x="90" y="124"/>
                  </a:cubicBezTo>
                  <a:cubicBezTo>
                    <a:pt x="90" y="121"/>
                    <a:pt x="90" y="121"/>
                    <a:pt x="90" y="121"/>
                  </a:cubicBezTo>
                  <a:cubicBezTo>
                    <a:pt x="86" y="121"/>
                    <a:pt x="86" y="121"/>
                    <a:pt x="86" y="121"/>
                  </a:cubicBezTo>
                  <a:close/>
                  <a:moveTo>
                    <a:pt x="7" y="116"/>
                  </a:moveTo>
                  <a:cubicBezTo>
                    <a:pt x="7" y="117"/>
                    <a:pt x="7" y="118"/>
                    <a:pt x="7" y="119"/>
                  </a:cubicBezTo>
                  <a:cubicBezTo>
                    <a:pt x="8" y="119"/>
                    <a:pt x="10" y="119"/>
                    <a:pt x="11" y="119"/>
                  </a:cubicBezTo>
                  <a:cubicBezTo>
                    <a:pt x="11" y="118"/>
                    <a:pt x="11" y="117"/>
                    <a:pt x="11" y="116"/>
                  </a:cubicBezTo>
                  <a:cubicBezTo>
                    <a:pt x="10" y="116"/>
                    <a:pt x="8" y="116"/>
                    <a:pt x="7" y="116"/>
                  </a:cubicBezTo>
                  <a:close/>
                  <a:moveTo>
                    <a:pt x="19" y="116"/>
                  </a:moveTo>
                  <a:cubicBezTo>
                    <a:pt x="19" y="117"/>
                    <a:pt x="19" y="118"/>
                    <a:pt x="19" y="119"/>
                  </a:cubicBezTo>
                  <a:cubicBezTo>
                    <a:pt x="20" y="119"/>
                    <a:pt x="22" y="119"/>
                    <a:pt x="23" y="119"/>
                  </a:cubicBezTo>
                  <a:cubicBezTo>
                    <a:pt x="23" y="118"/>
                    <a:pt x="23" y="117"/>
                    <a:pt x="23" y="116"/>
                  </a:cubicBezTo>
                  <a:cubicBezTo>
                    <a:pt x="22" y="116"/>
                    <a:pt x="20" y="116"/>
                    <a:pt x="19" y="116"/>
                  </a:cubicBezTo>
                  <a:close/>
                  <a:moveTo>
                    <a:pt x="25" y="116"/>
                  </a:moveTo>
                  <a:cubicBezTo>
                    <a:pt x="25" y="117"/>
                    <a:pt x="25" y="118"/>
                    <a:pt x="25" y="119"/>
                  </a:cubicBezTo>
                  <a:cubicBezTo>
                    <a:pt x="26" y="119"/>
                    <a:pt x="28" y="119"/>
                    <a:pt x="29" y="119"/>
                  </a:cubicBezTo>
                  <a:cubicBezTo>
                    <a:pt x="29" y="118"/>
                    <a:pt x="29" y="117"/>
                    <a:pt x="29" y="116"/>
                  </a:cubicBezTo>
                  <a:cubicBezTo>
                    <a:pt x="28" y="116"/>
                    <a:pt x="26" y="116"/>
                    <a:pt x="25" y="116"/>
                  </a:cubicBezTo>
                  <a:close/>
                  <a:moveTo>
                    <a:pt x="37" y="116"/>
                  </a:moveTo>
                  <a:cubicBezTo>
                    <a:pt x="37" y="117"/>
                    <a:pt x="37" y="118"/>
                    <a:pt x="37" y="119"/>
                  </a:cubicBezTo>
                  <a:cubicBezTo>
                    <a:pt x="38" y="119"/>
                    <a:pt x="40" y="119"/>
                    <a:pt x="41" y="119"/>
                  </a:cubicBezTo>
                  <a:cubicBezTo>
                    <a:pt x="41" y="118"/>
                    <a:pt x="41" y="117"/>
                    <a:pt x="41" y="116"/>
                  </a:cubicBezTo>
                  <a:cubicBezTo>
                    <a:pt x="40" y="116"/>
                    <a:pt x="38" y="116"/>
                    <a:pt x="37" y="116"/>
                  </a:cubicBezTo>
                  <a:close/>
                  <a:moveTo>
                    <a:pt x="43" y="116"/>
                  </a:moveTo>
                  <a:cubicBezTo>
                    <a:pt x="43" y="117"/>
                    <a:pt x="43" y="118"/>
                    <a:pt x="43" y="119"/>
                  </a:cubicBezTo>
                  <a:cubicBezTo>
                    <a:pt x="45" y="119"/>
                    <a:pt x="46" y="119"/>
                    <a:pt x="47" y="119"/>
                  </a:cubicBezTo>
                  <a:cubicBezTo>
                    <a:pt x="47" y="118"/>
                    <a:pt x="47" y="117"/>
                    <a:pt x="47" y="116"/>
                  </a:cubicBezTo>
                  <a:cubicBezTo>
                    <a:pt x="46" y="116"/>
                    <a:pt x="45" y="116"/>
                    <a:pt x="43" y="116"/>
                  </a:cubicBezTo>
                  <a:close/>
                  <a:moveTo>
                    <a:pt x="49" y="116"/>
                  </a:moveTo>
                  <a:cubicBezTo>
                    <a:pt x="49" y="117"/>
                    <a:pt x="49" y="118"/>
                    <a:pt x="49" y="119"/>
                  </a:cubicBezTo>
                  <a:cubicBezTo>
                    <a:pt x="51" y="119"/>
                    <a:pt x="52" y="119"/>
                    <a:pt x="53" y="119"/>
                  </a:cubicBezTo>
                  <a:cubicBezTo>
                    <a:pt x="53" y="118"/>
                    <a:pt x="53" y="117"/>
                    <a:pt x="53" y="116"/>
                  </a:cubicBezTo>
                  <a:cubicBezTo>
                    <a:pt x="52" y="116"/>
                    <a:pt x="51" y="116"/>
                    <a:pt x="49" y="116"/>
                  </a:cubicBezTo>
                  <a:close/>
                  <a:moveTo>
                    <a:pt x="55" y="116"/>
                  </a:moveTo>
                  <a:cubicBezTo>
                    <a:pt x="55" y="117"/>
                    <a:pt x="55" y="118"/>
                    <a:pt x="55" y="119"/>
                  </a:cubicBezTo>
                  <a:cubicBezTo>
                    <a:pt x="57" y="119"/>
                    <a:pt x="58" y="119"/>
                    <a:pt x="60" y="119"/>
                  </a:cubicBezTo>
                  <a:cubicBezTo>
                    <a:pt x="60" y="118"/>
                    <a:pt x="60" y="117"/>
                    <a:pt x="60" y="116"/>
                  </a:cubicBezTo>
                  <a:cubicBezTo>
                    <a:pt x="58" y="116"/>
                    <a:pt x="57" y="116"/>
                    <a:pt x="55" y="116"/>
                  </a:cubicBezTo>
                  <a:close/>
                  <a:moveTo>
                    <a:pt x="61" y="116"/>
                  </a:moveTo>
                  <a:cubicBezTo>
                    <a:pt x="61" y="117"/>
                    <a:pt x="61" y="118"/>
                    <a:pt x="61" y="119"/>
                  </a:cubicBezTo>
                  <a:cubicBezTo>
                    <a:pt x="63" y="119"/>
                    <a:pt x="64" y="119"/>
                    <a:pt x="66" y="119"/>
                  </a:cubicBezTo>
                  <a:cubicBezTo>
                    <a:pt x="66" y="118"/>
                    <a:pt x="66" y="117"/>
                    <a:pt x="66" y="116"/>
                  </a:cubicBezTo>
                  <a:cubicBezTo>
                    <a:pt x="64" y="116"/>
                    <a:pt x="63" y="116"/>
                    <a:pt x="61" y="116"/>
                  </a:cubicBezTo>
                  <a:close/>
                  <a:moveTo>
                    <a:pt x="79" y="116"/>
                  </a:moveTo>
                  <a:cubicBezTo>
                    <a:pt x="79" y="117"/>
                    <a:pt x="79" y="118"/>
                    <a:pt x="79" y="119"/>
                  </a:cubicBezTo>
                  <a:cubicBezTo>
                    <a:pt x="81" y="119"/>
                    <a:pt x="82" y="119"/>
                    <a:pt x="84" y="119"/>
                  </a:cubicBezTo>
                  <a:cubicBezTo>
                    <a:pt x="84" y="118"/>
                    <a:pt x="84" y="117"/>
                    <a:pt x="84" y="116"/>
                  </a:cubicBezTo>
                  <a:cubicBezTo>
                    <a:pt x="82" y="116"/>
                    <a:pt x="81" y="116"/>
                    <a:pt x="79" y="116"/>
                  </a:cubicBezTo>
                  <a:close/>
                  <a:moveTo>
                    <a:pt x="86" y="116"/>
                  </a:moveTo>
                  <a:cubicBezTo>
                    <a:pt x="86" y="117"/>
                    <a:pt x="86" y="118"/>
                    <a:pt x="86" y="119"/>
                  </a:cubicBezTo>
                  <a:cubicBezTo>
                    <a:pt x="87" y="119"/>
                    <a:pt x="88" y="119"/>
                    <a:pt x="90" y="119"/>
                  </a:cubicBezTo>
                  <a:cubicBezTo>
                    <a:pt x="90" y="118"/>
                    <a:pt x="90" y="117"/>
                    <a:pt x="90" y="116"/>
                  </a:cubicBezTo>
                  <a:cubicBezTo>
                    <a:pt x="88" y="116"/>
                    <a:pt x="87" y="116"/>
                    <a:pt x="86" y="116"/>
                  </a:cubicBezTo>
                  <a:close/>
                  <a:moveTo>
                    <a:pt x="19" y="111"/>
                  </a:moveTo>
                  <a:cubicBezTo>
                    <a:pt x="19" y="112"/>
                    <a:pt x="19" y="113"/>
                    <a:pt x="19" y="114"/>
                  </a:cubicBezTo>
                  <a:cubicBezTo>
                    <a:pt x="20" y="114"/>
                    <a:pt x="22" y="114"/>
                    <a:pt x="23" y="114"/>
                  </a:cubicBezTo>
                  <a:cubicBezTo>
                    <a:pt x="23" y="113"/>
                    <a:pt x="23" y="112"/>
                    <a:pt x="23" y="111"/>
                  </a:cubicBezTo>
                  <a:cubicBezTo>
                    <a:pt x="22" y="111"/>
                    <a:pt x="20" y="111"/>
                    <a:pt x="19" y="111"/>
                  </a:cubicBezTo>
                  <a:close/>
                  <a:moveTo>
                    <a:pt x="25" y="111"/>
                  </a:moveTo>
                  <a:cubicBezTo>
                    <a:pt x="25" y="112"/>
                    <a:pt x="25" y="113"/>
                    <a:pt x="25" y="114"/>
                  </a:cubicBezTo>
                  <a:cubicBezTo>
                    <a:pt x="26" y="114"/>
                    <a:pt x="28" y="114"/>
                    <a:pt x="29" y="114"/>
                  </a:cubicBezTo>
                  <a:cubicBezTo>
                    <a:pt x="29" y="113"/>
                    <a:pt x="29" y="112"/>
                    <a:pt x="29" y="111"/>
                  </a:cubicBezTo>
                  <a:cubicBezTo>
                    <a:pt x="28" y="111"/>
                    <a:pt x="26" y="111"/>
                    <a:pt x="25" y="111"/>
                  </a:cubicBezTo>
                  <a:close/>
                  <a:moveTo>
                    <a:pt x="37" y="111"/>
                  </a:moveTo>
                  <a:cubicBezTo>
                    <a:pt x="37" y="112"/>
                    <a:pt x="37" y="113"/>
                    <a:pt x="37" y="114"/>
                  </a:cubicBezTo>
                  <a:cubicBezTo>
                    <a:pt x="38" y="114"/>
                    <a:pt x="40" y="114"/>
                    <a:pt x="41" y="114"/>
                  </a:cubicBezTo>
                  <a:cubicBezTo>
                    <a:pt x="41" y="113"/>
                    <a:pt x="41" y="112"/>
                    <a:pt x="41" y="111"/>
                  </a:cubicBezTo>
                  <a:cubicBezTo>
                    <a:pt x="40" y="111"/>
                    <a:pt x="38" y="111"/>
                    <a:pt x="37" y="111"/>
                  </a:cubicBezTo>
                  <a:close/>
                  <a:moveTo>
                    <a:pt x="55" y="111"/>
                  </a:moveTo>
                  <a:cubicBezTo>
                    <a:pt x="55" y="112"/>
                    <a:pt x="55" y="113"/>
                    <a:pt x="55" y="114"/>
                  </a:cubicBezTo>
                  <a:cubicBezTo>
                    <a:pt x="57" y="114"/>
                    <a:pt x="58" y="114"/>
                    <a:pt x="60" y="114"/>
                  </a:cubicBezTo>
                  <a:cubicBezTo>
                    <a:pt x="60" y="113"/>
                    <a:pt x="60" y="112"/>
                    <a:pt x="60" y="111"/>
                  </a:cubicBezTo>
                  <a:cubicBezTo>
                    <a:pt x="58" y="111"/>
                    <a:pt x="57" y="111"/>
                    <a:pt x="55" y="111"/>
                  </a:cubicBezTo>
                  <a:close/>
                  <a:moveTo>
                    <a:pt x="61" y="111"/>
                  </a:moveTo>
                  <a:cubicBezTo>
                    <a:pt x="61" y="112"/>
                    <a:pt x="61" y="113"/>
                    <a:pt x="61" y="114"/>
                  </a:cubicBezTo>
                  <a:cubicBezTo>
                    <a:pt x="63" y="114"/>
                    <a:pt x="64" y="114"/>
                    <a:pt x="66" y="114"/>
                  </a:cubicBezTo>
                  <a:cubicBezTo>
                    <a:pt x="66" y="113"/>
                    <a:pt x="66" y="112"/>
                    <a:pt x="66" y="111"/>
                  </a:cubicBezTo>
                  <a:cubicBezTo>
                    <a:pt x="64" y="111"/>
                    <a:pt x="63" y="111"/>
                    <a:pt x="61" y="111"/>
                  </a:cubicBezTo>
                  <a:close/>
                  <a:moveTo>
                    <a:pt x="79" y="111"/>
                  </a:moveTo>
                  <a:cubicBezTo>
                    <a:pt x="79" y="112"/>
                    <a:pt x="79" y="113"/>
                    <a:pt x="79" y="114"/>
                  </a:cubicBezTo>
                  <a:cubicBezTo>
                    <a:pt x="81" y="114"/>
                    <a:pt x="82" y="114"/>
                    <a:pt x="84" y="114"/>
                  </a:cubicBezTo>
                  <a:cubicBezTo>
                    <a:pt x="84" y="113"/>
                    <a:pt x="84" y="112"/>
                    <a:pt x="84" y="111"/>
                  </a:cubicBezTo>
                  <a:cubicBezTo>
                    <a:pt x="82" y="111"/>
                    <a:pt x="81" y="111"/>
                    <a:pt x="79" y="111"/>
                  </a:cubicBezTo>
                  <a:close/>
                  <a:moveTo>
                    <a:pt x="86" y="111"/>
                  </a:moveTo>
                  <a:cubicBezTo>
                    <a:pt x="86" y="112"/>
                    <a:pt x="86" y="113"/>
                    <a:pt x="86" y="114"/>
                  </a:cubicBezTo>
                  <a:cubicBezTo>
                    <a:pt x="87" y="114"/>
                    <a:pt x="88" y="114"/>
                    <a:pt x="90" y="114"/>
                  </a:cubicBezTo>
                  <a:cubicBezTo>
                    <a:pt x="90" y="113"/>
                    <a:pt x="90" y="112"/>
                    <a:pt x="90" y="111"/>
                  </a:cubicBezTo>
                  <a:cubicBezTo>
                    <a:pt x="88" y="111"/>
                    <a:pt x="87" y="111"/>
                    <a:pt x="86" y="111"/>
                  </a:cubicBezTo>
                  <a:close/>
                  <a:moveTo>
                    <a:pt x="7" y="106"/>
                  </a:moveTo>
                  <a:cubicBezTo>
                    <a:pt x="7" y="107"/>
                    <a:pt x="7" y="108"/>
                    <a:pt x="7" y="109"/>
                  </a:cubicBezTo>
                  <a:cubicBezTo>
                    <a:pt x="8" y="109"/>
                    <a:pt x="10" y="109"/>
                    <a:pt x="11" y="109"/>
                  </a:cubicBezTo>
                  <a:cubicBezTo>
                    <a:pt x="11" y="108"/>
                    <a:pt x="11" y="107"/>
                    <a:pt x="11" y="106"/>
                  </a:cubicBezTo>
                  <a:cubicBezTo>
                    <a:pt x="10" y="106"/>
                    <a:pt x="8" y="106"/>
                    <a:pt x="7" y="106"/>
                  </a:cubicBezTo>
                  <a:close/>
                  <a:moveTo>
                    <a:pt x="19" y="106"/>
                  </a:moveTo>
                  <a:cubicBezTo>
                    <a:pt x="19" y="107"/>
                    <a:pt x="19" y="108"/>
                    <a:pt x="19" y="109"/>
                  </a:cubicBezTo>
                  <a:cubicBezTo>
                    <a:pt x="20" y="109"/>
                    <a:pt x="22" y="109"/>
                    <a:pt x="23" y="109"/>
                  </a:cubicBezTo>
                  <a:cubicBezTo>
                    <a:pt x="23" y="108"/>
                    <a:pt x="23" y="107"/>
                    <a:pt x="23" y="106"/>
                  </a:cubicBezTo>
                  <a:cubicBezTo>
                    <a:pt x="22" y="106"/>
                    <a:pt x="20" y="106"/>
                    <a:pt x="19" y="106"/>
                  </a:cubicBezTo>
                  <a:close/>
                  <a:moveTo>
                    <a:pt x="25" y="106"/>
                  </a:moveTo>
                  <a:cubicBezTo>
                    <a:pt x="25" y="107"/>
                    <a:pt x="25" y="108"/>
                    <a:pt x="25" y="109"/>
                  </a:cubicBezTo>
                  <a:cubicBezTo>
                    <a:pt x="26" y="109"/>
                    <a:pt x="28" y="109"/>
                    <a:pt x="29" y="109"/>
                  </a:cubicBezTo>
                  <a:cubicBezTo>
                    <a:pt x="29" y="108"/>
                    <a:pt x="29" y="107"/>
                    <a:pt x="29" y="106"/>
                  </a:cubicBezTo>
                  <a:cubicBezTo>
                    <a:pt x="28" y="106"/>
                    <a:pt x="26" y="106"/>
                    <a:pt x="25" y="106"/>
                  </a:cubicBezTo>
                  <a:close/>
                  <a:moveTo>
                    <a:pt x="31" y="106"/>
                  </a:moveTo>
                  <a:cubicBezTo>
                    <a:pt x="31" y="107"/>
                    <a:pt x="31" y="108"/>
                    <a:pt x="31" y="109"/>
                  </a:cubicBezTo>
                  <a:cubicBezTo>
                    <a:pt x="32" y="109"/>
                    <a:pt x="34" y="109"/>
                    <a:pt x="35" y="109"/>
                  </a:cubicBezTo>
                  <a:cubicBezTo>
                    <a:pt x="35" y="108"/>
                    <a:pt x="35" y="107"/>
                    <a:pt x="35" y="106"/>
                  </a:cubicBezTo>
                  <a:cubicBezTo>
                    <a:pt x="34" y="106"/>
                    <a:pt x="32" y="106"/>
                    <a:pt x="31" y="106"/>
                  </a:cubicBezTo>
                  <a:close/>
                  <a:moveTo>
                    <a:pt x="37" y="106"/>
                  </a:moveTo>
                  <a:cubicBezTo>
                    <a:pt x="37" y="107"/>
                    <a:pt x="37" y="108"/>
                    <a:pt x="37" y="109"/>
                  </a:cubicBezTo>
                  <a:cubicBezTo>
                    <a:pt x="38" y="109"/>
                    <a:pt x="40" y="109"/>
                    <a:pt x="41" y="109"/>
                  </a:cubicBezTo>
                  <a:cubicBezTo>
                    <a:pt x="41" y="108"/>
                    <a:pt x="41" y="107"/>
                    <a:pt x="41" y="106"/>
                  </a:cubicBezTo>
                  <a:cubicBezTo>
                    <a:pt x="40" y="106"/>
                    <a:pt x="38" y="106"/>
                    <a:pt x="37" y="106"/>
                  </a:cubicBezTo>
                  <a:close/>
                  <a:moveTo>
                    <a:pt x="43" y="106"/>
                  </a:moveTo>
                  <a:cubicBezTo>
                    <a:pt x="43" y="107"/>
                    <a:pt x="43" y="108"/>
                    <a:pt x="43" y="109"/>
                  </a:cubicBezTo>
                  <a:cubicBezTo>
                    <a:pt x="45" y="109"/>
                    <a:pt x="46" y="109"/>
                    <a:pt x="47" y="109"/>
                  </a:cubicBezTo>
                  <a:cubicBezTo>
                    <a:pt x="47" y="108"/>
                    <a:pt x="47" y="107"/>
                    <a:pt x="47" y="106"/>
                  </a:cubicBezTo>
                  <a:cubicBezTo>
                    <a:pt x="46" y="106"/>
                    <a:pt x="45" y="106"/>
                    <a:pt x="43" y="106"/>
                  </a:cubicBezTo>
                  <a:close/>
                  <a:moveTo>
                    <a:pt x="49" y="106"/>
                  </a:moveTo>
                  <a:cubicBezTo>
                    <a:pt x="49" y="107"/>
                    <a:pt x="49" y="108"/>
                    <a:pt x="49" y="109"/>
                  </a:cubicBezTo>
                  <a:cubicBezTo>
                    <a:pt x="51" y="109"/>
                    <a:pt x="52" y="109"/>
                    <a:pt x="53" y="109"/>
                  </a:cubicBezTo>
                  <a:cubicBezTo>
                    <a:pt x="53" y="108"/>
                    <a:pt x="53" y="107"/>
                    <a:pt x="53" y="106"/>
                  </a:cubicBezTo>
                  <a:cubicBezTo>
                    <a:pt x="52" y="106"/>
                    <a:pt x="51" y="106"/>
                    <a:pt x="49" y="106"/>
                  </a:cubicBezTo>
                  <a:close/>
                  <a:moveTo>
                    <a:pt x="61" y="106"/>
                  </a:moveTo>
                  <a:cubicBezTo>
                    <a:pt x="61" y="107"/>
                    <a:pt x="61" y="108"/>
                    <a:pt x="61" y="109"/>
                  </a:cubicBezTo>
                  <a:cubicBezTo>
                    <a:pt x="63" y="109"/>
                    <a:pt x="64" y="109"/>
                    <a:pt x="66" y="109"/>
                  </a:cubicBezTo>
                  <a:cubicBezTo>
                    <a:pt x="66" y="108"/>
                    <a:pt x="66" y="107"/>
                    <a:pt x="66" y="106"/>
                  </a:cubicBezTo>
                  <a:cubicBezTo>
                    <a:pt x="64" y="106"/>
                    <a:pt x="63" y="106"/>
                    <a:pt x="61" y="106"/>
                  </a:cubicBezTo>
                  <a:close/>
                  <a:moveTo>
                    <a:pt x="86" y="106"/>
                  </a:moveTo>
                  <a:cubicBezTo>
                    <a:pt x="86" y="107"/>
                    <a:pt x="86" y="108"/>
                    <a:pt x="86" y="109"/>
                  </a:cubicBezTo>
                  <a:cubicBezTo>
                    <a:pt x="87" y="109"/>
                    <a:pt x="88" y="109"/>
                    <a:pt x="90" y="109"/>
                  </a:cubicBezTo>
                  <a:cubicBezTo>
                    <a:pt x="90" y="108"/>
                    <a:pt x="90" y="107"/>
                    <a:pt x="90" y="106"/>
                  </a:cubicBezTo>
                  <a:cubicBezTo>
                    <a:pt x="88" y="106"/>
                    <a:pt x="87" y="106"/>
                    <a:pt x="86" y="106"/>
                  </a:cubicBezTo>
                  <a:close/>
                  <a:moveTo>
                    <a:pt x="7" y="101"/>
                  </a:moveTo>
                  <a:cubicBezTo>
                    <a:pt x="7" y="102"/>
                    <a:pt x="7" y="103"/>
                    <a:pt x="7" y="104"/>
                  </a:cubicBezTo>
                  <a:cubicBezTo>
                    <a:pt x="8" y="104"/>
                    <a:pt x="10" y="104"/>
                    <a:pt x="11" y="104"/>
                  </a:cubicBezTo>
                  <a:cubicBezTo>
                    <a:pt x="11" y="103"/>
                    <a:pt x="11" y="102"/>
                    <a:pt x="11" y="101"/>
                  </a:cubicBezTo>
                  <a:cubicBezTo>
                    <a:pt x="10" y="101"/>
                    <a:pt x="8" y="101"/>
                    <a:pt x="7" y="101"/>
                  </a:cubicBezTo>
                  <a:close/>
                  <a:moveTo>
                    <a:pt x="25" y="101"/>
                  </a:moveTo>
                  <a:cubicBezTo>
                    <a:pt x="25" y="102"/>
                    <a:pt x="25" y="103"/>
                    <a:pt x="25" y="104"/>
                  </a:cubicBezTo>
                  <a:cubicBezTo>
                    <a:pt x="26" y="104"/>
                    <a:pt x="28" y="104"/>
                    <a:pt x="29" y="104"/>
                  </a:cubicBezTo>
                  <a:cubicBezTo>
                    <a:pt x="29" y="103"/>
                    <a:pt x="29" y="102"/>
                    <a:pt x="29" y="101"/>
                  </a:cubicBezTo>
                  <a:cubicBezTo>
                    <a:pt x="28" y="101"/>
                    <a:pt x="26" y="101"/>
                    <a:pt x="25" y="101"/>
                  </a:cubicBezTo>
                  <a:close/>
                  <a:moveTo>
                    <a:pt x="31" y="101"/>
                  </a:moveTo>
                  <a:cubicBezTo>
                    <a:pt x="31" y="102"/>
                    <a:pt x="31" y="103"/>
                    <a:pt x="31" y="104"/>
                  </a:cubicBezTo>
                  <a:cubicBezTo>
                    <a:pt x="32" y="104"/>
                    <a:pt x="34" y="104"/>
                    <a:pt x="35" y="104"/>
                  </a:cubicBezTo>
                  <a:cubicBezTo>
                    <a:pt x="35" y="103"/>
                    <a:pt x="35" y="102"/>
                    <a:pt x="35" y="101"/>
                  </a:cubicBezTo>
                  <a:cubicBezTo>
                    <a:pt x="34" y="101"/>
                    <a:pt x="32" y="101"/>
                    <a:pt x="31" y="101"/>
                  </a:cubicBezTo>
                  <a:close/>
                  <a:moveTo>
                    <a:pt x="43" y="101"/>
                  </a:moveTo>
                  <a:cubicBezTo>
                    <a:pt x="43" y="102"/>
                    <a:pt x="43" y="103"/>
                    <a:pt x="43" y="104"/>
                  </a:cubicBezTo>
                  <a:cubicBezTo>
                    <a:pt x="45" y="104"/>
                    <a:pt x="46" y="104"/>
                    <a:pt x="47" y="104"/>
                  </a:cubicBezTo>
                  <a:cubicBezTo>
                    <a:pt x="47" y="103"/>
                    <a:pt x="47" y="102"/>
                    <a:pt x="47" y="101"/>
                  </a:cubicBezTo>
                  <a:cubicBezTo>
                    <a:pt x="46" y="101"/>
                    <a:pt x="45" y="101"/>
                    <a:pt x="43" y="101"/>
                  </a:cubicBezTo>
                  <a:close/>
                  <a:moveTo>
                    <a:pt x="49" y="101"/>
                  </a:moveTo>
                  <a:cubicBezTo>
                    <a:pt x="49" y="102"/>
                    <a:pt x="49" y="103"/>
                    <a:pt x="49" y="104"/>
                  </a:cubicBezTo>
                  <a:cubicBezTo>
                    <a:pt x="51" y="104"/>
                    <a:pt x="52" y="104"/>
                    <a:pt x="53" y="104"/>
                  </a:cubicBezTo>
                  <a:cubicBezTo>
                    <a:pt x="53" y="103"/>
                    <a:pt x="53" y="102"/>
                    <a:pt x="53" y="101"/>
                  </a:cubicBezTo>
                  <a:cubicBezTo>
                    <a:pt x="52" y="101"/>
                    <a:pt x="51" y="101"/>
                    <a:pt x="49" y="101"/>
                  </a:cubicBezTo>
                  <a:close/>
                  <a:moveTo>
                    <a:pt x="55" y="101"/>
                  </a:moveTo>
                  <a:cubicBezTo>
                    <a:pt x="55" y="102"/>
                    <a:pt x="55" y="103"/>
                    <a:pt x="55" y="104"/>
                  </a:cubicBezTo>
                  <a:cubicBezTo>
                    <a:pt x="57" y="104"/>
                    <a:pt x="58" y="104"/>
                    <a:pt x="60" y="104"/>
                  </a:cubicBezTo>
                  <a:cubicBezTo>
                    <a:pt x="60" y="103"/>
                    <a:pt x="60" y="102"/>
                    <a:pt x="60" y="101"/>
                  </a:cubicBezTo>
                  <a:cubicBezTo>
                    <a:pt x="58" y="101"/>
                    <a:pt x="57" y="101"/>
                    <a:pt x="55" y="101"/>
                  </a:cubicBezTo>
                  <a:close/>
                  <a:moveTo>
                    <a:pt x="61" y="101"/>
                  </a:moveTo>
                  <a:cubicBezTo>
                    <a:pt x="61" y="102"/>
                    <a:pt x="61" y="103"/>
                    <a:pt x="61" y="104"/>
                  </a:cubicBezTo>
                  <a:cubicBezTo>
                    <a:pt x="63" y="104"/>
                    <a:pt x="64" y="104"/>
                    <a:pt x="66" y="104"/>
                  </a:cubicBezTo>
                  <a:cubicBezTo>
                    <a:pt x="66" y="103"/>
                    <a:pt x="66" y="102"/>
                    <a:pt x="66" y="101"/>
                  </a:cubicBezTo>
                  <a:cubicBezTo>
                    <a:pt x="64" y="101"/>
                    <a:pt x="63" y="101"/>
                    <a:pt x="61" y="101"/>
                  </a:cubicBezTo>
                  <a:close/>
                  <a:moveTo>
                    <a:pt x="79" y="101"/>
                  </a:moveTo>
                  <a:cubicBezTo>
                    <a:pt x="79" y="102"/>
                    <a:pt x="79" y="103"/>
                    <a:pt x="79" y="104"/>
                  </a:cubicBezTo>
                  <a:cubicBezTo>
                    <a:pt x="81" y="104"/>
                    <a:pt x="82" y="104"/>
                    <a:pt x="84" y="104"/>
                  </a:cubicBezTo>
                  <a:cubicBezTo>
                    <a:pt x="84" y="103"/>
                    <a:pt x="84" y="102"/>
                    <a:pt x="84" y="101"/>
                  </a:cubicBezTo>
                  <a:cubicBezTo>
                    <a:pt x="82" y="101"/>
                    <a:pt x="81" y="101"/>
                    <a:pt x="79" y="101"/>
                  </a:cubicBezTo>
                  <a:close/>
                  <a:moveTo>
                    <a:pt x="86" y="101"/>
                  </a:moveTo>
                  <a:cubicBezTo>
                    <a:pt x="86" y="102"/>
                    <a:pt x="86" y="103"/>
                    <a:pt x="86" y="104"/>
                  </a:cubicBezTo>
                  <a:cubicBezTo>
                    <a:pt x="87" y="104"/>
                    <a:pt x="88" y="104"/>
                    <a:pt x="90" y="104"/>
                  </a:cubicBezTo>
                  <a:cubicBezTo>
                    <a:pt x="90" y="103"/>
                    <a:pt x="90" y="102"/>
                    <a:pt x="90" y="101"/>
                  </a:cubicBezTo>
                  <a:cubicBezTo>
                    <a:pt x="88" y="101"/>
                    <a:pt x="87" y="101"/>
                    <a:pt x="86" y="101"/>
                  </a:cubicBezTo>
                  <a:close/>
                  <a:moveTo>
                    <a:pt x="7" y="96"/>
                  </a:moveTo>
                  <a:cubicBezTo>
                    <a:pt x="7" y="97"/>
                    <a:pt x="7" y="98"/>
                    <a:pt x="7" y="99"/>
                  </a:cubicBezTo>
                  <a:cubicBezTo>
                    <a:pt x="8" y="99"/>
                    <a:pt x="10" y="99"/>
                    <a:pt x="11" y="99"/>
                  </a:cubicBezTo>
                  <a:cubicBezTo>
                    <a:pt x="11" y="98"/>
                    <a:pt x="11" y="97"/>
                    <a:pt x="11" y="96"/>
                  </a:cubicBezTo>
                  <a:cubicBezTo>
                    <a:pt x="10" y="96"/>
                    <a:pt x="8" y="96"/>
                    <a:pt x="7" y="96"/>
                  </a:cubicBezTo>
                  <a:close/>
                  <a:moveTo>
                    <a:pt x="25" y="96"/>
                  </a:moveTo>
                  <a:cubicBezTo>
                    <a:pt x="25" y="97"/>
                    <a:pt x="25" y="98"/>
                    <a:pt x="25" y="99"/>
                  </a:cubicBezTo>
                  <a:cubicBezTo>
                    <a:pt x="26" y="99"/>
                    <a:pt x="28" y="99"/>
                    <a:pt x="29" y="99"/>
                  </a:cubicBezTo>
                  <a:cubicBezTo>
                    <a:pt x="29" y="98"/>
                    <a:pt x="29" y="97"/>
                    <a:pt x="29" y="96"/>
                  </a:cubicBezTo>
                  <a:cubicBezTo>
                    <a:pt x="28" y="96"/>
                    <a:pt x="26" y="96"/>
                    <a:pt x="25" y="96"/>
                  </a:cubicBezTo>
                  <a:close/>
                  <a:moveTo>
                    <a:pt x="31" y="96"/>
                  </a:moveTo>
                  <a:cubicBezTo>
                    <a:pt x="31" y="97"/>
                    <a:pt x="31" y="98"/>
                    <a:pt x="31" y="99"/>
                  </a:cubicBezTo>
                  <a:cubicBezTo>
                    <a:pt x="32" y="99"/>
                    <a:pt x="34" y="99"/>
                    <a:pt x="35" y="99"/>
                  </a:cubicBezTo>
                  <a:cubicBezTo>
                    <a:pt x="35" y="98"/>
                    <a:pt x="35" y="97"/>
                    <a:pt x="35" y="96"/>
                  </a:cubicBezTo>
                  <a:cubicBezTo>
                    <a:pt x="34" y="96"/>
                    <a:pt x="32" y="96"/>
                    <a:pt x="31" y="96"/>
                  </a:cubicBezTo>
                  <a:close/>
                  <a:moveTo>
                    <a:pt x="37" y="96"/>
                  </a:moveTo>
                  <a:cubicBezTo>
                    <a:pt x="37" y="97"/>
                    <a:pt x="37" y="98"/>
                    <a:pt x="37" y="99"/>
                  </a:cubicBezTo>
                  <a:cubicBezTo>
                    <a:pt x="38" y="99"/>
                    <a:pt x="40" y="99"/>
                    <a:pt x="41" y="99"/>
                  </a:cubicBezTo>
                  <a:cubicBezTo>
                    <a:pt x="41" y="98"/>
                    <a:pt x="41" y="97"/>
                    <a:pt x="41" y="96"/>
                  </a:cubicBezTo>
                  <a:cubicBezTo>
                    <a:pt x="40" y="96"/>
                    <a:pt x="38" y="96"/>
                    <a:pt x="37" y="96"/>
                  </a:cubicBezTo>
                  <a:close/>
                  <a:moveTo>
                    <a:pt x="43" y="96"/>
                  </a:moveTo>
                  <a:cubicBezTo>
                    <a:pt x="43" y="97"/>
                    <a:pt x="43" y="98"/>
                    <a:pt x="43" y="99"/>
                  </a:cubicBezTo>
                  <a:cubicBezTo>
                    <a:pt x="45" y="99"/>
                    <a:pt x="46" y="99"/>
                    <a:pt x="47" y="99"/>
                  </a:cubicBezTo>
                  <a:cubicBezTo>
                    <a:pt x="47" y="98"/>
                    <a:pt x="47" y="97"/>
                    <a:pt x="47" y="96"/>
                  </a:cubicBezTo>
                  <a:cubicBezTo>
                    <a:pt x="46" y="96"/>
                    <a:pt x="45" y="96"/>
                    <a:pt x="43" y="96"/>
                  </a:cubicBezTo>
                  <a:close/>
                  <a:moveTo>
                    <a:pt x="49" y="96"/>
                  </a:moveTo>
                  <a:cubicBezTo>
                    <a:pt x="49" y="97"/>
                    <a:pt x="49" y="98"/>
                    <a:pt x="49" y="99"/>
                  </a:cubicBezTo>
                  <a:cubicBezTo>
                    <a:pt x="51" y="99"/>
                    <a:pt x="52" y="99"/>
                    <a:pt x="53" y="99"/>
                  </a:cubicBezTo>
                  <a:cubicBezTo>
                    <a:pt x="53" y="98"/>
                    <a:pt x="53" y="97"/>
                    <a:pt x="53" y="96"/>
                  </a:cubicBezTo>
                  <a:cubicBezTo>
                    <a:pt x="52" y="96"/>
                    <a:pt x="51" y="96"/>
                    <a:pt x="49" y="96"/>
                  </a:cubicBezTo>
                  <a:close/>
                  <a:moveTo>
                    <a:pt x="61" y="96"/>
                  </a:moveTo>
                  <a:cubicBezTo>
                    <a:pt x="61" y="97"/>
                    <a:pt x="61" y="98"/>
                    <a:pt x="61" y="99"/>
                  </a:cubicBezTo>
                  <a:cubicBezTo>
                    <a:pt x="63" y="99"/>
                    <a:pt x="64" y="99"/>
                    <a:pt x="66" y="99"/>
                  </a:cubicBezTo>
                  <a:cubicBezTo>
                    <a:pt x="66" y="98"/>
                    <a:pt x="66" y="97"/>
                    <a:pt x="66" y="96"/>
                  </a:cubicBezTo>
                  <a:cubicBezTo>
                    <a:pt x="64" y="96"/>
                    <a:pt x="63" y="96"/>
                    <a:pt x="61" y="96"/>
                  </a:cubicBezTo>
                  <a:close/>
                  <a:moveTo>
                    <a:pt x="73" y="96"/>
                  </a:moveTo>
                  <a:cubicBezTo>
                    <a:pt x="73" y="97"/>
                    <a:pt x="73" y="98"/>
                    <a:pt x="73" y="99"/>
                  </a:cubicBezTo>
                  <a:cubicBezTo>
                    <a:pt x="75" y="99"/>
                    <a:pt x="76" y="99"/>
                    <a:pt x="78" y="99"/>
                  </a:cubicBezTo>
                  <a:cubicBezTo>
                    <a:pt x="78" y="98"/>
                    <a:pt x="78" y="97"/>
                    <a:pt x="78" y="96"/>
                  </a:cubicBezTo>
                  <a:cubicBezTo>
                    <a:pt x="76" y="96"/>
                    <a:pt x="75" y="96"/>
                    <a:pt x="73" y="96"/>
                  </a:cubicBezTo>
                  <a:close/>
                  <a:moveTo>
                    <a:pt x="79" y="96"/>
                  </a:moveTo>
                  <a:cubicBezTo>
                    <a:pt x="79" y="97"/>
                    <a:pt x="79" y="98"/>
                    <a:pt x="79" y="99"/>
                  </a:cubicBezTo>
                  <a:cubicBezTo>
                    <a:pt x="81" y="99"/>
                    <a:pt x="82" y="99"/>
                    <a:pt x="84" y="99"/>
                  </a:cubicBezTo>
                  <a:cubicBezTo>
                    <a:pt x="84" y="98"/>
                    <a:pt x="84" y="97"/>
                    <a:pt x="84" y="96"/>
                  </a:cubicBezTo>
                  <a:cubicBezTo>
                    <a:pt x="82" y="96"/>
                    <a:pt x="81" y="96"/>
                    <a:pt x="79" y="96"/>
                  </a:cubicBezTo>
                  <a:close/>
                  <a:moveTo>
                    <a:pt x="86" y="96"/>
                  </a:moveTo>
                  <a:cubicBezTo>
                    <a:pt x="86" y="97"/>
                    <a:pt x="86" y="98"/>
                    <a:pt x="86" y="99"/>
                  </a:cubicBezTo>
                  <a:cubicBezTo>
                    <a:pt x="87" y="99"/>
                    <a:pt x="88" y="99"/>
                    <a:pt x="90" y="99"/>
                  </a:cubicBezTo>
                  <a:cubicBezTo>
                    <a:pt x="90" y="98"/>
                    <a:pt x="90" y="97"/>
                    <a:pt x="90" y="96"/>
                  </a:cubicBezTo>
                  <a:cubicBezTo>
                    <a:pt x="88" y="96"/>
                    <a:pt x="87" y="96"/>
                    <a:pt x="86" y="96"/>
                  </a:cubicBezTo>
                  <a:close/>
                  <a:moveTo>
                    <a:pt x="7" y="91"/>
                  </a:moveTo>
                  <a:cubicBezTo>
                    <a:pt x="7" y="92"/>
                    <a:pt x="7" y="93"/>
                    <a:pt x="7" y="94"/>
                  </a:cubicBezTo>
                  <a:cubicBezTo>
                    <a:pt x="8" y="94"/>
                    <a:pt x="10" y="94"/>
                    <a:pt x="11" y="94"/>
                  </a:cubicBezTo>
                  <a:cubicBezTo>
                    <a:pt x="11" y="93"/>
                    <a:pt x="11" y="92"/>
                    <a:pt x="11" y="91"/>
                  </a:cubicBezTo>
                  <a:cubicBezTo>
                    <a:pt x="10" y="91"/>
                    <a:pt x="8" y="91"/>
                    <a:pt x="7" y="91"/>
                  </a:cubicBezTo>
                  <a:close/>
                  <a:moveTo>
                    <a:pt x="19" y="91"/>
                  </a:moveTo>
                  <a:cubicBezTo>
                    <a:pt x="19" y="92"/>
                    <a:pt x="19" y="93"/>
                    <a:pt x="19" y="94"/>
                  </a:cubicBezTo>
                  <a:cubicBezTo>
                    <a:pt x="20" y="94"/>
                    <a:pt x="22" y="94"/>
                    <a:pt x="23" y="94"/>
                  </a:cubicBezTo>
                  <a:cubicBezTo>
                    <a:pt x="23" y="93"/>
                    <a:pt x="23" y="92"/>
                    <a:pt x="23" y="91"/>
                  </a:cubicBezTo>
                  <a:cubicBezTo>
                    <a:pt x="22" y="91"/>
                    <a:pt x="20" y="91"/>
                    <a:pt x="19" y="91"/>
                  </a:cubicBezTo>
                  <a:close/>
                  <a:moveTo>
                    <a:pt x="31" y="91"/>
                  </a:moveTo>
                  <a:cubicBezTo>
                    <a:pt x="31" y="92"/>
                    <a:pt x="31" y="93"/>
                    <a:pt x="31" y="94"/>
                  </a:cubicBezTo>
                  <a:cubicBezTo>
                    <a:pt x="32" y="94"/>
                    <a:pt x="34" y="94"/>
                    <a:pt x="35" y="94"/>
                  </a:cubicBezTo>
                  <a:cubicBezTo>
                    <a:pt x="35" y="93"/>
                    <a:pt x="35" y="92"/>
                    <a:pt x="35" y="91"/>
                  </a:cubicBezTo>
                  <a:cubicBezTo>
                    <a:pt x="34" y="91"/>
                    <a:pt x="32" y="91"/>
                    <a:pt x="31" y="91"/>
                  </a:cubicBezTo>
                  <a:close/>
                  <a:moveTo>
                    <a:pt x="37" y="91"/>
                  </a:moveTo>
                  <a:cubicBezTo>
                    <a:pt x="37" y="92"/>
                    <a:pt x="37" y="93"/>
                    <a:pt x="37" y="94"/>
                  </a:cubicBezTo>
                  <a:cubicBezTo>
                    <a:pt x="38" y="94"/>
                    <a:pt x="40" y="94"/>
                    <a:pt x="41" y="94"/>
                  </a:cubicBezTo>
                  <a:cubicBezTo>
                    <a:pt x="41" y="93"/>
                    <a:pt x="41" y="92"/>
                    <a:pt x="41" y="91"/>
                  </a:cubicBezTo>
                  <a:cubicBezTo>
                    <a:pt x="40" y="91"/>
                    <a:pt x="38" y="91"/>
                    <a:pt x="37" y="91"/>
                  </a:cubicBezTo>
                  <a:close/>
                  <a:moveTo>
                    <a:pt x="43" y="91"/>
                  </a:moveTo>
                  <a:cubicBezTo>
                    <a:pt x="43" y="92"/>
                    <a:pt x="43" y="93"/>
                    <a:pt x="43" y="94"/>
                  </a:cubicBezTo>
                  <a:cubicBezTo>
                    <a:pt x="45" y="94"/>
                    <a:pt x="46" y="94"/>
                    <a:pt x="47" y="94"/>
                  </a:cubicBezTo>
                  <a:cubicBezTo>
                    <a:pt x="47" y="93"/>
                    <a:pt x="47" y="92"/>
                    <a:pt x="47" y="91"/>
                  </a:cubicBezTo>
                  <a:cubicBezTo>
                    <a:pt x="46" y="91"/>
                    <a:pt x="45" y="91"/>
                    <a:pt x="43" y="91"/>
                  </a:cubicBezTo>
                  <a:close/>
                  <a:moveTo>
                    <a:pt x="55" y="91"/>
                  </a:moveTo>
                  <a:cubicBezTo>
                    <a:pt x="55" y="92"/>
                    <a:pt x="55" y="93"/>
                    <a:pt x="55" y="94"/>
                  </a:cubicBezTo>
                  <a:cubicBezTo>
                    <a:pt x="57" y="94"/>
                    <a:pt x="58" y="94"/>
                    <a:pt x="60" y="94"/>
                  </a:cubicBezTo>
                  <a:cubicBezTo>
                    <a:pt x="60" y="93"/>
                    <a:pt x="60" y="92"/>
                    <a:pt x="60" y="91"/>
                  </a:cubicBezTo>
                  <a:cubicBezTo>
                    <a:pt x="58" y="91"/>
                    <a:pt x="57" y="91"/>
                    <a:pt x="55" y="91"/>
                  </a:cubicBezTo>
                  <a:close/>
                  <a:moveTo>
                    <a:pt x="61" y="91"/>
                  </a:moveTo>
                  <a:cubicBezTo>
                    <a:pt x="61" y="92"/>
                    <a:pt x="61" y="93"/>
                    <a:pt x="61" y="94"/>
                  </a:cubicBezTo>
                  <a:cubicBezTo>
                    <a:pt x="63" y="94"/>
                    <a:pt x="64" y="94"/>
                    <a:pt x="66" y="94"/>
                  </a:cubicBezTo>
                  <a:cubicBezTo>
                    <a:pt x="66" y="93"/>
                    <a:pt x="66" y="92"/>
                    <a:pt x="66" y="91"/>
                  </a:cubicBezTo>
                  <a:cubicBezTo>
                    <a:pt x="64" y="91"/>
                    <a:pt x="63" y="91"/>
                    <a:pt x="61" y="91"/>
                  </a:cubicBezTo>
                  <a:close/>
                  <a:moveTo>
                    <a:pt x="67" y="91"/>
                  </a:moveTo>
                  <a:cubicBezTo>
                    <a:pt x="67" y="92"/>
                    <a:pt x="67" y="93"/>
                    <a:pt x="67" y="94"/>
                  </a:cubicBezTo>
                  <a:cubicBezTo>
                    <a:pt x="69" y="94"/>
                    <a:pt x="70" y="94"/>
                    <a:pt x="72" y="94"/>
                  </a:cubicBezTo>
                  <a:cubicBezTo>
                    <a:pt x="72" y="93"/>
                    <a:pt x="72" y="92"/>
                    <a:pt x="72" y="91"/>
                  </a:cubicBezTo>
                  <a:cubicBezTo>
                    <a:pt x="70" y="91"/>
                    <a:pt x="69" y="91"/>
                    <a:pt x="67" y="91"/>
                  </a:cubicBezTo>
                  <a:close/>
                  <a:moveTo>
                    <a:pt x="19" y="86"/>
                  </a:moveTo>
                  <a:cubicBezTo>
                    <a:pt x="19" y="87"/>
                    <a:pt x="19" y="88"/>
                    <a:pt x="19" y="89"/>
                  </a:cubicBezTo>
                  <a:cubicBezTo>
                    <a:pt x="20" y="89"/>
                    <a:pt x="22" y="89"/>
                    <a:pt x="23" y="89"/>
                  </a:cubicBezTo>
                  <a:cubicBezTo>
                    <a:pt x="23" y="88"/>
                    <a:pt x="23" y="87"/>
                    <a:pt x="23" y="86"/>
                  </a:cubicBezTo>
                  <a:cubicBezTo>
                    <a:pt x="22" y="86"/>
                    <a:pt x="20" y="86"/>
                    <a:pt x="19" y="86"/>
                  </a:cubicBezTo>
                  <a:close/>
                  <a:moveTo>
                    <a:pt x="25" y="86"/>
                  </a:moveTo>
                  <a:cubicBezTo>
                    <a:pt x="25" y="87"/>
                    <a:pt x="25" y="88"/>
                    <a:pt x="25" y="89"/>
                  </a:cubicBezTo>
                  <a:cubicBezTo>
                    <a:pt x="26" y="89"/>
                    <a:pt x="28" y="89"/>
                    <a:pt x="29" y="89"/>
                  </a:cubicBezTo>
                  <a:cubicBezTo>
                    <a:pt x="29" y="88"/>
                    <a:pt x="29" y="87"/>
                    <a:pt x="29" y="86"/>
                  </a:cubicBezTo>
                  <a:cubicBezTo>
                    <a:pt x="28" y="86"/>
                    <a:pt x="26" y="86"/>
                    <a:pt x="25" y="86"/>
                  </a:cubicBezTo>
                  <a:close/>
                  <a:moveTo>
                    <a:pt x="31" y="86"/>
                  </a:moveTo>
                  <a:cubicBezTo>
                    <a:pt x="31" y="87"/>
                    <a:pt x="31" y="88"/>
                    <a:pt x="31" y="89"/>
                  </a:cubicBezTo>
                  <a:cubicBezTo>
                    <a:pt x="32" y="89"/>
                    <a:pt x="34" y="89"/>
                    <a:pt x="35" y="89"/>
                  </a:cubicBezTo>
                  <a:cubicBezTo>
                    <a:pt x="35" y="88"/>
                    <a:pt x="35" y="87"/>
                    <a:pt x="35" y="86"/>
                  </a:cubicBezTo>
                  <a:cubicBezTo>
                    <a:pt x="34" y="86"/>
                    <a:pt x="32" y="86"/>
                    <a:pt x="31" y="86"/>
                  </a:cubicBezTo>
                  <a:close/>
                  <a:moveTo>
                    <a:pt x="37" y="86"/>
                  </a:moveTo>
                  <a:cubicBezTo>
                    <a:pt x="37" y="87"/>
                    <a:pt x="37" y="88"/>
                    <a:pt x="37" y="89"/>
                  </a:cubicBezTo>
                  <a:cubicBezTo>
                    <a:pt x="38" y="89"/>
                    <a:pt x="40" y="89"/>
                    <a:pt x="41" y="89"/>
                  </a:cubicBezTo>
                  <a:cubicBezTo>
                    <a:pt x="41" y="88"/>
                    <a:pt x="41" y="87"/>
                    <a:pt x="41" y="86"/>
                  </a:cubicBezTo>
                  <a:cubicBezTo>
                    <a:pt x="40" y="86"/>
                    <a:pt x="38" y="86"/>
                    <a:pt x="37" y="86"/>
                  </a:cubicBezTo>
                  <a:close/>
                  <a:moveTo>
                    <a:pt x="43" y="86"/>
                  </a:moveTo>
                  <a:cubicBezTo>
                    <a:pt x="43" y="87"/>
                    <a:pt x="43" y="88"/>
                    <a:pt x="43" y="89"/>
                  </a:cubicBezTo>
                  <a:cubicBezTo>
                    <a:pt x="45" y="89"/>
                    <a:pt x="46" y="89"/>
                    <a:pt x="47" y="89"/>
                  </a:cubicBezTo>
                  <a:cubicBezTo>
                    <a:pt x="47" y="88"/>
                    <a:pt x="47" y="87"/>
                    <a:pt x="47" y="86"/>
                  </a:cubicBezTo>
                  <a:cubicBezTo>
                    <a:pt x="46" y="86"/>
                    <a:pt x="45" y="86"/>
                    <a:pt x="43" y="86"/>
                  </a:cubicBezTo>
                  <a:close/>
                  <a:moveTo>
                    <a:pt x="49" y="86"/>
                  </a:moveTo>
                  <a:cubicBezTo>
                    <a:pt x="49" y="87"/>
                    <a:pt x="49" y="88"/>
                    <a:pt x="49" y="89"/>
                  </a:cubicBezTo>
                  <a:cubicBezTo>
                    <a:pt x="51" y="89"/>
                    <a:pt x="52" y="89"/>
                    <a:pt x="53" y="89"/>
                  </a:cubicBezTo>
                  <a:cubicBezTo>
                    <a:pt x="53" y="88"/>
                    <a:pt x="53" y="87"/>
                    <a:pt x="53" y="86"/>
                  </a:cubicBezTo>
                  <a:cubicBezTo>
                    <a:pt x="52" y="86"/>
                    <a:pt x="51" y="86"/>
                    <a:pt x="49" y="86"/>
                  </a:cubicBezTo>
                  <a:close/>
                  <a:moveTo>
                    <a:pt x="55" y="86"/>
                  </a:moveTo>
                  <a:cubicBezTo>
                    <a:pt x="55" y="87"/>
                    <a:pt x="55" y="88"/>
                    <a:pt x="55" y="89"/>
                  </a:cubicBezTo>
                  <a:cubicBezTo>
                    <a:pt x="57" y="89"/>
                    <a:pt x="58" y="89"/>
                    <a:pt x="60" y="89"/>
                  </a:cubicBezTo>
                  <a:cubicBezTo>
                    <a:pt x="60" y="88"/>
                    <a:pt x="60" y="87"/>
                    <a:pt x="60" y="86"/>
                  </a:cubicBezTo>
                  <a:cubicBezTo>
                    <a:pt x="58" y="86"/>
                    <a:pt x="57" y="86"/>
                    <a:pt x="55" y="86"/>
                  </a:cubicBezTo>
                  <a:close/>
                  <a:moveTo>
                    <a:pt x="67" y="86"/>
                  </a:moveTo>
                  <a:cubicBezTo>
                    <a:pt x="67" y="87"/>
                    <a:pt x="67" y="88"/>
                    <a:pt x="67" y="89"/>
                  </a:cubicBezTo>
                  <a:cubicBezTo>
                    <a:pt x="69" y="89"/>
                    <a:pt x="70" y="89"/>
                    <a:pt x="72" y="89"/>
                  </a:cubicBezTo>
                  <a:cubicBezTo>
                    <a:pt x="72" y="88"/>
                    <a:pt x="72" y="87"/>
                    <a:pt x="72" y="86"/>
                  </a:cubicBezTo>
                  <a:cubicBezTo>
                    <a:pt x="70" y="86"/>
                    <a:pt x="69" y="86"/>
                    <a:pt x="67" y="86"/>
                  </a:cubicBezTo>
                  <a:close/>
                  <a:moveTo>
                    <a:pt x="73" y="86"/>
                  </a:moveTo>
                  <a:cubicBezTo>
                    <a:pt x="73" y="87"/>
                    <a:pt x="73" y="88"/>
                    <a:pt x="73" y="89"/>
                  </a:cubicBezTo>
                  <a:cubicBezTo>
                    <a:pt x="75" y="89"/>
                    <a:pt x="76" y="89"/>
                    <a:pt x="78" y="89"/>
                  </a:cubicBezTo>
                  <a:cubicBezTo>
                    <a:pt x="78" y="88"/>
                    <a:pt x="78" y="87"/>
                    <a:pt x="78" y="86"/>
                  </a:cubicBezTo>
                  <a:cubicBezTo>
                    <a:pt x="76" y="86"/>
                    <a:pt x="75" y="86"/>
                    <a:pt x="73" y="86"/>
                  </a:cubicBezTo>
                  <a:close/>
                  <a:moveTo>
                    <a:pt x="79" y="86"/>
                  </a:moveTo>
                  <a:cubicBezTo>
                    <a:pt x="79" y="87"/>
                    <a:pt x="79" y="88"/>
                    <a:pt x="79" y="89"/>
                  </a:cubicBezTo>
                  <a:cubicBezTo>
                    <a:pt x="81" y="89"/>
                    <a:pt x="82" y="89"/>
                    <a:pt x="84" y="89"/>
                  </a:cubicBezTo>
                  <a:cubicBezTo>
                    <a:pt x="84" y="88"/>
                    <a:pt x="84" y="87"/>
                    <a:pt x="84" y="86"/>
                  </a:cubicBezTo>
                  <a:cubicBezTo>
                    <a:pt x="82" y="86"/>
                    <a:pt x="81" y="86"/>
                    <a:pt x="79" y="86"/>
                  </a:cubicBezTo>
                  <a:close/>
                  <a:moveTo>
                    <a:pt x="7" y="81"/>
                  </a:moveTo>
                  <a:cubicBezTo>
                    <a:pt x="7" y="82"/>
                    <a:pt x="7" y="83"/>
                    <a:pt x="7" y="84"/>
                  </a:cubicBezTo>
                  <a:cubicBezTo>
                    <a:pt x="8" y="84"/>
                    <a:pt x="10" y="84"/>
                    <a:pt x="11" y="84"/>
                  </a:cubicBezTo>
                  <a:cubicBezTo>
                    <a:pt x="11" y="83"/>
                    <a:pt x="11" y="82"/>
                    <a:pt x="11" y="81"/>
                  </a:cubicBezTo>
                  <a:cubicBezTo>
                    <a:pt x="10" y="81"/>
                    <a:pt x="8" y="81"/>
                    <a:pt x="7" y="81"/>
                  </a:cubicBezTo>
                  <a:close/>
                  <a:moveTo>
                    <a:pt x="19" y="81"/>
                  </a:moveTo>
                  <a:cubicBezTo>
                    <a:pt x="19" y="82"/>
                    <a:pt x="19" y="83"/>
                    <a:pt x="19" y="84"/>
                  </a:cubicBezTo>
                  <a:cubicBezTo>
                    <a:pt x="20" y="84"/>
                    <a:pt x="22" y="84"/>
                    <a:pt x="23" y="84"/>
                  </a:cubicBezTo>
                  <a:cubicBezTo>
                    <a:pt x="23" y="83"/>
                    <a:pt x="23" y="82"/>
                    <a:pt x="23" y="81"/>
                  </a:cubicBezTo>
                  <a:cubicBezTo>
                    <a:pt x="22" y="81"/>
                    <a:pt x="20" y="81"/>
                    <a:pt x="19" y="81"/>
                  </a:cubicBezTo>
                  <a:close/>
                  <a:moveTo>
                    <a:pt x="25" y="81"/>
                  </a:moveTo>
                  <a:cubicBezTo>
                    <a:pt x="25" y="82"/>
                    <a:pt x="25" y="83"/>
                    <a:pt x="25" y="84"/>
                  </a:cubicBezTo>
                  <a:cubicBezTo>
                    <a:pt x="26" y="84"/>
                    <a:pt x="28" y="84"/>
                    <a:pt x="29" y="84"/>
                  </a:cubicBezTo>
                  <a:cubicBezTo>
                    <a:pt x="29" y="83"/>
                    <a:pt x="29" y="82"/>
                    <a:pt x="29" y="81"/>
                  </a:cubicBezTo>
                  <a:cubicBezTo>
                    <a:pt x="28" y="81"/>
                    <a:pt x="26" y="81"/>
                    <a:pt x="25" y="81"/>
                  </a:cubicBezTo>
                  <a:close/>
                  <a:moveTo>
                    <a:pt x="31" y="81"/>
                  </a:moveTo>
                  <a:cubicBezTo>
                    <a:pt x="31" y="82"/>
                    <a:pt x="31" y="83"/>
                    <a:pt x="31" y="84"/>
                  </a:cubicBezTo>
                  <a:cubicBezTo>
                    <a:pt x="32" y="84"/>
                    <a:pt x="34" y="84"/>
                    <a:pt x="35" y="84"/>
                  </a:cubicBezTo>
                  <a:cubicBezTo>
                    <a:pt x="35" y="83"/>
                    <a:pt x="35" y="82"/>
                    <a:pt x="35" y="81"/>
                  </a:cubicBezTo>
                  <a:cubicBezTo>
                    <a:pt x="34" y="81"/>
                    <a:pt x="32" y="81"/>
                    <a:pt x="31" y="81"/>
                  </a:cubicBezTo>
                  <a:close/>
                  <a:moveTo>
                    <a:pt x="37" y="81"/>
                  </a:moveTo>
                  <a:cubicBezTo>
                    <a:pt x="37" y="82"/>
                    <a:pt x="37" y="83"/>
                    <a:pt x="37" y="84"/>
                  </a:cubicBezTo>
                  <a:cubicBezTo>
                    <a:pt x="38" y="84"/>
                    <a:pt x="40" y="84"/>
                    <a:pt x="41" y="84"/>
                  </a:cubicBezTo>
                  <a:cubicBezTo>
                    <a:pt x="41" y="83"/>
                    <a:pt x="41" y="82"/>
                    <a:pt x="41" y="81"/>
                  </a:cubicBezTo>
                  <a:cubicBezTo>
                    <a:pt x="40" y="81"/>
                    <a:pt x="38" y="81"/>
                    <a:pt x="37" y="81"/>
                  </a:cubicBezTo>
                  <a:close/>
                  <a:moveTo>
                    <a:pt x="49" y="81"/>
                  </a:moveTo>
                  <a:cubicBezTo>
                    <a:pt x="49" y="82"/>
                    <a:pt x="49" y="83"/>
                    <a:pt x="49" y="84"/>
                  </a:cubicBezTo>
                  <a:cubicBezTo>
                    <a:pt x="51" y="84"/>
                    <a:pt x="52" y="84"/>
                    <a:pt x="53" y="84"/>
                  </a:cubicBezTo>
                  <a:cubicBezTo>
                    <a:pt x="53" y="83"/>
                    <a:pt x="53" y="82"/>
                    <a:pt x="53" y="81"/>
                  </a:cubicBezTo>
                  <a:cubicBezTo>
                    <a:pt x="52" y="81"/>
                    <a:pt x="51" y="81"/>
                    <a:pt x="49" y="81"/>
                  </a:cubicBezTo>
                  <a:close/>
                  <a:moveTo>
                    <a:pt x="55" y="81"/>
                  </a:moveTo>
                  <a:cubicBezTo>
                    <a:pt x="55" y="82"/>
                    <a:pt x="55" y="83"/>
                    <a:pt x="55" y="84"/>
                  </a:cubicBezTo>
                  <a:cubicBezTo>
                    <a:pt x="57" y="84"/>
                    <a:pt x="58" y="84"/>
                    <a:pt x="60" y="84"/>
                  </a:cubicBezTo>
                  <a:cubicBezTo>
                    <a:pt x="60" y="83"/>
                    <a:pt x="60" y="82"/>
                    <a:pt x="60" y="81"/>
                  </a:cubicBezTo>
                  <a:cubicBezTo>
                    <a:pt x="58" y="81"/>
                    <a:pt x="57" y="81"/>
                    <a:pt x="55" y="81"/>
                  </a:cubicBezTo>
                  <a:close/>
                  <a:moveTo>
                    <a:pt x="61" y="81"/>
                  </a:moveTo>
                  <a:cubicBezTo>
                    <a:pt x="61" y="82"/>
                    <a:pt x="61" y="83"/>
                    <a:pt x="61" y="84"/>
                  </a:cubicBezTo>
                  <a:cubicBezTo>
                    <a:pt x="63" y="84"/>
                    <a:pt x="64" y="84"/>
                    <a:pt x="66" y="84"/>
                  </a:cubicBezTo>
                  <a:cubicBezTo>
                    <a:pt x="66" y="83"/>
                    <a:pt x="66" y="82"/>
                    <a:pt x="66" y="81"/>
                  </a:cubicBezTo>
                  <a:cubicBezTo>
                    <a:pt x="64" y="81"/>
                    <a:pt x="63" y="81"/>
                    <a:pt x="61" y="81"/>
                  </a:cubicBezTo>
                  <a:close/>
                  <a:moveTo>
                    <a:pt x="67" y="81"/>
                  </a:moveTo>
                  <a:cubicBezTo>
                    <a:pt x="67" y="82"/>
                    <a:pt x="67" y="83"/>
                    <a:pt x="67" y="84"/>
                  </a:cubicBezTo>
                  <a:cubicBezTo>
                    <a:pt x="69" y="84"/>
                    <a:pt x="70" y="84"/>
                    <a:pt x="72" y="84"/>
                  </a:cubicBezTo>
                  <a:cubicBezTo>
                    <a:pt x="72" y="83"/>
                    <a:pt x="72" y="82"/>
                    <a:pt x="72" y="81"/>
                  </a:cubicBezTo>
                  <a:cubicBezTo>
                    <a:pt x="70" y="81"/>
                    <a:pt x="69" y="81"/>
                    <a:pt x="67" y="81"/>
                  </a:cubicBezTo>
                  <a:close/>
                  <a:moveTo>
                    <a:pt x="73" y="81"/>
                  </a:moveTo>
                  <a:cubicBezTo>
                    <a:pt x="73" y="82"/>
                    <a:pt x="73" y="83"/>
                    <a:pt x="73" y="84"/>
                  </a:cubicBezTo>
                  <a:cubicBezTo>
                    <a:pt x="75" y="84"/>
                    <a:pt x="76" y="84"/>
                    <a:pt x="78" y="84"/>
                  </a:cubicBezTo>
                  <a:cubicBezTo>
                    <a:pt x="78" y="83"/>
                    <a:pt x="78" y="82"/>
                    <a:pt x="78" y="81"/>
                  </a:cubicBezTo>
                  <a:cubicBezTo>
                    <a:pt x="76" y="81"/>
                    <a:pt x="75" y="81"/>
                    <a:pt x="73" y="81"/>
                  </a:cubicBezTo>
                  <a:close/>
                  <a:moveTo>
                    <a:pt x="79" y="81"/>
                  </a:moveTo>
                  <a:cubicBezTo>
                    <a:pt x="79" y="82"/>
                    <a:pt x="79" y="83"/>
                    <a:pt x="79" y="84"/>
                  </a:cubicBezTo>
                  <a:cubicBezTo>
                    <a:pt x="81" y="84"/>
                    <a:pt x="82" y="84"/>
                    <a:pt x="84" y="84"/>
                  </a:cubicBezTo>
                  <a:cubicBezTo>
                    <a:pt x="84" y="83"/>
                    <a:pt x="84" y="82"/>
                    <a:pt x="84" y="81"/>
                  </a:cubicBezTo>
                  <a:cubicBezTo>
                    <a:pt x="82" y="81"/>
                    <a:pt x="81" y="81"/>
                    <a:pt x="79" y="81"/>
                  </a:cubicBezTo>
                  <a:close/>
                  <a:moveTo>
                    <a:pt x="7" y="77"/>
                  </a:moveTo>
                  <a:cubicBezTo>
                    <a:pt x="7" y="77"/>
                    <a:pt x="7" y="78"/>
                    <a:pt x="7" y="79"/>
                  </a:cubicBezTo>
                  <a:cubicBezTo>
                    <a:pt x="8" y="79"/>
                    <a:pt x="10" y="79"/>
                    <a:pt x="11" y="79"/>
                  </a:cubicBezTo>
                  <a:cubicBezTo>
                    <a:pt x="11" y="78"/>
                    <a:pt x="11" y="77"/>
                    <a:pt x="11" y="77"/>
                  </a:cubicBezTo>
                  <a:cubicBezTo>
                    <a:pt x="10" y="77"/>
                    <a:pt x="8" y="77"/>
                    <a:pt x="7" y="77"/>
                  </a:cubicBezTo>
                  <a:close/>
                  <a:moveTo>
                    <a:pt x="19" y="77"/>
                  </a:moveTo>
                  <a:cubicBezTo>
                    <a:pt x="19" y="77"/>
                    <a:pt x="19" y="78"/>
                    <a:pt x="19" y="79"/>
                  </a:cubicBezTo>
                  <a:cubicBezTo>
                    <a:pt x="20" y="79"/>
                    <a:pt x="22" y="79"/>
                    <a:pt x="23" y="79"/>
                  </a:cubicBezTo>
                  <a:cubicBezTo>
                    <a:pt x="23" y="78"/>
                    <a:pt x="23" y="77"/>
                    <a:pt x="23" y="77"/>
                  </a:cubicBezTo>
                  <a:cubicBezTo>
                    <a:pt x="22" y="77"/>
                    <a:pt x="20" y="77"/>
                    <a:pt x="19" y="77"/>
                  </a:cubicBezTo>
                  <a:close/>
                  <a:moveTo>
                    <a:pt x="25" y="77"/>
                  </a:moveTo>
                  <a:cubicBezTo>
                    <a:pt x="25" y="77"/>
                    <a:pt x="25" y="78"/>
                    <a:pt x="25" y="79"/>
                  </a:cubicBezTo>
                  <a:cubicBezTo>
                    <a:pt x="26" y="79"/>
                    <a:pt x="28" y="79"/>
                    <a:pt x="29" y="79"/>
                  </a:cubicBezTo>
                  <a:cubicBezTo>
                    <a:pt x="29" y="78"/>
                    <a:pt x="29" y="77"/>
                    <a:pt x="29" y="77"/>
                  </a:cubicBezTo>
                  <a:cubicBezTo>
                    <a:pt x="28" y="77"/>
                    <a:pt x="26" y="77"/>
                    <a:pt x="25" y="77"/>
                  </a:cubicBezTo>
                  <a:close/>
                  <a:moveTo>
                    <a:pt x="31" y="77"/>
                  </a:moveTo>
                  <a:cubicBezTo>
                    <a:pt x="31" y="77"/>
                    <a:pt x="31" y="78"/>
                    <a:pt x="31" y="79"/>
                  </a:cubicBezTo>
                  <a:cubicBezTo>
                    <a:pt x="32" y="79"/>
                    <a:pt x="34" y="79"/>
                    <a:pt x="35" y="79"/>
                  </a:cubicBezTo>
                  <a:cubicBezTo>
                    <a:pt x="35" y="78"/>
                    <a:pt x="35" y="77"/>
                    <a:pt x="35" y="77"/>
                  </a:cubicBezTo>
                  <a:cubicBezTo>
                    <a:pt x="34" y="77"/>
                    <a:pt x="32" y="77"/>
                    <a:pt x="31" y="77"/>
                  </a:cubicBezTo>
                  <a:close/>
                  <a:moveTo>
                    <a:pt x="37" y="77"/>
                  </a:moveTo>
                  <a:cubicBezTo>
                    <a:pt x="37" y="77"/>
                    <a:pt x="37" y="78"/>
                    <a:pt x="37" y="79"/>
                  </a:cubicBezTo>
                  <a:cubicBezTo>
                    <a:pt x="38" y="79"/>
                    <a:pt x="40" y="79"/>
                    <a:pt x="41" y="79"/>
                  </a:cubicBezTo>
                  <a:cubicBezTo>
                    <a:pt x="41" y="78"/>
                    <a:pt x="41" y="77"/>
                    <a:pt x="41" y="77"/>
                  </a:cubicBezTo>
                  <a:cubicBezTo>
                    <a:pt x="40" y="77"/>
                    <a:pt x="38" y="77"/>
                    <a:pt x="37" y="77"/>
                  </a:cubicBezTo>
                  <a:close/>
                  <a:moveTo>
                    <a:pt x="43" y="77"/>
                  </a:moveTo>
                  <a:cubicBezTo>
                    <a:pt x="43" y="77"/>
                    <a:pt x="43" y="78"/>
                    <a:pt x="43" y="79"/>
                  </a:cubicBezTo>
                  <a:cubicBezTo>
                    <a:pt x="45" y="79"/>
                    <a:pt x="46" y="79"/>
                    <a:pt x="47" y="79"/>
                  </a:cubicBezTo>
                  <a:cubicBezTo>
                    <a:pt x="47" y="78"/>
                    <a:pt x="47" y="77"/>
                    <a:pt x="47" y="77"/>
                  </a:cubicBezTo>
                  <a:cubicBezTo>
                    <a:pt x="46" y="77"/>
                    <a:pt x="45" y="77"/>
                    <a:pt x="43" y="77"/>
                  </a:cubicBezTo>
                  <a:close/>
                  <a:moveTo>
                    <a:pt x="67" y="77"/>
                  </a:moveTo>
                  <a:cubicBezTo>
                    <a:pt x="67" y="77"/>
                    <a:pt x="67" y="78"/>
                    <a:pt x="67" y="79"/>
                  </a:cubicBezTo>
                  <a:cubicBezTo>
                    <a:pt x="69" y="79"/>
                    <a:pt x="70" y="79"/>
                    <a:pt x="72" y="79"/>
                  </a:cubicBezTo>
                  <a:cubicBezTo>
                    <a:pt x="72" y="78"/>
                    <a:pt x="72" y="77"/>
                    <a:pt x="72" y="77"/>
                  </a:cubicBezTo>
                  <a:cubicBezTo>
                    <a:pt x="70" y="77"/>
                    <a:pt x="69" y="77"/>
                    <a:pt x="67" y="77"/>
                  </a:cubicBezTo>
                  <a:close/>
                  <a:moveTo>
                    <a:pt x="73" y="77"/>
                  </a:moveTo>
                  <a:cubicBezTo>
                    <a:pt x="73" y="77"/>
                    <a:pt x="73" y="78"/>
                    <a:pt x="73" y="79"/>
                  </a:cubicBezTo>
                  <a:cubicBezTo>
                    <a:pt x="75" y="79"/>
                    <a:pt x="76" y="79"/>
                    <a:pt x="78" y="79"/>
                  </a:cubicBezTo>
                  <a:cubicBezTo>
                    <a:pt x="78" y="78"/>
                    <a:pt x="78" y="77"/>
                    <a:pt x="78" y="77"/>
                  </a:cubicBezTo>
                  <a:cubicBezTo>
                    <a:pt x="76" y="77"/>
                    <a:pt x="75" y="77"/>
                    <a:pt x="73" y="77"/>
                  </a:cubicBezTo>
                  <a:close/>
                  <a:moveTo>
                    <a:pt x="7" y="72"/>
                  </a:moveTo>
                  <a:cubicBezTo>
                    <a:pt x="7" y="73"/>
                    <a:pt x="7" y="73"/>
                    <a:pt x="7" y="74"/>
                  </a:cubicBezTo>
                  <a:cubicBezTo>
                    <a:pt x="8" y="74"/>
                    <a:pt x="10" y="74"/>
                    <a:pt x="11" y="74"/>
                  </a:cubicBezTo>
                  <a:cubicBezTo>
                    <a:pt x="11" y="73"/>
                    <a:pt x="11" y="73"/>
                    <a:pt x="11" y="72"/>
                  </a:cubicBezTo>
                  <a:cubicBezTo>
                    <a:pt x="10" y="72"/>
                    <a:pt x="8" y="72"/>
                    <a:pt x="7" y="72"/>
                  </a:cubicBezTo>
                  <a:close/>
                  <a:moveTo>
                    <a:pt x="19" y="72"/>
                  </a:moveTo>
                  <a:cubicBezTo>
                    <a:pt x="19" y="73"/>
                    <a:pt x="19" y="73"/>
                    <a:pt x="19" y="74"/>
                  </a:cubicBezTo>
                  <a:cubicBezTo>
                    <a:pt x="20" y="74"/>
                    <a:pt x="22" y="74"/>
                    <a:pt x="23" y="74"/>
                  </a:cubicBezTo>
                  <a:cubicBezTo>
                    <a:pt x="23" y="73"/>
                    <a:pt x="23" y="73"/>
                    <a:pt x="23" y="72"/>
                  </a:cubicBezTo>
                  <a:cubicBezTo>
                    <a:pt x="22" y="72"/>
                    <a:pt x="20" y="72"/>
                    <a:pt x="19" y="72"/>
                  </a:cubicBezTo>
                  <a:close/>
                  <a:moveTo>
                    <a:pt x="25" y="72"/>
                  </a:moveTo>
                  <a:cubicBezTo>
                    <a:pt x="25" y="73"/>
                    <a:pt x="25" y="73"/>
                    <a:pt x="25" y="74"/>
                  </a:cubicBezTo>
                  <a:cubicBezTo>
                    <a:pt x="26" y="74"/>
                    <a:pt x="28" y="74"/>
                    <a:pt x="29" y="74"/>
                  </a:cubicBezTo>
                  <a:cubicBezTo>
                    <a:pt x="29" y="73"/>
                    <a:pt x="29" y="73"/>
                    <a:pt x="29" y="72"/>
                  </a:cubicBezTo>
                  <a:cubicBezTo>
                    <a:pt x="28" y="72"/>
                    <a:pt x="26" y="72"/>
                    <a:pt x="25" y="72"/>
                  </a:cubicBezTo>
                  <a:close/>
                  <a:moveTo>
                    <a:pt x="37" y="72"/>
                  </a:moveTo>
                  <a:cubicBezTo>
                    <a:pt x="37" y="73"/>
                    <a:pt x="37" y="73"/>
                    <a:pt x="37" y="74"/>
                  </a:cubicBezTo>
                  <a:cubicBezTo>
                    <a:pt x="38" y="74"/>
                    <a:pt x="40" y="74"/>
                    <a:pt x="41" y="74"/>
                  </a:cubicBezTo>
                  <a:cubicBezTo>
                    <a:pt x="41" y="73"/>
                    <a:pt x="41" y="73"/>
                    <a:pt x="41" y="72"/>
                  </a:cubicBezTo>
                  <a:cubicBezTo>
                    <a:pt x="40" y="72"/>
                    <a:pt x="38" y="72"/>
                    <a:pt x="37" y="72"/>
                  </a:cubicBezTo>
                  <a:close/>
                  <a:moveTo>
                    <a:pt x="43" y="72"/>
                  </a:moveTo>
                  <a:cubicBezTo>
                    <a:pt x="43" y="73"/>
                    <a:pt x="43" y="73"/>
                    <a:pt x="43" y="74"/>
                  </a:cubicBezTo>
                  <a:cubicBezTo>
                    <a:pt x="45" y="74"/>
                    <a:pt x="46" y="74"/>
                    <a:pt x="47" y="74"/>
                  </a:cubicBezTo>
                  <a:cubicBezTo>
                    <a:pt x="47" y="73"/>
                    <a:pt x="47" y="73"/>
                    <a:pt x="47" y="72"/>
                  </a:cubicBezTo>
                  <a:cubicBezTo>
                    <a:pt x="46" y="72"/>
                    <a:pt x="45" y="72"/>
                    <a:pt x="43" y="72"/>
                  </a:cubicBezTo>
                  <a:close/>
                  <a:moveTo>
                    <a:pt x="49" y="72"/>
                  </a:moveTo>
                  <a:cubicBezTo>
                    <a:pt x="49" y="73"/>
                    <a:pt x="49" y="73"/>
                    <a:pt x="49" y="74"/>
                  </a:cubicBezTo>
                  <a:cubicBezTo>
                    <a:pt x="51" y="74"/>
                    <a:pt x="52" y="74"/>
                    <a:pt x="53" y="74"/>
                  </a:cubicBezTo>
                  <a:cubicBezTo>
                    <a:pt x="53" y="73"/>
                    <a:pt x="53" y="73"/>
                    <a:pt x="53" y="72"/>
                  </a:cubicBezTo>
                  <a:cubicBezTo>
                    <a:pt x="52" y="72"/>
                    <a:pt x="51" y="72"/>
                    <a:pt x="49" y="72"/>
                  </a:cubicBezTo>
                  <a:close/>
                  <a:moveTo>
                    <a:pt x="55" y="72"/>
                  </a:moveTo>
                  <a:cubicBezTo>
                    <a:pt x="55" y="73"/>
                    <a:pt x="55" y="73"/>
                    <a:pt x="55" y="74"/>
                  </a:cubicBezTo>
                  <a:cubicBezTo>
                    <a:pt x="57" y="74"/>
                    <a:pt x="58" y="74"/>
                    <a:pt x="60" y="74"/>
                  </a:cubicBezTo>
                  <a:cubicBezTo>
                    <a:pt x="60" y="73"/>
                    <a:pt x="60" y="73"/>
                    <a:pt x="60" y="72"/>
                  </a:cubicBezTo>
                  <a:cubicBezTo>
                    <a:pt x="58" y="72"/>
                    <a:pt x="57" y="72"/>
                    <a:pt x="55" y="72"/>
                  </a:cubicBezTo>
                  <a:close/>
                  <a:moveTo>
                    <a:pt x="61" y="72"/>
                  </a:moveTo>
                  <a:cubicBezTo>
                    <a:pt x="61" y="73"/>
                    <a:pt x="61" y="73"/>
                    <a:pt x="61" y="74"/>
                  </a:cubicBezTo>
                  <a:cubicBezTo>
                    <a:pt x="63" y="74"/>
                    <a:pt x="64" y="74"/>
                    <a:pt x="66" y="74"/>
                  </a:cubicBezTo>
                  <a:cubicBezTo>
                    <a:pt x="66" y="73"/>
                    <a:pt x="66" y="73"/>
                    <a:pt x="66" y="72"/>
                  </a:cubicBezTo>
                  <a:cubicBezTo>
                    <a:pt x="64" y="72"/>
                    <a:pt x="63" y="72"/>
                    <a:pt x="61" y="72"/>
                  </a:cubicBezTo>
                  <a:close/>
                  <a:moveTo>
                    <a:pt x="67" y="72"/>
                  </a:moveTo>
                  <a:cubicBezTo>
                    <a:pt x="67" y="73"/>
                    <a:pt x="67" y="73"/>
                    <a:pt x="67" y="74"/>
                  </a:cubicBezTo>
                  <a:cubicBezTo>
                    <a:pt x="69" y="74"/>
                    <a:pt x="70" y="74"/>
                    <a:pt x="72" y="74"/>
                  </a:cubicBezTo>
                  <a:cubicBezTo>
                    <a:pt x="72" y="73"/>
                    <a:pt x="72" y="73"/>
                    <a:pt x="72" y="72"/>
                  </a:cubicBezTo>
                  <a:cubicBezTo>
                    <a:pt x="70" y="72"/>
                    <a:pt x="69" y="72"/>
                    <a:pt x="67" y="72"/>
                  </a:cubicBezTo>
                  <a:close/>
                  <a:moveTo>
                    <a:pt x="73" y="72"/>
                  </a:moveTo>
                  <a:cubicBezTo>
                    <a:pt x="73" y="73"/>
                    <a:pt x="73" y="73"/>
                    <a:pt x="73" y="74"/>
                  </a:cubicBezTo>
                  <a:cubicBezTo>
                    <a:pt x="75" y="74"/>
                    <a:pt x="76" y="74"/>
                    <a:pt x="78" y="74"/>
                  </a:cubicBezTo>
                  <a:cubicBezTo>
                    <a:pt x="78" y="73"/>
                    <a:pt x="78" y="73"/>
                    <a:pt x="78" y="72"/>
                  </a:cubicBezTo>
                  <a:cubicBezTo>
                    <a:pt x="76" y="72"/>
                    <a:pt x="75" y="72"/>
                    <a:pt x="73" y="72"/>
                  </a:cubicBezTo>
                  <a:close/>
                  <a:moveTo>
                    <a:pt x="79" y="72"/>
                  </a:moveTo>
                  <a:cubicBezTo>
                    <a:pt x="79" y="73"/>
                    <a:pt x="79" y="73"/>
                    <a:pt x="79" y="74"/>
                  </a:cubicBezTo>
                  <a:cubicBezTo>
                    <a:pt x="81" y="74"/>
                    <a:pt x="82" y="74"/>
                    <a:pt x="84" y="74"/>
                  </a:cubicBezTo>
                  <a:cubicBezTo>
                    <a:pt x="84" y="73"/>
                    <a:pt x="84" y="73"/>
                    <a:pt x="84" y="72"/>
                  </a:cubicBezTo>
                  <a:cubicBezTo>
                    <a:pt x="82" y="72"/>
                    <a:pt x="81" y="72"/>
                    <a:pt x="79" y="72"/>
                  </a:cubicBezTo>
                  <a:close/>
                  <a:moveTo>
                    <a:pt x="73" y="67"/>
                  </a:moveTo>
                  <a:cubicBezTo>
                    <a:pt x="73" y="68"/>
                    <a:pt x="73" y="69"/>
                    <a:pt x="73" y="69"/>
                  </a:cubicBezTo>
                  <a:cubicBezTo>
                    <a:pt x="75" y="69"/>
                    <a:pt x="76" y="69"/>
                    <a:pt x="78" y="69"/>
                  </a:cubicBezTo>
                  <a:cubicBezTo>
                    <a:pt x="78" y="69"/>
                    <a:pt x="78" y="68"/>
                    <a:pt x="78" y="67"/>
                  </a:cubicBezTo>
                  <a:cubicBezTo>
                    <a:pt x="76" y="67"/>
                    <a:pt x="75" y="67"/>
                    <a:pt x="73" y="67"/>
                  </a:cubicBezTo>
                  <a:close/>
                  <a:moveTo>
                    <a:pt x="79" y="67"/>
                  </a:moveTo>
                  <a:cubicBezTo>
                    <a:pt x="79" y="68"/>
                    <a:pt x="79" y="69"/>
                    <a:pt x="79" y="69"/>
                  </a:cubicBezTo>
                  <a:cubicBezTo>
                    <a:pt x="81" y="69"/>
                    <a:pt x="82" y="69"/>
                    <a:pt x="84" y="69"/>
                  </a:cubicBezTo>
                  <a:cubicBezTo>
                    <a:pt x="84" y="69"/>
                    <a:pt x="84" y="68"/>
                    <a:pt x="84" y="67"/>
                  </a:cubicBezTo>
                  <a:cubicBezTo>
                    <a:pt x="82" y="67"/>
                    <a:pt x="81" y="67"/>
                    <a:pt x="79" y="67"/>
                  </a:cubicBezTo>
                  <a:close/>
                  <a:moveTo>
                    <a:pt x="86" y="67"/>
                  </a:moveTo>
                  <a:cubicBezTo>
                    <a:pt x="86" y="68"/>
                    <a:pt x="86" y="69"/>
                    <a:pt x="86" y="69"/>
                  </a:cubicBezTo>
                  <a:cubicBezTo>
                    <a:pt x="87" y="69"/>
                    <a:pt x="88" y="69"/>
                    <a:pt x="90" y="69"/>
                  </a:cubicBezTo>
                  <a:cubicBezTo>
                    <a:pt x="90" y="69"/>
                    <a:pt x="90" y="68"/>
                    <a:pt x="90" y="67"/>
                  </a:cubicBezTo>
                  <a:cubicBezTo>
                    <a:pt x="88" y="67"/>
                    <a:pt x="87" y="67"/>
                    <a:pt x="86" y="67"/>
                  </a:cubicBezTo>
                  <a:close/>
                  <a:moveTo>
                    <a:pt x="7" y="62"/>
                  </a:moveTo>
                  <a:cubicBezTo>
                    <a:pt x="7" y="63"/>
                    <a:pt x="7" y="64"/>
                    <a:pt x="7" y="65"/>
                  </a:cubicBezTo>
                  <a:cubicBezTo>
                    <a:pt x="8" y="65"/>
                    <a:pt x="10" y="65"/>
                    <a:pt x="11" y="65"/>
                  </a:cubicBezTo>
                  <a:cubicBezTo>
                    <a:pt x="11" y="64"/>
                    <a:pt x="11" y="63"/>
                    <a:pt x="11" y="62"/>
                  </a:cubicBezTo>
                  <a:cubicBezTo>
                    <a:pt x="10" y="62"/>
                    <a:pt x="8" y="62"/>
                    <a:pt x="7" y="62"/>
                  </a:cubicBezTo>
                  <a:close/>
                  <a:moveTo>
                    <a:pt x="25" y="62"/>
                  </a:moveTo>
                  <a:cubicBezTo>
                    <a:pt x="25" y="63"/>
                    <a:pt x="25" y="64"/>
                    <a:pt x="25" y="65"/>
                  </a:cubicBezTo>
                  <a:cubicBezTo>
                    <a:pt x="26" y="65"/>
                    <a:pt x="28" y="65"/>
                    <a:pt x="29" y="65"/>
                  </a:cubicBezTo>
                  <a:cubicBezTo>
                    <a:pt x="29" y="64"/>
                    <a:pt x="29" y="63"/>
                    <a:pt x="29" y="62"/>
                  </a:cubicBezTo>
                  <a:cubicBezTo>
                    <a:pt x="28" y="62"/>
                    <a:pt x="26" y="62"/>
                    <a:pt x="25" y="62"/>
                  </a:cubicBezTo>
                  <a:close/>
                  <a:moveTo>
                    <a:pt x="37" y="62"/>
                  </a:moveTo>
                  <a:cubicBezTo>
                    <a:pt x="37" y="63"/>
                    <a:pt x="37" y="64"/>
                    <a:pt x="37" y="65"/>
                  </a:cubicBezTo>
                  <a:cubicBezTo>
                    <a:pt x="38" y="65"/>
                    <a:pt x="40" y="65"/>
                    <a:pt x="41" y="65"/>
                  </a:cubicBezTo>
                  <a:cubicBezTo>
                    <a:pt x="41" y="64"/>
                    <a:pt x="41" y="63"/>
                    <a:pt x="41" y="62"/>
                  </a:cubicBezTo>
                  <a:cubicBezTo>
                    <a:pt x="40" y="62"/>
                    <a:pt x="38" y="62"/>
                    <a:pt x="37" y="62"/>
                  </a:cubicBezTo>
                  <a:close/>
                  <a:moveTo>
                    <a:pt x="43" y="62"/>
                  </a:moveTo>
                  <a:cubicBezTo>
                    <a:pt x="43" y="63"/>
                    <a:pt x="43" y="64"/>
                    <a:pt x="43" y="65"/>
                  </a:cubicBezTo>
                  <a:cubicBezTo>
                    <a:pt x="45" y="65"/>
                    <a:pt x="46" y="65"/>
                    <a:pt x="47" y="65"/>
                  </a:cubicBezTo>
                  <a:cubicBezTo>
                    <a:pt x="47" y="64"/>
                    <a:pt x="47" y="63"/>
                    <a:pt x="47" y="62"/>
                  </a:cubicBezTo>
                  <a:cubicBezTo>
                    <a:pt x="46" y="62"/>
                    <a:pt x="45" y="62"/>
                    <a:pt x="43" y="62"/>
                  </a:cubicBezTo>
                  <a:close/>
                  <a:moveTo>
                    <a:pt x="49" y="62"/>
                  </a:moveTo>
                  <a:cubicBezTo>
                    <a:pt x="49" y="63"/>
                    <a:pt x="49" y="64"/>
                    <a:pt x="49" y="65"/>
                  </a:cubicBezTo>
                  <a:cubicBezTo>
                    <a:pt x="51" y="65"/>
                    <a:pt x="52" y="65"/>
                    <a:pt x="53" y="65"/>
                  </a:cubicBezTo>
                  <a:cubicBezTo>
                    <a:pt x="53" y="64"/>
                    <a:pt x="53" y="63"/>
                    <a:pt x="53" y="62"/>
                  </a:cubicBezTo>
                  <a:cubicBezTo>
                    <a:pt x="52" y="62"/>
                    <a:pt x="51" y="62"/>
                    <a:pt x="49" y="62"/>
                  </a:cubicBezTo>
                  <a:close/>
                  <a:moveTo>
                    <a:pt x="55" y="62"/>
                  </a:moveTo>
                  <a:cubicBezTo>
                    <a:pt x="55" y="63"/>
                    <a:pt x="55" y="64"/>
                    <a:pt x="55" y="65"/>
                  </a:cubicBezTo>
                  <a:cubicBezTo>
                    <a:pt x="57" y="65"/>
                    <a:pt x="58" y="65"/>
                    <a:pt x="60" y="65"/>
                  </a:cubicBezTo>
                  <a:cubicBezTo>
                    <a:pt x="60" y="64"/>
                    <a:pt x="60" y="63"/>
                    <a:pt x="60" y="62"/>
                  </a:cubicBezTo>
                  <a:cubicBezTo>
                    <a:pt x="58" y="62"/>
                    <a:pt x="57" y="62"/>
                    <a:pt x="55" y="62"/>
                  </a:cubicBezTo>
                  <a:close/>
                  <a:moveTo>
                    <a:pt x="61" y="62"/>
                  </a:moveTo>
                  <a:cubicBezTo>
                    <a:pt x="61" y="63"/>
                    <a:pt x="61" y="64"/>
                    <a:pt x="61" y="65"/>
                  </a:cubicBezTo>
                  <a:cubicBezTo>
                    <a:pt x="63" y="65"/>
                    <a:pt x="64" y="65"/>
                    <a:pt x="66" y="65"/>
                  </a:cubicBezTo>
                  <a:cubicBezTo>
                    <a:pt x="66" y="64"/>
                    <a:pt x="66" y="63"/>
                    <a:pt x="66" y="62"/>
                  </a:cubicBezTo>
                  <a:cubicBezTo>
                    <a:pt x="64" y="62"/>
                    <a:pt x="63" y="62"/>
                    <a:pt x="61" y="62"/>
                  </a:cubicBezTo>
                  <a:close/>
                  <a:moveTo>
                    <a:pt x="67" y="62"/>
                  </a:moveTo>
                  <a:cubicBezTo>
                    <a:pt x="67" y="63"/>
                    <a:pt x="67" y="64"/>
                    <a:pt x="67" y="65"/>
                  </a:cubicBezTo>
                  <a:cubicBezTo>
                    <a:pt x="69" y="65"/>
                    <a:pt x="70" y="65"/>
                    <a:pt x="72" y="65"/>
                  </a:cubicBezTo>
                  <a:cubicBezTo>
                    <a:pt x="72" y="64"/>
                    <a:pt x="72" y="63"/>
                    <a:pt x="72" y="62"/>
                  </a:cubicBezTo>
                  <a:cubicBezTo>
                    <a:pt x="70" y="62"/>
                    <a:pt x="69" y="62"/>
                    <a:pt x="67" y="62"/>
                  </a:cubicBezTo>
                  <a:close/>
                  <a:moveTo>
                    <a:pt x="73" y="62"/>
                  </a:moveTo>
                  <a:cubicBezTo>
                    <a:pt x="73" y="63"/>
                    <a:pt x="73" y="64"/>
                    <a:pt x="73" y="65"/>
                  </a:cubicBezTo>
                  <a:cubicBezTo>
                    <a:pt x="75" y="65"/>
                    <a:pt x="76" y="65"/>
                    <a:pt x="78" y="65"/>
                  </a:cubicBezTo>
                  <a:cubicBezTo>
                    <a:pt x="78" y="64"/>
                    <a:pt x="78" y="63"/>
                    <a:pt x="78" y="62"/>
                  </a:cubicBezTo>
                  <a:cubicBezTo>
                    <a:pt x="76" y="62"/>
                    <a:pt x="75" y="62"/>
                    <a:pt x="73" y="62"/>
                  </a:cubicBezTo>
                  <a:close/>
                  <a:moveTo>
                    <a:pt x="79" y="62"/>
                  </a:moveTo>
                  <a:cubicBezTo>
                    <a:pt x="79" y="63"/>
                    <a:pt x="79" y="64"/>
                    <a:pt x="79" y="65"/>
                  </a:cubicBezTo>
                  <a:cubicBezTo>
                    <a:pt x="81" y="65"/>
                    <a:pt x="82" y="65"/>
                    <a:pt x="84" y="65"/>
                  </a:cubicBezTo>
                  <a:cubicBezTo>
                    <a:pt x="84" y="64"/>
                    <a:pt x="84" y="63"/>
                    <a:pt x="84" y="62"/>
                  </a:cubicBezTo>
                  <a:cubicBezTo>
                    <a:pt x="82" y="62"/>
                    <a:pt x="81" y="62"/>
                    <a:pt x="79" y="62"/>
                  </a:cubicBezTo>
                  <a:close/>
                  <a:moveTo>
                    <a:pt x="86" y="62"/>
                  </a:moveTo>
                  <a:cubicBezTo>
                    <a:pt x="86" y="63"/>
                    <a:pt x="86" y="64"/>
                    <a:pt x="86" y="65"/>
                  </a:cubicBezTo>
                  <a:cubicBezTo>
                    <a:pt x="87" y="65"/>
                    <a:pt x="88" y="65"/>
                    <a:pt x="90" y="65"/>
                  </a:cubicBezTo>
                  <a:cubicBezTo>
                    <a:pt x="90" y="64"/>
                    <a:pt x="90" y="63"/>
                    <a:pt x="90" y="62"/>
                  </a:cubicBezTo>
                  <a:cubicBezTo>
                    <a:pt x="88" y="62"/>
                    <a:pt x="87" y="62"/>
                    <a:pt x="86" y="62"/>
                  </a:cubicBezTo>
                  <a:close/>
                  <a:moveTo>
                    <a:pt x="19" y="57"/>
                  </a:moveTo>
                  <a:cubicBezTo>
                    <a:pt x="19" y="58"/>
                    <a:pt x="19" y="59"/>
                    <a:pt x="19" y="60"/>
                  </a:cubicBezTo>
                  <a:cubicBezTo>
                    <a:pt x="20" y="60"/>
                    <a:pt x="22" y="60"/>
                    <a:pt x="23" y="60"/>
                  </a:cubicBezTo>
                  <a:cubicBezTo>
                    <a:pt x="23" y="59"/>
                    <a:pt x="23" y="58"/>
                    <a:pt x="23" y="57"/>
                  </a:cubicBezTo>
                  <a:cubicBezTo>
                    <a:pt x="22" y="57"/>
                    <a:pt x="20" y="57"/>
                    <a:pt x="19" y="57"/>
                  </a:cubicBezTo>
                  <a:close/>
                  <a:moveTo>
                    <a:pt x="25" y="57"/>
                  </a:moveTo>
                  <a:cubicBezTo>
                    <a:pt x="25" y="58"/>
                    <a:pt x="25" y="59"/>
                    <a:pt x="25" y="60"/>
                  </a:cubicBezTo>
                  <a:cubicBezTo>
                    <a:pt x="26" y="60"/>
                    <a:pt x="28" y="60"/>
                    <a:pt x="29" y="60"/>
                  </a:cubicBezTo>
                  <a:cubicBezTo>
                    <a:pt x="29" y="59"/>
                    <a:pt x="29" y="58"/>
                    <a:pt x="29" y="57"/>
                  </a:cubicBezTo>
                  <a:cubicBezTo>
                    <a:pt x="28" y="57"/>
                    <a:pt x="26" y="57"/>
                    <a:pt x="25" y="57"/>
                  </a:cubicBezTo>
                  <a:close/>
                  <a:moveTo>
                    <a:pt x="37" y="57"/>
                  </a:moveTo>
                  <a:cubicBezTo>
                    <a:pt x="37" y="58"/>
                    <a:pt x="37" y="59"/>
                    <a:pt x="37" y="60"/>
                  </a:cubicBezTo>
                  <a:cubicBezTo>
                    <a:pt x="38" y="60"/>
                    <a:pt x="40" y="60"/>
                    <a:pt x="41" y="60"/>
                  </a:cubicBezTo>
                  <a:cubicBezTo>
                    <a:pt x="41" y="59"/>
                    <a:pt x="41" y="58"/>
                    <a:pt x="41" y="57"/>
                  </a:cubicBezTo>
                  <a:cubicBezTo>
                    <a:pt x="40" y="57"/>
                    <a:pt x="38" y="57"/>
                    <a:pt x="37" y="57"/>
                  </a:cubicBezTo>
                  <a:close/>
                  <a:moveTo>
                    <a:pt x="43" y="57"/>
                  </a:moveTo>
                  <a:cubicBezTo>
                    <a:pt x="43" y="58"/>
                    <a:pt x="43" y="59"/>
                    <a:pt x="43" y="60"/>
                  </a:cubicBezTo>
                  <a:cubicBezTo>
                    <a:pt x="45" y="60"/>
                    <a:pt x="46" y="60"/>
                    <a:pt x="47" y="60"/>
                  </a:cubicBezTo>
                  <a:cubicBezTo>
                    <a:pt x="47" y="59"/>
                    <a:pt x="47" y="58"/>
                    <a:pt x="47" y="57"/>
                  </a:cubicBezTo>
                  <a:cubicBezTo>
                    <a:pt x="46" y="57"/>
                    <a:pt x="45" y="57"/>
                    <a:pt x="43" y="57"/>
                  </a:cubicBezTo>
                  <a:close/>
                  <a:moveTo>
                    <a:pt x="49" y="57"/>
                  </a:moveTo>
                  <a:cubicBezTo>
                    <a:pt x="49" y="58"/>
                    <a:pt x="49" y="59"/>
                    <a:pt x="49" y="60"/>
                  </a:cubicBezTo>
                  <a:cubicBezTo>
                    <a:pt x="51" y="60"/>
                    <a:pt x="52" y="60"/>
                    <a:pt x="53" y="60"/>
                  </a:cubicBezTo>
                  <a:cubicBezTo>
                    <a:pt x="53" y="59"/>
                    <a:pt x="53" y="58"/>
                    <a:pt x="53" y="57"/>
                  </a:cubicBezTo>
                  <a:cubicBezTo>
                    <a:pt x="52" y="57"/>
                    <a:pt x="51" y="57"/>
                    <a:pt x="49" y="57"/>
                  </a:cubicBezTo>
                  <a:close/>
                  <a:moveTo>
                    <a:pt x="55" y="57"/>
                  </a:moveTo>
                  <a:cubicBezTo>
                    <a:pt x="55" y="58"/>
                    <a:pt x="55" y="59"/>
                    <a:pt x="55" y="60"/>
                  </a:cubicBezTo>
                  <a:cubicBezTo>
                    <a:pt x="57" y="60"/>
                    <a:pt x="58" y="60"/>
                    <a:pt x="60" y="60"/>
                  </a:cubicBezTo>
                  <a:cubicBezTo>
                    <a:pt x="60" y="59"/>
                    <a:pt x="60" y="58"/>
                    <a:pt x="60" y="57"/>
                  </a:cubicBezTo>
                  <a:cubicBezTo>
                    <a:pt x="58" y="57"/>
                    <a:pt x="57" y="57"/>
                    <a:pt x="55" y="57"/>
                  </a:cubicBezTo>
                  <a:close/>
                  <a:moveTo>
                    <a:pt x="67" y="57"/>
                  </a:moveTo>
                  <a:cubicBezTo>
                    <a:pt x="67" y="58"/>
                    <a:pt x="67" y="59"/>
                    <a:pt x="67" y="60"/>
                  </a:cubicBezTo>
                  <a:cubicBezTo>
                    <a:pt x="69" y="60"/>
                    <a:pt x="70" y="60"/>
                    <a:pt x="72" y="60"/>
                  </a:cubicBezTo>
                  <a:cubicBezTo>
                    <a:pt x="72" y="59"/>
                    <a:pt x="72" y="58"/>
                    <a:pt x="72" y="57"/>
                  </a:cubicBezTo>
                  <a:cubicBezTo>
                    <a:pt x="70" y="57"/>
                    <a:pt x="69" y="57"/>
                    <a:pt x="67" y="57"/>
                  </a:cubicBezTo>
                  <a:close/>
                  <a:moveTo>
                    <a:pt x="19" y="52"/>
                  </a:moveTo>
                  <a:cubicBezTo>
                    <a:pt x="19" y="53"/>
                    <a:pt x="19" y="54"/>
                    <a:pt x="19" y="55"/>
                  </a:cubicBezTo>
                  <a:cubicBezTo>
                    <a:pt x="20" y="55"/>
                    <a:pt x="22" y="55"/>
                    <a:pt x="23" y="55"/>
                  </a:cubicBezTo>
                  <a:cubicBezTo>
                    <a:pt x="23" y="54"/>
                    <a:pt x="23" y="53"/>
                    <a:pt x="23" y="52"/>
                  </a:cubicBezTo>
                  <a:cubicBezTo>
                    <a:pt x="22" y="52"/>
                    <a:pt x="20" y="52"/>
                    <a:pt x="19" y="52"/>
                  </a:cubicBezTo>
                  <a:close/>
                  <a:moveTo>
                    <a:pt x="31" y="52"/>
                  </a:moveTo>
                  <a:cubicBezTo>
                    <a:pt x="31" y="53"/>
                    <a:pt x="31" y="54"/>
                    <a:pt x="31" y="55"/>
                  </a:cubicBezTo>
                  <a:cubicBezTo>
                    <a:pt x="32" y="55"/>
                    <a:pt x="34" y="55"/>
                    <a:pt x="35" y="55"/>
                  </a:cubicBezTo>
                  <a:cubicBezTo>
                    <a:pt x="35" y="54"/>
                    <a:pt x="35" y="53"/>
                    <a:pt x="35" y="52"/>
                  </a:cubicBezTo>
                  <a:cubicBezTo>
                    <a:pt x="34" y="52"/>
                    <a:pt x="32" y="52"/>
                    <a:pt x="31" y="52"/>
                  </a:cubicBezTo>
                  <a:close/>
                  <a:moveTo>
                    <a:pt x="37" y="52"/>
                  </a:moveTo>
                  <a:cubicBezTo>
                    <a:pt x="37" y="53"/>
                    <a:pt x="37" y="54"/>
                    <a:pt x="37" y="55"/>
                  </a:cubicBezTo>
                  <a:cubicBezTo>
                    <a:pt x="38" y="55"/>
                    <a:pt x="40" y="55"/>
                    <a:pt x="41" y="55"/>
                  </a:cubicBezTo>
                  <a:cubicBezTo>
                    <a:pt x="41" y="54"/>
                    <a:pt x="41" y="53"/>
                    <a:pt x="41" y="52"/>
                  </a:cubicBezTo>
                  <a:cubicBezTo>
                    <a:pt x="40" y="52"/>
                    <a:pt x="38" y="52"/>
                    <a:pt x="37" y="52"/>
                  </a:cubicBezTo>
                  <a:close/>
                  <a:moveTo>
                    <a:pt x="43" y="52"/>
                  </a:moveTo>
                  <a:cubicBezTo>
                    <a:pt x="43" y="53"/>
                    <a:pt x="43" y="54"/>
                    <a:pt x="43" y="55"/>
                  </a:cubicBezTo>
                  <a:cubicBezTo>
                    <a:pt x="45" y="55"/>
                    <a:pt x="46" y="55"/>
                    <a:pt x="47" y="55"/>
                  </a:cubicBezTo>
                  <a:cubicBezTo>
                    <a:pt x="47" y="54"/>
                    <a:pt x="47" y="53"/>
                    <a:pt x="47" y="52"/>
                  </a:cubicBezTo>
                  <a:cubicBezTo>
                    <a:pt x="46" y="52"/>
                    <a:pt x="45" y="52"/>
                    <a:pt x="43" y="52"/>
                  </a:cubicBezTo>
                  <a:close/>
                  <a:moveTo>
                    <a:pt x="49" y="52"/>
                  </a:moveTo>
                  <a:cubicBezTo>
                    <a:pt x="49" y="53"/>
                    <a:pt x="49" y="54"/>
                    <a:pt x="49" y="55"/>
                  </a:cubicBezTo>
                  <a:cubicBezTo>
                    <a:pt x="51" y="55"/>
                    <a:pt x="52" y="55"/>
                    <a:pt x="53" y="55"/>
                  </a:cubicBezTo>
                  <a:cubicBezTo>
                    <a:pt x="53" y="54"/>
                    <a:pt x="53" y="53"/>
                    <a:pt x="53" y="52"/>
                  </a:cubicBezTo>
                  <a:cubicBezTo>
                    <a:pt x="52" y="52"/>
                    <a:pt x="51" y="52"/>
                    <a:pt x="49" y="52"/>
                  </a:cubicBezTo>
                  <a:close/>
                  <a:moveTo>
                    <a:pt x="61" y="52"/>
                  </a:moveTo>
                  <a:cubicBezTo>
                    <a:pt x="61" y="53"/>
                    <a:pt x="61" y="54"/>
                    <a:pt x="61" y="55"/>
                  </a:cubicBezTo>
                  <a:cubicBezTo>
                    <a:pt x="63" y="55"/>
                    <a:pt x="64" y="55"/>
                    <a:pt x="66" y="55"/>
                  </a:cubicBezTo>
                  <a:cubicBezTo>
                    <a:pt x="66" y="54"/>
                    <a:pt x="66" y="53"/>
                    <a:pt x="66" y="52"/>
                  </a:cubicBezTo>
                  <a:cubicBezTo>
                    <a:pt x="64" y="52"/>
                    <a:pt x="63" y="52"/>
                    <a:pt x="61" y="52"/>
                  </a:cubicBezTo>
                  <a:close/>
                  <a:moveTo>
                    <a:pt x="67" y="52"/>
                  </a:moveTo>
                  <a:cubicBezTo>
                    <a:pt x="67" y="53"/>
                    <a:pt x="67" y="54"/>
                    <a:pt x="67" y="55"/>
                  </a:cubicBezTo>
                  <a:cubicBezTo>
                    <a:pt x="69" y="55"/>
                    <a:pt x="70" y="55"/>
                    <a:pt x="72" y="55"/>
                  </a:cubicBezTo>
                  <a:cubicBezTo>
                    <a:pt x="72" y="54"/>
                    <a:pt x="72" y="53"/>
                    <a:pt x="72" y="52"/>
                  </a:cubicBezTo>
                  <a:cubicBezTo>
                    <a:pt x="70" y="52"/>
                    <a:pt x="69" y="52"/>
                    <a:pt x="67" y="52"/>
                  </a:cubicBezTo>
                  <a:close/>
                  <a:moveTo>
                    <a:pt x="7" y="47"/>
                  </a:moveTo>
                  <a:cubicBezTo>
                    <a:pt x="7" y="48"/>
                    <a:pt x="7" y="49"/>
                    <a:pt x="7" y="50"/>
                  </a:cubicBezTo>
                  <a:cubicBezTo>
                    <a:pt x="8" y="50"/>
                    <a:pt x="10" y="50"/>
                    <a:pt x="11" y="50"/>
                  </a:cubicBezTo>
                  <a:cubicBezTo>
                    <a:pt x="11" y="49"/>
                    <a:pt x="11" y="48"/>
                    <a:pt x="11" y="47"/>
                  </a:cubicBezTo>
                  <a:cubicBezTo>
                    <a:pt x="10" y="47"/>
                    <a:pt x="8" y="47"/>
                    <a:pt x="7" y="47"/>
                  </a:cubicBezTo>
                  <a:close/>
                  <a:moveTo>
                    <a:pt x="25" y="47"/>
                  </a:moveTo>
                  <a:cubicBezTo>
                    <a:pt x="25" y="48"/>
                    <a:pt x="25" y="49"/>
                    <a:pt x="25" y="50"/>
                  </a:cubicBezTo>
                  <a:cubicBezTo>
                    <a:pt x="26" y="50"/>
                    <a:pt x="28" y="50"/>
                    <a:pt x="29" y="50"/>
                  </a:cubicBezTo>
                  <a:cubicBezTo>
                    <a:pt x="29" y="49"/>
                    <a:pt x="29" y="48"/>
                    <a:pt x="29" y="47"/>
                  </a:cubicBezTo>
                  <a:cubicBezTo>
                    <a:pt x="28" y="47"/>
                    <a:pt x="26" y="47"/>
                    <a:pt x="25" y="47"/>
                  </a:cubicBezTo>
                  <a:close/>
                  <a:moveTo>
                    <a:pt x="37" y="47"/>
                  </a:moveTo>
                  <a:cubicBezTo>
                    <a:pt x="37" y="48"/>
                    <a:pt x="37" y="49"/>
                    <a:pt x="37" y="50"/>
                  </a:cubicBezTo>
                  <a:cubicBezTo>
                    <a:pt x="38" y="50"/>
                    <a:pt x="40" y="50"/>
                    <a:pt x="41" y="50"/>
                  </a:cubicBezTo>
                  <a:cubicBezTo>
                    <a:pt x="41" y="49"/>
                    <a:pt x="41" y="48"/>
                    <a:pt x="41" y="47"/>
                  </a:cubicBezTo>
                  <a:cubicBezTo>
                    <a:pt x="40" y="47"/>
                    <a:pt x="38" y="47"/>
                    <a:pt x="37" y="47"/>
                  </a:cubicBezTo>
                  <a:close/>
                  <a:moveTo>
                    <a:pt x="55" y="47"/>
                  </a:moveTo>
                  <a:cubicBezTo>
                    <a:pt x="55" y="48"/>
                    <a:pt x="55" y="49"/>
                    <a:pt x="55" y="50"/>
                  </a:cubicBezTo>
                  <a:cubicBezTo>
                    <a:pt x="57" y="50"/>
                    <a:pt x="58" y="50"/>
                    <a:pt x="60" y="50"/>
                  </a:cubicBezTo>
                  <a:cubicBezTo>
                    <a:pt x="60" y="49"/>
                    <a:pt x="60" y="48"/>
                    <a:pt x="60" y="47"/>
                  </a:cubicBezTo>
                  <a:cubicBezTo>
                    <a:pt x="58" y="47"/>
                    <a:pt x="57" y="47"/>
                    <a:pt x="55" y="47"/>
                  </a:cubicBezTo>
                  <a:close/>
                  <a:moveTo>
                    <a:pt x="61" y="47"/>
                  </a:moveTo>
                  <a:cubicBezTo>
                    <a:pt x="61" y="48"/>
                    <a:pt x="61" y="49"/>
                    <a:pt x="61" y="50"/>
                  </a:cubicBezTo>
                  <a:cubicBezTo>
                    <a:pt x="63" y="50"/>
                    <a:pt x="64" y="50"/>
                    <a:pt x="66" y="50"/>
                  </a:cubicBezTo>
                  <a:cubicBezTo>
                    <a:pt x="66" y="49"/>
                    <a:pt x="66" y="48"/>
                    <a:pt x="66" y="47"/>
                  </a:cubicBezTo>
                  <a:cubicBezTo>
                    <a:pt x="64" y="47"/>
                    <a:pt x="63" y="47"/>
                    <a:pt x="61" y="47"/>
                  </a:cubicBezTo>
                  <a:close/>
                  <a:moveTo>
                    <a:pt x="67" y="47"/>
                  </a:moveTo>
                  <a:cubicBezTo>
                    <a:pt x="67" y="48"/>
                    <a:pt x="67" y="49"/>
                    <a:pt x="67" y="50"/>
                  </a:cubicBezTo>
                  <a:cubicBezTo>
                    <a:pt x="69" y="50"/>
                    <a:pt x="70" y="50"/>
                    <a:pt x="72" y="50"/>
                  </a:cubicBezTo>
                  <a:cubicBezTo>
                    <a:pt x="72" y="49"/>
                    <a:pt x="72" y="48"/>
                    <a:pt x="72" y="47"/>
                  </a:cubicBezTo>
                  <a:cubicBezTo>
                    <a:pt x="70" y="47"/>
                    <a:pt x="69" y="47"/>
                    <a:pt x="67" y="47"/>
                  </a:cubicBezTo>
                  <a:close/>
                  <a:moveTo>
                    <a:pt x="73" y="47"/>
                  </a:moveTo>
                  <a:cubicBezTo>
                    <a:pt x="73" y="48"/>
                    <a:pt x="73" y="49"/>
                    <a:pt x="73" y="50"/>
                  </a:cubicBezTo>
                  <a:cubicBezTo>
                    <a:pt x="75" y="50"/>
                    <a:pt x="76" y="50"/>
                    <a:pt x="78" y="50"/>
                  </a:cubicBezTo>
                  <a:cubicBezTo>
                    <a:pt x="78" y="49"/>
                    <a:pt x="78" y="48"/>
                    <a:pt x="78" y="47"/>
                  </a:cubicBezTo>
                  <a:cubicBezTo>
                    <a:pt x="76" y="47"/>
                    <a:pt x="75" y="47"/>
                    <a:pt x="73" y="47"/>
                  </a:cubicBezTo>
                  <a:close/>
                  <a:moveTo>
                    <a:pt x="79" y="47"/>
                  </a:moveTo>
                  <a:cubicBezTo>
                    <a:pt x="79" y="48"/>
                    <a:pt x="79" y="49"/>
                    <a:pt x="79" y="50"/>
                  </a:cubicBezTo>
                  <a:cubicBezTo>
                    <a:pt x="81" y="50"/>
                    <a:pt x="82" y="50"/>
                    <a:pt x="84" y="50"/>
                  </a:cubicBezTo>
                  <a:cubicBezTo>
                    <a:pt x="84" y="49"/>
                    <a:pt x="84" y="48"/>
                    <a:pt x="84" y="47"/>
                  </a:cubicBezTo>
                  <a:cubicBezTo>
                    <a:pt x="82" y="47"/>
                    <a:pt x="81" y="47"/>
                    <a:pt x="79" y="47"/>
                  </a:cubicBezTo>
                  <a:close/>
                  <a:moveTo>
                    <a:pt x="86" y="47"/>
                  </a:moveTo>
                  <a:cubicBezTo>
                    <a:pt x="86" y="48"/>
                    <a:pt x="86" y="49"/>
                    <a:pt x="86" y="50"/>
                  </a:cubicBezTo>
                  <a:cubicBezTo>
                    <a:pt x="87" y="50"/>
                    <a:pt x="88" y="50"/>
                    <a:pt x="90" y="50"/>
                  </a:cubicBezTo>
                  <a:cubicBezTo>
                    <a:pt x="90" y="49"/>
                    <a:pt x="90" y="48"/>
                    <a:pt x="90" y="47"/>
                  </a:cubicBezTo>
                  <a:cubicBezTo>
                    <a:pt x="88" y="47"/>
                    <a:pt x="87" y="47"/>
                    <a:pt x="86" y="47"/>
                  </a:cubicBezTo>
                  <a:close/>
                  <a:moveTo>
                    <a:pt x="7" y="42"/>
                  </a:moveTo>
                  <a:cubicBezTo>
                    <a:pt x="7" y="43"/>
                    <a:pt x="7" y="44"/>
                    <a:pt x="7" y="45"/>
                  </a:cubicBezTo>
                  <a:cubicBezTo>
                    <a:pt x="8" y="45"/>
                    <a:pt x="10" y="45"/>
                    <a:pt x="11" y="45"/>
                  </a:cubicBezTo>
                  <a:cubicBezTo>
                    <a:pt x="11" y="44"/>
                    <a:pt x="11" y="43"/>
                    <a:pt x="11" y="42"/>
                  </a:cubicBezTo>
                  <a:cubicBezTo>
                    <a:pt x="10" y="42"/>
                    <a:pt x="8" y="42"/>
                    <a:pt x="7" y="42"/>
                  </a:cubicBezTo>
                  <a:close/>
                  <a:moveTo>
                    <a:pt x="19" y="42"/>
                  </a:moveTo>
                  <a:cubicBezTo>
                    <a:pt x="19" y="43"/>
                    <a:pt x="19" y="44"/>
                    <a:pt x="19" y="45"/>
                  </a:cubicBezTo>
                  <a:cubicBezTo>
                    <a:pt x="20" y="45"/>
                    <a:pt x="22" y="45"/>
                    <a:pt x="23" y="45"/>
                  </a:cubicBezTo>
                  <a:cubicBezTo>
                    <a:pt x="23" y="44"/>
                    <a:pt x="23" y="43"/>
                    <a:pt x="23" y="42"/>
                  </a:cubicBezTo>
                  <a:cubicBezTo>
                    <a:pt x="22" y="42"/>
                    <a:pt x="20" y="42"/>
                    <a:pt x="19" y="42"/>
                  </a:cubicBezTo>
                  <a:close/>
                  <a:moveTo>
                    <a:pt x="25" y="42"/>
                  </a:moveTo>
                  <a:cubicBezTo>
                    <a:pt x="25" y="43"/>
                    <a:pt x="25" y="44"/>
                    <a:pt x="25" y="45"/>
                  </a:cubicBezTo>
                  <a:cubicBezTo>
                    <a:pt x="26" y="45"/>
                    <a:pt x="28" y="45"/>
                    <a:pt x="29" y="45"/>
                  </a:cubicBezTo>
                  <a:cubicBezTo>
                    <a:pt x="29" y="44"/>
                    <a:pt x="29" y="43"/>
                    <a:pt x="29" y="42"/>
                  </a:cubicBezTo>
                  <a:cubicBezTo>
                    <a:pt x="28" y="42"/>
                    <a:pt x="26" y="42"/>
                    <a:pt x="25" y="42"/>
                  </a:cubicBezTo>
                  <a:close/>
                  <a:moveTo>
                    <a:pt x="37" y="42"/>
                  </a:moveTo>
                  <a:cubicBezTo>
                    <a:pt x="37" y="43"/>
                    <a:pt x="37" y="44"/>
                    <a:pt x="37" y="45"/>
                  </a:cubicBezTo>
                  <a:cubicBezTo>
                    <a:pt x="38" y="45"/>
                    <a:pt x="40" y="45"/>
                    <a:pt x="41" y="45"/>
                  </a:cubicBezTo>
                  <a:cubicBezTo>
                    <a:pt x="41" y="44"/>
                    <a:pt x="41" y="43"/>
                    <a:pt x="41" y="42"/>
                  </a:cubicBezTo>
                  <a:cubicBezTo>
                    <a:pt x="40" y="42"/>
                    <a:pt x="38" y="42"/>
                    <a:pt x="37" y="42"/>
                  </a:cubicBezTo>
                  <a:close/>
                  <a:moveTo>
                    <a:pt x="55" y="42"/>
                  </a:moveTo>
                  <a:cubicBezTo>
                    <a:pt x="55" y="43"/>
                    <a:pt x="55" y="44"/>
                    <a:pt x="55" y="45"/>
                  </a:cubicBezTo>
                  <a:cubicBezTo>
                    <a:pt x="57" y="45"/>
                    <a:pt x="58" y="45"/>
                    <a:pt x="60" y="45"/>
                  </a:cubicBezTo>
                  <a:cubicBezTo>
                    <a:pt x="60" y="44"/>
                    <a:pt x="60" y="43"/>
                    <a:pt x="60" y="42"/>
                  </a:cubicBezTo>
                  <a:cubicBezTo>
                    <a:pt x="58" y="42"/>
                    <a:pt x="57" y="42"/>
                    <a:pt x="55" y="42"/>
                  </a:cubicBezTo>
                  <a:close/>
                  <a:moveTo>
                    <a:pt x="61" y="42"/>
                  </a:moveTo>
                  <a:cubicBezTo>
                    <a:pt x="61" y="43"/>
                    <a:pt x="61" y="44"/>
                    <a:pt x="61" y="45"/>
                  </a:cubicBezTo>
                  <a:cubicBezTo>
                    <a:pt x="63" y="45"/>
                    <a:pt x="64" y="45"/>
                    <a:pt x="66" y="45"/>
                  </a:cubicBezTo>
                  <a:cubicBezTo>
                    <a:pt x="66" y="44"/>
                    <a:pt x="66" y="43"/>
                    <a:pt x="66" y="42"/>
                  </a:cubicBezTo>
                  <a:cubicBezTo>
                    <a:pt x="64" y="42"/>
                    <a:pt x="63" y="42"/>
                    <a:pt x="61" y="42"/>
                  </a:cubicBezTo>
                  <a:close/>
                  <a:moveTo>
                    <a:pt x="67" y="42"/>
                  </a:moveTo>
                  <a:cubicBezTo>
                    <a:pt x="67" y="43"/>
                    <a:pt x="67" y="44"/>
                    <a:pt x="67" y="45"/>
                  </a:cubicBezTo>
                  <a:cubicBezTo>
                    <a:pt x="69" y="45"/>
                    <a:pt x="70" y="45"/>
                    <a:pt x="72" y="45"/>
                  </a:cubicBezTo>
                  <a:cubicBezTo>
                    <a:pt x="72" y="44"/>
                    <a:pt x="72" y="43"/>
                    <a:pt x="72" y="42"/>
                  </a:cubicBezTo>
                  <a:cubicBezTo>
                    <a:pt x="70" y="42"/>
                    <a:pt x="69" y="42"/>
                    <a:pt x="67" y="42"/>
                  </a:cubicBezTo>
                  <a:close/>
                  <a:moveTo>
                    <a:pt x="73" y="42"/>
                  </a:moveTo>
                  <a:cubicBezTo>
                    <a:pt x="73" y="43"/>
                    <a:pt x="73" y="44"/>
                    <a:pt x="73" y="45"/>
                  </a:cubicBezTo>
                  <a:cubicBezTo>
                    <a:pt x="75" y="45"/>
                    <a:pt x="76" y="45"/>
                    <a:pt x="78" y="45"/>
                  </a:cubicBezTo>
                  <a:cubicBezTo>
                    <a:pt x="78" y="44"/>
                    <a:pt x="78" y="43"/>
                    <a:pt x="78" y="42"/>
                  </a:cubicBezTo>
                  <a:cubicBezTo>
                    <a:pt x="76" y="42"/>
                    <a:pt x="75" y="42"/>
                    <a:pt x="73" y="42"/>
                  </a:cubicBezTo>
                  <a:close/>
                  <a:moveTo>
                    <a:pt x="79" y="42"/>
                  </a:moveTo>
                  <a:cubicBezTo>
                    <a:pt x="79" y="43"/>
                    <a:pt x="79" y="44"/>
                    <a:pt x="79" y="45"/>
                  </a:cubicBezTo>
                  <a:cubicBezTo>
                    <a:pt x="81" y="45"/>
                    <a:pt x="82" y="45"/>
                    <a:pt x="84" y="45"/>
                  </a:cubicBezTo>
                  <a:cubicBezTo>
                    <a:pt x="84" y="44"/>
                    <a:pt x="84" y="43"/>
                    <a:pt x="84" y="42"/>
                  </a:cubicBezTo>
                  <a:cubicBezTo>
                    <a:pt x="82" y="42"/>
                    <a:pt x="81" y="42"/>
                    <a:pt x="79" y="42"/>
                  </a:cubicBezTo>
                  <a:close/>
                  <a:moveTo>
                    <a:pt x="86" y="42"/>
                  </a:moveTo>
                  <a:cubicBezTo>
                    <a:pt x="86" y="43"/>
                    <a:pt x="86" y="44"/>
                    <a:pt x="86" y="45"/>
                  </a:cubicBezTo>
                  <a:cubicBezTo>
                    <a:pt x="87" y="45"/>
                    <a:pt x="88" y="45"/>
                    <a:pt x="90" y="45"/>
                  </a:cubicBezTo>
                  <a:cubicBezTo>
                    <a:pt x="90" y="44"/>
                    <a:pt x="90" y="43"/>
                    <a:pt x="90" y="42"/>
                  </a:cubicBezTo>
                  <a:cubicBezTo>
                    <a:pt x="88" y="42"/>
                    <a:pt x="87" y="42"/>
                    <a:pt x="86" y="42"/>
                  </a:cubicBezTo>
                  <a:close/>
                  <a:moveTo>
                    <a:pt x="37" y="37"/>
                  </a:moveTo>
                  <a:cubicBezTo>
                    <a:pt x="37" y="38"/>
                    <a:pt x="37" y="39"/>
                    <a:pt x="37" y="40"/>
                  </a:cubicBezTo>
                  <a:cubicBezTo>
                    <a:pt x="38" y="40"/>
                    <a:pt x="40" y="40"/>
                    <a:pt x="41" y="40"/>
                  </a:cubicBezTo>
                  <a:cubicBezTo>
                    <a:pt x="41" y="39"/>
                    <a:pt x="41" y="38"/>
                    <a:pt x="41" y="37"/>
                  </a:cubicBezTo>
                  <a:cubicBezTo>
                    <a:pt x="40" y="37"/>
                    <a:pt x="38" y="37"/>
                    <a:pt x="37" y="37"/>
                  </a:cubicBezTo>
                  <a:close/>
                  <a:moveTo>
                    <a:pt x="55" y="37"/>
                  </a:moveTo>
                  <a:cubicBezTo>
                    <a:pt x="55" y="38"/>
                    <a:pt x="55" y="39"/>
                    <a:pt x="55" y="40"/>
                  </a:cubicBezTo>
                  <a:cubicBezTo>
                    <a:pt x="57" y="40"/>
                    <a:pt x="58" y="40"/>
                    <a:pt x="60" y="40"/>
                  </a:cubicBezTo>
                  <a:cubicBezTo>
                    <a:pt x="60" y="39"/>
                    <a:pt x="60" y="38"/>
                    <a:pt x="60" y="37"/>
                  </a:cubicBezTo>
                  <a:cubicBezTo>
                    <a:pt x="58" y="37"/>
                    <a:pt x="57" y="37"/>
                    <a:pt x="55" y="37"/>
                  </a:cubicBezTo>
                  <a:close/>
                  <a:moveTo>
                    <a:pt x="73" y="37"/>
                  </a:moveTo>
                  <a:cubicBezTo>
                    <a:pt x="73" y="38"/>
                    <a:pt x="73" y="39"/>
                    <a:pt x="73" y="40"/>
                  </a:cubicBezTo>
                  <a:cubicBezTo>
                    <a:pt x="75" y="40"/>
                    <a:pt x="76" y="40"/>
                    <a:pt x="78" y="40"/>
                  </a:cubicBezTo>
                  <a:cubicBezTo>
                    <a:pt x="78" y="39"/>
                    <a:pt x="78" y="38"/>
                    <a:pt x="78" y="37"/>
                  </a:cubicBezTo>
                  <a:cubicBezTo>
                    <a:pt x="76" y="37"/>
                    <a:pt x="75" y="37"/>
                    <a:pt x="73" y="37"/>
                  </a:cubicBezTo>
                  <a:close/>
                  <a:moveTo>
                    <a:pt x="79" y="37"/>
                  </a:moveTo>
                  <a:cubicBezTo>
                    <a:pt x="79" y="38"/>
                    <a:pt x="79" y="39"/>
                    <a:pt x="79" y="40"/>
                  </a:cubicBezTo>
                  <a:cubicBezTo>
                    <a:pt x="81" y="40"/>
                    <a:pt x="82" y="40"/>
                    <a:pt x="84" y="40"/>
                  </a:cubicBezTo>
                  <a:cubicBezTo>
                    <a:pt x="84" y="39"/>
                    <a:pt x="84" y="38"/>
                    <a:pt x="84" y="37"/>
                  </a:cubicBezTo>
                  <a:cubicBezTo>
                    <a:pt x="82" y="37"/>
                    <a:pt x="81" y="37"/>
                    <a:pt x="79" y="37"/>
                  </a:cubicBezTo>
                  <a:close/>
                  <a:moveTo>
                    <a:pt x="86" y="37"/>
                  </a:moveTo>
                  <a:cubicBezTo>
                    <a:pt x="86" y="38"/>
                    <a:pt x="86" y="39"/>
                    <a:pt x="86" y="40"/>
                  </a:cubicBezTo>
                  <a:cubicBezTo>
                    <a:pt x="87" y="40"/>
                    <a:pt x="88" y="40"/>
                    <a:pt x="90" y="40"/>
                  </a:cubicBezTo>
                  <a:cubicBezTo>
                    <a:pt x="90" y="39"/>
                    <a:pt x="90" y="38"/>
                    <a:pt x="90" y="37"/>
                  </a:cubicBezTo>
                  <a:cubicBezTo>
                    <a:pt x="88" y="37"/>
                    <a:pt x="87" y="37"/>
                    <a:pt x="86" y="37"/>
                  </a:cubicBezTo>
                  <a:close/>
                  <a:moveTo>
                    <a:pt x="37" y="32"/>
                  </a:moveTo>
                  <a:cubicBezTo>
                    <a:pt x="37" y="33"/>
                    <a:pt x="37" y="34"/>
                    <a:pt x="37" y="35"/>
                  </a:cubicBezTo>
                  <a:cubicBezTo>
                    <a:pt x="38" y="35"/>
                    <a:pt x="40" y="35"/>
                    <a:pt x="41" y="35"/>
                  </a:cubicBezTo>
                  <a:cubicBezTo>
                    <a:pt x="41" y="34"/>
                    <a:pt x="41" y="33"/>
                    <a:pt x="41" y="32"/>
                  </a:cubicBezTo>
                  <a:cubicBezTo>
                    <a:pt x="40" y="32"/>
                    <a:pt x="38" y="32"/>
                    <a:pt x="37" y="32"/>
                  </a:cubicBezTo>
                  <a:close/>
                  <a:moveTo>
                    <a:pt x="55" y="32"/>
                  </a:moveTo>
                  <a:cubicBezTo>
                    <a:pt x="55" y="33"/>
                    <a:pt x="55" y="34"/>
                    <a:pt x="55" y="35"/>
                  </a:cubicBezTo>
                  <a:cubicBezTo>
                    <a:pt x="57" y="35"/>
                    <a:pt x="58" y="35"/>
                    <a:pt x="60" y="35"/>
                  </a:cubicBezTo>
                  <a:cubicBezTo>
                    <a:pt x="60" y="34"/>
                    <a:pt x="60" y="33"/>
                    <a:pt x="60" y="32"/>
                  </a:cubicBezTo>
                  <a:cubicBezTo>
                    <a:pt x="58" y="32"/>
                    <a:pt x="57" y="32"/>
                    <a:pt x="55" y="32"/>
                  </a:cubicBezTo>
                  <a:close/>
                  <a:moveTo>
                    <a:pt x="61" y="32"/>
                  </a:moveTo>
                  <a:cubicBezTo>
                    <a:pt x="61" y="33"/>
                    <a:pt x="61" y="34"/>
                    <a:pt x="61" y="35"/>
                  </a:cubicBezTo>
                  <a:cubicBezTo>
                    <a:pt x="63" y="35"/>
                    <a:pt x="64" y="35"/>
                    <a:pt x="66" y="35"/>
                  </a:cubicBezTo>
                  <a:cubicBezTo>
                    <a:pt x="66" y="34"/>
                    <a:pt x="66" y="33"/>
                    <a:pt x="66" y="32"/>
                  </a:cubicBezTo>
                  <a:cubicBezTo>
                    <a:pt x="64" y="32"/>
                    <a:pt x="63" y="32"/>
                    <a:pt x="61" y="32"/>
                  </a:cubicBezTo>
                  <a:close/>
                  <a:moveTo>
                    <a:pt x="73" y="32"/>
                  </a:moveTo>
                  <a:cubicBezTo>
                    <a:pt x="73" y="33"/>
                    <a:pt x="73" y="34"/>
                    <a:pt x="73" y="35"/>
                  </a:cubicBezTo>
                  <a:cubicBezTo>
                    <a:pt x="75" y="35"/>
                    <a:pt x="76" y="35"/>
                    <a:pt x="78" y="35"/>
                  </a:cubicBezTo>
                  <a:cubicBezTo>
                    <a:pt x="78" y="34"/>
                    <a:pt x="78" y="33"/>
                    <a:pt x="78" y="32"/>
                  </a:cubicBezTo>
                  <a:cubicBezTo>
                    <a:pt x="76" y="32"/>
                    <a:pt x="75" y="32"/>
                    <a:pt x="73" y="32"/>
                  </a:cubicBezTo>
                  <a:close/>
                  <a:moveTo>
                    <a:pt x="79" y="32"/>
                  </a:moveTo>
                  <a:cubicBezTo>
                    <a:pt x="79" y="33"/>
                    <a:pt x="79" y="34"/>
                    <a:pt x="79" y="35"/>
                  </a:cubicBezTo>
                  <a:cubicBezTo>
                    <a:pt x="81" y="35"/>
                    <a:pt x="82" y="35"/>
                    <a:pt x="84" y="35"/>
                  </a:cubicBezTo>
                  <a:cubicBezTo>
                    <a:pt x="84" y="34"/>
                    <a:pt x="84" y="33"/>
                    <a:pt x="84" y="32"/>
                  </a:cubicBezTo>
                  <a:cubicBezTo>
                    <a:pt x="82" y="32"/>
                    <a:pt x="81" y="32"/>
                    <a:pt x="79" y="32"/>
                  </a:cubicBezTo>
                  <a:close/>
                  <a:moveTo>
                    <a:pt x="86" y="32"/>
                  </a:moveTo>
                  <a:cubicBezTo>
                    <a:pt x="86" y="33"/>
                    <a:pt x="86" y="34"/>
                    <a:pt x="86" y="35"/>
                  </a:cubicBezTo>
                  <a:cubicBezTo>
                    <a:pt x="87" y="35"/>
                    <a:pt x="88" y="35"/>
                    <a:pt x="90" y="35"/>
                  </a:cubicBezTo>
                  <a:cubicBezTo>
                    <a:pt x="90" y="34"/>
                    <a:pt x="90" y="33"/>
                    <a:pt x="90" y="32"/>
                  </a:cubicBezTo>
                  <a:cubicBezTo>
                    <a:pt x="88" y="32"/>
                    <a:pt x="87" y="32"/>
                    <a:pt x="86" y="32"/>
                  </a:cubicBezTo>
                  <a:close/>
                  <a:moveTo>
                    <a:pt x="7" y="27"/>
                  </a:moveTo>
                  <a:cubicBezTo>
                    <a:pt x="7" y="28"/>
                    <a:pt x="7" y="29"/>
                    <a:pt x="7" y="30"/>
                  </a:cubicBezTo>
                  <a:cubicBezTo>
                    <a:pt x="8" y="30"/>
                    <a:pt x="10" y="30"/>
                    <a:pt x="11" y="30"/>
                  </a:cubicBezTo>
                  <a:cubicBezTo>
                    <a:pt x="11" y="29"/>
                    <a:pt x="11" y="28"/>
                    <a:pt x="11" y="27"/>
                  </a:cubicBezTo>
                  <a:cubicBezTo>
                    <a:pt x="10" y="27"/>
                    <a:pt x="8" y="27"/>
                    <a:pt x="7" y="27"/>
                  </a:cubicBezTo>
                  <a:close/>
                  <a:moveTo>
                    <a:pt x="25" y="27"/>
                  </a:moveTo>
                  <a:cubicBezTo>
                    <a:pt x="25" y="28"/>
                    <a:pt x="25" y="29"/>
                    <a:pt x="25" y="30"/>
                  </a:cubicBezTo>
                  <a:cubicBezTo>
                    <a:pt x="26" y="30"/>
                    <a:pt x="28" y="30"/>
                    <a:pt x="29" y="30"/>
                  </a:cubicBezTo>
                  <a:cubicBezTo>
                    <a:pt x="29" y="29"/>
                    <a:pt x="29" y="28"/>
                    <a:pt x="29" y="27"/>
                  </a:cubicBezTo>
                  <a:cubicBezTo>
                    <a:pt x="28" y="27"/>
                    <a:pt x="26" y="27"/>
                    <a:pt x="25" y="27"/>
                  </a:cubicBezTo>
                  <a:close/>
                  <a:moveTo>
                    <a:pt x="31" y="27"/>
                  </a:moveTo>
                  <a:cubicBezTo>
                    <a:pt x="31" y="28"/>
                    <a:pt x="31" y="29"/>
                    <a:pt x="31" y="30"/>
                  </a:cubicBezTo>
                  <a:cubicBezTo>
                    <a:pt x="32" y="30"/>
                    <a:pt x="34" y="30"/>
                    <a:pt x="35" y="30"/>
                  </a:cubicBezTo>
                  <a:cubicBezTo>
                    <a:pt x="35" y="29"/>
                    <a:pt x="35" y="28"/>
                    <a:pt x="35" y="27"/>
                  </a:cubicBezTo>
                  <a:cubicBezTo>
                    <a:pt x="34" y="27"/>
                    <a:pt x="32" y="27"/>
                    <a:pt x="31" y="27"/>
                  </a:cubicBezTo>
                  <a:close/>
                  <a:moveTo>
                    <a:pt x="37" y="27"/>
                  </a:moveTo>
                  <a:cubicBezTo>
                    <a:pt x="37" y="28"/>
                    <a:pt x="37" y="29"/>
                    <a:pt x="37" y="30"/>
                  </a:cubicBezTo>
                  <a:cubicBezTo>
                    <a:pt x="38" y="30"/>
                    <a:pt x="40" y="30"/>
                    <a:pt x="41" y="30"/>
                  </a:cubicBezTo>
                  <a:cubicBezTo>
                    <a:pt x="41" y="29"/>
                    <a:pt x="41" y="28"/>
                    <a:pt x="41" y="27"/>
                  </a:cubicBezTo>
                  <a:cubicBezTo>
                    <a:pt x="40" y="27"/>
                    <a:pt x="38" y="27"/>
                    <a:pt x="37" y="27"/>
                  </a:cubicBezTo>
                  <a:close/>
                  <a:moveTo>
                    <a:pt x="61" y="27"/>
                  </a:moveTo>
                  <a:cubicBezTo>
                    <a:pt x="61" y="28"/>
                    <a:pt x="61" y="29"/>
                    <a:pt x="61" y="30"/>
                  </a:cubicBezTo>
                  <a:cubicBezTo>
                    <a:pt x="63" y="30"/>
                    <a:pt x="64" y="30"/>
                    <a:pt x="66" y="30"/>
                  </a:cubicBezTo>
                  <a:cubicBezTo>
                    <a:pt x="66" y="29"/>
                    <a:pt x="66" y="28"/>
                    <a:pt x="66" y="27"/>
                  </a:cubicBezTo>
                  <a:cubicBezTo>
                    <a:pt x="64" y="27"/>
                    <a:pt x="63" y="27"/>
                    <a:pt x="61" y="27"/>
                  </a:cubicBezTo>
                  <a:close/>
                  <a:moveTo>
                    <a:pt x="73" y="27"/>
                  </a:moveTo>
                  <a:cubicBezTo>
                    <a:pt x="73" y="28"/>
                    <a:pt x="73" y="29"/>
                    <a:pt x="73" y="30"/>
                  </a:cubicBezTo>
                  <a:cubicBezTo>
                    <a:pt x="75" y="30"/>
                    <a:pt x="76" y="30"/>
                    <a:pt x="78" y="30"/>
                  </a:cubicBezTo>
                  <a:cubicBezTo>
                    <a:pt x="78" y="29"/>
                    <a:pt x="78" y="28"/>
                    <a:pt x="78" y="27"/>
                  </a:cubicBezTo>
                  <a:cubicBezTo>
                    <a:pt x="76" y="27"/>
                    <a:pt x="75" y="27"/>
                    <a:pt x="73" y="27"/>
                  </a:cubicBezTo>
                  <a:close/>
                  <a:moveTo>
                    <a:pt x="79" y="27"/>
                  </a:moveTo>
                  <a:cubicBezTo>
                    <a:pt x="79" y="28"/>
                    <a:pt x="79" y="29"/>
                    <a:pt x="79" y="30"/>
                  </a:cubicBezTo>
                  <a:cubicBezTo>
                    <a:pt x="81" y="30"/>
                    <a:pt x="82" y="30"/>
                    <a:pt x="84" y="30"/>
                  </a:cubicBezTo>
                  <a:cubicBezTo>
                    <a:pt x="84" y="29"/>
                    <a:pt x="84" y="28"/>
                    <a:pt x="84" y="27"/>
                  </a:cubicBezTo>
                  <a:cubicBezTo>
                    <a:pt x="82" y="27"/>
                    <a:pt x="81" y="27"/>
                    <a:pt x="79" y="27"/>
                  </a:cubicBezTo>
                  <a:close/>
                  <a:moveTo>
                    <a:pt x="86" y="27"/>
                  </a:moveTo>
                  <a:cubicBezTo>
                    <a:pt x="86" y="28"/>
                    <a:pt x="86" y="29"/>
                    <a:pt x="86" y="30"/>
                  </a:cubicBezTo>
                  <a:cubicBezTo>
                    <a:pt x="87" y="30"/>
                    <a:pt x="88" y="30"/>
                    <a:pt x="90" y="30"/>
                  </a:cubicBezTo>
                  <a:cubicBezTo>
                    <a:pt x="90" y="29"/>
                    <a:pt x="90" y="28"/>
                    <a:pt x="90" y="27"/>
                  </a:cubicBezTo>
                  <a:cubicBezTo>
                    <a:pt x="88" y="27"/>
                    <a:pt x="87" y="27"/>
                    <a:pt x="86" y="27"/>
                  </a:cubicBezTo>
                  <a:close/>
                  <a:moveTo>
                    <a:pt x="7" y="22"/>
                  </a:moveTo>
                  <a:cubicBezTo>
                    <a:pt x="7" y="23"/>
                    <a:pt x="7" y="24"/>
                    <a:pt x="7" y="25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1" y="24"/>
                    <a:pt x="11" y="23"/>
                    <a:pt x="11" y="22"/>
                  </a:cubicBezTo>
                  <a:cubicBezTo>
                    <a:pt x="10" y="22"/>
                    <a:pt x="8" y="22"/>
                    <a:pt x="7" y="22"/>
                  </a:cubicBezTo>
                  <a:close/>
                  <a:moveTo>
                    <a:pt x="19" y="22"/>
                  </a:moveTo>
                  <a:cubicBezTo>
                    <a:pt x="19" y="23"/>
                    <a:pt x="19" y="24"/>
                    <a:pt x="19" y="25"/>
                  </a:cubicBezTo>
                  <a:cubicBezTo>
                    <a:pt x="20" y="25"/>
                    <a:pt x="22" y="25"/>
                    <a:pt x="23" y="25"/>
                  </a:cubicBezTo>
                  <a:cubicBezTo>
                    <a:pt x="23" y="24"/>
                    <a:pt x="23" y="23"/>
                    <a:pt x="23" y="22"/>
                  </a:cubicBezTo>
                  <a:cubicBezTo>
                    <a:pt x="22" y="22"/>
                    <a:pt x="20" y="22"/>
                    <a:pt x="19" y="22"/>
                  </a:cubicBezTo>
                  <a:close/>
                  <a:moveTo>
                    <a:pt x="25" y="22"/>
                  </a:moveTo>
                  <a:cubicBezTo>
                    <a:pt x="25" y="23"/>
                    <a:pt x="25" y="24"/>
                    <a:pt x="25" y="25"/>
                  </a:cubicBezTo>
                  <a:cubicBezTo>
                    <a:pt x="26" y="25"/>
                    <a:pt x="28" y="25"/>
                    <a:pt x="29" y="25"/>
                  </a:cubicBezTo>
                  <a:cubicBezTo>
                    <a:pt x="29" y="24"/>
                    <a:pt x="29" y="23"/>
                    <a:pt x="29" y="22"/>
                  </a:cubicBezTo>
                  <a:cubicBezTo>
                    <a:pt x="28" y="22"/>
                    <a:pt x="26" y="22"/>
                    <a:pt x="25" y="22"/>
                  </a:cubicBezTo>
                  <a:close/>
                  <a:moveTo>
                    <a:pt x="37" y="22"/>
                  </a:moveTo>
                  <a:cubicBezTo>
                    <a:pt x="37" y="23"/>
                    <a:pt x="37" y="24"/>
                    <a:pt x="37" y="25"/>
                  </a:cubicBezTo>
                  <a:cubicBezTo>
                    <a:pt x="38" y="25"/>
                    <a:pt x="40" y="25"/>
                    <a:pt x="41" y="25"/>
                  </a:cubicBezTo>
                  <a:cubicBezTo>
                    <a:pt x="41" y="24"/>
                    <a:pt x="41" y="23"/>
                    <a:pt x="41" y="22"/>
                  </a:cubicBezTo>
                  <a:cubicBezTo>
                    <a:pt x="40" y="22"/>
                    <a:pt x="38" y="22"/>
                    <a:pt x="37" y="22"/>
                  </a:cubicBezTo>
                  <a:close/>
                  <a:moveTo>
                    <a:pt x="55" y="22"/>
                  </a:moveTo>
                  <a:cubicBezTo>
                    <a:pt x="55" y="23"/>
                    <a:pt x="55" y="24"/>
                    <a:pt x="55" y="25"/>
                  </a:cubicBezTo>
                  <a:cubicBezTo>
                    <a:pt x="57" y="25"/>
                    <a:pt x="58" y="25"/>
                    <a:pt x="60" y="25"/>
                  </a:cubicBezTo>
                  <a:cubicBezTo>
                    <a:pt x="60" y="24"/>
                    <a:pt x="60" y="23"/>
                    <a:pt x="60" y="22"/>
                  </a:cubicBezTo>
                  <a:cubicBezTo>
                    <a:pt x="58" y="22"/>
                    <a:pt x="57" y="22"/>
                    <a:pt x="55" y="22"/>
                  </a:cubicBezTo>
                  <a:close/>
                  <a:moveTo>
                    <a:pt x="61" y="22"/>
                  </a:moveTo>
                  <a:cubicBezTo>
                    <a:pt x="61" y="23"/>
                    <a:pt x="61" y="24"/>
                    <a:pt x="61" y="25"/>
                  </a:cubicBezTo>
                  <a:cubicBezTo>
                    <a:pt x="63" y="25"/>
                    <a:pt x="64" y="25"/>
                    <a:pt x="66" y="25"/>
                  </a:cubicBezTo>
                  <a:cubicBezTo>
                    <a:pt x="66" y="24"/>
                    <a:pt x="66" y="23"/>
                    <a:pt x="66" y="22"/>
                  </a:cubicBezTo>
                  <a:cubicBezTo>
                    <a:pt x="64" y="22"/>
                    <a:pt x="63" y="22"/>
                    <a:pt x="61" y="22"/>
                  </a:cubicBezTo>
                  <a:close/>
                  <a:moveTo>
                    <a:pt x="79" y="22"/>
                  </a:moveTo>
                  <a:cubicBezTo>
                    <a:pt x="79" y="23"/>
                    <a:pt x="79" y="24"/>
                    <a:pt x="79" y="25"/>
                  </a:cubicBezTo>
                  <a:cubicBezTo>
                    <a:pt x="81" y="25"/>
                    <a:pt x="82" y="25"/>
                    <a:pt x="84" y="25"/>
                  </a:cubicBezTo>
                  <a:cubicBezTo>
                    <a:pt x="84" y="24"/>
                    <a:pt x="84" y="23"/>
                    <a:pt x="84" y="22"/>
                  </a:cubicBezTo>
                  <a:cubicBezTo>
                    <a:pt x="82" y="22"/>
                    <a:pt x="81" y="22"/>
                    <a:pt x="7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04" name="Rectangle 2610"/>
            <p:cNvSpPr>
              <a:spLocks noChangeArrowheads="1"/>
            </p:cNvSpPr>
            <p:nvPr/>
          </p:nvSpPr>
          <p:spPr bwMode="auto">
            <a:xfrm>
              <a:off x="-2268537" y="846137"/>
              <a:ext cx="71438" cy="309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05" name="Freeform 2611"/>
            <p:cNvSpPr>
              <a:spLocks noEditPoints="1"/>
            </p:cNvSpPr>
            <p:nvPr/>
          </p:nvSpPr>
          <p:spPr bwMode="auto">
            <a:xfrm>
              <a:off x="-2386012" y="549275"/>
              <a:ext cx="142875" cy="606425"/>
            </a:xfrm>
            <a:custGeom>
              <a:avLst/>
              <a:gdLst>
                <a:gd name="T0" fmla="*/ 0 w 44"/>
                <a:gd name="T1" fmla="*/ 46 h 186"/>
                <a:gd name="T2" fmla="*/ 4 w 44"/>
                <a:gd name="T3" fmla="*/ 17 h 186"/>
                <a:gd name="T4" fmla="*/ 38 w 44"/>
                <a:gd name="T5" fmla="*/ 17 h 186"/>
                <a:gd name="T6" fmla="*/ 44 w 44"/>
                <a:gd name="T7" fmla="*/ 56 h 186"/>
                <a:gd name="T8" fmla="*/ 10 w 44"/>
                <a:gd name="T9" fmla="*/ 46 h 186"/>
                <a:gd name="T10" fmla="*/ 10 w 44"/>
                <a:gd name="T11" fmla="*/ 37 h 186"/>
                <a:gd name="T12" fmla="*/ 6 w 44"/>
                <a:gd name="T13" fmla="*/ 37 h 186"/>
                <a:gd name="T14" fmla="*/ 14 w 44"/>
                <a:gd name="T15" fmla="*/ 37 h 186"/>
                <a:gd name="T16" fmla="*/ 19 w 44"/>
                <a:gd name="T17" fmla="*/ 37 h 186"/>
                <a:gd name="T18" fmla="*/ 23 w 44"/>
                <a:gd name="T19" fmla="*/ 37 h 186"/>
                <a:gd name="T20" fmla="*/ 27 w 44"/>
                <a:gd name="T21" fmla="*/ 37 h 186"/>
                <a:gd name="T22" fmla="*/ 31 w 44"/>
                <a:gd name="T23" fmla="*/ 37 h 186"/>
                <a:gd name="T24" fmla="*/ 35 w 44"/>
                <a:gd name="T25" fmla="*/ 37 h 186"/>
                <a:gd name="T26" fmla="*/ 40 w 44"/>
                <a:gd name="T27" fmla="*/ 37 h 186"/>
                <a:gd name="T28" fmla="*/ 6 w 44"/>
                <a:gd name="T29" fmla="*/ 46 h 186"/>
                <a:gd name="T30" fmla="*/ 14 w 44"/>
                <a:gd name="T31" fmla="*/ 46 h 186"/>
                <a:gd name="T32" fmla="*/ 19 w 44"/>
                <a:gd name="T33" fmla="*/ 46 h 186"/>
                <a:gd name="T34" fmla="*/ 23 w 44"/>
                <a:gd name="T35" fmla="*/ 46 h 186"/>
                <a:gd name="T36" fmla="*/ 27 w 44"/>
                <a:gd name="T37" fmla="*/ 46 h 186"/>
                <a:gd name="T38" fmla="*/ 31 w 44"/>
                <a:gd name="T39" fmla="*/ 46 h 186"/>
                <a:gd name="T40" fmla="*/ 35 w 44"/>
                <a:gd name="T41" fmla="*/ 46 h 186"/>
                <a:gd name="T42" fmla="*/ 40 w 44"/>
                <a:gd name="T43" fmla="*/ 46 h 186"/>
                <a:gd name="T44" fmla="*/ 30 w 44"/>
                <a:gd name="T45" fmla="*/ 62 h 186"/>
                <a:gd name="T46" fmla="*/ 12 w 44"/>
                <a:gd name="T47" fmla="*/ 62 h 186"/>
                <a:gd name="T48" fmla="*/ 12 w 44"/>
                <a:gd name="T49" fmla="*/ 59 h 186"/>
                <a:gd name="T50" fmla="*/ 39 w 44"/>
                <a:gd name="T51" fmla="*/ 59 h 186"/>
                <a:gd name="T52" fmla="*/ 12 w 44"/>
                <a:gd name="T53" fmla="*/ 66 h 186"/>
                <a:gd name="T54" fmla="*/ 12 w 44"/>
                <a:gd name="T55" fmla="*/ 69 h 186"/>
                <a:gd name="T56" fmla="*/ 12 w 44"/>
                <a:gd name="T57" fmla="*/ 75 h 186"/>
                <a:gd name="T58" fmla="*/ 12 w 44"/>
                <a:gd name="T59" fmla="*/ 78 h 186"/>
                <a:gd name="T60" fmla="*/ 12 w 44"/>
                <a:gd name="T61" fmla="*/ 82 h 186"/>
                <a:gd name="T62" fmla="*/ 12 w 44"/>
                <a:gd name="T63" fmla="*/ 85 h 186"/>
                <a:gd name="T64" fmla="*/ 12 w 44"/>
                <a:gd name="T65" fmla="*/ 88 h 186"/>
                <a:gd name="T66" fmla="*/ 12 w 44"/>
                <a:gd name="T67" fmla="*/ 98 h 186"/>
                <a:gd name="T68" fmla="*/ 39 w 44"/>
                <a:gd name="T69" fmla="*/ 98 h 186"/>
                <a:gd name="T70" fmla="*/ 30 w 44"/>
                <a:gd name="T71" fmla="*/ 98 h 186"/>
                <a:gd name="T72" fmla="*/ 21 w 44"/>
                <a:gd name="T73" fmla="*/ 98 h 186"/>
                <a:gd name="T74" fmla="*/ 30 w 44"/>
                <a:gd name="T75" fmla="*/ 94 h 186"/>
                <a:gd name="T76" fmla="*/ 21 w 44"/>
                <a:gd name="T77" fmla="*/ 94 h 186"/>
                <a:gd name="T78" fmla="*/ 39 w 44"/>
                <a:gd name="T79" fmla="*/ 91 h 186"/>
                <a:gd name="T80" fmla="*/ 30 w 44"/>
                <a:gd name="T81" fmla="*/ 91 h 186"/>
                <a:gd name="T82" fmla="*/ 21 w 44"/>
                <a:gd name="T83" fmla="*/ 91 h 186"/>
                <a:gd name="T84" fmla="*/ 30 w 44"/>
                <a:gd name="T85" fmla="*/ 88 h 186"/>
                <a:gd name="T86" fmla="*/ 21 w 44"/>
                <a:gd name="T87" fmla="*/ 88 h 186"/>
                <a:gd name="T88" fmla="*/ 39 w 44"/>
                <a:gd name="T89" fmla="*/ 85 h 186"/>
                <a:gd name="T90" fmla="*/ 30 w 44"/>
                <a:gd name="T91" fmla="*/ 85 h 186"/>
                <a:gd name="T92" fmla="*/ 21 w 44"/>
                <a:gd name="T93" fmla="*/ 85 h 186"/>
                <a:gd name="T94" fmla="*/ 39 w 44"/>
                <a:gd name="T95" fmla="*/ 82 h 186"/>
                <a:gd name="T96" fmla="*/ 21 w 44"/>
                <a:gd name="T97" fmla="*/ 82 h 186"/>
                <a:gd name="T98" fmla="*/ 30 w 44"/>
                <a:gd name="T99" fmla="*/ 78 h 186"/>
                <a:gd name="T100" fmla="*/ 21 w 44"/>
                <a:gd name="T101" fmla="*/ 78 h 186"/>
                <a:gd name="T102" fmla="*/ 39 w 44"/>
                <a:gd name="T103" fmla="*/ 75 h 186"/>
                <a:gd name="T104" fmla="*/ 30 w 44"/>
                <a:gd name="T105" fmla="*/ 75 h 186"/>
                <a:gd name="T106" fmla="*/ 21 w 44"/>
                <a:gd name="T107" fmla="*/ 75 h 186"/>
                <a:gd name="T108" fmla="*/ 39 w 44"/>
                <a:gd name="T109" fmla="*/ 72 h 186"/>
                <a:gd name="T110" fmla="*/ 30 w 44"/>
                <a:gd name="T111" fmla="*/ 72 h 186"/>
                <a:gd name="T112" fmla="*/ 39 w 44"/>
                <a:gd name="T113" fmla="*/ 69 h 186"/>
                <a:gd name="T114" fmla="*/ 21 w 44"/>
                <a:gd name="T115" fmla="*/ 69 h 186"/>
                <a:gd name="T116" fmla="*/ 39 w 44"/>
                <a:gd name="T117" fmla="*/ 66 h 186"/>
                <a:gd name="T118" fmla="*/ 30 w 44"/>
                <a:gd name="T119" fmla="*/ 66 h 186"/>
                <a:gd name="T120" fmla="*/ 21 w 44"/>
                <a:gd name="T121" fmla="*/ 66 h 186"/>
                <a:gd name="T122" fmla="*/ 39 w 44"/>
                <a:gd name="T123" fmla="*/ 62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4" h="186">
                  <a:moveTo>
                    <a:pt x="43" y="186"/>
                  </a:moveTo>
                  <a:cubicBezTo>
                    <a:pt x="1" y="186"/>
                    <a:pt x="1" y="186"/>
                    <a:pt x="1" y="186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3" y="28"/>
                    <a:pt x="5" y="27"/>
                    <a:pt x="7" y="2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40" y="27"/>
                    <a:pt x="41" y="28"/>
                    <a:pt x="43" y="29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4" y="46"/>
                    <a:pt x="44" y="46"/>
                    <a:pt x="44" y="4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3" y="186"/>
                    <a:pt x="43" y="186"/>
                    <a:pt x="43" y="186"/>
                  </a:cubicBezTo>
                  <a:close/>
                  <a:moveTo>
                    <a:pt x="8" y="42"/>
                  </a:moveTo>
                  <a:cubicBezTo>
                    <a:pt x="8" y="43"/>
                    <a:pt x="8" y="44"/>
                    <a:pt x="8" y="46"/>
                  </a:cubicBezTo>
                  <a:cubicBezTo>
                    <a:pt x="9" y="46"/>
                    <a:pt x="10" y="46"/>
                    <a:pt x="10" y="46"/>
                  </a:cubicBezTo>
                  <a:cubicBezTo>
                    <a:pt x="10" y="44"/>
                    <a:pt x="10" y="43"/>
                    <a:pt x="10" y="42"/>
                  </a:cubicBezTo>
                  <a:cubicBezTo>
                    <a:pt x="10" y="42"/>
                    <a:pt x="9" y="42"/>
                    <a:pt x="8" y="42"/>
                  </a:cubicBezTo>
                  <a:close/>
                  <a:moveTo>
                    <a:pt x="8" y="33"/>
                  </a:moveTo>
                  <a:cubicBezTo>
                    <a:pt x="8" y="35"/>
                    <a:pt x="8" y="36"/>
                    <a:pt x="8" y="37"/>
                  </a:cubicBezTo>
                  <a:cubicBezTo>
                    <a:pt x="9" y="37"/>
                    <a:pt x="10" y="37"/>
                    <a:pt x="10" y="37"/>
                  </a:cubicBezTo>
                  <a:cubicBezTo>
                    <a:pt x="10" y="36"/>
                    <a:pt x="10" y="35"/>
                    <a:pt x="10" y="33"/>
                  </a:cubicBezTo>
                  <a:cubicBezTo>
                    <a:pt x="10" y="33"/>
                    <a:pt x="9" y="33"/>
                    <a:pt x="8" y="33"/>
                  </a:cubicBezTo>
                  <a:close/>
                  <a:moveTo>
                    <a:pt x="4" y="33"/>
                  </a:moveTo>
                  <a:cubicBezTo>
                    <a:pt x="4" y="37"/>
                    <a:pt x="4" y="37"/>
                    <a:pt x="4" y="37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3" y="33"/>
                  </a:moveTo>
                  <a:cubicBezTo>
                    <a:pt x="13" y="35"/>
                    <a:pt x="13" y="36"/>
                    <a:pt x="13" y="37"/>
                  </a:cubicBezTo>
                  <a:cubicBezTo>
                    <a:pt x="13" y="37"/>
                    <a:pt x="14" y="37"/>
                    <a:pt x="14" y="37"/>
                  </a:cubicBezTo>
                  <a:cubicBezTo>
                    <a:pt x="14" y="36"/>
                    <a:pt x="14" y="35"/>
                    <a:pt x="14" y="33"/>
                  </a:cubicBezTo>
                  <a:cubicBezTo>
                    <a:pt x="14" y="33"/>
                    <a:pt x="13" y="33"/>
                    <a:pt x="13" y="33"/>
                  </a:cubicBezTo>
                  <a:close/>
                  <a:moveTo>
                    <a:pt x="17" y="33"/>
                  </a:moveTo>
                  <a:cubicBezTo>
                    <a:pt x="17" y="35"/>
                    <a:pt x="17" y="36"/>
                    <a:pt x="17" y="37"/>
                  </a:cubicBezTo>
                  <a:cubicBezTo>
                    <a:pt x="17" y="37"/>
                    <a:pt x="18" y="37"/>
                    <a:pt x="19" y="37"/>
                  </a:cubicBezTo>
                  <a:cubicBezTo>
                    <a:pt x="19" y="36"/>
                    <a:pt x="19" y="35"/>
                    <a:pt x="19" y="33"/>
                  </a:cubicBezTo>
                  <a:cubicBezTo>
                    <a:pt x="18" y="33"/>
                    <a:pt x="17" y="33"/>
                    <a:pt x="17" y="33"/>
                  </a:cubicBezTo>
                  <a:close/>
                  <a:moveTo>
                    <a:pt x="21" y="33"/>
                  </a:moveTo>
                  <a:cubicBezTo>
                    <a:pt x="21" y="35"/>
                    <a:pt x="21" y="36"/>
                    <a:pt x="21" y="37"/>
                  </a:cubicBezTo>
                  <a:cubicBezTo>
                    <a:pt x="22" y="37"/>
                    <a:pt x="22" y="37"/>
                    <a:pt x="23" y="37"/>
                  </a:cubicBezTo>
                  <a:cubicBezTo>
                    <a:pt x="23" y="36"/>
                    <a:pt x="23" y="35"/>
                    <a:pt x="23" y="33"/>
                  </a:cubicBezTo>
                  <a:cubicBezTo>
                    <a:pt x="22" y="33"/>
                    <a:pt x="22" y="33"/>
                    <a:pt x="21" y="33"/>
                  </a:cubicBezTo>
                  <a:close/>
                  <a:moveTo>
                    <a:pt x="25" y="33"/>
                  </a:moveTo>
                  <a:cubicBezTo>
                    <a:pt x="25" y="35"/>
                    <a:pt x="25" y="36"/>
                    <a:pt x="25" y="37"/>
                  </a:cubicBezTo>
                  <a:cubicBezTo>
                    <a:pt x="26" y="37"/>
                    <a:pt x="26" y="37"/>
                    <a:pt x="27" y="37"/>
                  </a:cubicBezTo>
                  <a:cubicBezTo>
                    <a:pt x="27" y="36"/>
                    <a:pt x="27" y="35"/>
                    <a:pt x="27" y="33"/>
                  </a:cubicBezTo>
                  <a:cubicBezTo>
                    <a:pt x="26" y="33"/>
                    <a:pt x="26" y="33"/>
                    <a:pt x="25" y="33"/>
                  </a:cubicBezTo>
                  <a:close/>
                  <a:moveTo>
                    <a:pt x="29" y="33"/>
                  </a:moveTo>
                  <a:cubicBezTo>
                    <a:pt x="29" y="35"/>
                    <a:pt x="29" y="36"/>
                    <a:pt x="29" y="37"/>
                  </a:cubicBezTo>
                  <a:cubicBezTo>
                    <a:pt x="30" y="37"/>
                    <a:pt x="31" y="37"/>
                    <a:pt x="31" y="37"/>
                  </a:cubicBezTo>
                  <a:cubicBezTo>
                    <a:pt x="31" y="36"/>
                    <a:pt x="31" y="35"/>
                    <a:pt x="31" y="33"/>
                  </a:cubicBezTo>
                  <a:cubicBezTo>
                    <a:pt x="31" y="33"/>
                    <a:pt x="30" y="33"/>
                    <a:pt x="29" y="33"/>
                  </a:cubicBezTo>
                  <a:close/>
                  <a:moveTo>
                    <a:pt x="34" y="33"/>
                  </a:moveTo>
                  <a:cubicBezTo>
                    <a:pt x="34" y="35"/>
                    <a:pt x="34" y="36"/>
                    <a:pt x="34" y="37"/>
                  </a:cubicBezTo>
                  <a:cubicBezTo>
                    <a:pt x="34" y="37"/>
                    <a:pt x="35" y="37"/>
                    <a:pt x="35" y="37"/>
                  </a:cubicBezTo>
                  <a:cubicBezTo>
                    <a:pt x="35" y="36"/>
                    <a:pt x="35" y="35"/>
                    <a:pt x="35" y="33"/>
                  </a:cubicBezTo>
                  <a:cubicBezTo>
                    <a:pt x="35" y="33"/>
                    <a:pt x="34" y="33"/>
                    <a:pt x="34" y="33"/>
                  </a:cubicBezTo>
                  <a:close/>
                  <a:moveTo>
                    <a:pt x="38" y="33"/>
                  </a:moveTo>
                  <a:cubicBezTo>
                    <a:pt x="38" y="37"/>
                    <a:pt x="38" y="37"/>
                    <a:pt x="38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38" y="33"/>
                    <a:pt x="38" y="33"/>
                    <a:pt x="38" y="33"/>
                  </a:cubicBezTo>
                  <a:close/>
                  <a:moveTo>
                    <a:pt x="4" y="42"/>
                  </a:moveTo>
                  <a:cubicBezTo>
                    <a:pt x="4" y="46"/>
                    <a:pt x="4" y="46"/>
                    <a:pt x="4" y="46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4" y="42"/>
                    <a:pt x="4" y="42"/>
                    <a:pt x="4" y="42"/>
                  </a:cubicBezTo>
                  <a:close/>
                  <a:moveTo>
                    <a:pt x="13" y="42"/>
                  </a:moveTo>
                  <a:cubicBezTo>
                    <a:pt x="13" y="43"/>
                    <a:pt x="13" y="44"/>
                    <a:pt x="13" y="46"/>
                  </a:cubicBezTo>
                  <a:cubicBezTo>
                    <a:pt x="13" y="46"/>
                    <a:pt x="14" y="46"/>
                    <a:pt x="14" y="46"/>
                  </a:cubicBezTo>
                  <a:cubicBezTo>
                    <a:pt x="14" y="44"/>
                    <a:pt x="14" y="43"/>
                    <a:pt x="14" y="42"/>
                  </a:cubicBezTo>
                  <a:cubicBezTo>
                    <a:pt x="14" y="42"/>
                    <a:pt x="13" y="42"/>
                    <a:pt x="13" y="42"/>
                  </a:cubicBezTo>
                  <a:close/>
                  <a:moveTo>
                    <a:pt x="17" y="42"/>
                  </a:moveTo>
                  <a:cubicBezTo>
                    <a:pt x="17" y="43"/>
                    <a:pt x="17" y="44"/>
                    <a:pt x="17" y="46"/>
                  </a:cubicBezTo>
                  <a:cubicBezTo>
                    <a:pt x="17" y="46"/>
                    <a:pt x="18" y="46"/>
                    <a:pt x="19" y="46"/>
                  </a:cubicBezTo>
                  <a:cubicBezTo>
                    <a:pt x="19" y="44"/>
                    <a:pt x="19" y="43"/>
                    <a:pt x="19" y="42"/>
                  </a:cubicBezTo>
                  <a:cubicBezTo>
                    <a:pt x="18" y="42"/>
                    <a:pt x="17" y="42"/>
                    <a:pt x="17" y="42"/>
                  </a:cubicBezTo>
                  <a:close/>
                  <a:moveTo>
                    <a:pt x="21" y="42"/>
                  </a:moveTo>
                  <a:cubicBezTo>
                    <a:pt x="21" y="43"/>
                    <a:pt x="21" y="44"/>
                    <a:pt x="21" y="46"/>
                  </a:cubicBezTo>
                  <a:cubicBezTo>
                    <a:pt x="22" y="46"/>
                    <a:pt x="22" y="46"/>
                    <a:pt x="23" y="46"/>
                  </a:cubicBezTo>
                  <a:cubicBezTo>
                    <a:pt x="23" y="44"/>
                    <a:pt x="23" y="43"/>
                    <a:pt x="23" y="42"/>
                  </a:cubicBezTo>
                  <a:cubicBezTo>
                    <a:pt x="22" y="42"/>
                    <a:pt x="22" y="42"/>
                    <a:pt x="21" y="42"/>
                  </a:cubicBezTo>
                  <a:close/>
                  <a:moveTo>
                    <a:pt x="25" y="42"/>
                  </a:moveTo>
                  <a:cubicBezTo>
                    <a:pt x="25" y="43"/>
                    <a:pt x="25" y="44"/>
                    <a:pt x="25" y="46"/>
                  </a:cubicBezTo>
                  <a:cubicBezTo>
                    <a:pt x="26" y="46"/>
                    <a:pt x="26" y="46"/>
                    <a:pt x="27" y="46"/>
                  </a:cubicBezTo>
                  <a:cubicBezTo>
                    <a:pt x="27" y="44"/>
                    <a:pt x="27" y="43"/>
                    <a:pt x="27" y="42"/>
                  </a:cubicBezTo>
                  <a:cubicBezTo>
                    <a:pt x="26" y="42"/>
                    <a:pt x="26" y="42"/>
                    <a:pt x="25" y="42"/>
                  </a:cubicBezTo>
                  <a:close/>
                  <a:moveTo>
                    <a:pt x="29" y="42"/>
                  </a:moveTo>
                  <a:cubicBezTo>
                    <a:pt x="29" y="43"/>
                    <a:pt x="29" y="44"/>
                    <a:pt x="29" y="46"/>
                  </a:cubicBezTo>
                  <a:cubicBezTo>
                    <a:pt x="30" y="46"/>
                    <a:pt x="31" y="46"/>
                    <a:pt x="31" y="46"/>
                  </a:cubicBezTo>
                  <a:cubicBezTo>
                    <a:pt x="31" y="44"/>
                    <a:pt x="31" y="43"/>
                    <a:pt x="31" y="42"/>
                  </a:cubicBezTo>
                  <a:cubicBezTo>
                    <a:pt x="31" y="42"/>
                    <a:pt x="30" y="42"/>
                    <a:pt x="29" y="42"/>
                  </a:cubicBezTo>
                  <a:close/>
                  <a:moveTo>
                    <a:pt x="34" y="42"/>
                  </a:moveTo>
                  <a:cubicBezTo>
                    <a:pt x="34" y="43"/>
                    <a:pt x="34" y="44"/>
                    <a:pt x="34" y="46"/>
                  </a:cubicBezTo>
                  <a:cubicBezTo>
                    <a:pt x="34" y="46"/>
                    <a:pt x="35" y="46"/>
                    <a:pt x="35" y="46"/>
                  </a:cubicBezTo>
                  <a:cubicBezTo>
                    <a:pt x="35" y="44"/>
                    <a:pt x="35" y="43"/>
                    <a:pt x="35" y="42"/>
                  </a:cubicBezTo>
                  <a:cubicBezTo>
                    <a:pt x="35" y="42"/>
                    <a:pt x="34" y="42"/>
                    <a:pt x="34" y="42"/>
                  </a:cubicBezTo>
                  <a:close/>
                  <a:moveTo>
                    <a:pt x="38" y="42"/>
                  </a:moveTo>
                  <a:cubicBezTo>
                    <a:pt x="38" y="46"/>
                    <a:pt x="38" y="46"/>
                    <a:pt x="38" y="46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38" y="42"/>
                    <a:pt x="38" y="42"/>
                    <a:pt x="38" y="42"/>
                  </a:cubicBezTo>
                  <a:close/>
                  <a:moveTo>
                    <a:pt x="23" y="61"/>
                  </a:moveTo>
                  <a:cubicBezTo>
                    <a:pt x="23" y="62"/>
                    <a:pt x="23" y="62"/>
                    <a:pt x="23" y="62"/>
                  </a:cubicBezTo>
                  <a:cubicBezTo>
                    <a:pt x="26" y="62"/>
                    <a:pt x="28" y="62"/>
                    <a:pt x="30" y="62"/>
                  </a:cubicBezTo>
                  <a:cubicBezTo>
                    <a:pt x="30" y="62"/>
                    <a:pt x="30" y="62"/>
                    <a:pt x="30" y="61"/>
                  </a:cubicBezTo>
                  <a:cubicBezTo>
                    <a:pt x="28" y="61"/>
                    <a:pt x="26" y="61"/>
                    <a:pt x="23" y="61"/>
                  </a:cubicBezTo>
                  <a:close/>
                  <a:moveTo>
                    <a:pt x="5" y="61"/>
                  </a:moveTo>
                  <a:cubicBezTo>
                    <a:pt x="5" y="62"/>
                    <a:pt x="5" y="62"/>
                    <a:pt x="5" y="62"/>
                  </a:cubicBezTo>
                  <a:cubicBezTo>
                    <a:pt x="8" y="62"/>
                    <a:pt x="10" y="62"/>
                    <a:pt x="12" y="62"/>
                  </a:cubicBezTo>
                  <a:cubicBezTo>
                    <a:pt x="12" y="62"/>
                    <a:pt x="12" y="62"/>
                    <a:pt x="12" y="61"/>
                  </a:cubicBezTo>
                  <a:cubicBezTo>
                    <a:pt x="10" y="61"/>
                    <a:pt x="8" y="61"/>
                    <a:pt x="5" y="61"/>
                  </a:cubicBezTo>
                  <a:close/>
                  <a:moveTo>
                    <a:pt x="5" y="58"/>
                  </a:moveTo>
                  <a:cubicBezTo>
                    <a:pt x="5" y="59"/>
                    <a:pt x="5" y="59"/>
                    <a:pt x="5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5" y="58"/>
                    <a:pt x="5" y="58"/>
                    <a:pt x="5" y="58"/>
                  </a:cubicBezTo>
                  <a:close/>
                  <a:moveTo>
                    <a:pt x="32" y="58"/>
                  </a:moveTo>
                  <a:cubicBezTo>
                    <a:pt x="32" y="59"/>
                    <a:pt x="32" y="59"/>
                    <a:pt x="32" y="5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2" y="58"/>
                    <a:pt x="32" y="58"/>
                    <a:pt x="32" y="58"/>
                  </a:cubicBezTo>
                  <a:close/>
                  <a:moveTo>
                    <a:pt x="5" y="64"/>
                  </a:moveTo>
                  <a:cubicBezTo>
                    <a:pt x="5" y="65"/>
                    <a:pt x="5" y="65"/>
                    <a:pt x="5" y="66"/>
                  </a:cubicBezTo>
                  <a:cubicBezTo>
                    <a:pt x="8" y="66"/>
                    <a:pt x="10" y="66"/>
                    <a:pt x="12" y="66"/>
                  </a:cubicBezTo>
                  <a:cubicBezTo>
                    <a:pt x="12" y="65"/>
                    <a:pt x="12" y="65"/>
                    <a:pt x="12" y="64"/>
                  </a:cubicBezTo>
                  <a:cubicBezTo>
                    <a:pt x="10" y="64"/>
                    <a:pt x="8" y="64"/>
                    <a:pt x="5" y="64"/>
                  </a:cubicBezTo>
                  <a:close/>
                  <a:moveTo>
                    <a:pt x="5" y="68"/>
                  </a:moveTo>
                  <a:cubicBezTo>
                    <a:pt x="5" y="68"/>
                    <a:pt x="5" y="68"/>
                    <a:pt x="5" y="69"/>
                  </a:cubicBezTo>
                  <a:cubicBezTo>
                    <a:pt x="8" y="69"/>
                    <a:pt x="10" y="69"/>
                    <a:pt x="12" y="69"/>
                  </a:cubicBezTo>
                  <a:cubicBezTo>
                    <a:pt x="12" y="68"/>
                    <a:pt x="12" y="68"/>
                    <a:pt x="12" y="68"/>
                  </a:cubicBezTo>
                  <a:cubicBezTo>
                    <a:pt x="10" y="68"/>
                    <a:pt x="8" y="68"/>
                    <a:pt x="5" y="68"/>
                  </a:cubicBezTo>
                  <a:close/>
                  <a:moveTo>
                    <a:pt x="5" y="74"/>
                  </a:moveTo>
                  <a:cubicBezTo>
                    <a:pt x="5" y="74"/>
                    <a:pt x="5" y="75"/>
                    <a:pt x="5" y="75"/>
                  </a:cubicBezTo>
                  <a:cubicBezTo>
                    <a:pt x="8" y="75"/>
                    <a:pt x="10" y="75"/>
                    <a:pt x="12" y="75"/>
                  </a:cubicBezTo>
                  <a:cubicBezTo>
                    <a:pt x="12" y="75"/>
                    <a:pt x="12" y="74"/>
                    <a:pt x="12" y="74"/>
                  </a:cubicBezTo>
                  <a:cubicBezTo>
                    <a:pt x="10" y="74"/>
                    <a:pt x="8" y="74"/>
                    <a:pt x="5" y="74"/>
                  </a:cubicBezTo>
                  <a:close/>
                  <a:moveTo>
                    <a:pt x="5" y="77"/>
                  </a:moveTo>
                  <a:cubicBezTo>
                    <a:pt x="5" y="78"/>
                    <a:pt x="5" y="78"/>
                    <a:pt x="5" y="78"/>
                  </a:cubicBezTo>
                  <a:cubicBezTo>
                    <a:pt x="8" y="78"/>
                    <a:pt x="10" y="78"/>
                    <a:pt x="12" y="78"/>
                  </a:cubicBezTo>
                  <a:cubicBezTo>
                    <a:pt x="12" y="78"/>
                    <a:pt x="12" y="78"/>
                    <a:pt x="12" y="77"/>
                  </a:cubicBezTo>
                  <a:cubicBezTo>
                    <a:pt x="10" y="77"/>
                    <a:pt x="8" y="77"/>
                    <a:pt x="5" y="77"/>
                  </a:cubicBezTo>
                  <a:close/>
                  <a:moveTo>
                    <a:pt x="5" y="80"/>
                  </a:moveTo>
                  <a:cubicBezTo>
                    <a:pt x="5" y="81"/>
                    <a:pt x="5" y="81"/>
                    <a:pt x="5" y="82"/>
                  </a:cubicBezTo>
                  <a:cubicBezTo>
                    <a:pt x="8" y="82"/>
                    <a:pt x="10" y="82"/>
                    <a:pt x="12" y="82"/>
                  </a:cubicBezTo>
                  <a:cubicBezTo>
                    <a:pt x="12" y="81"/>
                    <a:pt x="12" y="81"/>
                    <a:pt x="12" y="80"/>
                  </a:cubicBezTo>
                  <a:cubicBezTo>
                    <a:pt x="10" y="80"/>
                    <a:pt x="8" y="80"/>
                    <a:pt x="5" y="80"/>
                  </a:cubicBezTo>
                  <a:close/>
                  <a:moveTo>
                    <a:pt x="5" y="84"/>
                  </a:moveTo>
                  <a:cubicBezTo>
                    <a:pt x="5" y="84"/>
                    <a:pt x="5" y="84"/>
                    <a:pt x="5" y="85"/>
                  </a:cubicBezTo>
                  <a:cubicBezTo>
                    <a:pt x="8" y="85"/>
                    <a:pt x="10" y="85"/>
                    <a:pt x="12" y="85"/>
                  </a:cubicBezTo>
                  <a:cubicBezTo>
                    <a:pt x="12" y="84"/>
                    <a:pt x="12" y="84"/>
                    <a:pt x="12" y="84"/>
                  </a:cubicBezTo>
                  <a:cubicBezTo>
                    <a:pt x="10" y="84"/>
                    <a:pt x="8" y="84"/>
                    <a:pt x="5" y="84"/>
                  </a:cubicBezTo>
                  <a:close/>
                  <a:moveTo>
                    <a:pt x="5" y="87"/>
                  </a:moveTo>
                  <a:cubicBezTo>
                    <a:pt x="5" y="87"/>
                    <a:pt x="5" y="88"/>
                    <a:pt x="5" y="88"/>
                  </a:cubicBezTo>
                  <a:cubicBezTo>
                    <a:pt x="8" y="88"/>
                    <a:pt x="10" y="88"/>
                    <a:pt x="12" y="88"/>
                  </a:cubicBezTo>
                  <a:cubicBezTo>
                    <a:pt x="12" y="88"/>
                    <a:pt x="12" y="87"/>
                    <a:pt x="12" y="87"/>
                  </a:cubicBezTo>
                  <a:cubicBezTo>
                    <a:pt x="10" y="87"/>
                    <a:pt x="8" y="87"/>
                    <a:pt x="5" y="87"/>
                  </a:cubicBezTo>
                  <a:close/>
                  <a:moveTo>
                    <a:pt x="5" y="97"/>
                  </a:moveTo>
                  <a:cubicBezTo>
                    <a:pt x="5" y="98"/>
                    <a:pt x="5" y="98"/>
                    <a:pt x="5" y="98"/>
                  </a:cubicBezTo>
                  <a:cubicBezTo>
                    <a:pt x="12" y="98"/>
                    <a:pt x="12" y="98"/>
                    <a:pt x="12" y="98"/>
                  </a:cubicBezTo>
                  <a:cubicBezTo>
                    <a:pt x="12" y="97"/>
                    <a:pt x="12" y="97"/>
                    <a:pt x="12" y="97"/>
                  </a:cubicBezTo>
                  <a:cubicBezTo>
                    <a:pt x="5" y="97"/>
                    <a:pt x="5" y="97"/>
                    <a:pt x="5" y="97"/>
                  </a:cubicBezTo>
                  <a:close/>
                  <a:moveTo>
                    <a:pt x="32" y="97"/>
                  </a:moveTo>
                  <a:cubicBezTo>
                    <a:pt x="32" y="98"/>
                    <a:pt x="32" y="98"/>
                    <a:pt x="32" y="98"/>
                  </a:cubicBezTo>
                  <a:cubicBezTo>
                    <a:pt x="39" y="98"/>
                    <a:pt x="39" y="98"/>
                    <a:pt x="39" y="98"/>
                  </a:cubicBezTo>
                  <a:cubicBezTo>
                    <a:pt x="39" y="97"/>
                    <a:pt x="39" y="97"/>
                    <a:pt x="39" y="97"/>
                  </a:cubicBezTo>
                  <a:cubicBezTo>
                    <a:pt x="32" y="97"/>
                    <a:pt x="32" y="97"/>
                    <a:pt x="32" y="97"/>
                  </a:cubicBezTo>
                  <a:close/>
                  <a:moveTo>
                    <a:pt x="23" y="97"/>
                  </a:moveTo>
                  <a:cubicBezTo>
                    <a:pt x="23" y="98"/>
                    <a:pt x="23" y="98"/>
                    <a:pt x="23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30" y="97"/>
                    <a:pt x="30" y="97"/>
                    <a:pt x="30" y="97"/>
                  </a:cubicBezTo>
                  <a:cubicBezTo>
                    <a:pt x="23" y="97"/>
                    <a:pt x="23" y="97"/>
                    <a:pt x="23" y="97"/>
                  </a:cubicBezTo>
                  <a:close/>
                  <a:moveTo>
                    <a:pt x="14" y="97"/>
                  </a:moveTo>
                  <a:cubicBezTo>
                    <a:pt x="14" y="98"/>
                    <a:pt x="14" y="98"/>
                    <a:pt x="14" y="98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21" y="97"/>
                    <a:pt x="21" y="97"/>
                    <a:pt x="21" y="97"/>
                  </a:cubicBezTo>
                  <a:cubicBezTo>
                    <a:pt x="14" y="97"/>
                    <a:pt x="14" y="97"/>
                    <a:pt x="14" y="97"/>
                  </a:cubicBezTo>
                  <a:close/>
                  <a:moveTo>
                    <a:pt x="23" y="93"/>
                  </a:moveTo>
                  <a:cubicBezTo>
                    <a:pt x="23" y="94"/>
                    <a:pt x="23" y="94"/>
                    <a:pt x="23" y="94"/>
                  </a:cubicBezTo>
                  <a:cubicBezTo>
                    <a:pt x="26" y="94"/>
                    <a:pt x="28" y="94"/>
                    <a:pt x="30" y="94"/>
                  </a:cubicBezTo>
                  <a:cubicBezTo>
                    <a:pt x="30" y="94"/>
                    <a:pt x="30" y="94"/>
                    <a:pt x="30" y="93"/>
                  </a:cubicBezTo>
                  <a:cubicBezTo>
                    <a:pt x="28" y="93"/>
                    <a:pt x="26" y="93"/>
                    <a:pt x="23" y="93"/>
                  </a:cubicBezTo>
                  <a:close/>
                  <a:moveTo>
                    <a:pt x="14" y="93"/>
                  </a:moveTo>
                  <a:cubicBezTo>
                    <a:pt x="14" y="94"/>
                    <a:pt x="14" y="94"/>
                    <a:pt x="14" y="94"/>
                  </a:cubicBezTo>
                  <a:cubicBezTo>
                    <a:pt x="17" y="94"/>
                    <a:pt x="19" y="94"/>
                    <a:pt x="21" y="94"/>
                  </a:cubicBezTo>
                  <a:cubicBezTo>
                    <a:pt x="21" y="94"/>
                    <a:pt x="21" y="94"/>
                    <a:pt x="21" y="93"/>
                  </a:cubicBezTo>
                  <a:cubicBezTo>
                    <a:pt x="19" y="93"/>
                    <a:pt x="17" y="93"/>
                    <a:pt x="14" y="93"/>
                  </a:cubicBezTo>
                  <a:close/>
                  <a:moveTo>
                    <a:pt x="32" y="90"/>
                  </a:moveTo>
                  <a:cubicBezTo>
                    <a:pt x="32" y="90"/>
                    <a:pt x="32" y="91"/>
                    <a:pt x="32" y="91"/>
                  </a:cubicBezTo>
                  <a:cubicBezTo>
                    <a:pt x="35" y="91"/>
                    <a:pt x="37" y="91"/>
                    <a:pt x="39" y="91"/>
                  </a:cubicBezTo>
                  <a:cubicBezTo>
                    <a:pt x="39" y="91"/>
                    <a:pt x="39" y="90"/>
                    <a:pt x="39" y="90"/>
                  </a:cubicBezTo>
                  <a:cubicBezTo>
                    <a:pt x="37" y="90"/>
                    <a:pt x="35" y="90"/>
                    <a:pt x="32" y="90"/>
                  </a:cubicBezTo>
                  <a:close/>
                  <a:moveTo>
                    <a:pt x="23" y="90"/>
                  </a:moveTo>
                  <a:cubicBezTo>
                    <a:pt x="23" y="90"/>
                    <a:pt x="23" y="91"/>
                    <a:pt x="23" y="91"/>
                  </a:cubicBezTo>
                  <a:cubicBezTo>
                    <a:pt x="26" y="91"/>
                    <a:pt x="28" y="91"/>
                    <a:pt x="30" y="91"/>
                  </a:cubicBezTo>
                  <a:cubicBezTo>
                    <a:pt x="30" y="91"/>
                    <a:pt x="30" y="90"/>
                    <a:pt x="30" y="90"/>
                  </a:cubicBezTo>
                  <a:cubicBezTo>
                    <a:pt x="28" y="90"/>
                    <a:pt x="26" y="90"/>
                    <a:pt x="23" y="90"/>
                  </a:cubicBezTo>
                  <a:close/>
                  <a:moveTo>
                    <a:pt x="14" y="90"/>
                  </a:moveTo>
                  <a:cubicBezTo>
                    <a:pt x="14" y="90"/>
                    <a:pt x="14" y="91"/>
                    <a:pt x="14" y="91"/>
                  </a:cubicBezTo>
                  <a:cubicBezTo>
                    <a:pt x="17" y="91"/>
                    <a:pt x="19" y="91"/>
                    <a:pt x="21" y="91"/>
                  </a:cubicBezTo>
                  <a:cubicBezTo>
                    <a:pt x="21" y="91"/>
                    <a:pt x="21" y="90"/>
                    <a:pt x="21" y="90"/>
                  </a:cubicBezTo>
                  <a:cubicBezTo>
                    <a:pt x="19" y="90"/>
                    <a:pt x="17" y="90"/>
                    <a:pt x="14" y="90"/>
                  </a:cubicBezTo>
                  <a:close/>
                  <a:moveTo>
                    <a:pt x="23" y="87"/>
                  </a:moveTo>
                  <a:cubicBezTo>
                    <a:pt x="23" y="87"/>
                    <a:pt x="23" y="88"/>
                    <a:pt x="23" y="88"/>
                  </a:cubicBezTo>
                  <a:cubicBezTo>
                    <a:pt x="26" y="88"/>
                    <a:pt x="28" y="88"/>
                    <a:pt x="30" y="88"/>
                  </a:cubicBezTo>
                  <a:cubicBezTo>
                    <a:pt x="30" y="88"/>
                    <a:pt x="30" y="87"/>
                    <a:pt x="30" y="87"/>
                  </a:cubicBezTo>
                  <a:cubicBezTo>
                    <a:pt x="28" y="87"/>
                    <a:pt x="26" y="87"/>
                    <a:pt x="23" y="87"/>
                  </a:cubicBezTo>
                  <a:close/>
                  <a:moveTo>
                    <a:pt x="14" y="87"/>
                  </a:moveTo>
                  <a:cubicBezTo>
                    <a:pt x="14" y="87"/>
                    <a:pt x="14" y="88"/>
                    <a:pt x="14" y="88"/>
                  </a:cubicBezTo>
                  <a:cubicBezTo>
                    <a:pt x="17" y="88"/>
                    <a:pt x="19" y="88"/>
                    <a:pt x="21" y="88"/>
                  </a:cubicBezTo>
                  <a:cubicBezTo>
                    <a:pt x="21" y="88"/>
                    <a:pt x="21" y="87"/>
                    <a:pt x="21" y="87"/>
                  </a:cubicBezTo>
                  <a:cubicBezTo>
                    <a:pt x="19" y="87"/>
                    <a:pt x="17" y="87"/>
                    <a:pt x="14" y="87"/>
                  </a:cubicBezTo>
                  <a:close/>
                  <a:moveTo>
                    <a:pt x="32" y="84"/>
                  </a:moveTo>
                  <a:cubicBezTo>
                    <a:pt x="32" y="84"/>
                    <a:pt x="32" y="84"/>
                    <a:pt x="32" y="85"/>
                  </a:cubicBezTo>
                  <a:cubicBezTo>
                    <a:pt x="35" y="85"/>
                    <a:pt x="37" y="85"/>
                    <a:pt x="39" y="85"/>
                  </a:cubicBezTo>
                  <a:cubicBezTo>
                    <a:pt x="39" y="84"/>
                    <a:pt x="39" y="84"/>
                    <a:pt x="39" y="84"/>
                  </a:cubicBezTo>
                  <a:cubicBezTo>
                    <a:pt x="37" y="84"/>
                    <a:pt x="35" y="84"/>
                    <a:pt x="32" y="84"/>
                  </a:cubicBezTo>
                  <a:close/>
                  <a:moveTo>
                    <a:pt x="23" y="84"/>
                  </a:moveTo>
                  <a:cubicBezTo>
                    <a:pt x="23" y="84"/>
                    <a:pt x="23" y="84"/>
                    <a:pt x="23" y="85"/>
                  </a:cubicBezTo>
                  <a:cubicBezTo>
                    <a:pt x="26" y="85"/>
                    <a:pt x="28" y="85"/>
                    <a:pt x="30" y="85"/>
                  </a:cubicBezTo>
                  <a:cubicBezTo>
                    <a:pt x="30" y="84"/>
                    <a:pt x="30" y="84"/>
                    <a:pt x="30" y="84"/>
                  </a:cubicBezTo>
                  <a:cubicBezTo>
                    <a:pt x="28" y="84"/>
                    <a:pt x="26" y="84"/>
                    <a:pt x="23" y="84"/>
                  </a:cubicBezTo>
                  <a:close/>
                  <a:moveTo>
                    <a:pt x="14" y="84"/>
                  </a:moveTo>
                  <a:cubicBezTo>
                    <a:pt x="14" y="84"/>
                    <a:pt x="14" y="84"/>
                    <a:pt x="14" y="85"/>
                  </a:cubicBezTo>
                  <a:cubicBezTo>
                    <a:pt x="17" y="85"/>
                    <a:pt x="19" y="85"/>
                    <a:pt x="21" y="85"/>
                  </a:cubicBezTo>
                  <a:cubicBezTo>
                    <a:pt x="21" y="84"/>
                    <a:pt x="21" y="84"/>
                    <a:pt x="21" y="84"/>
                  </a:cubicBezTo>
                  <a:cubicBezTo>
                    <a:pt x="19" y="84"/>
                    <a:pt x="17" y="84"/>
                    <a:pt x="14" y="84"/>
                  </a:cubicBezTo>
                  <a:close/>
                  <a:moveTo>
                    <a:pt x="32" y="80"/>
                  </a:moveTo>
                  <a:cubicBezTo>
                    <a:pt x="32" y="81"/>
                    <a:pt x="32" y="81"/>
                    <a:pt x="32" y="82"/>
                  </a:cubicBezTo>
                  <a:cubicBezTo>
                    <a:pt x="35" y="82"/>
                    <a:pt x="37" y="82"/>
                    <a:pt x="39" y="82"/>
                  </a:cubicBezTo>
                  <a:cubicBezTo>
                    <a:pt x="39" y="81"/>
                    <a:pt x="39" y="81"/>
                    <a:pt x="39" y="80"/>
                  </a:cubicBezTo>
                  <a:cubicBezTo>
                    <a:pt x="37" y="80"/>
                    <a:pt x="35" y="80"/>
                    <a:pt x="32" y="80"/>
                  </a:cubicBezTo>
                  <a:close/>
                  <a:moveTo>
                    <a:pt x="14" y="80"/>
                  </a:moveTo>
                  <a:cubicBezTo>
                    <a:pt x="14" y="81"/>
                    <a:pt x="14" y="81"/>
                    <a:pt x="14" y="82"/>
                  </a:cubicBezTo>
                  <a:cubicBezTo>
                    <a:pt x="17" y="82"/>
                    <a:pt x="19" y="82"/>
                    <a:pt x="21" y="82"/>
                  </a:cubicBezTo>
                  <a:cubicBezTo>
                    <a:pt x="21" y="81"/>
                    <a:pt x="21" y="81"/>
                    <a:pt x="21" y="80"/>
                  </a:cubicBezTo>
                  <a:cubicBezTo>
                    <a:pt x="19" y="80"/>
                    <a:pt x="17" y="80"/>
                    <a:pt x="14" y="80"/>
                  </a:cubicBezTo>
                  <a:close/>
                  <a:moveTo>
                    <a:pt x="23" y="77"/>
                  </a:moveTo>
                  <a:cubicBezTo>
                    <a:pt x="23" y="78"/>
                    <a:pt x="23" y="78"/>
                    <a:pt x="23" y="78"/>
                  </a:cubicBezTo>
                  <a:cubicBezTo>
                    <a:pt x="26" y="78"/>
                    <a:pt x="28" y="78"/>
                    <a:pt x="30" y="78"/>
                  </a:cubicBezTo>
                  <a:cubicBezTo>
                    <a:pt x="30" y="78"/>
                    <a:pt x="30" y="78"/>
                    <a:pt x="30" y="77"/>
                  </a:cubicBezTo>
                  <a:cubicBezTo>
                    <a:pt x="28" y="77"/>
                    <a:pt x="26" y="77"/>
                    <a:pt x="23" y="77"/>
                  </a:cubicBezTo>
                  <a:close/>
                  <a:moveTo>
                    <a:pt x="14" y="77"/>
                  </a:moveTo>
                  <a:cubicBezTo>
                    <a:pt x="14" y="78"/>
                    <a:pt x="14" y="78"/>
                    <a:pt x="14" y="78"/>
                  </a:cubicBezTo>
                  <a:cubicBezTo>
                    <a:pt x="17" y="78"/>
                    <a:pt x="19" y="78"/>
                    <a:pt x="21" y="78"/>
                  </a:cubicBezTo>
                  <a:cubicBezTo>
                    <a:pt x="21" y="78"/>
                    <a:pt x="21" y="78"/>
                    <a:pt x="21" y="77"/>
                  </a:cubicBezTo>
                  <a:cubicBezTo>
                    <a:pt x="19" y="77"/>
                    <a:pt x="17" y="77"/>
                    <a:pt x="14" y="77"/>
                  </a:cubicBezTo>
                  <a:close/>
                  <a:moveTo>
                    <a:pt x="32" y="74"/>
                  </a:moveTo>
                  <a:cubicBezTo>
                    <a:pt x="32" y="74"/>
                    <a:pt x="32" y="75"/>
                    <a:pt x="32" y="75"/>
                  </a:cubicBezTo>
                  <a:cubicBezTo>
                    <a:pt x="35" y="75"/>
                    <a:pt x="37" y="75"/>
                    <a:pt x="39" y="75"/>
                  </a:cubicBezTo>
                  <a:cubicBezTo>
                    <a:pt x="39" y="75"/>
                    <a:pt x="39" y="74"/>
                    <a:pt x="39" y="74"/>
                  </a:cubicBezTo>
                  <a:cubicBezTo>
                    <a:pt x="37" y="74"/>
                    <a:pt x="35" y="74"/>
                    <a:pt x="32" y="74"/>
                  </a:cubicBezTo>
                  <a:close/>
                  <a:moveTo>
                    <a:pt x="23" y="74"/>
                  </a:moveTo>
                  <a:cubicBezTo>
                    <a:pt x="23" y="74"/>
                    <a:pt x="23" y="75"/>
                    <a:pt x="23" y="75"/>
                  </a:cubicBezTo>
                  <a:cubicBezTo>
                    <a:pt x="26" y="75"/>
                    <a:pt x="28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28" y="74"/>
                    <a:pt x="26" y="74"/>
                    <a:pt x="23" y="74"/>
                  </a:cubicBezTo>
                  <a:close/>
                  <a:moveTo>
                    <a:pt x="14" y="74"/>
                  </a:moveTo>
                  <a:cubicBezTo>
                    <a:pt x="14" y="74"/>
                    <a:pt x="14" y="75"/>
                    <a:pt x="14" y="75"/>
                  </a:cubicBezTo>
                  <a:cubicBezTo>
                    <a:pt x="17" y="75"/>
                    <a:pt x="19" y="75"/>
                    <a:pt x="21" y="75"/>
                  </a:cubicBezTo>
                  <a:cubicBezTo>
                    <a:pt x="21" y="75"/>
                    <a:pt x="21" y="74"/>
                    <a:pt x="21" y="74"/>
                  </a:cubicBezTo>
                  <a:cubicBezTo>
                    <a:pt x="19" y="74"/>
                    <a:pt x="17" y="74"/>
                    <a:pt x="14" y="74"/>
                  </a:cubicBezTo>
                  <a:close/>
                  <a:moveTo>
                    <a:pt x="32" y="71"/>
                  </a:moveTo>
                  <a:cubicBezTo>
                    <a:pt x="32" y="71"/>
                    <a:pt x="32" y="72"/>
                    <a:pt x="32" y="72"/>
                  </a:cubicBezTo>
                  <a:cubicBezTo>
                    <a:pt x="35" y="72"/>
                    <a:pt x="37" y="72"/>
                    <a:pt x="39" y="72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7" y="71"/>
                    <a:pt x="35" y="71"/>
                    <a:pt x="32" y="71"/>
                  </a:cubicBezTo>
                  <a:close/>
                  <a:moveTo>
                    <a:pt x="23" y="71"/>
                  </a:moveTo>
                  <a:cubicBezTo>
                    <a:pt x="23" y="71"/>
                    <a:pt x="23" y="72"/>
                    <a:pt x="23" y="72"/>
                  </a:cubicBezTo>
                  <a:cubicBezTo>
                    <a:pt x="26" y="72"/>
                    <a:pt x="28" y="72"/>
                    <a:pt x="30" y="72"/>
                  </a:cubicBezTo>
                  <a:cubicBezTo>
                    <a:pt x="30" y="72"/>
                    <a:pt x="30" y="71"/>
                    <a:pt x="30" y="71"/>
                  </a:cubicBezTo>
                  <a:cubicBezTo>
                    <a:pt x="28" y="71"/>
                    <a:pt x="26" y="71"/>
                    <a:pt x="23" y="71"/>
                  </a:cubicBezTo>
                  <a:close/>
                  <a:moveTo>
                    <a:pt x="32" y="68"/>
                  </a:moveTo>
                  <a:cubicBezTo>
                    <a:pt x="32" y="68"/>
                    <a:pt x="32" y="68"/>
                    <a:pt x="32" y="69"/>
                  </a:cubicBezTo>
                  <a:cubicBezTo>
                    <a:pt x="35" y="69"/>
                    <a:pt x="37" y="69"/>
                    <a:pt x="39" y="69"/>
                  </a:cubicBezTo>
                  <a:cubicBezTo>
                    <a:pt x="39" y="68"/>
                    <a:pt x="39" y="68"/>
                    <a:pt x="39" y="68"/>
                  </a:cubicBezTo>
                  <a:cubicBezTo>
                    <a:pt x="37" y="68"/>
                    <a:pt x="35" y="68"/>
                    <a:pt x="32" y="68"/>
                  </a:cubicBezTo>
                  <a:close/>
                  <a:moveTo>
                    <a:pt x="14" y="68"/>
                  </a:moveTo>
                  <a:cubicBezTo>
                    <a:pt x="14" y="68"/>
                    <a:pt x="14" y="68"/>
                    <a:pt x="14" y="69"/>
                  </a:cubicBezTo>
                  <a:cubicBezTo>
                    <a:pt x="17" y="69"/>
                    <a:pt x="19" y="69"/>
                    <a:pt x="21" y="69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19" y="68"/>
                    <a:pt x="17" y="68"/>
                    <a:pt x="14" y="68"/>
                  </a:cubicBezTo>
                  <a:close/>
                  <a:moveTo>
                    <a:pt x="32" y="64"/>
                  </a:moveTo>
                  <a:cubicBezTo>
                    <a:pt x="32" y="65"/>
                    <a:pt x="32" y="65"/>
                    <a:pt x="32" y="66"/>
                  </a:cubicBezTo>
                  <a:cubicBezTo>
                    <a:pt x="35" y="66"/>
                    <a:pt x="37" y="66"/>
                    <a:pt x="39" y="66"/>
                  </a:cubicBezTo>
                  <a:cubicBezTo>
                    <a:pt x="39" y="65"/>
                    <a:pt x="39" y="65"/>
                    <a:pt x="39" y="64"/>
                  </a:cubicBezTo>
                  <a:cubicBezTo>
                    <a:pt x="37" y="64"/>
                    <a:pt x="35" y="64"/>
                    <a:pt x="32" y="64"/>
                  </a:cubicBezTo>
                  <a:close/>
                  <a:moveTo>
                    <a:pt x="23" y="64"/>
                  </a:moveTo>
                  <a:cubicBezTo>
                    <a:pt x="23" y="65"/>
                    <a:pt x="23" y="65"/>
                    <a:pt x="23" y="66"/>
                  </a:cubicBezTo>
                  <a:cubicBezTo>
                    <a:pt x="26" y="66"/>
                    <a:pt x="28" y="66"/>
                    <a:pt x="30" y="66"/>
                  </a:cubicBezTo>
                  <a:cubicBezTo>
                    <a:pt x="30" y="65"/>
                    <a:pt x="30" y="65"/>
                    <a:pt x="30" y="64"/>
                  </a:cubicBezTo>
                  <a:cubicBezTo>
                    <a:pt x="28" y="64"/>
                    <a:pt x="26" y="64"/>
                    <a:pt x="23" y="64"/>
                  </a:cubicBezTo>
                  <a:close/>
                  <a:moveTo>
                    <a:pt x="14" y="64"/>
                  </a:moveTo>
                  <a:cubicBezTo>
                    <a:pt x="14" y="65"/>
                    <a:pt x="14" y="65"/>
                    <a:pt x="14" y="66"/>
                  </a:cubicBezTo>
                  <a:cubicBezTo>
                    <a:pt x="17" y="66"/>
                    <a:pt x="19" y="66"/>
                    <a:pt x="21" y="66"/>
                  </a:cubicBezTo>
                  <a:cubicBezTo>
                    <a:pt x="21" y="65"/>
                    <a:pt x="21" y="65"/>
                    <a:pt x="21" y="64"/>
                  </a:cubicBezTo>
                  <a:cubicBezTo>
                    <a:pt x="19" y="64"/>
                    <a:pt x="17" y="64"/>
                    <a:pt x="14" y="64"/>
                  </a:cubicBezTo>
                  <a:close/>
                  <a:moveTo>
                    <a:pt x="32" y="61"/>
                  </a:moveTo>
                  <a:cubicBezTo>
                    <a:pt x="32" y="62"/>
                    <a:pt x="32" y="62"/>
                    <a:pt x="32" y="62"/>
                  </a:cubicBezTo>
                  <a:cubicBezTo>
                    <a:pt x="35" y="62"/>
                    <a:pt x="37" y="62"/>
                    <a:pt x="39" y="62"/>
                  </a:cubicBezTo>
                  <a:cubicBezTo>
                    <a:pt x="39" y="62"/>
                    <a:pt x="39" y="62"/>
                    <a:pt x="39" y="61"/>
                  </a:cubicBezTo>
                  <a:cubicBezTo>
                    <a:pt x="37" y="61"/>
                    <a:pt x="35" y="61"/>
                    <a:pt x="32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06" name="Rectangle 2612"/>
            <p:cNvSpPr>
              <a:spLocks noChangeArrowheads="1"/>
            </p:cNvSpPr>
            <p:nvPr/>
          </p:nvSpPr>
          <p:spPr bwMode="auto">
            <a:xfrm>
              <a:off x="-2405062" y="882650"/>
              <a:ext cx="41275" cy="273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07" name="Freeform 2613"/>
            <p:cNvSpPr>
              <a:spLocks noEditPoints="1"/>
            </p:cNvSpPr>
            <p:nvPr/>
          </p:nvSpPr>
          <p:spPr bwMode="auto">
            <a:xfrm>
              <a:off x="-2608262" y="571500"/>
              <a:ext cx="206375" cy="584200"/>
            </a:xfrm>
            <a:custGeom>
              <a:avLst/>
              <a:gdLst>
                <a:gd name="T0" fmla="*/ 18 w 63"/>
                <a:gd name="T1" fmla="*/ 45 h 179"/>
                <a:gd name="T2" fmla="*/ 48 w 63"/>
                <a:gd name="T3" fmla="*/ 13 h 179"/>
                <a:gd name="T4" fmla="*/ 11 w 63"/>
                <a:gd name="T5" fmla="*/ 149 h 179"/>
                <a:gd name="T6" fmla="*/ 22 w 63"/>
                <a:gd name="T7" fmla="*/ 151 h 179"/>
                <a:gd name="T8" fmla="*/ 36 w 63"/>
                <a:gd name="T9" fmla="*/ 149 h 179"/>
                <a:gd name="T10" fmla="*/ 52 w 63"/>
                <a:gd name="T11" fmla="*/ 151 h 179"/>
                <a:gd name="T12" fmla="*/ 45 w 63"/>
                <a:gd name="T13" fmla="*/ 36 h 179"/>
                <a:gd name="T14" fmla="*/ 41 w 63"/>
                <a:gd name="T15" fmla="*/ 41 h 179"/>
                <a:gd name="T16" fmla="*/ 56 w 63"/>
                <a:gd name="T17" fmla="*/ 43 h 179"/>
                <a:gd name="T18" fmla="*/ 41 w 63"/>
                <a:gd name="T19" fmla="*/ 46 h 179"/>
                <a:gd name="T20" fmla="*/ 36 w 63"/>
                <a:gd name="T21" fmla="*/ 54 h 179"/>
                <a:gd name="T22" fmla="*/ 51 w 63"/>
                <a:gd name="T23" fmla="*/ 51 h 179"/>
                <a:gd name="T24" fmla="*/ 52 w 63"/>
                <a:gd name="T25" fmla="*/ 56 h 179"/>
                <a:gd name="T26" fmla="*/ 40 w 63"/>
                <a:gd name="T27" fmla="*/ 64 h 179"/>
                <a:gd name="T28" fmla="*/ 47 w 63"/>
                <a:gd name="T29" fmla="*/ 61 h 179"/>
                <a:gd name="T30" fmla="*/ 24 w 63"/>
                <a:gd name="T31" fmla="*/ 69 h 179"/>
                <a:gd name="T32" fmla="*/ 45 w 63"/>
                <a:gd name="T33" fmla="*/ 67 h 179"/>
                <a:gd name="T34" fmla="*/ 18 w 63"/>
                <a:gd name="T35" fmla="*/ 72 h 179"/>
                <a:gd name="T36" fmla="*/ 45 w 63"/>
                <a:gd name="T37" fmla="*/ 74 h 179"/>
                <a:gd name="T38" fmla="*/ 52 w 63"/>
                <a:gd name="T39" fmla="*/ 72 h 179"/>
                <a:gd name="T40" fmla="*/ 18 w 63"/>
                <a:gd name="T41" fmla="*/ 79 h 179"/>
                <a:gd name="T42" fmla="*/ 40 w 63"/>
                <a:gd name="T43" fmla="*/ 77 h 179"/>
                <a:gd name="T44" fmla="*/ 52 w 63"/>
                <a:gd name="T45" fmla="*/ 77 h 179"/>
                <a:gd name="T46" fmla="*/ 10 w 63"/>
                <a:gd name="T47" fmla="*/ 85 h 179"/>
                <a:gd name="T48" fmla="*/ 24 w 63"/>
                <a:gd name="T49" fmla="*/ 82 h 179"/>
                <a:gd name="T50" fmla="*/ 47 w 63"/>
                <a:gd name="T51" fmla="*/ 85 h 179"/>
                <a:gd name="T52" fmla="*/ 16 w 63"/>
                <a:gd name="T53" fmla="*/ 87 h 179"/>
                <a:gd name="T54" fmla="*/ 36 w 63"/>
                <a:gd name="T55" fmla="*/ 87 h 179"/>
                <a:gd name="T56" fmla="*/ 56 w 63"/>
                <a:gd name="T57" fmla="*/ 90 h 179"/>
                <a:gd name="T58" fmla="*/ 18 w 63"/>
                <a:gd name="T59" fmla="*/ 92 h 179"/>
                <a:gd name="T60" fmla="*/ 47 w 63"/>
                <a:gd name="T61" fmla="*/ 95 h 179"/>
                <a:gd name="T62" fmla="*/ 16 w 63"/>
                <a:gd name="T63" fmla="*/ 97 h 179"/>
                <a:gd name="T64" fmla="*/ 24 w 63"/>
                <a:gd name="T65" fmla="*/ 97 h 179"/>
                <a:gd name="T66" fmla="*/ 45 w 63"/>
                <a:gd name="T67" fmla="*/ 100 h 179"/>
                <a:gd name="T68" fmla="*/ 52 w 63"/>
                <a:gd name="T69" fmla="*/ 97 h 179"/>
                <a:gd name="T70" fmla="*/ 18 w 63"/>
                <a:gd name="T71" fmla="*/ 105 h 179"/>
                <a:gd name="T72" fmla="*/ 40 w 63"/>
                <a:gd name="T73" fmla="*/ 102 h 179"/>
                <a:gd name="T74" fmla="*/ 52 w 63"/>
                <a:gd name="T75" fmla="*/ 102 h 179"/>
                <a:gd name="T76" fmla="*/ 10 w 63"/>
                <a:gd name="T77" fmla="*/ 110 h 179"/>
                <a:gd name="T78" fmla="*/ 24 w 63"/>
                <a:gd name="T79" fmla="*/ 108 h 179"/>
                <a:gd name="T80" fmla="*/ 47 w 63"/>
                <a:gd name="T81" fmla="*/ 110 h 179"/>
                <a:gd name="T82" fmla="*/ 16 w 63"/>
                <a:gd name="T83" fmla="*/ 113 h 179"/>
                <a:gd name="T84" fmla="*/ 24 w 63"/>
                <a:gd name="T85" fmla="*/ 113 h 179"/>
                <a:gd name="T86" fmla="*/ 45 w 63"/>
                <a:gd name="T87" fmla="*/ 115 h 179"/>
                <a:gd name="T88" fmla="*/ 52 w 63"/>
                <a:gd name="T89" fmla="*/ 113 h 179"/>
                <a:gd name="T90" fmla="*/ 24 w 63"/>
                <a:gd name="T91" fmla="*/ 121 h 179"/>
                <a:gd name="T92" fmla="*/ 45 w 63"/>
                <a:gd name="T93" fmla="*/ 118 h 179"/>
                <a:gd name="T94" fmla="*/ 5 w 63"/>
                <a:gd name="T95" fmla="*/ 123 h 179"/>
                <a:gd name="T96" fmla="*/ 28 w 63"/>
                <a:gd name="T97" fmla="*/ 126 h 179"/>
                <a:gd name="T98" fmla="*/ 47 w 63"/>
                <a:gd name="T99" fmla="*/ 123 h 179"/>
                <a:gd name="T100" fmla="*/ 5 w 63"/>
                <a:gd name="T101" fmla="*/ 131 h 179"/>
                <a:gd name="T102" fmla="*/ 28 w 63"/>
                <a:gd name="T103" fmla="*/ 128 h 179"/>
                <a:gd name="T104" fmla="*/ 47 w 63"/>
                <a:gd name="T105" fmla="*/ 128 h 179"/>
                <a:gd name="T106" fmla="*/ 16 w 63"/>
                <a:gd name="T107" fmla="*/ 136 h 179"/>
                <a:gd name="T108" fmla="*/ 18 w 63"/>
                <a:gd name="T109" fmla="*/ 133 h 179"/>
                <a:gd name="T110" fmla="*/ 47 w 63"/>
                <a:gd name="T111" fmla="*/ 136 h 179"/>
                <a:gd name="T112" fmla="*/ 16 w 63"/>
                <a:gd name="T113" fmla="*/ 138 h 179"/>
                <a:gd name="T114" fmla="*/ 36 w 63"/>
                <a:gd name="T115" fmla="*/ 138 h 179"/>
                <a:gd name="T116" fmla="*/ 51 w 63"/>
                <a:gd name="T117" fmla="*/ 141 h 179"/>
                <a:gd name="T118" fmla="*/ 11 w 63"/>
                <a:gd name="T119" fmla="*/ 144 h 179"/>
                <a:gd name="T120" fmla="*/ 24 w 63"/>
                <a:gd name="T121" fmla="*/ 146 h 179"/>
                <a:gd name="T122" fmla="*/ 51 w 63"/>
                <a:gd name="T123" fmla="*/ 14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" h="179">
                  <a:moveTo>
                    <a:pt x="63" y="179"/>
                  </a:moveTo>
                  <a:cubicBezTo>
                    <a:pt x="38" y="179"/>
                    <a:pt x="38" y="179"/>
                    <a:pt x="38" y="179"/>
                  </a:cubicBezTo>
                  <a:cubicBezTo>
                    <a:pt x="28" y="179"/>
                    <a:pt x="28" y="179"/>
                    <a:pt x="28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63" y="26"/>
                    <a:pt x="63" y="26"/>
                    <a:pt x="63" y="26"/>
                  </a:cubicBezTo>
                  <a:cubicBezTo>
                    <a:pt x="63" y="179"/>
                    <a:pt x="63" y="179"/>
                    <a:pt x="63" y="179"/>
                  </a:cubicBezTo>
                  <a:close/>
                  <a:moveTo>
                    <a:pt x="41" y="31"/>
                  </a:moveTo>
                  <a:cubicBezTo>
                    <a:pt x="41" y="31"/>
                    <a:pt x="41" y="32"/>
                    <a:pt x="41" y="33"/>
                  </a:cubicBezTo>
                  <a:cubicBezTo>
                    <a:pt x="42" y="33"/>
                    <a:pt x="44" y="33"/>
                    <a:pt x="45" y="33"/>
                  </a:cubicBezTo>
                  <a:cubicBezTo>
                    <a:pt x="45" y="32"/>
                    <a:pt x="45" y="31"/>
                    <a:pt x="45" y="31"/>
                  </a:cubicBezTo>
                  <a:cubicBezTo>
                    <a:pt x="44" y="31"/>
                    <a:pt x="42" y="31"/>
                    <a:pt x="41" y="31"/>
                  </a:cubicBezTo>
                  <a:close/>
                  <a:moveTo>
                    <a:pt x="11" y="149"/>
                  </a:moveTo>
                  <a:cubicBezTo>
                    <a:pt x="11" y="150"/>
                    <a:pt x="11" y="150"/>
                    <a:pt x="11" y="151"/>
                  </a:cubicBezTo>
                  <a:cubicBezTo>
                    <a:pt x="13" y="151"/>
                    <a:pt x="14" y="151"/>
                    <a:pt x="16" y="151"/>
                  </a:cubicBezTo>
                  <a:cubicBezTo>
                    <a:pt x="16" y="150"/>
                    <a:pt x="16" y="150"/>
                    <a:pt x="16" y="149"/>
                  </a:cubicBezTo>
                  <a:cubicBezTo>
                    <a:pt x="14" y="149"/>
                    <a:pt x="13" y="149"/>
                    <a:pt x="11" y="149"/>
                  </a:cubicBezTo>
                  <a:close/>
                  <a:moveTo>
                    <a:pt x="5" y="149"/>
                  </a:moveTo>
                  <a:cubicBezTo>
                    <a:pt x="5" y="151"/>
                    <a:pt x="5" y="151"/>
                    <a:pt x="5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5" y="149"/>
                    <a:pt x="5" y="149"/>
                    <a:pt x="5" y="149"/>
                  </a:cubicBezTo>
                  <a:close/>
                  <a:moveTo>
                    <a:pt x="18" y="149"/>
                  </a:moveTo>
                  <a:cubicBezTo>
                    <a:pt x="18" y="150"/>
                    <a:pt x="18" y="150"/>
                    <a:pt x="18" y="151"/>
                  </a:cubicBezTo>
                  <a:cubicBezTo>
                    <a:pt x="19" y="151"/>
                    <a:pt x="20" y="151"/>
                    <a:pt x="22" y="151"/>
                  </a:cubicBezTo>
                  <a:cubicBezTo>
                    <a:pt x="22" y="150"/>
                    <a:pt x="22" y="150"/>
                    <a:pt x="22" y="149"/>
                  </a:cubicBezTo>
                  <a:cubicBezTo>
                    <a:pt x="20" y="149"/>
                    <a:pt x="19" y="149"/>
                    <a:pt x="18" y="149"/>
                  </a:cubicBezTo>
                  <a:close/>
                  <a:moveTo>
                    <a:pt x="24" y="149"/>
                  </a:moveTo>
                  <a:cubicBezTo>
                    <a:pt x="24" y="150"/>
                    <a:pt x="24" y="150"/>
                    <a:pt x="24" y="151"/>
                  </a:cubicBezTo>
                  <a:cubicBezTo>
                    <a:pt x="25" y="151"/>
                    <a:pt x="26" y="151"/>
                    <a:pt x="28" y="151"/>
                  </a:cubicBezTo>
                  <a:cubicBezTo>
                    <a:pt x="28" y="150"/>
                    <a:pt x="28" y="150"/>
                    <a:pt x="28" y="149"/>
                  </a:cubicBezTo>
                  <a:cubicBezTo>
                    <a:pt x="26" y="149"/>
                    <a:pt x="25" y="149"/>
                    <a:pt x="24" y="149"/>
                  </a:cubicBezTo>
                  <a:close/>
                  <a:moveTo>
                    <a:pt x="36" y="149"/>
                  </a:moveTo>
                  <a:cubicBezTo>
                    <a:pt x="36" y="150"/>
                    <a:pt x="36" y="150"/>
                    <a:pt x="36" y="151"/>
                  </a:cubicBezTo>
                  <a:cubicBezTo>
                    <a:pt x="37" y="151"/>
                    <a:pt x="38" y="151"/>
                    <a:pt x="40" y="151"/>
                  </a:cubicBezTo>
                  <a:cubicBezTo>
                    <a:pt x="40" y="150"/>
                    <a:pt x="40" y="150"/>
                    <a:pt x="40" y="149"/>
                  </a:cubicBezTo>
                  <a:cubicBezTo>
                    <a:pt x="38" y="149"/>
                    <a:pt x="37" y="149"/>
                    <a:pt x="36" y="149"/>
                  </a:cubicBezTo>
                  <a:close/>
                  <a:moveTo>
                    <a:pt x="41" y="149"/>
                  </a:moveTo>
                  <a:cubicBezTo>
                    <a:pt x="41" y="150"/>
                    <a:pt x="41" y="150"/>
                    <a:pt x="41" y="151"/>
                  </a:cubicBezTo>
                  <a:cubicBezTo>
                    <a:pt x="42" y="151"/>
                    <a:pt x="44" y="151"/>
                    <a:pt x="45" y="151"/>
                  </a:cubicBezTo>
                  <a:cubicBezTo>
                    <a:pt x="45" y="150"/>
                    <a:pt x="45" y="150"/>
                    <a:pt x="45" y="149"/>
                  </a:cubicBezTo>
                  <a:cubicBezTo>
                    <a:pt x="44" y="149"/>
                    <a:pt x="42" y="149"/>
                    <a:pt x="41" y="149"/>
                  </a:cubicBezTo>
                  <a:close/>
                  <a:moveTo>
                    <a:pt x="47" y="149"/>
                  </a:moveTo>
                  <a:cubicBezTo>
                    <a:pt x="47" y="150"/>
                    <a:pt x="47" y="150"/>
                    <a:pt x="47" y="151"/>
                  </a:cubicBezTo>
                  <a:cubicBezTo>
                    <a:pt x="48" y="151"/>
                    <a:pt x="49" y="151"/>
                    <a:pt x="51" y="151"/>
                  </a:cubicBezTo>
                  <a:cubicBezTo>
                    <a:pt x="51" y="150"/>
                    <a:pt x="51" y="150"/>
                    <a:pt x="51" y="149"/>
                  </a:cubicBezTo>
                  <a:cubicBezTo>
                    <a:pt x="49" y="149"/>
                    <a:pt x="48" y="149"/>
                    <a:pt x="47" y="149"/>
                  </a:cubicBezTo>
                  <a:close/>
                  <a:moveTo>
                    <a:pt x="52" y="149"/>
                  </a:moveTo>
                  <a:cubicBezTo>
                    <a:pt x="52" y="151"/>
                    <a:pt x="52" y="151"/>
                    <a:pt x="52" y="151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56" y="149"/>
                    <a:pt x="56" y="149"/>
                    <a:pt x="56" y="149"/>
                  </a:cubicBezTo>
                  <a:cubicBezTo>
                    <a:pt x="52" y="149"/>
                    <a:pt x="52" y="149"/>
                    <a:pt x="52" y="149"/>
                  </a:cubicBezTo>
                  <a:close/>
                  <a:moveTo>
                    <a:pt x="36" y="36"/>
                  </a:moveTo>
                  <a:cubicBezTo>
                    <a:pt x="36" y="37"/>
                    <a:pt x="36" y="37"/>
                    <a:pt x="36" y="38"/>
                  </a:cubicBezTo>
                  <a:cubicBezTo>
                    <a:pt x="37" y="38"/>
                    <a:pt x="38" y="38"/>
                    <a:pt x="40" y="38"/>
                  </a:cubicBezTo>
                  <a:cubicBezTo>
                    <a:pt x="40" y="37"/>
                    <a:pt x="40" y="37"/>
                    <a:pt x="40" y="36"/>
                  </a:cubicBezTo>
                  <a:cubicBezTo>
                    <a:pt x="38" y="36"/>
                    <a:pt x="37" y="36"/>
                    <a:pt x="36" y="36"/>
                  </a:cubicBezTo>
                  <a:close/>
                  <a:moveTo>
                    <a:pt x="41" y="36"/>
                  </a:moveTo>
                  <a:cubicBezTo>
                    <a:pt x="41" y="37"/>
                    <a:pt x="41" y="37"/>
                    <a:pt x="41" y="38"/>
                  </a:cubicBezTo>
                  <a:cubicBezTo>
                    <a:pt x="42" y="38"/>
                    <a:pt x="44" y="38"/>
                    <a:pt x="45" y="38"/>
                  </a:cubicBezTo>
                  <a:cubicBezTo>
                    <a:pt x="45" y="37"/>
                    <a:pt x="45" y="37"/>
                    <a:pt x="45" y="36"/>
                  </a:cubicBezTo>
                  <a:cubicBezTo>
                    <a:pt x="44" y="36"/>
                    <a:pt x="42" y="36"/>
                    <a:pt x="41" y="36"/>
                  </a:cubicBezTo>
                  <a:close/>
                  <a:moveTo>
                    <a:pt x="47" y="36"/>
                  </a:moveTo>
                  <a:cubicBezTo>
                    <a:pt x="47" y="37"/>
                    <a:pt x="47" y="37"/>
                    <a:pt x="47" y="38"/>
                  </a:cubicBezTo>
                  <a:cubicBezTo>
                    <a:pt x="48" y="38"/>
                    <a:pt x="49" y="38"/>
                    <a:pt x="51" y="38"/>
                  </a:cubicBezTo>
                  <a:cubicBezTo>
                    <a:pt x="51" y="37"/>
                    <a:pt x="51" y="37"/>
                    <a:pt x="51" y="36"/>
                  </a:cubicBezTo>
                  <a:cubicBezTo>
                    <a:pt x="49" y="36"/>
                    <a:pt x="48" y="36"/>
                    <a:pt x="47" y="36"/>
                  </a:cubicBezTo>
                  <a:close/>
                  <a:moveTo>
                    <a:pt x="36" y="41"/>
                  </a:moveTo>
                  <a:cubicBezTo>
                    <a:pt x="36" y="42"/>
                    <a:pt x="36" y="43"/>
                    <a:pt x="36" y="43"/>
                  </a:cubicBezTo>
                  <a:cubicBezTo>
                    <a:pt x="37" y="43"/>
                    <a:pt x="38" y="43"/>
                    <a:pt x="40" y="43"/>
                  </a:cubicBezTo>
                  <a:cubicBezTo>
                    <a:pt x="40" y="43"/>
                    <a:pt x="40" y="42"/>
                    <a:pt x="40" y="41"/>
                  </a:cubicBezTo>
                  <a:cubicBezTo>
                    <a:pt x="38" y="41"/>
                    <a:pt x="37" y="41"/>
                    <a:pt x="36" y="41"/>
                  </a:cubicBezTo>
                  <a:close/>
                  <a:moveTo>
                    <a:pt x="41" y="41"/>
                  </a:moveTo>
                  <a:cubicBezTo>
                    <a:pt x="41" y="42"/>
                    <a:pt x="41" y="43"/>
                    <a:pt x="41" y="43"/>
                  </a:cubicBezTo>
                  <a:cubicBezTo>
                    <a:pt x="42" y="43"/>
                    <a:pt x="44" y="43"/>
                    <a:pt x="45" y="43"/>
                  </a:cubicBezTo>
                  <a:cubicBezTo>
                    <a:pt x="45" y="43"/>
                    <a:pt x="45" y="42"/>
                    <a:pt x="45" y="41"/>
                  </a:cubicBezTo>
                  <a:cubicBezTo>
                    <a:pt x="44" y="41"/>
                    <a:pt x="42" y="41"/>
                    <a:pt x="41" y="41"/>
                  </a:cubicBezTo>
                  <a:close/>
                  <a:moveTo>
                    <a:pt x="47" y="41"/>
                  </a:moveTo>
                  <a:cubicBezTo>
                    <a:pt x="47" y="42"/>
                    <a:pt x="47" y="43"/>
                    <a:pt x="47" y="43"/>
                  </a:cubicBezTo>
                  <a:cubicBezTo>
                    <a:pt x="48" y="43"/>
                    <a:pt x="49" y="43"/>
                    <a:pt x="51" y="43"/>
                  </a:cubicBezTo>
                  <a:cubicBezTo>
                    <a:pt x="51" y="43"/>
                    <a:pt x="51" y="42"/>
                    <a:pt x="51" y="41"/>
                  </a:cubicBezTo>
                  <a:cubicBezTo>
                    <a:pt x="49" y="41"/>
                    <a:pt x="48" y="41"/>
                    <a:pt x="47" y="41"/>
                  </a:cubicBezTo>
                  <a:close/>
                  <a:moveTo>
                    <a:pt x="52" y="41"/>
                  </a:moveTo>
                  <a:cubicBezTo>
                    <a:pt x="52" y="42"/>
                    <a:pt x="52" y="43"/>
                    <a:pt x="52" y="43"/>
                  </a:cubicBezTo>
                  <a:cubicBezTo>
                    <a:pt x="53" y="43"/>
                    <a:pt x="55" y="43"/>
                    <a:pt x="56" y="43"/>
                  </a:cubicBezTo>
                  <a:cubicBezTo>
                    <a:pt x="56" y="43"/>
                    <a:pt x="56" y="42"/>
                    <a:pt x="56" y="41"/>
                  </a:cubicBezTo>
                  <a:cubicBezTo>
                    <a:pt x="55" y="41"/>
                    <a:pt x="53" y="41"/>
                    <a:pt x="52" y="41"/>
                  </a:cubicBezTo>
                  <a:close/>
                  <a:moveTo>
                    <a:pt x="36" y="46"/>
                  </a:moveTo>
                  <a:cubicBezTo>
                    <a:pt x="36" y="47"/>
                    <a:pt x="36" y="48"/>
                    <a:pt x="36" y="49"/>
                  </a:cubicBezTo>
                  <a:cubicBezTo>
                    <a:pt x="37" y="49"/>
                    <a:pt x="38" y="49"/>
                    <a:pt x="40" y="49"/>
                  </a:cubicBezTo>
                  <a:cubicBezTo>
                    <a:pt x="40" y="48"/>
                    <a:pt x="40" y="47"/>
                    <a:pt x="40" y="46"/>
                  </a:cubicBezTo>
                  <a:cubicBezTo>
                    <a:pt x="38" y="46"/>
                    <a:pt x="37" y="46"/>
                    <a:pt x="36" y="46"/>
                  </a:cubicBezTo>
                  <a:close/>
                  <a:moveTo>
                    <a:pt x="41" y="46"/>
                  </a:moveTo>
                  <a:cubicBezTo>
                    <a:pt x="41" y="47"/>
                    <a:pt x="41" y="48"/>
                    <a:pt x="41" y="49"/>
                  </a:cubicBezTo>
                  <a:cubicBezTo>
                    <a:pt x="42" y="49"/>
                    <a:pt x="44" y="49"/>
                    <a:pt x="45" y="49"/>
                  </a:cubicBezTo>
                  <a:cubicBezTo>
                    <a:pt x="45" y="48"/>
                    <a:pt x="45" y="47"/>
                    <a:pt x="45" y="46"/>
                  </a:cubicBezTo>
                  <a:cubicBezTo>
                    <a:pt x="44" y="46"/>
                    <a:pt x="42" y="46"/>
                    <a:pt x="41" y="46"/>
                  </a:cubicBezTo>
                  <a:close/>
                  <a:moveTo>
                    <a:pt x="47" y="46"/>
                  </a:moveTo>
                  <a:cubicBezTo>
                    <a:pt x="47" y="47"/>
                    <a:pt x="47" y="48"/>
                    <a:pt x="47" y="49"/>
                  </a:cubicBezTo>
                  <a:cubicBezTo>
                    <a:pt x="48" y="49"/>
                    <a:pt x="49" y="49"/>
                    <a:pt x="51" y="49"/>
                  </a:cubicBezTo>
                  <a:cubicBezTo>
                    <a:pt x="51" y="48"/>
                    <a:pt x="51" y="47"/>
                    <a:pt x="51" y="46"/>
                  </a:cubicBezTo>
                  <a:cubicBezTo>
                    <a:pt x="49" y="46"/>
                    <a:pt x="48" y="46"/>
                    <a:pt x="47" y="46"/>
                  </a:cubicBezTo>
                  <a:close/>
                  <a:moveTo>
                    <a:pt x="52" y="46"/>
                  </a:moveTo>
                  <a:cubicBezTo>
                    <a:pt x="52" y="47"/>
                    <a:pt x="52" y="48"/>
                    <a:pt x="52" y="49"/>
                  </a:cubicBezTo>
                  <a:cubicBezTo>
                    <a:pt x="53" y="49"/>
                    <a:pt x="55" y="49"/>
                    <a:pt x="56" y="49"/>
                  </a:cubicBezTo>
                  <a:cubicBezTo>
                    <a:pt x="56" y="48"/>
                    <a:pt x="56" y="47"/>
                    <a:pt x="56" y="46"/>
                  </a:cubicBezTo>
                  <a:cubicBezTo>
                    <a:pt x="55" y="46"/>
                    <a:pt x="53" y="46"/>
                    <a:pt x="52" y="46"/>
                  </a:cubicBezTo>
                  <a:close/>
                  <a:moveTo>
                    <a:pt x="36" y="51"/>
                  </a:moveTo>
                  <a:cubicBezTo>
                    <a:pt x="36" y="52"/>
                    <a:pt x="36" y="53"/>
                    <a:pt x="36" y="54"/>
                  </a:cubicBezTo>
                  <a:cubicBezTo>
                    <a:pt x="37" y="54"/>
                    <a:pt x="38" y="54"/>
                    <a:pt x="40" y="54"/>
                  </a:cubicBezTo>
                  <a:cubicBezTo>
                    <a:pt x="40" y="53"/>
                    <a:pt x="40" y="52"/>
                    <a:pt x="40" y="51"/>
                  </a:cubicBezTo>
                  <a:cubicBezTo>
                    <a:pt x="38" y="51"/>
                    <a:pt x="37" y="51"/>
                    <a:pt x="36" y="51"/>
                  </a:cubicBezTo>
                  <a:close/>
                  <a:moveTo>
                    <a:pt x="41" y="51"/>
                  </a:moveTo>
                  <a:cubicBezTo>
                    <a:pt x="41" y="52"/>
                    <a:pt x="41" y="53"/>
                    <a:pt x="41" y="54"/>
                  </a:cubicBezTo>
                  <a:cubicBezTo>
                    <a:pt x="42" y="54"/>
                    <a:pt x="44" y="54"/>
                    <a:pt x="45" y="54"/>
                  </a:cubicBezTo>
                  <a:cubicBezTo>
                    <a:pt x="45" y="53"/>
                    <a:pt x="45" y="52"/>
                    <a:pt x="45" y="51"/>
                  </a:cubicBezTo>
                  <a:cubicBezTo>
                    <a:pt x="44" y="51"/>
                    <a:pt x="42" y="51"/>
                    <a:pt x="41" y="51"/>
                  </a:cubicBezTo>
                  <a:close/>
                  <a:moveTo>
                    <a:pt x="47" y="51"/>
                  </a:moveTo>
                  <a:cubicBezTo>
                    <a:pt x="47" y="52"/>
                    <a:pt x="47" y="53"/>
                    <a:pt x="47" y="54"/>
                  </a:cubicBezTo>
                  <a:cubicBezTo>
                    <a:pt x="48" y="54"/>
                    <a:pt x="49" y="54"/>
                    <a:pt x="51" y="54"/>
                  </a:cubicBezTo>
                  <a:cubicBezTo>
                    <a:pt x="51" y="53"/>
                    <a:pt x="51" y="52"/>
                    <a:pt x="51" y="51"/>
                  </a:cubicBezTo>
                  <a:cubicBezTo>
                    <a:pt x="49" y="51"/>
                    <a:pt x="48" y="51"/>
                    <a:pt x="47" y="51"/>
                  </a:cubicBezTo>
                  <a:close/>
                  <a:moveTo>
                    <a:pt x="52" y="51"/>
                  </a:moveTo>
                  <a:cubicBezTo>
                    <a:pt x="52" y="52"/>
                    <a:pt x="52" y="53"/>
                    <a:pt x="52" y="54"/>
                  </a:cubicBezTo>
                  <a:cubicBezTo>
                    <a:pt x="53" y="54"/>
                    <a:pt x="55" y="54"/>
                    <a:pt x="56" y="54"/>
                  </a:cubicBezTo>
                  <a:cubicBezTo>
                    <a:pt x="56" y="53"/>
                    <a:pt x="56" y="52"/>
                    <a:pt x="56" y="51"/>
                  </a:cubicBezTo>
                  <a:cubicBezTo>
                    <a:pt x="55" y="51"/>
                    <a:pt x="53" y="51"/>
                    <a:pt x="52" y="51"/>
                  </a:cubicBezTo>
                  <a:close/>
                  <a:moveTo>
                    <a:pt x="41" y="56"/>
                  </a:moveTo>
                  <a:cubicBezTo>
                    <a:pt x="41" y="57"/>
                    <a:pt x="41" y="58"/>
                    <a:pt x="41" y="59"/>
                  </a:cubicBezTo>
                  <a:cubicBezTo>
                    <a:pt x="42" y="59"/>
                    <a:pt x="44" y="59"/>
                    <a:pt x="45" y="59"/>
                  </a:cubicBezTo>
                  <a:cubicBezTo>
                    <a:pt x="45" y="58"/>
                    <a:pt x="45" y="57"/>
                    <a:pt x="45" y="56"/>
                  </a:cubicBezTo>
                  <a:cubicBezTo>
                    <a:pt x="44" y="56"/>
                    <a:pt x="42" y="56"/>
                    <a:pt x="41" y="56"/>
                  </a:cubicBezTo>
                  <a:close/>
                  <a:moveTo>
                    <a:pt x="52" y="56"/>
                  </a:moveTo>
                  <a:cubicBezTo>
                    <a:pt x="52" y="57"/>
                    <a:pt x="52" y="58"/>
                    <a:pt x="52" y="59"/>
                  </a:cubicBezTo>
                  <a:cubicBezTo>
                    <a:pt x="53" y="59"/>
                    <a:pt x="55" y="59"/>
                    <a:pt x="56" y="59"/>
                  </a:cubicBezTo>
                  <a:cubicBezTo>
                    <a:pt x="56" y="58"/>
                    <a:pt x="56" y="57"/>
                    <a:pt x="56" y="56"/>
                  </a:cubicBezTo>
                  <a:cubicBezTo>
                    <a:pt x="55" y="56"/>
                    <a:pt x="53" y="56"/>
                    <a:pt x="52" y="56"/>
                  </a:cubicBezTo>
                  <a:close/>
                  <a:moveTo>
                    <a:pt x="24" y="61"/>
                  </a:moveTo>
                  <a:cubicBezTo>
                    <a:pt x="24" y="62"/>
                    <a:pt x="24" y="63"/>
                    <a:pt x="24" y="64"/>
                  </a:cubicBezTo>
                  <a:cubicBezTo>
                    <a:pt x="25" y="64"/>
                    <a:pt x="26" y="64"/>
                    <a:pt x="28" y="64"/>
                  </a:cubicBezTo>
                  <a:cubicBezTo>
                    <a:pt x="28" y="63"/>
                    <a:pt x="28" y="62"/>
                    <a:pt x="28" y="61"/>
                  </a:cubicBezTo>
                  <a:cubicBezTo>
                    <a:pt x="26" y="61"/>
                    <a:pt x="25" y="61"/>
                    <a:pt x="24" y="61"/>
                  </a:cubicBezTo>
                  <a:close/>
                  <a:moveTo>
                    <a:pt x="36" y="61"/>
                  </a:moveTo>
                  <a:cubicBezTo>
                    <a:pt x="36" y="62"/>
                    <a:pt x="36" y="63"/>
                    <a:pt x="36" y="64"/>
                  </a:cubicBezTo>
                  <a:cubicBezTo>
                    <a:pt x="37" y="64"/>
                    <a:pt x="38" y="64"/>
                    <a:pt x="40" y="64"/>
                  </a:cubicBezTo>
                  <a:cubicBezTo>
                    <a:pt x="40" y="63"/>
                    <a:pt x="40" y="62"/>
                    <a:pt x="40" y="61"/>
                  </a:cubicBezTo>
                  <a:cubicBezTo>
                    <a:pt x="38" y="61"/>
                    <a:pt x="37" y="61"/>
                    <a:pt x="36" y="61"/>
                  </a:cubicBezTo>
                  <a:close/>
                  <a:moveTo>
                    <a:pt x="41" y="61"/>
                  </a:moveTo>
                  <a:cubicBezTo>
                    <a:pt x="41" y="62"/>
                    <a:pt x="41" y="63"/>
                    <a:pt x="41" y="64"/>
                  </a:cubicBezTo>
                  <a:cubicBezTo>
                    <a:pt x="42" y="64"/>
                    <a:pt x="44" y="64"/>
                    <a:pt x="45" y="64"/>
                  </a:cubicBezTo>
                  <a:cubicBezTo>
                    <a:pt x="45" y="63"/>
                    <a:pt x="45" y="62"/>
                    <a:pt x="45" y="61"/>
                  </a:cubicBezTo>
                  <a:cubicBezTo>
                    <a:pt x="44" y="61"/>
                    <a:pt x="42" y="61"/>
                    <a:pt x="41" y="61"/>
                  </a:cubicBezTo>
                  <a:close/>
                  <a:moveTo>
                    <a:pt x="47" y="61"/>
                  </a:moveTo>
                  <a:cubicBezTo>
                    <a:pt x="47" y="62"/>
                    <a:pt x="47" y="63"/>
                    <a:pt x="47" y="64"/>
                  </a:cubicBezTo>
                  <a:cubicBezTo>
                    <a:pt x="48" y="64"/>
                    <a:pt x="49" y="64"/>
                    <a:pt x="51" y="64"/>
                  </a:cubicBezTo>
                  <a:cubicBezTo>
                    <a:pt x="51" y="63"/>
                    <a:pt x="51" y="62"/>
                    <a:pt x="51" y="61"/>
                  </a:cubicBezTo>
                  <a:cubicBezTo>
                    <a:pt x="49" y="61"/>
                    <a:pt x="48" y="61"/>
                    <a:pt x="47" y="61"/>
                  </a:cubicBezTo>
                  <a:close/>
                  <a:moveTo>
                    <a:pt x="52" y="61"/>
                  </a:moveTo>
                  <a:cubicBezTo>
                    <a:pt x="52" y="62"/>
                    <a:pt x="52" y="63"/>
                    <a:pt x="52" y="64"/>
                  </a:cubicBezTo>
                  <a:cubicBezTo>
                    <a:pt x="53" y="64"/>
                    <a:pt x="55" y="64"/>
                    <a:pt x="56" y="64"/>
                  </a:cubicBezTo>
                  <a:cubicBezTo>
                    <a:pt x="56" y="63"/>
                    <a:pt x="56" y="62"/>
                    <a:pt x="56" y="61"/>
                  </a:cubicBezTo>
                  <a:cubicBezTo>
                    <a:pt x="55" y="61"/>
                    <a:pt x="53" y="61"/>
                    <a:pt x="52" y="61"/>
                  </a:cubicBezTo>
                  <a:close/>
                  <a:moveTo>
                    <a:pt x="11" y="67"/>
                  </a:moveTo>
                  <a:cubicBezTo>
                    <a:pt x="11" y="67"/>
                    <a:pt x="11" y="68"/>
                    <a:pt x="11" y="69"/>
                  </a:cubicBezTo>
                  <a:cubicBezTo>
                    <a:pt x="13" y="69"/>
                    <a:pt x="14" y="69"/>
                    <a:pt x="16" y="69"/>
                  </a:cubicBezTo>
                  <a:cubicBezTo>
                    <a:pt x="16" y="68"/>
                    <a:pt x="16" y="67"/>
                    <a:pt x="16" y="67"/>
                  </a:cubicBezTo>
                  <a:cubicBezTo>
                    <a:pt x="14" y="67"/>
                    <a:pt x="13" y="67"/>
                    <a:pt x="11" y="67"/>
                  </a:cubicBezTo>
                  <a:close/>
                  <a:moveTo>
                    <a:pt x="24" y="67"/>
                  </a:moveTo>
                  <a:cubicBezTo>
                    <a:pt x="24" y="67"/>
                    <a:pt x="24" y="68"/>
                    <a:pt x="24" y="69"/>
                  </a:cubicBezTo>
                  <a:cubicBezTo>
                    <a:pt x="25" y="69"/>
                    <a:pt x="26" y="69"/>
                    <a:pt x="28" y="69"/>
                  </a:cubicBezTo>
                  <a:cubicBezTo>
                    <a:pt x="28" y="68"/>
                    <a:pt x="28" y="67"/>
                    <a:pt x="28" y="67"/>
                  </a:cubicBezTo>
                  <a:cubicBezTo>
                    <a:pt x="26" y="67"/>
                    <a:pt x="25" y="67"/>
                    <a:pt x="24" y="67"/>
                  </a:cubicBezTo>
                  <a:close/>
                  <a:moveTo>
                    <a:pt x="36" y="67"/>
                  </a:moveTo>
                  <a:cubicBezTo>
                    <a:pt x="36" y="67"/>
                    <a:pt x="36" y="68"/>
                    <a:pt x="36" y="69"/>
                  </a:cubicBezTo>
                  <a:cubicBezTo>
                    <a:pt x="37" y="69"/>
                    <a:pt x="38" y="69"/>
                    <a:pt x="40" y="69"/>
                  </a:cubicBezTo>
                  <a:cubicBezTo>
                    <a:pt x="40" y="68"/>
                    <a:pt x="40" y="67"/>
                    <a:pt x="40" y="67"/>
                  </a:cubicBezTo>
                  <a:cubicBezTo>
                    <a:pt x="38" y="67"/>
                    <a:pt x="37" y="67"/>
                    <a:pt x="36" y="67"/>
                  </a:cubicBezTo>
                  <a:close/>
                  <a:moveTo>
                    <a:pt x="41" y="67"/>
                  </a:moveTo>
                  <a:cubicBezTo>
                    <a:pt x="41" y="67"/>
                    <a:pt x="41" y="68"/>
                    <a:pt x="41" y="69"/>
                  </a:cubicBezTo>
                  <a:cubicBezTo>
                    <a:pt x="42" y="69"/>
                    <a:pt x="44" y="69"/>
                    <a:pt x="45" y="69"/>
                  </a:cubicBezTo>
                  <a:cubicBezTo>
                    <a:pt x="45" y="68"/>
                    <a:pt x="45" y="67"/>
                    <a:pt x="45" y="67"/>
                  </a:cubicBezTo>
                  <a:cubicBezTo>
                    <a:pt x="44" y="67"/>
                    <a:pt x="42" y="67"/>
                    <a:pt x="41" y="67"/>
                  </a:cubicBezTo>
                  <a:close/>
                  <a:moveTo>
                    <a:pt x="47" y="67"/>
                  </a:moveTo>
                  <a:cubicBezTo>
                    <a:pt x="47" y="67"/>
                    <a:pt x="47" y="68"/>
                    <a:pt x="47" y="69"/>
                  </a:cubicBezTo>
                  <a:cubicBezTo>
                    <a:pt x="48" y="69"/>
                    <a:pt x="49" y="69"/>
                    <a:pt x="51" y="69"/>
                  </a:cubicBezTo>
                  <a:cubicBezTo>
                    <a:pt x="51" y="68"/>
                    <a:pt x="51" y="67"/>
                    <a:pt x="51" y="67"/>
                  </a:cubicBezTo>
                  <a:cubicBezTo>
                    <a:pt x="49" y="67"/>
                    <a:pt x="48" y="67"/>
                    <a:pt x="47" y="67"/>
                  </a:cubicBezTo>
                  <a:close/>
                  <a:moveTo>
                    <a:pt x="52" y="67"/>
                  </a:moveTo>
                  <a:cubicBezTo>
                    <a:pt x="52" y="67"/>
                    <a:pt x="52" y="68"/>
                    <a:pt x="52" y="69"/>
                  </a:cubicBezTo>
                  <a:cubicBezTo>
                    <a:pt x="53" y="69"/>
                    <a:pt x="55" y="69"/>
                    <a:pt x="56" y="69"/>
                  </a:cubicBezTo>
                  <a:cubicBezTo>
                    <a:pt x="56" y="68"/>
                    <a:pt x="56" y="67"/>
                    <a:pt x="56" y="67"/>
                  </a:cubicBezTo>
                  <a:cubicBezTo>
                    <a:pt x="55" y="67"/>
                    <a:pt x="53" y="67"/>
                    <a:pt x="52" y="67"/>
                  </a:cubicBezTo>
                  <a:close/>
                  <a:moveTo>
                    <a:pt x="18" y="72"/>
                  </a:moveTo>
                  <a:cubicBezTo>
                    <a:pt x="18" y="73"/>
                    <a:pt x="18" y="73"/>
                    <a:pt x="18" y="74"/>
                  </a:cubicBezTo>
                  <a:cubicBezTo>
                    <a:pt x="19" y="74"/>
                    <a:pt x="20" y="74"/>
                    <a:pt x="22" y="74"/>
                  </a:cubicBezTo>
                  <a:cubicBezTo>
                    <a:pt x="22" y="73"/>
                    <a:pt x="22" y="73"/>
                    <a:pt x="22" y="72"/>
                  </a:cubicBezTo>
                  <a:cubicBezTo>
                    <a:pt x="20" y="72"/>
                    <a:pt x="19" y="72"/>
                    <a:pt x="18" y="72"/>
                  </a:cubicBezTo>
                  <a:close/>
                  <a:moveTo>
                    <a:pt x="24" y="72"/>
                  </a:moveTo>
                  <a:cubicBezTo>
                    <a:pt x="24" y="73"/>
                    <a:pt x="24" y="73"/>
                    <a:pt x="24" y="74"/>
                  </a:cubicBezTo>
                  <a:cubicBezTo>
                    <a:pt x="25" y="74"/>
                    <a:pt x="26" y="74"/>
                    <a:pt x="28" y="74"/>
                  </a:cubicBezTo>
                  <a:cubicBezTo>
                    <a:pt x="28" y="73"/>
                    <a:pt x="28" y="73"/>
                    <a:pt x="28" y="72"/>
                  </a:cubicBezTo>
                  <a:cubicBezTo>
                    <a:pt x="26" y="72"/>
                    <a:pt x="25" y="72"/>
                    <a:pt x="24" y="72"/>
                  </a:cubicBezTo>
                  <a:close/>
                  <a:moveTo>
                    <a:pt x="41" y="72"/>
                  </a:moveTo>
                  <a:cubicBezTo>
                    <a:pt x="41" y="73"/>
                    <a:pt x="41" y="73"/>
                    <a:pt x="41" y="74"/>
                  </a:cubicBezTo>
                  <a:cubicBezTo>
                    <a:pt x="42" y="74"/>
                    <a:pt x="44" y="74"/>
                    <a:pt x="45" y="74"/>
                  </a:cubicBezTo>
                  <a:cubicBezTo>
                    <a:pt x="45" y="73"/>
                    <a:pt x="45" y="73"/>
                    <a:pt x="45" y="72"/>
                  </a:cubicBezTo>
                  <a:cubicBezTo>
                    <a:pt x="44" y="72"/>
                    <a:pt x="42" y="72"/>
                    <a:pt x="41" y="72"/>
                  </a:cubicBezTo>
                  <a:close/>
                  <a:moveTo>
                    <a:pt x="47" y="72"/>
                  </a:moveTo>
                  <a:cubicBezTo>
                    <a:pt x="47" y="73"/>
                    <a:pt x="47" y="73"/>
                    <a:pt x="47" y="74"/>
                  </a:cubicBezTo>
                  <a:cubicBezTo>
                    <a:pt x="48" y="74"/>
                    <a:pt x="49" y="74"/>
                    <a:pt x="51" y="74"/>
                  </a:cubicBezTo>
                  <a:cubicBezTo>
                    <a:pt x="51" y="73"/>
                    <a:pt x="51" y="73"/>
                    <a:pt x="51" y="72"/>
                  </a:cubicBezTo>
                  <a:cubicBezTo>
                    <a:pt x="49" y="72"/>
                    <a:pt x="48" y="72"/>
                    <a:pt x="47" y="72"/>
                  </a:cubicBezTo>
                  <a:close/>
                  <a:moveTo>
                    <a:pt x="52" y="72"/>
                  </a:moveTo>
                  <a:cubicBezTo>
                    <a:pt x="52" y="73"/>
                    <a:pt x="52" y="73"/>
                    <a:pt x="52" y="74"/>
                  </a:cubicBezTo>
                  <a:cubicBezTo>
                    <a:pt x="53" y="74"/>
                    <a:pt x="55" y="74"/>
                    <a:pt x="56" y="74"/>
                  </a:cubicBezTo>
                  <a:cubicBezTo>
                    <a:pt x="56" y="73"/>
                    <a:pt x="56" y="73"/>
                    <a:pt x="56" y="72"/>
                  </a:cubicBezTo>
                  <a:cubicBezTo>
                    <a:pt x="55" y="72"/>
                    <a:pt x="53" y="72"/>
                    <a:pt x="52" y="72"/>
                  </a:cubicBezTo>
                  <a:close/>
                  <a:moveTo>
                    <a:pt x="11" y="77"/>
                  </a:moveTo>
                  <a:cubicBezTo>
                    <a:pt x="11" y="78"/>
                    <a:pt x="11" y="79"/>
                    <a:pt x="11" y="79"/>
                  </a:cubicBezTo>
                  <a:cubicBezTo>
                    <a:pt x="13" y="79"/>
                    <a:pt x="14" y="79"/>
                    <a:pt x="16" y="79"/>
                  </a:cubicBezTo>
                  <a:cubicBezTo>
                    <a:pt x="16" y="79"/>
                    <a:pt x="16" y="78"/>
                    <a:pt x="16" y="77"/>
                  </a:cubicBezTo>
                  <a:cubicBezTo>
                    <a:pt x="14" y="77"/>
                    <a:pt x="13" y="77"/>
                    <a:pt x="11" y="77"/>
                  </a:cubicBezTo>
                  <a:close/>
                  <a:moveTo>
                    <a:pt x="5" y="77"/>
                  </a:moveTo>
                  <a:cubicBezTo>
                    <a:pt x="5" y="78"/>
                    <a:pt x="5" y="79"/>
                    <a:pt x="5" y="79"/>
                  </a:cubicBezTo>
                  <a:cubicBezTo>
                    <a:pt x="7" y="79"/>
                    <a:pt x="8" y="79"/>
                    <a:pt x="10" y="79"/>
                  </a:cubicBezTo>
                  <a:cubicBezTo>
                    <a:pt x="10" y="79"/>
                    <a:pt x="10" y="78"/>
                    <a:pt x="10" y="77"/>
                  </a:cubicBezTo>
                  <a:cubicBezTo>
                    <a:pt x="8" y="77"/>
                    <a:pt x="7" y="77"/>
                    <a:pt x="5" y="77"/>
                  </a:cubicBezTo>
                  <a:close/>
                  <a:moveTo>
                    <a:pt x="18" y="77"/>
                  </a:moveTo>
                  <a:cubicBezTo>
                    <a:pt x="18" y="78"/>
                    <a:pt x="18" y="79"/>
                    <a:pt x="18" y="79"/>
                  </a:cubicBezTo>
                  <a:cubicBezTo>
                    <a:pt x="19" y="79"/>
                    <a:pt x="20" y="79"/>
                    <a:pt x="22" y="79"/>
                  </a:cubicBezTo>
                  <a:cubicBezTo>
                    <a:pt x="22" y="79"/>
                    <a:pt x="22" y="78"/>
                    <a:pt x="22" y="77"/>
                  </a:cubicBezTo>
                  <a:cubicBezTo>
                    <a:pt x="20" y="77"/>
                    <a:pt x="19" y="77"/>
                    <a:pt x="18" y="77"/>
                  </a:cubicBezTo>
                  <a:close/>
                  <a:moveTo>
                    <a:pt x="24" y="77"/>
                  </a:moveTo>
                  <a:cubicBezTo>
                    <a:pt x="24" y="78"/>
                    <a:pt x="24" y="79"/>
                    <a:pt x="24" y="79"/>
                  </a:cubicBezTo>
                  <a:cubicBezTo>
                    <a:pt x="25" y="79"/>
                    <a:pt x="26" y="79"/>
                    <a:pt x="28" y="79"/>
                  </a:cubicBezTo>
                  <a:cubicBezTo>
                    <a:pt x="28" y="79"/>
                    <a:pt x="28" y="78"/>
                    <a:pt x="28" y="77"/>
                  </a:cubicBezTo>
                  <a:cubicBezTo>
                    <a:pt x="26" y="77"/>
                    <a:pt x="25" y="77"/>
                    <a:pt x="24" y="77"/>
                  </a:cubicBezTo>
                  <a:close/>
                  <a:moveTo>
                    <a:pt x="36" y="77"/>
                  </a:moveTo>
                  <a:cubicBezTo>
                    <a:pt x="36" y="78"/>
                    <a:pt x="36" y="79"/>
                    <a:pt x="36" y="79"/>
                  </a:cubicBezTo>
                  <a:cubicBezTo>
                    <a:pt x="37" y="79"/>
                    <a:pt x="38" y="79"/>
                    <a:pt x="40" y="79"/>
                  </a:cubicBezTo>
                  <a:cubicBezTo>
                    <a:pt x="40" y="79"/>
                    <a:pt x="40" y="78"/>
                    <a:pt x="40" y="77"/>
                  </a:cubicBezTo>
                  <a:cubicBezTo>
                    <a:pt x="38" y="77"/>
                    <a:pt x="37" y="77"/>
                    <a:pt x="36" y="77"/>
                  </a:cubicBezTo>
                  <a:close/>
                  <a:moveTo>
                    <a:pt x="41" y="77"/>
                  </a:moveTo>
                  <a:cubicBezTo>
                    <a:pt x="41" y="78"/>
                    <a:pt x="41" y="79"/>
                    <a:pt x="41" y="79"/>
                  </a:cubicBezTo>
                  <a:cubicBezTo>
                    <a:pt x="42" y="79"/>
                    <a:pt x="44" y="79"/>
                    <a:pt x="45" y="79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4" y="77"/>
                    <a:pt x="42" y="77"/>
                    <a:pt x="41" y="77"/>
                  </a:cubicBezTo>
                  <a:close/>
                  <a:moveTo>
                    <a:pt x="47" y="77"/>
                  </a:moveTo>
                  <a:cubicBezTo>
                    <a:pt x="47" y="78"/>
                    <a:pt x="47" y="79"/>
                    <a:pt x="47" y="79"/>
                  </a:cubicBezTo>
                  <a:cubicBezTo>
                    <a:pt x="48" y="79"/>
                    <a:pt x="49" y="79"/>
                    <a:pt x="51" y="79"/>
                  </a:cubicBezTo>
                  <a:cubicBezTo>
                    <a:pt x="51" y="79"/>
                    <a:pt x="51" y="78"/>
                    <a:pt x="51" y="77"/>
                  </a:cubicBezTo>
                  <a:cubicBezTo>
                    <a:pt x="49" y="77"/>
                    <a:pt x="48" y="77"/>
                    <a:pt x="47" y="77"/>
                  </a:cubicBezTo>
                  <a:close/>
                  <a:moveTo>
                    <a:pt x="52" y="77"/>
                  </a:moveTo>
                  <a:cubicBezTo>
                    <a:pt x="52" y="78"/>
                    <a:pt x="52" y="79"/>
                    <a:pt x="52" y="79"/>
                  </a:cubicBezTo>
                  <a:cubicBezTo>
                    <a:pt x="53" y="79"/>
                    <a:pt x="55" y="79"/>
                    <a:pt x="56" y="79"/>
                  </a:cubicBezTo>
                  <a:cubicBezTo>
                    <a:pt x="56" y="79"/>
                    <a:pt x="56" y="78"/>
                    <a:pt x="56" y="77"/>
                  </a:cubicBezTo>
                  <a:cubicBezTo>
                    <a:pt x="55" y="77"/>
                    <a:pt x="53" y="77"/>
                    <a:pt x="52" y="77"/>
                  </a:cubicBezTo>
                  <a:close/>
                  <a:moveTo>
                    <a:pt x="11" y="82"/>
                  </a:moveTo>
                  <a:cubicBezTo>
                    <a:pt x="11" y="83"/>
                    <a:pt x="11" y="84"/>
                    <a:pt x="11" y="85"/>
                  </a:cubicBezTo>
                  <a:cubicBezTo>
                    <a:pt x="13" y="85"/>
                    <a:pt x="14" y="85"/>
                    <a:pt x="16" y="85"/>
                  </a:cubicBezTo>
                  <a:cubicBezTo>
                    <a:pt x="16" y="84"/>
                    <a:pt x="16" y="83"/>
                    <a:pt x="16" y="82"/>
                  </a:cubicBezTo>
                  <a:cubicBezTo>
                    <a:pt x="14" y="82"/>
                    <a:pt x="13" y="82"/>
                    <a:pt x="11" y="82"/>
                  </a:cubicBezTo>
                  <a:close/>
                  <a:moveTo>
                    <a:pt x="5" y="82"/>
                  </a:moveTo>
                  <a:cubicBezTo>
                    <a:pt x="5" y="83"/>
                    <a:pt x="5" y="84"/>
                    <a:pt x="5" y="85"/>
                  </a:cubicBezTo>
                  <a:cubicBezTo>
                    <a:pt x="7" y="85"/>
                    <a:pt x="8" y="85"/>
                    <a:pt x="10" y="85"/>
                  </a:cubicBezTo>
                  <a:cubicBezTo>
                    <a:pt x="10" y="84"/>
                    <a:pt x="10" y="83"/>
                    <a:pt x="10" y="82"/>
                  </a:cubicBezTo>
                  <a:cubicBezTo>
                    <a:pt x="8" y="82"/>
                    <a:pt x="7" y="82"/>
                    <a:pt x="5" y="82"/>
                  </a:cubicBezTo>
                  <a:close/>
                  <a:moveTo>
                    <a:pt x="18" y="82"/>
                  </a:moveTo>
                  <a:cubicBezTo>
                    <a:pt x="18" y="83"/>
                    <a:pt x="18" y="84"/>
                    <a:pt x="18" y="85"/>
                  </a:cubicBezTo>
                  <a:cubicBezTo>
                    <a:pt x="19" y="85"/>
                    <a:pt x="20" y="85"/>
                    <a:pt x="22" y="85"/>
                  </a:cubicBezTo>
                  <a:cubicBezTo>
                    <a:pt x="22" y="84"/>
                    <a:pt x="22" y="83"/>
                    <a:pt x="22" y="82"/>
                  </a:cubicBezTo>
                  <a:cubicBezTo>
                    <a:pt x="20" y="82"/>
                    <a:pt x="19" y="82"/>
                    <a:pt x="18" y="82"/>
                  </a:cubicBezTo>
                  <a:close/>
                  <a:moveTo>
                    <a:pt x="24" y="82"/>
                  </a:moveTo>
                  <a:cubicBezTo>
                    <a:pt x="24" y="83"/>
                    <a:pt x="24" y="84"/>
                    <a:pt x="24" y="85"/>
                  </a:cubicBezTo>
                  <a:cubicBezTo>
                    <a:pt x="25" y="85"/>
                    <a:pt x="26" y="85"/>
                    <a:pt x="28" y="85"/>
                  </a:cubicBezTo>
                  <a:cubicBezTo>
                    <a:pt x="28" y="84"/>
                    <a:pt x="28" y="83"/>
                    <a:pt x="28" y="82"/>
                  </a:cubicBezTo>
                  <a:cubicBezTo>
                    <a:pt x="26" y="82"/>
                    <a:pt x="25" y="82"/>
                    <a:pt x="24" y="82"/>
                  </a:cubicBezTo>
                  <a:close/>
                  <a:moveTo>
                    <a:pt x="36" y="82"/>
                  </a:moveTo>
                  <a:cubicBezTo>
                    <a:pt x="36" y="83"/>
                    <a:pt x="36" y="84"/>
                    <a:pt x="36" y="85"/>
                  </a:cubicBezTo>
                  <a:cubicBezTo>
                    <a:pt x="37" y="85"/>
                    <a:pt x="38" y="85"/>
                    <a:pt x="40" y="85"/>
                  </a:cubicBezTo>
                  <a:cubicBezTo>
                    <a:pt x="40" y="84"/>
                    <a:pt x="40" y="83"/>
                    <a:pt x="40" y="82"/>
                  </a:cubicBezTo>
                  <a:cubicBezTo>
                    <a:pt x="38" y="82"/>
                    <a:pt x="37" y="82"/>
                    <a:pt x="36" y="82"/>
                  </a:cubicBezTo>
                  <a:close/>
                  <a:moveTo>
                    <a:pt x="41" y="82"/>
                  </a:moveTo>
                  <a:cubicBezTo>
                    <a:pt x="41" y="83"/>
                    <a:pt x="41" y="84"/>
                    <a:pt x="41" y="85"/>
                  </a:cubicBezTo>
                  <a:cubicBezTo>
                    <a:pt x="42" y="85"/>
                    <a:pt x="44" y="85"/>
                    <a:pt x="45" y="85"/>
                  </a:cubicBezTo>
                  <a:cubicBezTo>
                    <a:pt x="45" y="84"/>
                    <a:pt x="45" y="83"/>
                    <a:pt x="45" y="82"/>
                  </a:cubicBezTo>
                  <a:cubicBezTo>
                    <a:pt x="44" y="82"/>
                    <a:pt x="42" y="82"/>
                    <a:pt x="41" y="82"/>
                  </a:cubicBezTo>
                  <a:close/>
                  <a:moveTo>
                    <a:pt x="47" y="82"/>
                  </a:moveTo>
                  <a:cubicBezTo>
                    <a:pt x="47" y="83"/>
                    <a:pt x="47" y="84"/>
                    <a:pt x="47" y="85"/>
                  </a:cubicBezTo>
                  <a:cubicBezTo>
                    <a:pt x="48" y="85"/>
                    <a:pt x="49" y="85"/>
                    <a:pt x="51" y="85"/>
                  </a:cubicBezTo>
                  <a:cubicBezTo>
                    <a:pt x="51" y="84"/>
                    <a:pt x="51" y="83"/>
                    <a:pt x="51" y="82"/>
                  </a:cubicBezTo>
                  <a:cubicBezTo>
                    <a:pt x="49" y="82"/>
                    <a:pt x="48" y="82"/>
                    <a:pt x="47" y="82"/>
                  </a:cubicBezTo>
                  <a:close/>
                  <a:moveTo>
                    <a:pt x="52" y="82"/>
                  </a:moveTo>
                  <a:cubicBezTo>
                    <a:pt x="52" y="83"/>
                    <a:pt x="52" y="84"/>
                    <a:pt x="52" y="85"/>
                  </a:cubicBezTo>
                  <a:cubicBezTo>
                    <a:pt x="53" y="85"/>
                    <a:pt x="55" y="85"/>
                    <a:pt x="56" y="85"/>
                  </a:cubicBezTo>
                  <a:cubicBezTo>
                    <a:pt x="56" y="84"/>
                    <a:pt x="56" y="83"/>
                    <a:pt x="56" y="82"/>
                  </a:cubicBezTo>
                  <a:cubicBezTo>
                    <a:pt x="55" y="82"/>
                    <a:pt x="53" y="82"/>
                    <a:pt x="52" y="82"/>
                  </a:cubicBezTo>
                  <a:close/>
                  <a:moveTo>
                    <a:pt x="11" y="87"/>
                  </a:moveTo>
                  <a:cubicBezTo>
                    <a:pt x="11" y="88"/>
                    <a:pt x="11" y="89"/>
                    <a:pt x="11" y="90"/>
                  </a:cubicBezTo>
                  <a:cubicBezTo>
                    <a:pt x="13" y="90"/>
                    <a:pt x="14" y="90"/>
                    <a:pt x="16" y="90"/>
                  </a:cubicBezTo>
                  <a:cubicBezTo>
                    <a:pt x="16" y="89"/>
                    <a:pt x="16" y="88"/>
                    <a:pt x="16" y="87"/>
                  </a:cubicBezTo>
                  <a:cubicBezTo>
                    <a:pt x="14" y="87"/>
                    <a:pt x="13" y="87"/>
                    <a:pt x="11" y="87"/>
                  </a:cubicBezTo>
                  <a:close/>
                  <a:moveTo>
                    <a:pt x="18" y="87"/>
                  </a:moveTo>
                  <a:cubicBezTo>
                    <a:pt x="18" y="88"/>
                    <a:pt x="18" y="89"/>
                    <a:pt x="18" y="90"/>
                  </a:cubicBezTo>
                  <a:cubicBezTo>
                    <a:pt x="19" y="90"/>
                    <a:pt x="20" y="90"/>
                    <a:pt x="22" y="90"/>
                  </a:cubicBezTo>
                  <a:cubicBezTo>
                    <a:pt x="22" y="89"/>
                    <a:pt x="22" y="88"/>
                    <a:pt x="22" y="87"/>
                  </a:cubicBezTo>
                  <a:cubicBezTo>
                    <a:pt x="20" y="87"/>
                    <a:pt x="19" y="87"/>
                    <a:pt x="18" y="87"/>
                  </a:cubicBezTo>
                  <a:close/>
                  <a:moveTo>
                    <a:pt x="24" y="87"/>
                  </a:moveTo>
                  <a:cubicBezTo>
                    <a:pt x="24" y="88"/>
                    <a:pt x="24" y="89"/>
                    <a:pt x="24" y="90"/>
                  </a:cubicBezTo>
                  <a:cubicBezTo>
                    <a:pt x="25" y="90"/>
                    <a:pt x="26" y="90"/>
                    <a:pt x="28" y="90"/>
                  </a:cubicBezTo>
                  <a:cubicBezTo>
                    <a:pt x="28" y="89"/>
                    <a:pt x="28" y="88"/>
                    <a:pt x="28" y="87"/>
                  </a:cubicBezTo>
                  <a:cubicBezTo>
                    <a:pt x="26" y="87"/>
                    <a:pt x="25" y="87"/>
                    <a:pt x="24" y="87"/>
                  </a:cubicBezTo>
                  <a:close/>
                  <a:moveTo>
                    <a:pt x="36" y="87"/>
                  </a:moveTo>
                  <a:cubicBezTo>
                    <a:pt x="36" y="88"/>
                    <a:pt x="36" y="89"/>
                    <a:pt x="36" y="90"/>
                  </a:cubicBezTo>
                  <a:cubicBezTo>
                    <a:pt x="37" y="90"/>
                    <a:pt x="38" y="90"/>
                    <a:pt x="40" y="90"/>
                  </a:cubicBezTo>
                  <a:cubicBezTo>
                    <a:pt x="40" y="89"/>
                    <a:pt x="40" y="88"/>
                    <a:pt x="40" y="87"/>
                  </a:cubicBezTo>
                  <a:cubicBezTo>
                    <a:pt x="38" y="87"/>
                    <a:pt x="37" y="87"/>
                    <a:pt x="36" y="87"/>
                  </a:cubicBezTo>
                  <a:close/>
                  <a:moveTo>
                    <a:pt x="41" y="87"/>
                  </a:moveTo>
                  <a:cubicBezTo>
                    <a:pt x="41" y="88"/>
                    <a:pt x="41" y="89"/>
                    <a:pt x="41" y="90"/>
                  </a:cubicBezTo>
                  <a:cubicBezTo>
                    <a:pt x="42" y="90"/>
                    <a:pt x="44" y="90"/>
                    <a:pt x="45" y="90"/>
                  </a:cubicBezTo>
                  <a:cubicBezTo>
                    <a:pt x="45" y="89"/>
                    <a:pt x="45" y="88"/>
                    <a:pt x="45" y="87"/>
                  </a:cubicBezTo>
                  <a:cubicBezTo>
                    <a:pt x="44" y="87"/>
                    <a:pt x="42" y="87"/>
                    <a:pt x="41" y="87"/>
                  </a:cubicBezTo>
                  <a:close/>
                  <a:moveTo>
                    <a:pt x="52" y="87"/>
                  </a:moveTo>
                  <a:cubicBezTo>
                    <a:pt x="52" y="88"/>
                    <a:pt x="52" y="89"/>
                    <a:pt x="52" y="90"/>
                  </a:cubicBezTo>
                  <a:cubicBezTo>
                    <a:pt x="53" y="90"/>
                    <a:pt x="55" y="90"/>
                    <a:pt x="56" y="90"/>
                  </a:cubicBezTo>
                  <a:cubicBezTo>
                    <a:pt x="56" y="89"/>
                    <a:pt x="56" y="88"/>
                    <a:pt x="56" y="87"/>
                  </a:cubicBezTo>
                  <a:cubicBezTo>
                    <a:pt x="55" y="87"/>
                    <a:pt x="53" y="87"/>
                    <a:pt x="52" y="87"/>
                  </a:cubicBezTo>
                  <a:close/>
                  <a:moveTo>
                    <a:pt x="5" y="92"/>
                  </a:moveTo>
                  <a:cubicBezTo>
                    <a:pt x="5" y="93"/>
                    <a:pt x="5" y="94"/>
                    <a:pt x="5" y="95"/>
                  </a:cubicBezTo>
                  <a:cubicBezTo>
                    <a:pt x="7" y="95"/>
                    <a:pt x="8" y="95"/>
                    <a:pt x="10" y="95"/>
                  </a:cubicBezTo>
                  <a:cubicBezTo>
                    <a:pt x="10" y="94"/>
                    <a:pt x="10" y="93"/>
                    <a:pt x="10" y="92"/>
                  </a:cubicBezTo>
                  <a:cubicBezTo>
                    <a:pt x="8" y="92"/>
                    <a:pt x="7" y="92"/>
                    <a:pt x="5" y="92"/>
                  </a:cubicBezTo>
                  <a:close/>
                  <a:moveTo>
                    <a:pt x="18" y="92"/>
                  </a:moveTo>
                  <a:cubicBezTo>
                    <a:pt x="18" y="93"/>
                    <a:pt x="18" y="94"/>
                    <a:pt x="18" y="95"/>
                  </a:cubicBezTo>
                  <a:cubicBezTo>
                    <a:pt x="19" y="95"/>
                    <a:pt x="20" y="95"/>
                    <a:pt x="22" y="95"/>
                  </a:cubicBezTo>
                  <a:cubicBezTo>
                    <a:pt x="22" y="94"/>
                    <a:pt x="22" y="93"/>
                    <a:pt x="22" y="92"/>
                  </a:cubicBezTo>
                  <a:cubicBezTo>
                    <a:pt x="20" y="92"/>
                    <a:pt x="19" y="92"/>
                    <a:pt x="18" y="92"/>
                  </a:cubicBezTo>
                  <a:close/>
                  <a:moveTo>
                    <a:pt x="24" y="92"/>
                  </a:moveTo>
                  <a:cubicBezTo>
                    <a:pt x="24" y="93"/>
                    <a:pt x="24" y="94"/>
                    <a:pt x="24" y="95"/>
                  </a:cubicBezTo>
                  <a:cubicBezTo>
                    <a:pt x="25" y="95"/>
                    <a:pt x="26" y="95"/>
                    <a:pt x="28" y="95"/>
                  </a:cubicBezTo>
                  <a:cubicBezTo>
                    <a:pt x="28" y="94"/>
                    <a:pt x="28" y="93"/>
                    <a:pt x="28" y="92"/>
                  </a:cubicBezTo>
                  <a:cubicBezTo>
                    <a:pt x="26" y="92"/>
                    <a:pt x="25" y="92"/>
                    <a:pt x="24" y="92"/>
                  </a:cubicBezTo>
                  <a:close/>
                  <a:moveTo>
                    <a:pt x="41" y="92"/>
                  </a:moveTo>
                  <a:cubicBezTo>
                    <a:pt x="41" y="93"/>
                    <a:pt x="41" y="94"/>
                    <a:pt x="41" y="95"/>
                  </a:cubicBezTo>
                  <a:cubicBezTo>
                    <a:pt x="42" y="95"/>
                    <a:pt x="44" y="95"/>
                    <a:pt x="45" y="95"/>
                  </a:cubicBezTo>
                  <a:cubicBezTo>
                    <a:pt x="45" y="94"/>
                    <a:pt x="45" y="93"/>
                    <a:pt x="45" y="92"/>
                  </a:cubicBezTo>
                  <a:cubicBezTo>
                    <a:pt x="44" y="92"/>
                    <a:pt x="42" y="92"/>
                    <a:pt x="41" y="92"/>
                  </a:cubicBezTo>
                  <a:close/>
                  <a:moveTo>
                    <a:pt x="47" y="92"/>
                  </a:moveTo>
                  <a:cubicBezTo>
                    <a:pt x="47" y="93"/>
                    <a:pt x="47" y="94"/>
                    <a:pt x="47" y="95"/>
                  </a:cubicBezTo>
                  <a:cubicBezTo>
                    <a:pt x="48" y="95"/>
                    <a:pt x="49" y="95"/>
                    <a:pt x="51" y="95"/>
                  </a:cubicBezTo>
                  <a:cubicBezTo>
                    <a:pt x="51" y="94"/>
                    <a:pt x="51" y="93"/>
                    <a:pt x="51" y="92"/>
                  </a:cubicBezTo>
                  <a:cubicBezTo>
                    <a:pt x="49" y="92"/>
                    <a:pt x="48" y="92"/>
                    <a:pt x="47" y="92"/>
                  </a:cubicBezTo>
                  <a:close/>
                  <a:moveTo>
                    <a:pt x="52" y="92"/>
                  </a:moveTo>
                  <a:cubicBezTo>
                    <a:pt x="52" y="93"/>
                    <a:pt x="52" y="94"/>
                    <a:pt x="52" y="95"/>
                  </a:cubicBezTo>
                  <a:cubicBezTo>
                    <a:pt x="53" y="95"/>
                    <a:pt x="55" y="95"/>
                    <a:pt x="56" y="95"/>
                  </a:cubicBezTo>
                  <a:cubicBezTo>
                    <a:pt x="56" y="94"/>
                    <a:pt x="56" y="93"/>
                    <a:pt x="56" y="92"/>
                  </a:cubicBezTo>
                  <a:cubicBezTo>
                    <a:pt x="55" y="92"/>
                    <a:pt x="53" y="92"/>
                    <a:pt x="52" y="92"/>
                  </a:cubicBezTo>
                  <a:close/>
                  <a:moveTo>
                    <a:pt x="11" y="97"/>
                  </a:moveTo>
                  <a:cubicBezTo>
                    <a:pt x="11" y="98"/>
                    <a:pt x="11" y="99"/>
                    <a:pt x="11" y="100"/>
                  </a:cubicBezTo>
                  <a:cubicBezTo>
                    <a:pt x="13" y="100"/>
                    <a:pt x="14" y="100"/>
                    <a:pt x="16" y="100"/>
                  </a:cubicBezTo>
                  <a:cubicBezTo>
                    <a:pt x="16" y="99"/>
                    <a:pt x="16" y="98"/>
                    <a:pt x="16" y="97"/>
                  </a:cubicBezTo>
                  <a:cubicBezTo>
                    <a:pt x="14" y="97"/>
                    <a:pt x="13" y="97"/>
                    <a:pt x="11" y="97"/>
                  </a:cubicBezTo>
                  <a:close/>
                  <a:moveTo>
                    <a:pt x="5" y="97"/>
                  </a:moveTo>
                  <a:cubicBezTo>
                    <a:pt x="5" y="98"/>
                    <a:pt x="5" y="99"/>
                    <a:pt x="5" y="100"/>
                  </a:cubicBezTo>
                  <a:cubicBezTo>
                    <a:pt x="7" y="100"/>
                    <a:pt x="8" y="100"/>
                    <a:pt x="10" y="100"/>
                  </a:cubicBezTo>
                  <a:cubicBezTo>
                    <a:pt x="10" y="99"/>
                    <a:pt x="10" y="98"/>
                    <a:pt x="10" y="97"/>
                  </a:cubicBezTo>
                  <a:cubicBezTo>
                    <a:pt x="8" y="97"/>
                    <a:pt x="7" y="97"/>
                    <a:pt x="5" y="97"/>
                  </a:cubicBezTo>
                  <a:close/>
                  <a:moveTo>
                    <a:pt x="18" y="97"/>
                  </a:moveTo>
                  <a:cubicBezTo>
                    <a:pt x="18" y="98"/>
                    <a:pt x="18" y="99"/>
                    <a:pt x="18" y="100"/>
                  </a:cubicBezTo>
                  <a:cubicBezTo>
                    <a:pt x="19" y="100"/>
                    <a:pt x="20" y="100"/>
                    <a:pt x="22" y="100"/>
                  </a:cubicBezTo>
                  <a:cubicBezTo>
                    <a:pt x="22" y="99"/>
                    <a:pt x="22" y="98"/>
                    <a:pt x="22" y="97"/>
                  </a:cubicBezTo>
                  <a:cubicBezTo>
                    <a:pt x="20" y="97"/>
                    <a:pt x="19" y="97"/>
                    <a:pt x="18" y="97"/>
                  </a:cubicBezTo>
                  <a:close/>
                  <a:moveTo>
                    <a:pt x="24" y="97"/>
                  </a:moveTo>
                  <a:cubicBezTo>
                    <a:pt x="24" y="98"/>
                    <a:pt x="24" y="99"/>
                    <a:pt x="24" y="100"/>
                  </a:cubicBezTo>
                  <a:cubicBezTo>
                    <a:pt x="25" y="100"/>
                    <a:pt x="26" y="100"/>
                    <a:pt x="28" y="100"/>
                  </a:cubicBezTo>
                  <a:cubicBezTo>
                    <a:pt x="28" y="99"/>
                    <a:pt x="28" y="98"/>
                    <a:pt x="28" y="97"/>
                  </a:cubicBezTo>
                  <a:cubicBezTo>
                    <a:pt x="26" y="97"/>
                    <a:pt x="25" y="97"/>
                    <a:pt x="24" y="97"/>
                  </a:cubicBezTo>
                  <a:close/>
                  <a:moveTo>
                    <a:pt x="36" y="97"/>
                  </a:moveTo>
                  <a:cubicBezTo>
                    <a:pt x="36" y="98"/>
                    <a:pt x="36" y="99"/>
                    <a:pt x="36" y="100"/>
                  </a:cubicBezTo>
                  <a:cubicBezTo>
                    <a:pt x="37" y="100"/>
                    <a:pt x="38" y="100"/>
                    <a:pt x="40" y="100"/>
                  </a:cubicBezTo>
                  <a:cubicBezTo>
                    <a:pt x="40" y="99"/>
                    <a:pt x="40" y="98"/>
                    <a:pt x="40" y="97"/>
                  </a:cubicBezTo>
                  <a:cubicBezTo>
                    <a:pt x="38" y="97"/>
                    <a:pt x="37" y="97"/>
                    <a:pt x="36" y="97"/>
                  </a:cubicBezTo>
                  <a:close/>
                  <a:moveTo>
                    <a:pt x="41" y="97"/>
                  </a:moveTo>
                  <a:cubicBezTo>
                    <a:pt x="41" y="98"/>
                    <a:pt x="41" y="99"/>
                    <a:pt x="41" y="100"/>
                  </a:cubicBezTo>
                  <a:cubicBezTo>
                    <a:pt x="42" y="100"/>
                    <a:pt x="44" y="100"/>
                    <a:pt x="45" y="100"/>
                  </a:cubicBezTo>
                  <a:cubicBezTo>
                    <a:pt x="45" y="99"/>
                    <a:pt x="45" y="98"/>
                    <a:pt x="45" y="97"/>
                  </a:cubicBezTo>
                  <a:cubicBezTo>
                    <a:pt x="44" y="97"/>
                    <a:pt x="42" y="97"/>
                    <a:pt x="41" y="97"/>
                  </a:cubicBezTo>
                  <a:close/>
                  <a:moveTo>
                    <a:pt x="47" y="97"/>
                  </a:moveTo>
                  <a:cubicBezTo>
                    <a:pt x="47" y="98"/>
                    <a:pt x="47" y="99"/>
                    <a:pt x="47" y="100"/>
                  </a:cubicBezTo>
                  <a:cubicBezTo>
                    <a:pt x="48" y="100"/>
                    <a:pt x="49" y="100"/>
                    <a:pt x="51" y="100"/>
                  </a:cubicBezTo>
                  <a:cubicBezTo>
                    <a:pt x="51" y="99"/>
                    <a:pt x="51" y="98"/>
                    <a:pt x="51" y="97"/>
                  </a:cubicBezTo>
                  <a:cubicBezTo>
                    <a:pt x="49" y="97"/>
                    <a:pt x="48" y="97"/>
                    <a:pt x="47" y="97"/>
                  </a:cubicBezTo>
                  <a:close/>
                  <a:moveTo>
                    <a:pt x="52" y="97"/>
                  </a:moveTo>
                  <a:cubicBezTo>
                    <a:pt x="52" y="98"/>
                    <a:pt x="52" y="99"/>
                    <a:pt x="52" y="100"/>
                  </a:cubicBezTo>
                  <a:cubicBezTo>
                    <a:pt x="53" y="100"/>
                    <a:pt x="55" y="100"/>
                    <a:pt x="56" y="100"/>
                  </a:cubicBezTo>
                  <a:cubicBezTo>
                    <a:pt x="56" y="99"/>
                    <a:pt x="56" y="98"/>
                    <a:pt x="56" y="97"/>
                  </a:cubicBezTo>
                  <a:cubicBezTo>
                    <a:pt x="55" y="97"/>
                    <a:pt x="53" y="97"/>
                    <a:pt x="52" y="97"/>
                  </a:cubicBezTo>
                  <a:close/>
                  <a:moveTo>
                    <a:pt x="11" y="102"/>
                  </a:moveTo>
                  <a:cubicBezTo>
                    <a:pt x="11" y="103"/>
                    <a:pt x="11" y="104"/>
                    <a:pt x="11" y="105"/>
                  </a:cubicBezTo>
                  <a:cubicBezTo>
                    <a:pt x="13" y="105"/>
                    <a:pt x="14" y="105"/>
                    <a:pt x="16" y="105"/>
                  </a:cubicBezTo>
                  <a:cubicBezTo>
                    <a:pt x="16" y="104"/>
                    <a:pt x="16" y="103"/>
                    <a:pt x="16" y="102"/>
                  </a:cubicBezTo>
                  <a:cubicBezTo>
                    <a:pt x="14" y="102"/>
                    <a:pt x="13" y="102"/>
                    <a:pt x="11" y="102"/>
                  </a:cubicBezTo>
                  <a:close/>
                  <a:moveTo>
                    <a:pt x="5" y="102"/>
                  </a:moveTo>
                  <a:cubicBezTo>
                    <a:pt x="5" y="103"/>
                    <a:pt x="5" y="104"/>
                    <a:pt x="5" y="105"/>
                  </a:cubicBezTo>
                  <a:cubicBezTo>
                    <a:pt x="7" y="105"/>
                    <a:pt x="8" y="105"/>
                    <a:pt x="10" y="105"/>
                  </a:cubicBezTo>
                  <a:cubicBezTo>
                    <a:pt x="10" y="104"/>
                    <a:pt x="10" y="103"/>
                    <a:pt x="10" y="102"/>
                  </a:cubicBezTo>
                  <a:cubicBezTo>
                    <a:pt x="8" y="102"/>
                    <a:pt x="7" y="102"/>
                    <a:pt x="5" y="102"/>
                  </a:cubicBezTo>
                  <a:close/>
                  <a:moveTo>
                    <a:pt x="18" y="102"/>
                  </a:moveTo>
                  <a:cubicBezTo>
                    <a:pt x="18" y="103"/>
                    <a:pt x="18" y="104"/>
                    <a:pt x="18" y="105"/>
                  </a:cubicBezTo>
                  <a:cubicBezTo>
                    <a:pt x="19" y="105"/>
                    <a:pt x="20" y="105"/>
                    <a:pt x="22" y="105"/>
                  </a:cubicBezTo>
                  <a:cubicBezTo>
                    <a:pt x="22" y="104"/>
                    <a:pt x="22" y="103"/>
                    <a:pt x="22" y="102"/>
                  </a:cubicBezTo>
                  <a:cubicBezTo>
                    <a:pt x="20" y="102"/>
                    <a:pt x="19" y="102"/>
                    <a:pt x="18" y="102"/>
                  </a:cubicBezTo>
                  <a:close/>
                  <a:moveTo>
                    <a:pt x="24" y="102"/>
                  </a:moveTo>
                  <a:cubicBezTo>
                    <a:pt x="24" y="103"/>
                    <a:pt x="24" y="104"/>
                    <a:pt x="24" y="105"/>
                  </a:cubicBezTo>
                  <a:cubicBezTo>
                    <a:pt x="25" y="105"/>
                    <a:pt x="26" y="105"/>
                    <a:pt x="28" y="105"/>
                  </a:cubicBezTo>
                  <a:cubicBezTo>
                    <a:pt x="28" y="104"/>
                    <a:pt x="28" y="103"/>
                    <a:pt x="28" y="102"/>
                  </a:cubicBezTo>
                  <a:cubicBezTo>
                    <a:pt x="26" y="102"/>
                    <a:pt x="25" y="102"/>
                    <a:pt x="24" y="102"/>
                  </a:cubicBezTo>
                  <a:close/>
                  <a:moveTo>
                    <a:pt x="36" y="102"/>
                  </a:moveTo>
                  <a:cubicBezTo>
                    <a:pt x="36" y="103"/>
                    <a:pt x="36" y="104"/>
                    <a:pt x="36" y="105"/>
                  </a:cubicBezTo>
                  <a:cubicBezTo>
                    <a:pt x="37" y="105"/>
                    <a:pt x="38" y="105"/>
                    <a:pt x="40" y="105"/>
                  </a:cubicBezTo>
                  <a:cubicBezTo>
                    <a:pt x="40" y="104"/>
                    <a:pt x="40" y="103"/>
                    <a:pt x="40" y="102"/>
                  </a:cubicBezTo>
                  <a:cubicBezTo>
                    <a:pt x="38" y="102"/>
                    <a:pt x="37" y="102"/>
                    <a:pt x="36" y="102"/>
                  </a:cubicBezTo>
                  <a:close/>
                  <a:moveTo>
                    <a:pt x="41" y="102"/>
                  </a:moveTo>
                  <a:cubicBezTo>
                    <a:pt x="41" y="103"/>
                    <a:pt x="41" y="104"/>
                    <a:pt x="41" y="105"/>
                  </a:cubicBezTo>
                  <a:cubicBezTo>
                    <a:pt x="42" y="105"/>
                    <a:pt x="44" y="105"/>
                    <a:pt x="45" y="105"/>
                  </a:cubicBezTo>
                  <a:cubicBezTo>
                    <a:pt x="45" y="104"/>
                    <a:pt x="45" y="103"/>
                    <a:pt x="45" y="102"/>
                  </a:cubicBezTo>
                  <a:cubicBezTo>
                    <a:pt x="44" y="102"/>
                    <a:pt x="42" y="102"/>
                    <a:pt x="41" y="102"/>
                  </a:cubicBezTo>
                  <a:close/>
                  <a:moveTo>
                    <a:pt x="47" y="102"/>
                  </a:moveTo>
                  <a:cubicBezTo>
                    <a:pt x="47" y="103"/>
                    <a:pt x="47" y="104"/>
                    <a:pt x="47" y="105"/>
                  </a:cubicBezTo>
                  <a:cubicBezTo>
                    <a:pt x="48" y="105"/>
                    <a:pt x="49" y="105"/>
                    <a:pt x="51" y="105"/>
                  </a:cubicBezTo>
                  <a:cubicBezTo>
                    <a:pt x="51" y="104"/>
                    <a:pt x="51" y="103"/>
                    <a:pt x="51" y="102"/>
                  </a:cubicBezTo>
                  <a:cubicBezTo>
                    <a:pt x="49" y="102"/>
                    <a:pt x="48" y="102"/>
                    <a:pt x="47" y="102"/>
                  </a:cubicBezTo>
                  <a:close/>
                  <a:moveTo>
                    <a:pt x="52" y="102"/>
                  </a:moveTo>
                  <a:cubicBezTo>
                    <a:pt x="52" y="103"/>
                    <a:pt x="52" y="104"/>
                    <a:pt x="52" y="105"/>
                  </a:cubicBezTo>
                  <a:cubicBezTo>
                    <a:pt x="53" y="105"/>
                    <a:pt x="55" y="105"/>
                    <a:pt x="56" y="105"/>
                  </a:cubicBezTo>
                  <a:cubicBezTo>
                    <a:pt x="56" y="104"/>
                    <a:pt x="56" y="103"/>
                    <a:pt x="56" y="102"/>
                  </a:cubicBezTo>
                  <a:cubicBezTo>
                    <a:pt x="55" y="102"/>
                    <a:pt x="53" y="102"/>
                    <a:pt x="52" y="102"/>
                  </a:cubicBezTo>
                  <a:close/>
                  <a:moveTo>
                    <a:pt x="11" y="108"/>
                  </a:moveTo>
                  <a:cubicBezTo>
                    <a:pt x="11" y="108"/>
                    <a:pt x="11" y="109"/>
                    <a:pt x="11" y="110"/>
                  </a:cubicBezTo>
                  <a:cubicBezTo>
                    <a:pt x="13" y="110"/>
                    <a:pt x="14" y="110"/>
                    <a:pt x="16" y="110"/>
                  </a:cubicBezTo>
                  <a:cubicBezTo>
                    <a:pt x="16" y="109"/>
                    <a:pt x="16" y="108"/>
                    <a:pt x="16" y="108"/>
                  </a:cubicBezTo>
                  <a:cubicBezTo>
                    <a:pt x="14" y="108"/>
                    <a:pt x="13" y="108"/>
                    <a:pt x="11" y="108"/>
                  </a:cubicBezTo>
                  <a:close/>
                  <a:moveTo>
                    <a:pt x="5" y="108"/>
                  </a:moveTo>
                  <a:cubicBezTo>
                    <a:pt x="5" y="108"/>
                    <a:pt x="5" y="109"/>
                    <a:pt x="5" y="110"/>
                  </a:cubicBezTo>
                  <a:cubicBezTo>
                    <a:pt x="7" y="110"/>
                    <a:pt x="8" y="110"/>
                    <a:pt x="10" y="110"/>
                  </a:cubicBezTo>
                  <a:cubicBezTo>
                    <a:pt x="10" y="109"/>
                    <a:pt x="10" y="108"/>
                    <a:pt x="10" y="108"/>
                  </a:cubicBezTo>
                  <a:cubicBezTo>
                    <a:pt x="8" y="108"/>
                    <a:pt x="7" y="108"/>
                    <a:pt x="5" y="108"/>
                  </a:cubicBezTo>
                  <a:close/>
                  <a:moveTo>
                    <a:pt x="18" y="108"/>
                  </a:moveTo>
                  <a:cubicBezTo>
                    <a:pt x="18" y="108"/>
                    <a:pt x="18" y="109"/>
                    <a:pt x="18" y="110"/>
                  </a:cubicBezTo>
                  <a:cubicBezTo>
                    <a:pt x="19" y="110"/>
                    <a:pt x="20" y="110"/>
                    <a:pt x="22" y="110"/>
                  </a:cubicBezTo>
                  <a:cubicBezTo>
                    <a:pt x="22" y="109"/>
                    <a:pt x="22" y="108"/>
                    <a:pt x="22" y="108"/>
                  </a:cubicBezTo>
                  <a:cubicBezTo>
                    <a:pt x="20" y="108"/>
                    <a:pt x="19" y="108"/>
                    <a:pt x="18" y="108"/>
                  </a:cubicBezTo>
                  <a:close/>
                  <a:moveTo>
                    <a:pt x="24" y="108"/>
                  </a:moveTo>
                  <a:cubicBezTo>
                    <a:pt x="24" y="108"/>
                    <a:pt x="24" y="109"/>
                    <a:pt x="24" y="110"/>
                  </a:cubicBezTo>
                  <a:cubicBezTo>
                    <a:pt x="25" y="110"/>
                    <a:pt x="26" y="110"/>
                    <a:pt x="28" y="110"/>
                  </a:cubicBezTo>
                  <a:cubicBezTo>
                    <a:pt x="28" y="109"/>
                    <a:pt x="28" y="108"/>
                    <a:pt x="28" y="108"/>
                  </a:cubicBezTo>
                  <a:cubicBezTo>
                    <a:pt x="26" y="108"/>
                    <a:pt x="25" y="108"/>
                    <a:pt x="24" y="108"/>
                  </a:cubicBezTo>
                  <a:close/>
                  <a:moveTo>
                    <a:pt x="36" y="108"/>
                  </a:moveTo>
                  <a:cubicBezTo>
                    <a:pt x="36" y="108"/>
                    <a:pt x="36" y="109"/>
                    <a:pt x="36" y="110"/>
                  </a:cubicBezTo>
                  <a:cubicBezTo>
                    <a:pt x="37" y="110"/>
                    <a:pt x="38" y="110"/>
                    <a:pt x="40" y="110"/>
                  </a:cubicBezTo>
                  <a:cubicBezTo>
                    <a:pt x="40" y="109"/>
                    <a:pt x="40" y="108"/>
                    <a:pt x="40" y="108"/>
                  </a:cubicBezTo>
                  <a:cubicBezTo>
                    <a:pt x="38" y="108"/>
                    <a:pt x="37" y="108"/>
                    <a:pt x="36" y="108"/>
                  </a:cubicBezTo>
                  <a:close/>
                  <a:moveTo>
                    <a:pt x="41" y="108"/>
                  </a:moveTo>
                  <a:cubicBezTo>
                    <a:pt x="41" y="108"/>
                    <a:pt x="41" y="109"/>
                    <a:pt x="41" y="110"/>
                  </a:cubicBezTo>
                  <a:cubicBezTo>
                    <a:pt x="42" y="110"/>
                    <a:pt x="44" y="110"/>
                    <a:pt x="45" y="110"/>
                  </a:cubicBezTo>
                  <a:cubicBezTo>
                    <a:pt x="45" y="109"/>
                    <a:pt x="45" y="108"/>
                    <a:pt x="45" y="108"/>
                  </a:cubicBezTo>
                  <a:cubicBezTo>
                    <a:pt x="44" y="108"/>
                    <a:pt x="42" y="108"/>
                    <a:pt x="41" y="108"/>
                  </a:cubicBezTo>
                  <a:close/>
                  <a:moveTo>
                    <a:pt x="47" y="108"/>
                  </a:moveTo>
                  <a:cubicBezTo>
                    <a:pt x="47" y="108"/>
                    <a:pt x="47" y="109"/>
                    <a:pt x="47" y="110"/>
                  </a:cubicBezTo>
                  <a:cubicBezTo>
                    <a:pt x="48" y="110"/>
                    <a:pt x="49" y="110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49" y="108"/>
                    <a:pt x="48" y="108"/>
                    <a:pt x="47" y="108"/>
                  </a:cubicBezTo>
                  <a:close/>
                  <a:moveTo>
                    <a:pt x="52" y="108"/>
                  </a:moveTo>
                  <a:cubicBezTo>
                    <a:pt x="52" y="108"/>
                    <a:pt x="52" y="109"/>
                    <a:pt x="52" y="110"/>
                  </a:cubicBezTo>
                  <a:cubicBezTo>
                    <a:pt x="53" y="110"/>
                    <a:pt x="55" y="110"/>
                    <a:pt x="56" y="110"/>
                  </a:cubicBezTo>
                  <a:cubicBezTo>
                    <a:pt x="56" y="109"/>
                    <a:pt x="56" y="108"/>
                    <a:pt x="56" y="108"/>
                  </a:cubicBezTo>
                  <a:cubicBezTo>
                    <a:pt x="55" y="108"/>
                    <a:pt x="53" y="108"/>
                    <a:pt x="52" y="108"/>
                  </a:cubicBezTo>
                  <a:close/>
                  <a:moveTo>
                    <a:pt x="11" y="113"/>
                  </a:moveTo>
                  <a:cubicBezTo>
                    <a:pt x="11" y="114"/>
                    <a:pt x="11" y="115"/>
                    <a:pt x="11" y="115"/>
                  </a:cubicBezTo>
                  <a:cubicBezTo>
                    <a:pt x="13" y="115"/>
                    <a:pt x="14" y="115"/>
                    <a:pt x="16" y="115"/>
                  </a:cubicBezTo>
                  <a:cubicBezTo>
                    <a:pt x="16" y="115"/>
                    <a:pt x="16" y="114"/>
                    <a:pt x="16" y="113"/>
                  </a:cubicBezTo>
                  <a:cubicBezTo>
                    <a:pt x="14" y="113"/>
                    <a:pt x="13" y="113"/>
                    <a:pt x="11" y="113"/>
                  </a:cubicBezTo>
                  <a:close/>
                  <a:moveTo>
                    <a:pt x="5" y="113"/>
                  </a:moveTo>
                  <a:cubicBezTo>
                    <a:pt x="5" y="114"/>
                    <a:pt x="5" y="115"/>
                    <a:pt x="5" y="115"/>
                  </a:cubicBezTo>
                  <a:cubicBezTo>
                    <a:pt x="7" y="115"/>
                    <a:pt x="8" y="115"/>
                    <a:pt x="10" y="115"/>
                  </a:cubicBezTo>
                  <a:cubicBezTo>
                    <a:pt x="10" y="115"/>
                    <a:pt x="10" y="114"/>
                    <a:pt x="10" y="113"/>
                  </a:cubicBezTo>
                  <a:cubicBezTo>
                    <a:pt x="8" y="113"/>
                    <a:pt x="7" y="113"/>
                    <a:pt x="5" y="113"/>
                  </a:cubicBezTo>
                  <a:close/>
                  <a:moveTo>
                    <a:pt x="18" y="113"/>
                  </a:moveTo>
                  <a:cubicBezTo>
                    <a:pt x="18" y="114"/>
                    <a:pt x="18" y="115"/>
                    <a:pt x="18" y="115"/>
                  </a:cubicBezTo>
                  <a:cubicBezTo>
                    <a:pt x="19" y="115"/>
                    <a:pt x="20" y="115"/>
                    <a:pt x="22" y="115"/>
                  </a:cubicBezTo>
                  <a:cubicBezTo>
                    <a:pt x="22" y="115"/>
                    <a:pt x="22" y="114"/>
                    <a:pt x="22" y="113"/>
                  </a:cubicBezTo>
                  <a:cubicBezTo>
                    <a:pt x="20" y="113"/>
                    <a:pt x="19" y="113"/>
                    <a:pt x="18" y="113"/>
                  </a:cubicBezTo>
                  <a:close/>
                  <a:moveTo>
                    <a:pt x="24" y="113"/>
                  </a:moveTo>
                  <a:cubicBezTo>
                    <a:pt x="24" y="114"/>
                    <a:pt x="24" y="115"/>
                    <a:pt x="24" y="115"/>
                  </a:cubicBezTo>
                  <a:cubicBezTo>
                    <a:pt x="25" y="115"/>
                    <a:pt x="26" y="115"/>
                    <a:pt x="28" y="115"/>
                  </a:cubicBezTo>
                  <a:cubicBezTo>
                    <a:pt x="28" y="115"/>
                    <a:pt x="28" y="114"/>
                    <a:pt x="28" y="113"/>
                  </a:cubicBezTo>
                  <a:cubicBezTo>
                    <a:pt x="26" y="113"/>
                    <a:pt x="25" y="113"/>
                    <a:pt x="24" y="113"/>
                  </a:cubicBezTo>
                  <a:close/>
                  <a:moveTo>
                    <a:pt x="36" y="113"/>
                  </a:moveTo>
                  <a:cubicBezTo>
                    <a:pt x="36" y="114"/>
                    <a:pt x="36" y="115"/>
                    <a:pt x="36" y="115"/>
                  </a:cubicBezTo>
                  <a:cubicBezTo>
                    <a:pt x="37" y="115"/>
                    <a:pt x="38" y="115"/>
                    <a:pt x="40" y="115"/>
                  </a:cubicBezTo>
                  <a:cubicBezTo>
                    <a:pt x="40" y="115"/>
                    <a:pt x="40" y="114"/>
                    <a:pt x="40" y="113"/>
                  </a:cubicBezTo>
                  <a:cubicBezTo>
                    <a:pt x="38" y="113"/>
                    <a:pt x="37" y="113"/>
                    <a:pt x="36" y="113"/>
                  </a:cubicBezTo>
                  <a:close/>
                  <a:moveTo>
                    <a:pt x="41" y="113"/>
                  </a:moveTo>
                  <a:cubicBezTo>
                    <a:pt x="41" y="114"/>
                    <a:pt x="41" y="115"/>
                    <a:pt x="41" y="115"/>
                  </a:cubicBezTo>
                  <a:cubicBezTo>
                    <a:pt x="42" y="115"/>
                    <a:pt x="44" y="115"/>
                    <a:pt x="45" y="115"/>
                  </a:cubicBezTo>
                  <a:cubicBezTo>
                    <a:pt x="45" y="115"/>
                    <a:pt x="45" y="114"/>
                    <a:pt x="45" y="113"/>
                  </a:cubicBezTo>
                  <a:cubicBezTo>
                    <a:pt x="44" y="113"/>
                    <a:pt x="42" y="113"/>
                    <a:pt x="41" y="113"/>
                  </a:cubicBezTo>
                  <a:close/>
                  <a:moveTo>
                    <a:pt x="47" y="113"/>
                  </a:moveTo>
                  <a:cubicBezTo>
                    <a:pt x="47" y="114"/>
                    <a:pt x="47" y="115"/>
                    <a:pt x="47" y="115"/>
                  </a:cubicBezTo>
                  <a:cubicBezTo>
                    <a:pt x="48" y="115"/>
                    <a:pt x="49" y="115"/>
                    <a:pt x="51" y="115"/>
                  </a:cubicBezTo>
                  <a:cubicBezTo>
                    <a:pt x="51" y="115"/>
                    <a:pt x="51" y="114"/>
                    <a:pt x="51" y="113"/>
                  </a:cubicBezTo>
                  <a:cubicBezTo>
                    <a:pt x="49" y="113"/>
                    <a:pt x="48" y="113"/>
                    <a:pt x="47" y="113"/>
                  </a:cubicBezTo>
                  <a:close/>
                  <a:moveTo>
                    <a:pt x="52" y="113"/>
                  </a:moveTo>
                  <a:cubicBezTo>
                    <a:pt x="52" y="114"/>
                    <a:pt x="52" y="115"/>
                    <a:pt x="52" y="115"/>
                  </a:cubicBezTo>
                  <a:cubicBezTo>
                    <a:pt x="53" y="115"/>
                    <a:pt x="55" y="115"/>
                    <a:pt x="56" y="115"/>
                  </a:cubicBezTo>
                  <a:cubicBezTo>
                    <a:pt x="56" y="115"/>
                    <a:pt x="56" y="114"/>
                    <a:pt x="56" y="113"/>
                  </a:cubicBezTo>
                  <a:cubicBezTo>
                    <a:pt x="55" y="113"/>
                    <a:pt x="53" y="113"/>
                    <a:pt x="52" y="113"/>
                  </a:cubicBezTo>
                  <a:close/>
                  <a:moveTo>
                    <a:pt x="11" y="118"/>
                  </a:moveTo>
                  <a:cubicBezTo>
                    <a:pt x="11" y="119"/>
                    <a:pt x="11" y="120"/>
                    <a:pt x="11" y="121"/>
                  </a:cubicBezTo>
                  <a:cubicBezTo>
                    <a:pt x="13" y="121"/>
                    <a:pt x="14" y="121"/>
                    <a:pt x="16" y="121"/>
                  </a:cubicBezTo>
                  <a:cubicBezTo>
                    <a:pt x="16" y="120"/>
                    <a:pt x="16" y="119"/>
                    <a:pt x="16" y="118"/>
                  </a:cubicBezTo>
                  <a:cubicBezTo>
                    <a:pt x="14" y="118"/>
                    <a:pt x="13" y="118"/>
                    <a:pt x="11" y="118"/>
                  </a:cubicBezTo>
                  <a:close/>
                  <a:moveTo>
                    <a:pt x="18" y="118"/>
                  </a:moveTo>
                  <a:cubicBezTo>
                    <a:pt x="18" y="119"/>
                    <a:pt x="18" y="120"/>
                    <a:pt x="18" y="121"/>
                  </a:cubicBezTo>
                  <a:cubicBezTo>
                    <a:pt x="19" y="121"/>
                    <a:pt x="20" y="121"/>
                    <a:pt x="22" y="121"/>
                  </a:cubicBezTo>
                  <a:cubicBezTo>
                    <a:pt x="22" y="120"/>
                    <a:pt x="22" y="119"/>
                    <a:pt x="22" y="118"/>
                  </a:cubicBezTo>
                  <a:cubicBezTo>
                    <a:pt x="20" y="118"/>
                    <a:pt x="19" y="118"/>
                    <a:pt x="18" y="118"/>
                  </a:cubicBezTo>
                  <a:close/>
                  <a:moveTo>
                    <a:pt x="24" y="118"/>
                  </a:moveTo>
                  <a:cubicBezTo>
                    <a:pt x="24" y="119"/>
                    <a:pt x="24" y="120"/>
                    <a:pt x="24" y="121"/>
                  </a:cubicBezTo>
                  <a:cubicBezTo>
                    <a:pt x="25" y="121"/>
                    <a:pt x="26" y="121"/>
                    <a:pt x="28" y="121"/>
                  </a:cubicBezTo>
                  <a:cubicBezTo>
                    <a:pt x="28" y="120"/>
                    <a:pt x="28" y="119"/>
                    <a:pt x="28" y="118"/>
                  </a:cubicBezTo>
                  <a:cubicBezTo>
                    <a:pt x="26" y="118"/>
                    <a:pt x="25" y="118"/>
                    <a:pt x="24" y="118"/>
                  </a:cubicBezTo>
                  <a:close/>
                  <a:moveTo>
                    <a:pt x="36" y="118"/>
                  </a:moveTo>
                  <a:cubicBezTo>
                    <a:pt x="36" y="119"/>
                    <a:pt x="36" y="120"/>
                    <a:pt x="36" y="121"/>
                  </a:cubicBezTo>
                  <a:cubicBezTo>
                    <a:pt x="37" y="121"/>
                    <a:pt x="38" y="121"/>
                    <a:pt x="40" y="121"/>
                  </a:cubicBezTo>
                  <a:cubicBezTo>
                    <a:pt x="40" y="120"/>
                    <a:pt x="40" y="119"/>
                    <a:pt x="40" y="118"/>
                  </a:cubicBezTo>
                  <a:cubicBezTo>
                    <a:pt x="38" y="118"/>
                    <a:pt x="37" y="118"/>
                    <a:pt x="36" y="118"/>
                  </a:cubicBezTo>
                  <a:close/>
                  <a:moveTo>
                    <a:pt x="41" y="118"/>
                  </a:moveTo>
                  <a:cubicBezTo>
                    <a:pt x="41" y="119"/>
                    <a:pt x="41" y="120"/>
                    <a:pt x="41" y="121"/>
                  </a:cubicBezTo>
                  <a:cubicBezTo>
                    <a:pt x="42" y="121"/>
                    <a:pt x="44" y="121"/>
                    <a:pt x="45" y="121"/>
                  </a:cubicBezTo>
                  <a:cubicBezTo>
                    <a:pt x="45" y="120"/>
                    <a:pt x="45" y="119"/>
                    <a:pt x="45" y="118"/>
                  </a:cubicBezTo>
                  <a:cubicBezTo>
                    <a:pt x="44" y="118"/>
                    <a:pt x="42" y="118"/>
                    <a:pt x="41" y="118"/>
                  </a:cubicBezTo>
                  <a:close/>
                  <a:moveTo>
                    <a:pt x="47" y="118"/>
                  </a:moveTo>
                  <a:cubicBezTo>
                    <a:pt x="47" y="119"/>
                    <a:pt x="47" y="120"/>
                    <a:pt x="47" y="121"/>
                  </a:cubicBezTo>
                  <a:cubicBezTo>
                    <a:pt x="48" y="121"/>
                    <a:pt x="49" y="121"/>
                    <a:pt x="51" y="121"/>
                  </a:cubicBezTo>
                  <a:cubicBezTo>
                    <a:pt x="51" y="120"/>
                    <a:pt x="51" y="119"/>
                    <a:pt x="51" y="118"/>
                  </a:cubicBezTo>
                  <a:cubicBezTo>
                    <a:pt x="49" y="118"/>
                    <a:pt x="48" y="118"/>
                    <a:pt x="47" y="118"/>
                  </a:cubicBezTo>
                  <a:close/>
                  <a:moveTo>
                    <a:pt x="52" y="118"/>
                  </a:moveTo>
                  <a:cubicBezTo>
                    <a:pt x="52" y="119"/>
                    <a:pt x="52" y="120"/>
                    <a:pt x="52" y="121"/>
                  </a:cubicBezTo>
                  <a:cubicBezTo>
                    <a:pt x="53" y="121"/>
                    <a:pt x="55" y="121"/>
                    <a:pt x="56" y="121"/>
                  </a:cubicBezTo>
                  <a:cubicBezTo>
                    <a:pt x="56" y="120"/>
                    <a:pt x="56" y="119"/>
                    <a:pt x="56" y="118"/>
                  </a:cubicBezTo>
                  <a:cubicBezTo>
                    <a:pt x="55" y="118"/>
                    <a:pt x="53" y="118"/>
                    <a:pt x="52" y="118"/>
                  </a:cubicBezTo>
                  <a:close/>
                  <a:moveTo>
                    <a:pt x="5" y="123"/>
                  </a:moveTo>
                  <a:cubicBezTo>
                    <a:pt x="5" y="124"/>
                    <a:pt x="5" y="125"/>
                    <a:pt x="5" y="126"/>
                  </a:cubicBezTo>
                  <a:cubicBezTo>
                    <a:pt x="7" y="126"/>
                    <a:pt x="8" y="126"/>
                    <a:pt x="10" y="126"/>
                  </a:cubicBezTo>
                  <a:cubicBezTo>
                    <a:pt x="10" y="125"/>
                    <a:pt x="10" y="124"/>
                    <a:pt x="10" y="123"/>
                  </a:cubicBezTo>
                  <a:cubicBezTo>
                    <a:pt x="8" y="123"/>
                    <a:pt x="7" y="123"/>
                    <a:pt x="5" y="123"/>
                  </a:cubicBezTo>
                  <a:close/>
                  <a:moveTo>
                    <a:pt x="18" y="123"/>
                  </a:moveTo>
                  <a:cubicBezTo>
                    <a:pt x="18" y="124"/>
                    <a:pt x="18" y="125"/>
                    <a:pt x="18" y="126"/>
                  </a:cubicBezTo>
                  <a:cubicBezTo>
                    <a:pt x="19" y="126"/>
                    <a:pt x="20" y="126"/>
                    <a:pt x="22" y="126"/>
                  </a:cubicBezTo>
                  <a:cubicBezTo>
                    <a:pt x="22" y="125"/>
                    <a:pt x="22" y="124"/>
                    <a:pt x="22" y="123"/>
                  </a:cubicBezTo>
                  <a:cubicBezTo>
                    <a:pt x="20" y="123"/>
                    <a:pt x="19" y="123"/>
                    <a:pt x="18" y="123"/>
                  </a:cubicBezTo>
                  <a:close/>
                  <a:moveTo>
                    <a:pt x="24" y="123"/>
                  </a:moveTo>
                  <a:cubicBezTo>
                    <a:pt x="24" y="124"/>
                    <a:pt x="24" y="125"/>
                    <a:pt x="24" y="126"/>
                  </a:cubicBezTo>
                  <a:cubicBezTo>
                    <a:pt x="25" y="126"/>
                    <a:pt x="26" y="126"/>
                    <a:pt x="28" y="126"/>
                  </a:cubicBezTo>
                  <a:cubicBezTo>
                    <a:pt x="28" y="125"/>
                    <a:pt x="28" y="124"/>
                    <a:pt x="28" y="123"/>
                  </a:cubicBezTo>
                  <a:cubicBezTo>
                    <a:pt x="26" y="123"/>
                    <a:pt x="25" y="123"/>
                    <a:pt x="24" y="123"/>
                  </a:cubicBezTo>
                  <a:close/>
                  <a:moveTo>
                    <a:pt x="36" y="123"/>
                  </a:moveTo>
                  <a:cubicBezTo>
                    <a:pt x="36" y="124"/>
                    <a:pt x="36" y="125"/>
                    <a:pt x="36" y="126"/>
                  </a:cubicBezTo>
                  <a:cubicBezTo>
                    <a:pt x="37" y="126"/>
                    <a:pt x="38" y="126"/>
                    <a:pt x="40" y="126"/>
                  </a:cubicBezTo>
                  <a:cubicBezTo>
                    <a:pt x="40" y="125"/>
                    <a:pt x="40" y="124"/>
                    <a:pt x="40" y="123"/>
                  </a:cubicBezTo>
                  <a:cubicBezTo>
                    <a:pt x="38" y="123"/>
                    <a:pt x="37" y="123"/>
                    <a:pt x="36" y="123"/>
                  </a:cubicBezTo>
                  <a:close/>
                  <a:moveTo>
                    <a:pt x="47" y="123"/>
                  </a:moveTo>
                  <a:cubicBezTo>
                    <a:pt x="47" y="124"/>
                    <a:pt x="47" y="125"/>
                    <a:pt x="47" y="126"/>
                  </a:cubicBezTo>
                  <a:cubicBezTo>
                    <a:pt x="48" y="126"/>
                    <a:pt x="49" y="126"/>
                    <a:pt x="51" y="126"/>
                  </a:cubicBezTo>
                  <a:cubicBezTo>
                    <a:pt x="51" y="125"/>
                    <a:pt x="51" y="124"/>
                    <a:pt x="51" y="123"/>
                  </a:cubicBezTo>
                  <a:cubicBezTo>
                    <a:pt x="49" y="123"/>
                    <a:pt x="48" y="123"/>
                    <a:pt x="47" y="123"/>
                  </a:cubicBezTo>
                  <a:close/>
                  <a:moveTo>
                    <a:pt x="52" y="123"/>
                  </a:moveTo>
                  <a:cubicBezTo>
                    <a:pt x="52" y="124"/>
                    <a:pt x="52" y="125"/>
                    <a:pt x="52" y="126"/>
                  </a:cubicBezTo>
                  <a:cubicBezTo>
                    <a:pt x="53" y="126"/>
                    <a:pt x="55" y="126"/>
                    <a:pt x="56" y="126"/>
                  </a:cubicBezTo>
                  <a:cubicBezTo>
                    <a:pt x="56" y="125"/>
                    <a:pt x="56" y="124"/>
                    <a:pt x="56" y="123"/>
                  </a:cubicBezTo>
                  <a:cubicBezTo>
                    <a:pt x="55" y="123"/>
                    <a:pt x="53" y="123"/>
                    <a:pt x="52" y="123"/>
                  </a:cubicBezTo>
                  <a:close/>
                  <a:moveTo>
                    <a:pt x="11" y="128"/>
                  </a:moveTo>
                  <a:cubicBezTo>
                    <a:pt x="11" y="129"/>
                    <a:pt x="11" y="130"/>
                    <a:pt x="11" y="131"/>
                  </a:cubicBezTo>
                  <a:cubicBezTo>
                    <a:pt x="13" y="131"/>
                    <a:pt x="14" y="131"/>
                    <a:pt x="16" y="131"/>
                  </a:cubicBezTo>
                  <a:cubicBezTo>
                    <a:pt x="16" y="130"/>
                    <a:pt x="16" y="129"/>
                    <a:pt x="16" y="128"/>
                  </a:cubicBezTo>
                  <a:cubicBezTo>
                    <a:pt x="14" y="128"/>
                    <a:pt x="13" y="128"/>
                    <a:pt x="11" y="128"/>
                  </a:cubicBezTo>
                  <a:close/>
                  <a:moveTo>
                    <a:pt x="5" y="128"/>
                  </a:moveTo>
                  <a:cubicBezTo>
                    <a:pt x="5" y="129"/>
                    <a:pt x="5" y="130"/>
                    <a:pt x="5" y="131"/>
                  </a:cubicBezTo>
                  <a:cubicBezTo>
                    <a:pt x="7" y="131"/>
                    <a:pt x="8" y="131"/>
                    <a:pt x="10" y="131"/>
                  </a:cubicBezTo>
                  <a:cubicBezTo>
                    <a:pt x="10" y="130"/>
                    <a:pt x="10" y="129"/>
                    <a:pt x="10" y="128"/>
                  </a:cubicBezTo>
                  <a:cubicBezTo>
                    <a:pt x="8" y="128"/>
                    <a:pt x="7" y="128"/>
                    <a:pt x="5" y="128"/>
                  </a:cubicBezTo>
                  <a:close/>
                  <a:moveTo>
                    <a:pt x="18" y="128"/>
                  </a:moveTo>
                  <a:cubicBezTo>
                    <a:pt x="18" y="129"/>
                    <a:pt x="18" y="130"/>
                    <a:pt x="18" y="131"/>
                  </a:cubicBezTo>
                  <a:cubicBezTo>
                    <a:pt x="19" y="131"/>
                    <a:pt x="20" y="131"/>
                    <a:pt x="22" y="131"/>
                  </a:cubicBezTo>
                  <a:cubicBezTo>
                    <a:pt x="22" y="130"/>
                    <a:pt x="22" y="129"/>
                    <a:pt x="22" y="128"/>
                  </a:cubicBezTo>
                  <a:cubicBezTo>
                    <a:pt x="20" y="128"/>
                    <a:pt x="19" y="128"/>
                    <a:pt x="18" y="128"/>
                  </a:cubicBezTo>
                  <a:close/>
                  <a:moveTo>
                    <a:pt x="24" y="128"/>
                  </a:moveTo>
                  <a:cubicBezTo>
                    <a:pt x="24" y="129"/>
                    <a:pt x="24" y="130"/>
                    <a:pt x="24" y="131"/>
                  </a:cubicBezTo>
                  <a:cubicBezTo>
                    <a:pt x="25" y="131"/>
                    <a:pt x="26" y="131"/>
                    <a:pt x="28" y="131"/>
                  </a:cubicBezTo>
                  <a:cubicBezTo>
                    <a:pt x="28" y="130"/>
                    <a:pt x="28" y="129"/>
                    <a:pt x="28" y="128"/>
                  </a:cubicBezTo>
                  <a:cubicBezTo>
                    <a:pt x="26" y="128"/>
                    <a:pt x="25" y="128"/>
                    <a:pt x="24" y="128"/>
                  </a:cubicBezTo>
                  <a:close/>
                  <a:moveTo>
                    <a:pt x="36" y="128"/>
                  </a:moveTo>
                  <a:cubicBezTo>
                    <a:pt x="36" y="129"/>
                    <a:pt x="36" y="130"/>
                    <a:pt x="36" y="131"/>
                  </a:cubicBezTo>
                  <a:cubicBezTo>
                    <a:pt x="37" y="131"/>
                    <a:pt x="38" y="131"/>
                    <a:pt x="40" y="131"/>
                  </a:cubicBezTo>
                  <a:cubicBezTo>
                    <a:pt x="40" y="130"/>
                    <a:pt x="40" y="129"/>
                    <a:pt x="40" y="128"/>
                  </a:cubicBezTo>
                  <a:cubicBezTo>
                    <a:pt x="38" y="128"/>
                    <a:pt x="37" y="128"/>
                    <a:pt x="36" y="128"/>
                  </a:cubicBezTo>
                  <a:close/>
                  <a:moveTo>
                    <a:pt x="41" y="128"/>
                  </a:moveTo>
                  <a:cubicBezTo>
                    <a:pt x="41" y="129"/>
                    <a:pt x="41" y="130"/>
                    <a:pt x="41" y="131"/>
                  </a:cubicBezTo>
                  <a:cubicBezTo>
                    <a:pt x="42" y="131"/>
                    <a:pt x="44" y="131"/>
                    <a:pt x="45" y="131"/>
                  </a:cubicBezTo>
                  <a:cubicBezTo>
                    <a:pt x="45" y="130"/>
                    <a:pt x="45" y="129"/>
                    <a:pt x="45" y="128"/>
                  </a:cubicBezTo>
                  <a:cubicBezTo>
                    <a:pt x="44" y="128"/>
                    <a:pt x="42" y="128"/>
                    <a:pt x="41" y="128"/>
                  </a:cubicBezTo>
                  <a:close/>
                  <a:moveTo>
                    <a:pt x="47" y="128"/>
                  </a:moveTo>
                  <a:cubicBezTo>
                    <a:pt x="47" y="129"/>
                    <a:pt x="47" y="130"/>
                    <a:pt x="47" y="131"/>
                  </a:cubicBezTo>
                  <a:cubicBezTo>
                    <a:pt x="48" y="131"/>
                    <a:pt x="49" y="131"/>
                    <a:pt x="51" y="131"/>
                  </a:cubicBezTo>
                  <a:cubicBezTo>
                    <a:pt x="51" y="130"/>
                    <a:pt x="51" y="129"/>
                    <a:pt x="51" y="128"/>
                  </a:cubicBezTo>
                  <a:cubicBezTo>
                    <a:pt x="49" y="128"/>
                    <a:pt x="48" y="128"/>
                    <a:pt x="47" y="128"/>
                  </a:cubicBezTo>
                  <a:close/>
                  <a:moveTo>
                    <a:pt x="52" y="128"/>
                  </a:moveTo>
                  <a:cubicBezTo>
                    <a:pt x="52" y="129"/>
                    <a:pt x="52" y="130"/>
                    <a:pt x="52" y="131"/>
                  </a:cubicBezTo>
                  <a:cubicBezTo>
                    <a:pt x="53" y="131"/>
                    <a:pt x="55" y="131"/>
                    <a:pt x="56" y="131"/>
                  </a:cubicBezTo>
                  <a:cubicBezTo>
                    <a:pt x="56" y="130"/>
                    <a:pt x="56" y="129"/>
                    <a:pt x="56" y="128"/>
                  </a:cubicBezTo>
                  <a:cubicBezTo>
                    <a:pt x="55" y="128"/>
                    <a:pt x="53" y="128"/>
                    <a:pt x="52" y="128"/>
                  </a:cubicBezTo>
                  <a:close/>
                  <a:moveTo>
                    <a:pt x="11" y="133"/>
                  </a:moveTo>
                  <a:cubicBezTo>
                    <a:pt x="11" y="134"/>
                    <a:pt x="11" y="135"/>
                    <a:pt x="11" y="136"/>
                  </a:cubicBezTo>
                  <a:cubicBezTo>
                    <a:pt x="13" y="136"/>
                    <a:pt x="14" y="136"/>
                    <a:pt x="16" y="136"/>
                  </a:cubicBezTo>
                  <a:cubicBezTo>
                    <a:pt x="16" y="135"/>
                    <a:pt x="16" y="134"/>
                    <a:pt x="16" y="133"/>
                  </a:cubicBezTo>
                  <a:cubicBezTo>
                    <a:pt x="14" y="133"/>
                    <a:pt x="13" y="133"/>
                    <a:pt x="11" y="133"/>
                  </a:cubicBezTo>
                  <a:close/>
                  <a:moveTo>
                    <a:pt x="5" y="133"/>
                  </a:moveTo>
                  <a:cubicBezTo>
                    <a:pt x="5" y="134"/>
                    <a:pt x="5" y="135"/>
                    <a:pt x="5" y="136"/>
                  </a:cubicBezTo>
                  <a:cubicBezTo>
                    <a:pt x="7" y="136"/>
                    <a:pt x="8" y="136"/>
                    <a:pt x="10" y="136"/>
                  </a:cubicBezTo>
                  <a:cubicBezTo>
                    <a:pt x="10" y="135"/>
                    <a:pt x="10" y="134"/>
                    <a:pt x="10" y="133"/>
                  </a:cubicBezTo>
                  <a:cubicBezTo>
                    <a:pt x="8" y="133"/>
                    <a:pt x="7" y="133"/>
                    <a:pt x="5" y="133"/>
                  </a:cubicBezTo>
                  <a:close/>
                  <a:moveTo>
                    <a:pt x="18" y="133"/>
                  </a:moveTo>
                  <a:cubicBezTo>
                    <a:pt x="18" y="134"/>
                    <a:pt x="18" y="135"/>
                    <a:pt x="18" y="136"/>
                  </a:cubicBezTo>
                  <a:cubicBezTo>
                    <a:pt x="19" y="136"/>
                    <a:pt x="20" y="136"/>
                    <a:pt x="22" y="136"/>
                  </a:cubicBezTo>
                  <a:cubicBezTo>
                    <a:pt x="22" y="135"/>
                    <a:pt x="22" y="134"/>
                    <a:pt x="22" y="133"/>
                  </a:cubicBezTo>
                  <a:cubicBezTo>
                    <a:pt x="20" y="133"/>
                    <a:pt x="19" y="133"/>
                    <a:pt x="18" y="133"/>
                  </a:cubicBezTo>
                  <a:close/>
                  <a:moveTo>
                    <a:pt x="24" y="133"/>
                  </a:moveTo>
                  <a:cubicBezTo>
                    <a:pt x="24" y="134"/>
                    <a:pt x="24" y="135"/>
                    <a:pt x="24" y="136"/>
                  </a:cubicBezTo>
                  <a:cubicBezTo>
                    <a:pt x="25" y="136"/>
                    <a:pt x="26" y="136"/>
                    <a:pt x="28" y="136"/>
                  </a:cubicBezTo>
                  <a:cubicBezTo>
                    <a:pt x="28" y="135"/>
                    <a:pt x="28" y="134"/>
                    <a:pt x="28" y="133"/>
                  </a:cubicBezTo>
                  <a:cubicBezTo>
                    <a:pt x="26" y="133"/>
                    <a:pt x="25" y="133"/>
                    <a:pt x="24" y="133"/>
                  </a:cubicBezTo>
                  <a:close/>
                  <a:moveTo>
                    <a:pt x="41" y="133"/>
                  </a:moveTo>
                  <a:cubicBezTo>
                    <a:pt x="41" y="134"/>
                    <a:pt x="41" y="135"/>
                    <a:pt x="41" y="136"/>
                  </a:cubicBezTo>
                  <a:cubicBezTo>
                    <a:pt x="42" y="136"/>
                    <a:pt x="44" y="136"/>
                    <a:pt x="45" y="136"/>
                  </a:cubicBezTo>
                  <a:cubicBezTo>
                    <a:pt x="45" y="135"/>
                    <a:pt x="45" y="134"/>
                    <a:pt x="45" y="133"/>
                  </a:cubicBezTo>
                  <a:cubicBezTo>
                    <a:pt x="44" y="133"/>
                    <a:pt x="42" y="133"/>
                    <a:pt x="41" y="133"/>
                  </a:cubicBezTo>
                  <a:close/>
                  <a:moveTo>
                    <a:pt x="47" y="133"/>
                  </a:moveTo>
                  <a:cubicBezTo>
                    <a:pt x="47" y="134"/>
                    <a:pt x="47" y="135"/>
                    <a:pt x="47" y="136"/>
                  </a:cubicBezTo>
                  <a:cubicBezTo>
                    <a:pt x="48" y="136"/>
                    <a:pt x="49" y="136"/>
                    <a:pt x="51" y="136"/>
                  </a:cubicBezTo>
                  <a:cubicBezTo>
                    <a:pt x="51" y="135"/>
                    <a:pt x="51" y="134"/>
                    <a:pt x="51" y="133"/>
                  </a:cubicBezTo>
                  <a:cubicBezTo>
                    <a:pt x="49" y="133"/>
                    <a:pt x="48" y="133"/>
                    <a:pt x="47" y="133"/>
                  </a:cubicBezTo>
                  <a:close/>
                  <a:moveTo>
                    <a:pt x="52" y="133"/>
                  </a:moveTo>
                  <a:cubicBezTo>
                    <a:pt x="52" y="134"/>
                    <a:pt x="52" y="135"/>
                    <a:pt x="52" y="136"/>
                  </a:cubicBezTo>
                  <a:cubicBezTo>
                    <a:pt x="53" y="136"/>
                    <a:pt x="55" y="136"/>
                    <a:pt x="56" y="136"/>
                  </a:cubicBezTo>
                  <a:cubicBezTo>
                    <a:pt x="56" y="135"/>
                    <a:pt x="56" y="134"/>
                    <a:pt x="56" y="133"/>
                  </a:cubicBezTo>
                  <a:cubicBezTo>
                    <a:pt x="55" y="133"/>
                    <a:pt x="53" y="133"/>
                    <a:pt x="52" y="133"/>
                  </a:cubicBezTo>
                  <a:close/>
                  <a:moveTo>
                    <a:pt x="11" y="138"/>
                  </a:moveTo>
                  <a:cubicBezTo>
                    <a:pt x="11" y="139"/>
                    <a:pt x="11" y="140"/>
                    <a:pt x="11" y="141"/>
                  </a:cubicBezTo>
                  <a:cubicBezTo>
                    <a:pt x="13" y="141"/>
                    <a:pt x="14" y="141"/>
                    <a:pt x="16" y="141"/>
                  </a:cubicBezTo>
                  <a:cubicBezTo>
                    <a:pt x="16" y="140"/>
                    <a:pt x="16" y="139"/>
                    <a:pt x="16" y="138"/>
                  </a:cubicBezTo>
                  <a:cubicBezTo>
                    <a:pt x="14" y="138"/>
                    <a:pt x="13" y="138"/>
                    <a:pt x="11" y="138"/>
                  </a:cubicBezTo>
                  <a:close/>
                  <a:moveTo>
                    <a:pt x="5" y="138"/>
                  </a:moveTo>
                  <a:cubicBezTo>
                    <a:pt x="5" y="139"/>
                    <a:pt x="5" y="140"/>
                    <a:pt x="5" y="141"/>
                  </a:cubicBezTo>
                  <a:cubicBezTo>
                    <a:pt x="7" y="141"/>
                    <a:pt x="8" y="141"/>
                    <a:pt x="10" y="141"/>
                  </a:cubicBezTo>
                  <a:cubicBezTo>
                    <a:pt x="10" y="140"/>
                    <a:pt x="10" y="139"/>
                    <a:pt x="10" y="138"/>
                  </a:cubicBezTo>
                  <a:cubicBezTo>
                    <a:pt x="8" y="138"/>
                    <a:pt x="7" y="138"/>
                    <a:pt x="5" y="138"/>
                  </a:cubicBezTo>
                  <a:close/>
                  <a:moveTo>
                    <a:pt x="18" y="138"/>
                  </a:moveTo>
                  <a:cubicBezTo>
                    <a:pt x="18" y="139"/>
                    <a:pt x="18" y="140"/>
                    <a:pt x="18" y="141"/>
                  </a:cubicBezTo>
                  <a:cubicBezTo>
                    <a:pt x="19" y="141"/>
                    <a:pt x="20" y="141"/>
                    <a:pt x="22" y="141"/>
                  </a:cubicBezTo>
                  <a:cubicBezTo>
                    <a:pt x="22" y="140"/>
                    <a:pt x="22" y="139"/>
                    <a:pt x="22" y="138"/>
                  </a:cubicBezTo>
                  <a:cubicBezTo>
                    <a:pt x="20" y="138"/>
                    <a:pt x="19" y="138"/>
                    <a:pt x="18" y="138"/>
                  </a:cubicBezTo>
                  <a:close/>
                  <a:moveTo>
                    <a:pt x="36" y="138"/>
                  </a:moveTo>
                  <a:cubicBezTo>
                    <a:pt x="36" y="139"/>
                    <a:pt x="36" y="140"/>
                    <a:pt x="36" y="141"/>
                  </a:cubicBezTo>
                  <a:cubicBezTo>
                    <a:pt x="37" y="141"/>
                    <a:pt x="38" y="141"/>
                    <a:pt x="40" y="141"/>
                  </a:cubicBezTo>
                  <a:cubicBezTo>
                    <a:pt x="40" y="140"/>
                    <a:pt x="40" y="139"/>
                    <a:pt x="40" y="138"/>
                  </a:cubicBezTo>
                  <a:cubicBezTo>
                    <a:pt x="38" y="138"/>
                    <a:pt x="37" y="138"/>
                    <a:pt x="36" y="138"/>
                  </a:cubicBezTo>
                  <a:close/>
                  <a:moveTo>
                    <a:pt x="41" y="138"/>
                  </a:moveTo>
                  <a:cubicBezTo>
                    <a:pt x="41" y="139"/>
                    <a:pt x="41" y="140"/>
                    <a:pt x="41" y="141"/>
                  </a:cubicBezTo>
                  <a:cubicBezTo>
                    <a:pt x="42" y="141"/>
                    <a:pt x="44" y="141"/>
                    <a:pt x="45" y="141"/>
                  </a:cubicBezTo>
                  <a:cubicBezTo>
                    <a:pt x="45" y="140"/>
                    <a:pt x="45" y="139"/>
                    <a:pt x="45" y="138"/>
                  </a:cubicBezTo>
                  <a:cubicBezTo>
                    <a:pt x="44" y="138"/>
                    <a:pt x="42" y="138"/>
                    <a:pt x="41" y="138"/>
                  </a:cubicBezTo>
                  <a:close/>
                  <a:moveTo>
                    <a:pt x="47" y="138"/>
                  </a:moveTo>
                  <a:cubicBezTo>
                    <a:pt x="47" y="139"/>
                    <a:pt x="47" y="140"/>
                    <a:pt x="47" y="141"/>
                  </a:cubicBezTo>
                  <a:cubicBezTo>
                    <a:pt x="48" y="141"/>
                    <a:pt x="49" y="141"/>
                    <a:pt x="51" y="141"/>
                  </a:cubicBezTo>
                  <a:cubicBezTo>
                    <a:pt x="51" y="140"/>
                    <a:pt x="51" y="139"/>
                    <a:pt x="51" y="138"/>
                  </a:cubicBezTo>
                  <a:cubicBezTo>
                    <a:pt x="49" y="138"/>
                    <a:pt x="48" y="138"/>
                    <a:pt x="47" y="138"/>
                  </a:cubicBezTo>
                  <a:close/>
                  <a:moveTo>
                    <a:pt x="52" y="138"/>
                  </a:moveTo>
                  <a:cubicBezTo>
                    <a:pt x="52" y="139"/>
                    <a:pt x="52" y="140"/>
                    <a:pt x="52" y="141"/>
                  </a:cubicBezTo>
                  <a:cubicBezTo>
                    <a:pt x="53" y="141"/>
                    <a:pt x="55" y="141"/>
                    <a:pt x="56" y="141"/>
                  </a:cubicBezTo>
                  <a:cubicBezTo>
                    <a:pt x="56" y="140"/>
                    <a:pt x="56" y="139"/>
                    <a:pt x="56" y="138"/>
                  </a:cubicBezTo>
                  <a:cubicBezTo>
                    <a:pt x="55" y="138"/>
                    <a:pt x="53" y="138"/>
                    <a:pt x="52" y="138"/>
                  </a:cubicBezTo>
                  <a:close/>
                  <a:moveTo>
                    <a:pt x="11" y="144"/>
                  </a:moveTo>
                  <a:cubicBezTo>
                    <a:pt x="11" y="144"/>
                    <a:pt x="11" y="145"/>
                    <a:pt x="11" y="146"/>
                  </a:cubicBezTo>
                  <a:cubicBezTo>
                    <a:pt x="13" y="146"/>
                    <a:pt x="14" y="146"/>
                    <a:pt x="16" y="146"/>
                  </a:cubicBezTo>
                  <a:cubicBezTo>
                    <a:pt x="16" y="145"/>
                    <a:pt x="16" y="144"/>
                    <a:pt x="16" y="144"/>
                  </a:cubicBezTo>
                  <a:cubicBezTo>
                    <a:pt x="14" y="144"/>
                    <a:pt x="13" y="144"/>
                    <a:pt x="11" y="144"/>
                  </a:cubicBezTo>
                  <a:close/>
                  <a:moveTo>
                    <a:pt x="5" y="144"/>
                  </a:moveTo>
                  <a:cubicBezTo>
                    <a:pt x="5" y="144"/>
                    <a:pt x="5" y="145"/>
                    <a:pt x="5" y="146"/>
                  </a:cubicBezTo>
                  <a:cubicBezTo>
                    <a:pt x="7" y="146"/>
                    <a:pt x="8" y="146"/>
                    <a:pt x="10" y="146"/>
                  </a:cubicBezTo>
                  <a:cubicBezTo>
                    <a:pt x="10" y="145"/>
                    <a:pt x="10" y="144"/>
                    <a:pt x="10" y="144"/>
                  </a:cubicBezTo>
                  <a:cubicBezTo>
                    <a:pt x="8" y="144"/>
                    <a:pt x="7" y="144"/>
                    <a:pt x="5" y="144"/>
                  </a:cubicBezTo>
                  <a:close/>
                  <a:moveTo>
                    <a:pt x="18" y="144"/>
                  </a:moveTo>
                  <a:cubicBezTo>
                    <a:pt x="18" y="144"/>
                    <a:pt x="18" y="145"/>
                    <a:pt x="18" y="146"/>
                  </a:cubicBezTo>
                  <a:cubicBezTo>
                    <a:pt x="19" y="146"/>
                    <a:pt x="20" y="146"/>
                    <a:pt x="22" y="146"/>
                  </a:cubicBezTo>
                  <a:cubicBezTo>
                    <a:pt x="22" y="145"/>
                    <a:pt x="22" y="144"/>
                    <a:pt x="22" y="144"/>
                  </a:cubicBezTo>
                  <a:cubicBezTo>
                    <a:pt x="20" y="144"/>
                    <a:pt x="19" y="144"/>
                    <a:pt x="18" y="144"/>
                  </a:cubicBezTo>
                  <a:close/>
                  <a:moveTo>
                    <a:pt x="24" y="144"/>
                  </a:moveTo>
                  <a:cubicBezTo>
                    <a:pt x="24" y="144"/>
                    <a:pt x="24" y="145"/>
                    <a:pt x="24" y="146"/>
                  </a:cubicBezTo>
                  <a:cubicBezTo>
                    <a:pt x="25" y="146"/>
                    <a:pt x="26" y="146"/>
                    <a:pt x="28" y="146"/>
                  </a:cubicBezTo>
                  <a:cubicBezTo>
                    <a:pt x="28" y="145"/>
                    <a:pt x="28" y="144"/>
                    <a:pt x="28" y="144"/>
                  </a:cubicBezTo>
                  <a:cubicBezTo>
                    <a:pt x="26" y="144"/>
                    <a:pt x="25" y="144"/>
                    <a:pt x="24" y="144"/>
                  </a:cubicBezTo>
                  <a:close/>
                  <a:moveTo>
                    <a:pt x="41" y="144"/>
                  </a:moveTo>
                  <a:cubicBezTo>
                    <a:pt x="41" y="144"/>
                    <a:pt x="41" y="145"/>
                    <a:pt x="41" y="146"/>
                  </a:cubicBezTo>
                  <a:cubicBezTo>
                    <a:pt x="42" y="146"/>
                    <a:pt x="44" y="146"/>
                    <a:pt x="45" y="146"/>
                  </a:cubicBezTo>
                  <a:cubicBezTo>
                    <a:pt x="45" y="145"/>
                    <a:pt x="45" y="144"/>
                    <a:pt x="45" y="144"/>
                  </a:cubicBezTo>
                  <a:cubicBezTo>
                    <a:pt x="44" y="144"/>
                    <a:pt x="42" y="144"/>
                    <a:pt x="41" y="144"/>
                  </a:cubicBezTo>
                  <a:close/>
                  <a:moveTo>
                    <a:pt x="47" y="144"/>
                  </a:moveTo>
                  <a:cubicBezTo>
                    <a:pt x="47" y="144"/>
                    <a:pt x="47" y="145"/>
                    <a:pt x="47" y="146"/>
                  </a:cubicBezTo>
                  <a:cubicBezTo>
                    <a:pt x="48" y="146"/>
                    <a:pt x="49" y="146"/>
                    <a:pt x="51" y="146"/>
                  </a:cubicBezTo>
                  <a:cubicBezTo>
                    <a:pt x="51" y="145"/>
                    <a:pt x="51" y="144"/>
                    <a:pt x="51" y="144"/>
                  </a:cubicBezTo>
                  <a:cubicBezTo>
                    <a:pt x="49" y="144"/>
                    <a:pt x="48" y="144"/>
                    <a:pt x="47" y="144"/>
                  </a:cubicBezTo>
                  <a:close/>
                  <a:moveTo>
                    <a:pt x="52" y="144"/>
                  </a:moveTo>
                  <a:cubicBezTo>
                    <a:pt x="52" y="144"/>
                    <a:pt x="52" y="145"/>
                    <a:pt x="52" y="146"/>
                  </a:cubicBezTo>
                  <a:cubicBezTo>
                    <a:pt x="53" y="146"/>
                    <a:pt x="55" y="146"/>
                    <a:pt x="56" y="146"/>
                  </a:cubicBezTo>
                  <a:cubicBezTo>
                    <a:pt x="56" y="145"/>
                    <a:pt x="56" y="144"/>
                    <a:pt x="56" y="144"/>
                  </a:cubicBezTo>
                  <a:cubicBezTo>
                    <a:pt x="55" y="144"/>
                    <a:pt x="53" y="144"/>
                    <a:pt x="52" y="144"/>
                  </a:cubicBezTo>
                  <a:close/>
                  <a:moveTo>
                    <a:pt x="36" y="31"/>
                  </a:moveTo>
                  <a:cubicBezTo>
                    <a:pt x="36" y="31"/>
                    <a:pt x="36" y="32"/>
                    <a:pt x="36" y="33"/>
                  </a:cubicBezTo>
                  <a:cubicBezTo>
                    <a:pt x="37" y="33"/>
                    <a:pt x="38" y="33"/>
                    <a:pt x="40" y="33"/>
                  </a:cubicBezTo>
                  <a:cubicBezTo>
                    <a:pt x="40" y="32"/>
                    <a:pt x="40" y="31"/>
                    <a:pt x="40" y="31"/>
                  </a:cubicBezTo>
                  <a:cubicBezTo>
                    <a:pt x="38" y="31"/>
                    <a:pt x="37" y="31"/>
                    <a:pt x="36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08" name="Rectangle 2614"/>
            <p:cNvSpPr>
              <a:spLocks noChangeArrowheads="1"/>
            </p:cNvSpPr>
            <p:nvPr/>
          </p:nvSpPr>
          <p:spPr bwMode="auto">
            <a:xfrm>
              <a:off x="-1873249" y="827087"/>
              <a:ext cx="65088" cy="133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09" name="Freeform 2615"/>
            <p:cNvSpPr>
              <a:spLocks noEditPoints="1"/>
            </p:cNvSpPr>
            <p:nvPr/>
          </p:nvSpPr>
          <p:spPr bwMode="auto">
            <a:xfrm>
              <a:off x="-196849" y="635000"/>
              <a:ext cx="123825" cy="520700"/>
            </a:xfrm>
            <a:custGeom>
              <a:avLst/>
              <a:gdLst>
                <a:gd name="T0" fmla="*/ 26 w 38"/>
                <a:gd name="T1" fmla="*/ 160 h 160"/>
                <a:gd name="T2" fmla="*/ 2 w 38"/>
                <a:gd name="T3" fmla="*/ 61 h 160"/>
                <a:gd name="T4" fmla="*/ 0 w 38"/>
                <a:gd name="T5" fmla="*/ 48 h 160"/>
                <a:gd name="T6" fmla="*/ 2 w 38"/>
                <a:gd name="T7" fmla="*/ 39 h 160"/>
                <a:gd name="T8" fmla="*/ 6 w 38"/>
                <a:gd name="T9" fmla="*/ 22 h 160"/>
                <a:gd name="T10" fmla="*/ 4 w 38"/>
                <a:gd name="T11" fmla="*/ 14 h 160"/>
                <a:gd name="T12" fmla="*/ 20 w 38"/>
                <a:gd name="T13" fmla="*/ 0 h 160"/>
                <a:gd name="T14" fmla="*/ 35 w 38"/>
                <a:gd name="T15" fmla="*/ 14 h 160"/>
                <a:gd name="T16" fmla="*/ 33 w 38"/>
                <a:gd name="T17" fmla="*/ 22 h 160"/>
                <a:gd name="T18" fmla="*/ 37 w 38"/>
                <a:gd name="T19" fmla="*/ 39 h 160"/>
                <a:gd name="T20" fmla="*/ 38 w 38"/>
                <a:gd name="T21" fmla="*/ 48 h 160"/>
                <a:gd name="T22" fmla="*/ 37 w 38"/>
                <a:gd name="T23" fmla="*/ 160 h 160"/>
                <a:gd name="T24" fmla="*/ 8 w 38"/>
                <a:gd name="T25" fmla="*/ 39 h 160"/>
                <a:gd name="T26" fmla="*/ 9 w 38"/>
                <a:gd name="T27" fmla="*/ 35 h 160"/>
                <a:gd name="T28" fmla="*/ 8 w 38"/>
                <a:gd name="T29" fmla="*/ 28 h 160"/>
                <a:gd name="T30" fmla="*/ 9 w 38"/>
                <a:gd name="T31" fmla="*/ 32 h 160"/>
                <a:gd name="T32" fmla="*/ 8 w 38"/>
                <a:gd name="T33" fmla="*/ 28 h 160"/>
                <a:gd name="T34" fmla="*/ 4 w 38"/>
                <a:gd name="T35" fmla="*/ 32 h 160"/>
                <a:gd name="T36" fmla="*/ 6 w 38"/>
                <a:gd name="T37" fmla="*/ 28 h 160"/>
                <a:gd name="T38" fmla="*/ 11 w 38"/>
                <a:gd name="T39" fmla="*/ 28 h 160"/>
                <a:gd name="T40" fmla="*/ 13 w 38"/>
                <a:gd name="T41" fmla="*/ 32 h 160"/>
                <a:gd name="T42" fmla="*/ 11 w 38"/>
                <a:gd name="T43" fmla="*/ 28 h 160"/>
                <a:gd name="T44" fmla="*/ 15 w 38"/>
                <a:gd name="T45" fmla="*/ 32 h 160"/>
                <a:gd name="T46" fmla="*/ 16 w 38"/>
                <a:gd name="T47" fmla="*/ 28 h 160"/>
                <a:gd name="T48" fmla="*/ 18 w 38"/>
                <a:gd name="T49" fmla="*/ 28 h 160"/>
                <a:gd name="T50" fmla="*/ 20 w 38"/>
                <a:gd name="T51" fmla="*/ 32 h 160"/>
                <a:gd name="T52" fmla="*/ 18 w 38"/>
                <a:gd name="T53" fmla="*/ 28 h 160"/>
                <a:gd name="T54" fmla="*/ 22 w 38"/>
                <a:gd name="T55" fmla="*/ 32 h 160"/>
                <a:gd name="T56" fmla="*/ 24 w 38"/>
                <a:gd name="T57" fmla="*/ 28 h 160"/>
                <a:gd name="T58" fmla="*/ 26 w 38"/>
                <a:gd name="T59" fmla="*/ 28 h 160"/>
                <a:gd name="T60" fmla="*/ 27 w 38"/>
                <a:gd name="T61" fmla="*/ 32 h 160"/>
                <a:gd name="T62" fmla="*/ 26 w 38"/>
                <a:gd name="T63" fmla="*/ 28 h 160"/>
                <a:gd name="T64" fmla="*/ 29 w 38"/>
                <a:gd name="T65" fmla="*/ 32 h 160"/>
                <a:gd name="T66" fmla="*/ 31 w 38"/>
                <a:gd name="T67" fmla="*/ 28 h 160"/>
                <a:gd name="T68" fmla="*/ 33 w 38"/>
                <a:gd name="T69" fmla="*/ 28 h 160"/>
                <a:gd name="T70" fmla="*/ 35 w 38"/>
                <a:gd name="T71" fmla="*/ 32 h 160"/>
                <a:gd name="T72" fmla="*/ 33 w 38"/>
                <a:gd name="T73" fmla="*/ 28 h 160"/>
                <a:gd name="T74" fmla="*/ 4 w 38"/>
                <a:gd name="T75" fmla="*/ 39 h 160"/>
                <a:gd name="T76" fmla="*/ 6 w 38"/>
                <a:gd name="T77" fmla="*/ 35 h 160"/>
                <a:gd name="T78" fmla="*/ 11 w 38"/>
                <a:gd name="T79" fmla="*/ 35 h 160"/>
                <a:gd name="T80" fmla="*/ 13 w 38"/>
                <a:gd name="T81" fmla="*/ 39 h 160"/>
                <a:gd name="T82" fmla="*/ 11 w 38"/>
                <a:gd name="T83" fmla="*/ 35 h 160"/>
                <a:gd name="T84" fmla="*/ 15 w 38"/>
                <a:gd name="T85" fmla="*/ 39 h 160"/>
                <a:gd name="T86" fmla="*/ 16 w 38"/>
                <a:gd name="T87" fmla="*/ 35 h 160"/>
                <a:gd name="T88" fmla="*/ 18 w 38"/>
                <a:gd name="T89" fmla="*/ 35 h 160"/>
                <a:gd name="T90" fmla="*/ 20 w 38"/>
                <a:gd name="T91" fmla="*/ 39 h 160"/>
                <a:gd name="T92" fmla="*/ 18 w 38"/>
                <a:gd name="T93" fmla="*/ 35 h 160"/>
                <a:gd name="T94" fmla="*/ 22 w 38"/>
                <a:gd name="T95" fmla="*/ 39 h 160"/>
                <a:gd name="T96" fmla="*/ 24 w 38"/>
                <a:gd name="T97" fmla="*/ 35 h 160"/>
                <a:gd name="T98" fmla="*/ 26 w 38"/>
                <a:gd name="T99" fmla="*/ 35 h 160"/>
                <a:gd name="T100" fmla="*/ 27 w 38"/>
                <a:gd name="T101" fmla="*/ 39 h 160"/>
                <a:gd name="T102" fmla="*/ 26 w 38"/>
                <a:gd name="T103" fmla="*/ 35 h 160"/>
                <a:gd name="T104" fmla="*/ 29 w 38"/>
                <a:gd name="T105" fmla="*/ 39 h 160"/>
                <a:gd name="T106" fmla="*/ 31 w 38"/>
                <a:gd name="T107" fmla="*/ 35 h 160"/>
                <a:gd name="T108" fmla="*/ 33 w 38"/>
                <a:gd name="T109" fmla="*/ 35 h 160"/>
                <a:gd name="T110" fmla="*/ 35 w 38"/>
                <a:gd name="T111" fmla="*/ 39 h 160"/>
                <a:gd name="T112" fmla="*/ 33 w 38"/>
                <a:gd name="T113" fmla="*/ 3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8" h="160">
                  <a:moveTo>
                    <a:pt x="37" y="160"/>
                  </a:moveTo>
                  <a:cubicBezTo>
                    <a:pt x="26" y="160"/>
                    <a:pt x="26" y="160"/>
                    <a:pt x="26" y="160"/>
                  </a:cubicBezTo>
                  <a:cubicBezTo>
                    <a:pt x="26" y="77"/>
                    <a:pt x="26" y="77"/>
                    <a:pt x="26" y="77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3" y="23"/>
                    <a:pt x="5" y="23"/>
                    <a:pt x="6" y="22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5" y="23"/>
                    <a:pt x="36" y="23"/>
                    <a:pt x="37" y="24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160"/>
                    <a:pt x="37" y="160"/>
                    <a:pt x="37" y="160"/>
                  </a:cubicBezTo>
                  <a:close/>
                  <a:moveTo>
                    <a:pt x="8" y="35"/>
                  </a:moveTo>
                  <a:cubicBezTo>
                    <a:pt x="8" y="36"/>
                    <a:pt x="8" y="38"/>
                    <a:pt x="8" y="39"/>
                  </a:cubicBezTo>
                  <a:cubicBezTo>
                    <a:pt x="8" y="39"/>
                    <a:pt x="9" y="39"/>
                    <a:pt x="9" y="39"/>
                  </a:cubicBezTo>
                  <a:cubicBezTo>
                    <a:pt x="9" y="38"/>
                    <a:pt x="9" y="36"/>
                    <a:pt x="9" y="35"/>
                  </a:cubicBezTo>
                  <a:cubicBezTo>
                    <a:pt x="9" y="35"/>
                    <a:pt x="8" y="35"/>
                    <a:pt x="8" y="35"/>
                  </a:cubicBezTo>
                  <a:close/>
                  <a:moveTo>
                    <a:pt x="8" y="28"/>
                  </a:moveTo>
                  <a:cubicBezTo>
                    <a:pt x="8" y="29"/>
                    <a:pt x="8" y="30"/>
                    <a:pt x="8" y="32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9" y="30"/>
                    <a:pt x="9" y="29"/>
                    <a:pt x="9" y="28"/>
                  </a:cubicBezTo>
                  <a:cubicBezTo>
                    <a:pt x="9" y="28"/>
                    <a:pt x="8" y="28"/>
                    <a:pt x="8" y="28"/>
                  </a:cubicBezTo>
                  <a:close/>
                  <a:moveTo>
                    <a:pt x="4" y="28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4" y="28"/>
                    <a:pt x="4" y="28"/>
                    <a:pt x="4" y="28"/>
                  </a:cubicBezTo>
                  <a:close/>
                  <a:moveTo>
                    <a:pt x="11" y="28"/>
                  </a:moveTo>
                  <a:cubicBezTo>
                    <a:pt x="11" y="29"/>
                    <a:pt x="11" y="30"/>
                    <a:pt x="11" y="32"/>
                  </a:cubicBezTo>
                  <a:cubicBezTo>
                    <a:pt x="12" y="32"/>
                    <a:pt x="12" y="32"/>
                    <a:pt x="13" y="32"/>
                  </a:cubicBezTo>
                  <a:cubicBezTo>
                    <a:pt x="13" y="30"/>
                    <a:pt x="13" y="29"/>
                    <a:pt x="13" y="28"/>
                  </a:cubicBezTo>
                  <a:cubicBezTo>
                    <a:pt x="12" y="28"/>
                    <a:pt x="12" y="28"/>
                    <a:pt x="11" y="28"/>
                  </a:cubicBezTo>
                  <a:close/>
                  <a:moveTo>
                    <a:pt x="15" y="28"/>
                  </a:moveTo>
                  <a:cubicBezTo>
                    <a:pt x="15" y="29"/>
                    <a:pt x="15" y="30"/>
                    <a:pt x="15" y="32"/>
                  </a:cubicBezTo>
                  <a:cubicBezTo>
                    <a:pt x="15" y="32"/>
                    <a:pt x="16" y="32"/>
                    <a:pt x="16" y="32"/>
                  </a:cubicBezTo>
                  <a:cubicBezTo>
                    <a:pt x="16" y="30"/>
                    <a:pt x="16" y="29"/>
                    <a:pt x="16" y="28"/>
                  </a:cubicBezTo>
                  <a:cubicBezTo>
                    <a:pt x="16" y="28"/>
                    <a:pt x="15" y="28"/>
                    <a:pt x="15" y="28"/>
                  </a:cubicBezTo>
                  <a:close/>
                  <a:moveTo>
                    <a:pt x="18" y="28"/>
                  </a:moveTo>
                  <a:cubicBezTo>
                    <a:pt x="18" y="29"/>
                    <a:pt x="18" y="30"/>
                    <a:pt x="18" y="32"/>
                  </a:cubicBezTo>
                  <a:cubicBezTo>
                    <a:pt x="19" y="32"/>
                    <a:pt x="20" y="32"/>
                    <a:pt x="20" y="32"/>
                  </a:cubicBezTo>
                  <a:cubicBezTo>
                    <a:pt x="20" y="30"/>
                    <a:pt x="20" y="29"/>
                    <a:pt x="20" y="28"/>
                  </a:cubicBezTo>
                  <a:cubicBezTo>
                    <a:pt x="20" y="28"/>
                    <a:pt x="19" y="28"/>
                    <a:pt x="18" y="28"/>
                  </a:cubicBezTo>
                  <a:close/>
                  <a:moveTo>
                    <a:pt x="22" y="28"/>
                  </a:moveTo>
                  <a:cubicBezTo>
                    <a:pt x="22" y="29"/>
                    <a:pt x="22" y="30"/>
                    <a:pt x="22" y="32"/>
                  </a:cubicBezTo>
                  <a:cubicBezTo>
                    <a:pt x="23" y="32"/>
                    <a:pt x="23" y="32"/>
                    <a:pt x="24" y="32"/>
                  </a:cubicBezTo>
                  <a:cubicBezTo>
                    <a:pt x="24" y="30"/>
                    <a:pt x="24" y="29"/>
                    <a:pt x="24" y="28"/>
                  </a:cubicBezTo>
                  <a:cubicBezTo>
                    <a:pt x="23" y="28"/>
                    <a:pt x="23" y="28"/>
                    <a:pt x="22" y="28"/>
                  </a:cubicBezTo>
                  <a:close/>
                  <a:moveTo>
                    <a:pt x="26" y="28"/>
                  </a:moveTo>
                  <a:cubicBezTo>
                    <a:pt x="26" y="29"/>
                    <a:pt x="26" y="30"/>
                    <a:pt x="26" y="32"/>
                  </a:cubicBezTo>
                  <a:cubicBezTo>
                    <a:pt x="26" y="32"/>
                    <a:pt x="27" y="32"/>
                    <a:pt x="27" y="32"/>
                  </a:cubicBezTo>
                  <a:cubicBezTo>
                    <a:pt x="27" y="30"/>
                    <a:pt x="27" y="29"/>
                    <a:pt x="27" y="28"/>
                  </a:cubicBezTo>
                  <a:cubicBezTo>
                    <a:pt x="27" y="28"/>
                    <a:pt x="26" y="28"/>
                    <a:pt x="26" y="28"/>
                  </a:cubicBezTo>
                  <a:close/>
                  <a:moveTo>
                    <a:pt x="29" y="28"/>
                  </a:moveTo>
                  <a:cubicBezTo>
                    <a:pt x="29" y="29"/>
                    <a:pt x="29" y="30"/>
                    <a:pt x="29" y="32"/>
                  </a:cubicBezTo>
                  <a:cubicBezTo>
                    <a:pt x="30" y="32"/>
                    <a:pt x="30" y="32"/>
                    <a:pt x="31" y="32"/>
                  </a:cubicBezTo>
                  <a:cubicBezTo>
                    <a:pt x="31" y="30"/>
                    <a:pt x="31" y="29"/>
                    <a:pt x="31" y="28"/>
                  </a:cubicBezTo>
                  <a:cubicBezTo>
                    <a:pt x="30" y="28"/>
                    <a:pt x="30" y="28"/>
                    <a:pt x="29" y="28"/>
                  </a:cubicBezTo>
                  <a:close/>
                  <a:moveTo>
                    <a:pt x="33" y="28"/>
                  </a:moveTo>
                  <a:cubicBezTo>
                    <a:pt x="33" y="32"/>
                    <a:pt x="33" y="32"/>
                    <a:pt x="33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3" y="28"/>
                    <a:pt x="33" y="28"/>
                    <a:pt x="33" y="28"/>
                  </a:cubicBezTo>
                  <a:close/>
                  <a:moveTo>
                    <a:pt x="4" y="35"/>
                  </a:moveTo>
                  <a:cubicBezTo>
                    <a:pt x="4" y="39"/>
                    <a:pt x="4" y="39"/>
                    <a:pt x="4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4" y="35"/>
                    <a:pt x="4" y="35"/>
                    <a:pt x="4" y="35"/>
                  </a:cubicBezTo>
                  <a:close/>
                  <a:moveTo>
                    <a:pt x="11" y="35"/>
                  </a:moveTo>
                  <a:cubicBezTo>
                    <a:pt x="11" y="36"/>
                    <a:pt x="11" y="38"/>
                    <a:pt x="11" y="39"/>
                  </a:cubicBezTo>
                  <a:cubicBezTo>
                    <a:pt x="12" y="39"/>
                    <a:pt x="12" y="39"/>
                    <a:pt x="13" y="39"/>
                  </a:cubicBezTo>
                  <a:cubicBezTo>
                    <a:pt x="13" y="38"/>
                    <a:pt x="13" y="36"/>
                    <a:pt x="13" y="35"/>
                  </a:cubicBezTo>
                  <a:cubicBezTo>
                    <a:pt x="12" y="35"/>
                    <a:pt x="12" y="35"/>
                    <a:pt x="11" y="35"/>
                  </a:cubicBezTo>
                  <a:close/>
                  <a:moveTo>
                    <a:pt x="15" y="35"/>
                  </a:moveTo>
                  <a:cubicBezTo>
                    <a:pt x="15" y="36"/>
                    <a:pt x="15" y="38"/>
                    <a:pt x="15" y="39"/>
                  </a:cubicBezTo>
                  <a:cubicBezTo>
                    <a:pt x="15" y="39"/>
                    <a:pt x="16" y="39"/>
                    <a:pt x="16" y="39"/>
                  </a:cubicBezTo>
                  <a:cubicBezTo>
                    <a:pt x="16" y="38"/>
                    <a:pt x="16" y="36"/>
                    <a:pt x="16" y="35"/>
                  </a:cubicBezTo>
                  <a:cubicBezTo>
                    <a:pt x="16" y="35"/>
                    <a:pt x="15" y="35"/>
                    <a:pt x="15" y="35"/>
                  </a:cubicBezTo>
                  <a:close/>
                  <a:moveTo>
                    <a:pt x="18" y="35"/>
                  </a:moveTo>
                  <a:cubicBezTo>
                    <a:pt x="18" y="36"/>
                    <a:pt x="18" y="38"/>
                    <a:pt x="18" y="39"/>
                  </a:cubicBezTo>
                  <a:cubicBezTo>
                    <a:pt x="19" y="39"/>
                    <a:pt x="20" y="39"/>
                    <a:pt x="20" y="39"/>
                  </a:cubicBezTo>
                  <a:cubicBezTo>
                    <a:pt x="20" y="38"/>
                    <a:pt x="20" y="36"/>
                    <a:pt x="20" y="35"/>
                  </a:cubicBezTo>
                  <a:cubicBezTo>
                    <a:pt x="20" y="35"/>
                    <a:pt x="19" y="35"/>
                    <a:pt x="18" y="35"/>
                  </a:cubicBezTo>
                  <a:close/>
                  <a:moveTo>
                    <a:pt x="22" y="35"/>
                  </a:moveTo>
                  <a:cubicBezTo>
                    <a:pt x="22" y="36"/>
                    <a:pt x="22" y="38"/>
                    <a:pt x="22" y="39"/>
                  </a:cubicBezTo>
                  <a:cubicBezTo>
                    <a:pt x="23" y="39"/>
                    <a:pt x="23" y="39"/>
                    <a:pt x="24" y="39"/>
                  </a:cubicBezTo>
                  <a:cubicBezTo>
                    <a:pt x="24" y="38"/>
                    <a:pt x="24" y="36"/>
                    <a:pt x="24" y="35"/>
                  </a:cubicBezTo>
                  <a:cubicBezTo>
                    <a:pt x="23" y="35"/>
                    <a:pt x="23" y="35"/>
                    <a:pt x="22" y="35"/>
                  </a:cubicBezTo>
                  <a:close/>
                  <a:moveTo>
                    <a:pt x="26" y="35"/>
                  </a:moveTo>
                  <a:cubicBezTo>
                    <a:pt x="26" y="36"/>
                    <a:pt x="26" y="38"/>
                    <a:pt x="26" y="39"/>
                  </a:cubicBezTo>
                  <a:cubicBezTo>
                    <a:pt x="26" y="39"/>
                    <a:pt x="27" y="39"/>
                    <a:pt x="27" y="39"/>
                  </a:cubicBezTo>
                  <a:cubicBezTo>
                    <a:pt x="27" y="38"/>
                    <a:pt x="27" y="36"/>
                    <a:pt x="27" y="35"/>
                  </a:cubicBezTo>
                  <a:cubicBezTo>
                    <a:pt x="27" y="35"/>
                    <a:pt x="26" y="35"/>
                    <a:pt x="26" y="35"/>
                  </a:cubicBezTo>
                  <a:close/>
                  <a:moveTo>
                    <a:pt x="29" y="35"/>
                  </a:moveTo>
                  <a:cubicBezTo>
                    <a:pt x="29" y="36"/>
                    <a:pt x="29" y="38"/>
                    <a:pt x="29" y="39"/>
                  </a:cubicBezTo>
                  <a:cubicBezTo>
                    <a:pt x="30" y="39"/>
                    <a:pt x="30" y="39"/>
                    <a:pt x="31" y="39"/>
                  </a:cubicBezTo>
                  <a:cubicBezTo>
                    <a:pt x="31" y="38"/>
                    <a:pt x="31" y="36"/>
                    <a:pt x="31" y="35"/>
                  </a:cubicBezTo>
                  <a:cubicBezTo>
                    <a:pt x="30" y="35"/>
                    <a:pt x="30" y="35"/>
                    <a:pt x="29" y="35"/>
                  </a:cubicBezTo>
                  <a:close/>
                  <a:moveTo>
                    <a:pt x="33" y="35"/>
                  </a:moveTo>
                  <a:cubicBezTo>
                    <a:pt x="33" y="39"/>
                    <a:pt x="33" y="39"/>
                    <a:pt x="33" y="39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5" y="35"/>
                    <a:pt x="35" y="35"/>
                    <a:pt x="35" y="35"/>
                  </a:cubicBezTo>
                  <a:lnTo>
                    <a:pt x="33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10" name="Freeform 2616"/>
            <p:cNvSpPr/>
            <p:nvPr/>
          </p:nvSpPr>
          <p:spPr bwMode="auto">
            <a:xfrm>
              <a:off x="-215899" y="823912"/>
              <a:ext cx="96838" cy="331788"/>
            </a:xfrm>
            <a:custGeom>
              <a:avLst/>
              <a:gdLst>
                <a:gd name="T0" fmla="*/ 0 w 61"/>
                <a:gd name="T1" fmla="*/ 209 h 209"/>
                <a:gd name="T2" fmla="*/ 61 w 61"/>
                <a:gd name="T3" fmla="*/ 209 h 209"/>
                <a:gd name="T4" fmla="*/ 61 w 61"/>
                <a:gd name="T5" fmla="*/ 41 h 209"/>
                <a:gd name="T6" fmla="*/ 0 w 61"/>
                <a:gd name="T7" fmla="*/ 0 h 209"/>
                <a:gd name="T8" fmla="*/ 0 w 61"/>
                <a:gd name="T9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209">
                  <a:moveTo>
                    <a:pt x="0" y="209"/>
                  </a:moveTo>
                  <a:lnTo>
                    <a:pt x="61" y="209"/>
                  </a:lnTo>
                  <a:lnTo>
                    <a:pt x="61" y="41"/>
                  </a:lnTo>
                  <a:lnTo>
                    <a:pt x="0" y="0"/>
                  </a:lnTo>
                  <a:lnTo>
                    <a:pt x="0" y="2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11" name="Rectangle 2617"/>
            <p:cNvSpPr>
              <a:spLocks noChangeArrowheads="1"/>
            </p:cNvSpPr>
            <p:nvPr/>
          </p:nvSpPr>
          <p:spPr bwMode="auto">
            <a:xfrm>
              <a:off x="-239712" y="1081087"/>
              <a:ext cx="163513" cy="74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12" name="Freeform 2618"/>
            <p:cNvSpPr>
              <a:spLocks noEditPoints="1"/>
            </p:cNvSpPr>
            <p:nvPr/>
          </p:nvSpPr>
          <p:spPr bwMode="auto">
            <a:xfrm>
              <a:off x="-180974" y="892175"/>
              <a:ext cx="46038" cy="161925"/>
            </a:xfrm>
            <a:custGeom>
              <a:avLst/>
              <a:gdLst>
                <a:gd name="T0" fmla="*/ 14 w 14"/>
                <a:gd name="T1" fmla="*/ 4 h 50"/>
                <a:gd name="T2" fmla="*/ 0 w 14"/>
                <a:gd name="T3" fmla="*/ 5 h 50"/>
                <a:gd name="T4" fmla="*/ 0 w 14"/>
                <a:gd name="T5" fmla="*/ 0 h 50"/>
                <a:gd name="T6" fmla="*/ 14 w 14"/>
                <a:gd name="T7" fmla="*/ 2 h 50"/>
                <a:gd name="T8" fmla="*/ 0 w 14"/>
                <a:gd name="T9" fmla="*/ 0 h 50"/>
                <a:gd name="T10" fmla="*/ 14 w 14"/>
                <a:gd name="T11" fmla="*/ 7 h 50"/>
                <a:gd name="T12" fmla="*/ 0 w 14"/>
                <a:gd name="T13" fmla="*/ 9 h 50"/>
                <a:gd name="T14" fmla="*/ 0 w 14"/>
                <a:gd name="T15" fmla="*/ 11 h 50"/>
                <a:gd name="T16" fmla="*/ 14 w 14"/>
                <a:gd name="T17" fmla="*/ 12 h 50"/>
                <a:gd name="T18" fmla="*/ 0 w 14"/>
                <a:gd name="T19" fmla="*/ 11 h 50"/>
                <a:gd name="T20" fmla="*/ 14 w 14"/>
                <a:gd name="T21" fmla="*/ 14 h 50"/>
                <a:gd name="T22" fmla="*/ 0 w 14"/>
                <a:gd name="T23" fmla="*/ 16 h 50"/>
                <a:gd name="T24" fmla="*/ 0 w 14"/>
                <a:gd name="T25" fmla="*/ 17 h 50"/>
                <a:gd name="T26" fmla="*/ 14 w 14"/>
                <a:gd name="T27" fmla="*/ 19 h 50"/>
                <a:gd name="T28" fmla="*/ 0 w 14"/>
                <a:gd name="T29" fmla="*/ 17 h 50"/>
                <a:gd name="T30" fmla="*/ 14 w 14"/>
                <a:gd name="T31" fmla="*/ 21 h 50"/>
                <a:gd name="T32" fmla="*/ 0 w 14"/>
                <a:gd name="T33" fmla="*/ 22 h 50"/>
                <a:gd name="T34" fmla="*/ 0 w 14"/>
                <a:gd name="T35" fmla="*/ 24 h 50"/>
                <a:gd name="T36" fmla="*/ 14 w 14"/>
                <a:gd name="T37" fmla="*/ 26 h 50"/>
                <a:gd name="T38" fmla="*/ 0 w 14"/>
                <a:gd name="T39" fmla="*/ 24 h 50"/>
                <a:gd name="T40" fmla="*/ 14 w 14"/>
                <a:gd name="T41" fmla="*/ 28 h 50"/>
                <a:gd name="T42" fmla="*/ 0 w 14"/>
                <a:gd name="T43" fmla="*/ 29 h 50"/>
                <a:gd name="T44" fmla="*/ 0 w 14"/>
                <a:gd name="T45" fmla="*/ 31 h 50"/>
                <a:gd name="T46" fmla="*/ 14 w 14"/>
                <a:gd name="T47" fmla="*/ 33 h 50"/>
                <a:gd name="T48" fmla="*/ 0 w 14"/>
                <a:gd name="T49" fmla="*/ 31 h 50"/>
                <a:gd name="T50" fmla="*/ 14 w 14"/>
                <a:gd name="T51" fmla="*/ 35 h 50"/>
                <a:gd name="T52" fmla="*/ 0 w 14"/>
                <a:gd name="T53" fmla="*/ 36 h 50"/>
                <a:gd name="T54" fmla="*/ 0 w 14"/>
                <a:gd name="T55" fmla="*/ 38 h 50"/>
                <a:gd name="T56" fmla="*/ 14 w 14"/>
                <a:gd name="T57" fmla="*/ 40 h 50"/>
                <a:gd name="T58" fmla="*/ 0 w 14"/>
                <a:gd name="T59" fmla="*/ 38 h 50"/>
                <a:gd name="T60" fmla="*/ 14 w 14"/>
                <a:gd name="T61" fmla="*/ 42 h 50"/>
                <a:gd name="T62" fmla="*/ 0 w 14"/>
                <a:gd name="T63" fmla="*/ 43 h 50"/>
                <a:gd name="T64" fmla="*/ 0 w 14"/>
                <a:gd name="T65" fmla="*/ 45 h 50"/>
                <a:gd name="T66" fmla="*/ 14 w 14"/>
                <a:gd name="T67" fmla="*/ 47 h 50"/>
                <a:gd name="T68" fmla="*/ 0 w 14"/>
                <a:gd name="T69" fmla="*/ 45 h 50"/>
                <a:gd name="T70" fmla="*/ 14 w 14"/>
                <a:gd name="T71" fmla="*/ 48 h 50"/>
                <a:gd name="T72" fmla="*/ 0 w 14"/>
                <a:gd name="T73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" h="50">
                  <a:moveTo>
                    <a:pt x="0" y="4"/>
                  </a:moveTo>
                  <a:cubicBezTo>
                    <a:pt x="5" y="4"/>
                    <a:pt x="9" y="4"/>
                    <a:pt x="14" y="4"/>
                  </a:cubicBezTo>
                  <a:cubicBezTo>
                    <a:pt x="14" y="4"/>
                    <a:pt x="14" y="5"/>
                    <a:pt x="14" y="5"/>
                  </a:cubicBezTo>
                  <a:cubicBezTo>
                    <a:pt x="9" y="5"/>
                    <a:pt x="5" y="5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lose/>
                  <a:moveTo>
                    <a:pt x="0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0" y="7"/>
                  </a:moveTo>
                  <a:cubicBezTo>
                    <a:pt x="5" y="7"/>
                    <a:pt x="9" y="7"/>
                    <a:pt x="14" y="7"/>
                  </a:cubicBezTo>
                  <a:cubicBezTo>
                    <a:pt x="14" y="8"/>
                    <a:pt x="14" y="8"/>
                    <a:pt x="14" y="9"/>
                  </a:cubicBezTo>
                  <a:cubicBezTo>
                    <a:pt x="9" y="9"/>
                    <a:pt x="5" y="9"/>
                    <a:pt x="0" y="9"/>
                  </a:cubicBezTo>
                  <a:cubicBezTo>
                    <a:pt x="0" y="8"/>
                    <a:pt x="0" y="8"/>
                    <a:pt x="0" y="7"/>
                  </a:cubicBezTo>
                  <a:close/>
                  <a:moveTo>
                    <a:pt x="0" y="11"/>
                  </a:moveTo>
                  <a:cubicBezTo>
                    <a:pt x="5" y="11"/>
                    <a:pt x="9" y="11"/>
                    <a:pt x="14" y="11"/>
                  </a:cubicBezTo>
                  <a:cubicBezTo>
                    <a:pt x="14" y="11"/>
                    <a:pt x="14" y="12"/>
                    <a:pt x="14" y="12"/>
                  </a:cubicBezTo>
                  <a:cubicBezTo>
                    <a:pt x="9" y="12"/>
                    <a:pt x="5" y="12"/>
                    <a:pt x="0" y="12"/>
                  </a:cubicBezTo>
                  <a:cubicBezTo>
                    <a:pt x="0" y="12"/>
                    <a:pt x="0" y="11"/>
                    <a:pt x="0" y="11"/>
                  </a:cubicBezTo>
                  <a:close/>
                  <a:moveTo>
                    <a:pt x="0" y="14"/>
                  </a:moveTo>
                  <a:cubicBezTo>
                    <a:pt x="5" y="14"/>
                    <a:pt x="9" y="14"/>
                    <a:pt x="14" y="14"/>
                  </a:cubicBezTo>
                  <a:cubicBezTo>
                    <a:pt x="14" y="15"/>
                    <a:pt x="14" y="15"/>
                    <a:pt x="14" y="16"/>
                  </a:cubicBezTo>
                  <a:cubicBezTo>
                    <a:pt x="9" y="16"/>
                    <a:pt x="5" y="16"/>
                    <a:pt x="0" y="16"/>
                  </a:cubicBezTo>
                  <a:cubicBezTo>
                    <a:pt x="0" y="15"/>
                    <a:pt x="0" y="15"/>
                    <a:pt x="0" y="14"/>
                  </a:cubicBezTo>
                  <a:close/>
                  <a:moveTo>
                    <a:pt x="0" y="17"/>
                  </a:moveTo>
                  <a:cubicBezTo>
                    <a:pt x="5" y="17"/>
                    <a:pt x="9" y="17"/>
                    <a:pt x="14" y="17"/>
                  </a:cubicBezTo>
                  <a:cubicBezTo>
                    <a:pt x="14" y="18"/>
                    <a:pt x="14" y="19"/>
                    <a:pt x="14" y="19"/>
                  </a:cubicBezTo>
                  <a:cubicBezTo>
                    <a:pt x="9" y="19"/>
                    <a:pt x="5" y="19"/>
                    <a:pt x="0" y="19"/>
                  </a:cubicBezTo>
                  <a:cubicBezTo>
                    <a:pt x="0" y="19"/>
                    <a:pt x="0" y="18"/>
                    <a:pt x="0" y="17"/>
                  </a:cubicBezTo>
                  <a:close/>
                  <a:moveTo>
                    <a:pt x="0" y="21"/>
                  </a:moveTo>
                  <a:cubicBezTo>
                    <a:pt x="5" y="21"/>
                    <a:pt x="9" y="21"/>
                    <a:pt x="14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9" y="22"/>
                    <a:pt x="5" y="22"/>
                    <a:pt x="0" y="22"/>
                  </a:cubicBezTo>
                  <a:cubicBezTo>
                    <a:pt x="0" y="22"/>
                    <a:pt x="0" y="21"/>
                    <a:pt x="0" y="21"/>
                  </a:cubicBezTo>
                  <a:close/>
                  <a:moveTo>
                    <a:pt x="0" y="24"/>
                  </a:moveTo>
                  <a:cubicBezTo>
                    <a:pt x="5" y="24"/>
                    <a:pt x="9" y="24"/>
                    <a:pt x="14" y="24"/>
                  </a:cubicBezTo>
                  <a:cubicBezTo>
                    <a:pt x="14" y="25"/>
                    <a:pt x="14" y="25"/>
                    <a:pt x="14" y="26"/>
                  </a:cubicBezTo>
                  <a:cubicBezTo>
                    <a:pt x="9" y="26"/>
                    <a:pt x="5" y="26"/>
                    <a:pt x="0" y="26"/>
                  </a:cubicBezTo>
                  <a:cubicBezTo>
                    <a:pt x="0" y="25"/>
                    <a:pt x="0" y="25"/>
                    <a:pt x="0" y="24"/>
                  </a:cubicBezTo>
                  <a:close/>
                  <a:moveTo>
                    <a:pt x="0" y="28"/>
                  </a:moveTo>
                  <a:cubicBezTo>
                    <a:pt x="5" y="28"/>
                    <a:pt x="9" y="28"/>
                    <a:pt x="14" y="28"/>
                  </a:cubicBezTo>
                  <a:cubicBezTo>
                    <a:pt x="14" y="28"/>
                    <a:pt x="14" y="29"/>
                    <a:pt x="14" y="29"/>
                  </a:cubicBezTo>
                  <a:cubicBezTo>
                    <a:pt x="9" y="29"/>
                    <a:pt x="5" y="29"/>
                    <a:pt x="0" y="29"/>
                  </a:cubicBezTo>
                  <a:cubicBezTo>
                    <a:pt x="0" y="29"/>
                    <a:pt x="0" y="28"/>
                    <a:pt x="0" y="28"/>
                  </a:cubicBezTo>
                  <a:close/>
                  <a:moveTo>
                    <a:pt x="0" y="31"/>
                  </a:moveTo>
                  <a:cubicBezTo>
                    <a:pt x="5" y="31"/>
                    <a:pt x="9" y="31"/>
                    <a:pt x="14" y="31"/>
                  </a:cubicBezTo>
                  <a:cubicBezTo>
                    <a:pt x="14" y="32"/>
                    <a:pt x="14" y="32"/>
                    <a:pt x="14" y="33"/>
                  </a:cubicBezTo>
                  <a:cubicBezTo>
                    <a:pt x="9" y="33"/>
                    <a:pt x="5" y="33"/>
                    <a:pt x="0" y="33"/>
                  </a:cubicBezTo>
                  <a:cubicBezTo>
                    <a:pt x="0" y="32"/>
                    <a:pt x="0" y="32"/>
                    <a:pt x="0" y="31"/>
                  </a:cubicBezTo>
                  <a:close/>
                  <a:moveTo>
                    <a:pt x="0" y="35"/>
                  </a:moveTo>
                  <a:cubicBezTo>
                    <a:pt x="5" y="35"/>
                    <a:pt x="9" y="35"/>
                    <a:pt x="14" y="35"/>
                  </a:cubicBezTo>
                  <a:cubicBezTo>
                    <a:pt x="14" y="35"/>
                    <a:pt x="14" y="36"/>
                    <a:pt x="14" y="36"/>
                  </a:cubicBezTo>
                  <a:cubicBezTo>
                    <a:pt x="9" y="36"/>
                    <a:pt x="5" y="36"/>
                    <a:pt x="0" y="36"/>
                  </a:cubicBezTo>
                  <a:cubicBezTo>
                    <a:pt x="0" y="36"/>
                    <a:pt x="0" y="35"/>
                    <a:pt x="0" y="35"/>
                  </a:cubicBezTo>
                  <a:close/>
                  <a:moveTo>
                    <a:pt x="0" y="38"/>
                  </a:moveTo>
                  <a:cubicBezTo>
                    <a:pt x="5" y="38"/>
                    <a:pt x="9" y="38"/>
                    <a:pt x="14" y="38"/>
                  </a:cubicBezTo>
                  <a:cubicBezTo>
                    <a:pt x="14" y="39"/>
                    <a:pt x="14" y="39"/>
                    <a:pt x="14" y="40"/>
                  </a:cubicBezTo>
                  <a:cubicBezTo>
                    <a:pt x="9" y="40"/>
                    <a:pt x="5" y="40"/>
                    <a:pt x="0" y="40"/>
                  </a:cubicBezTo>
                  <a:cubicBezTo>
                    <a:pt x="0" y="39"/>
                    <a:pt x="0" y="39"/>
                    <a:pt x="0" y="38"/>
                  </a:cubicBezTo>
                  <a:close/>
                  <a:moveTo>
                    <a:pt x="0" y="42"/>
                  </a:moveTo>
                  <a:cubicBezTo>
                    <a:pt x="5" y="42"/>
                    <a:pt x="9" y="42"/>
                    <a:pt x="14" y="42"/>
                  </a:cubicBezTo>
                  <a:cubicBezTo>
                    <a:pt x="14" y="42"/>
                    <a:pt x="14" y="43"/>
                    <a:pt x="14" y="43"/>
                  </a:cubicBezTo>
                  <a:cubicBezTo>
                    <a:pt x="9" y="43"/>
                    <a:pt x="5" y="43"/>
                    <a:pt x="0" y="43"/>
                  </a:cubicBezTo>
                  <a:cubicBezTo>
                    <a:pt x="0" y="43"/>
                    <a:pt x="0" y="42"/>
                    <a:pt x="0" y="42"/>
                  </a:cubicBezTo>
                  <a:close/>
                  <a:moveTo>
                    <a:pt x="0" y="45"/>
                  </a:moveTo>
                  <a:cubicBezTo>
                    <a:pt x="5" y="45"/>
                    <a:pt x="9" y="45"/>
                    <a:pt x="14" y="45"/>
                  </a:cubicBezTo>
                  <a:cubicBezTo>
                    <a:pt x="14" y="45"/>
                    <a:pt x="14" y="46"/>
                    <a:pt x="14" y="47"/>
                  </a:cubicBezTo>
                  <a:cubicBezTo>
                    <a:pt x="9" y="47"/>
                    <a:pt x="5" y="47"/>
                    <a:pt x="0" y="47"/>
                  </a:cubicBezTo>
                  <a:cubicBezTo>
                    <a:pt x="0" y="46"/>
                    <a:pt x="0" y="45"/>
                    <a:pt x="0" y="45"/>
                  </a:cubicBezTo>
                  <a:close/>
                  <a:moveTo>
                    <a:pt x="0" y="48"/>
                  </a:moveTo>
                  <a:cubicBezTo>
                    <a:pt x="14" y="48"/>
                    <a:pt x="14" y="48"/>
                    <a:pt x="14" y="48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0" y="50"/>
                    <a:pt x="0" y="50"/>
                    <a:pt x="0" y="50"/>
                  </a:cubicBez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13" name="Freeform 2619"/>
            <p:cNvSpPr/>
            <p:nvPr/>
          </p:nvSpPr>
          <p:spPr bwMode="auto">
            <a:xfrm>
              <a:off x="-2732087" y="660400"/>
              <a:ext cx="123825" cy="495300"/>
            </a:xfrm>
            <a:custGeom>
              <a:avLst/>
              <a:gdLst>
                <a:gd name="T0" fmla="*/ 78 w 78"/>
                <a:gd name="T1" fmla="*/ 312 h 312"/>
                <a:gd name="T2" fmla="*/ 64 w 78"/>
                <a:gd name="T3" fmla="*/ 312 h 312"/>
                <a:gd name="T4" fmla="*/ 52 w 78"/>
                <a:gd name="T5" fmla="*/ 312 h 312"/>
                <a:gd name="T6" fmla="*/ 0 w 78"/>
                <a:gd name="T7" fmla="*/ 312 h 312"/>
                <a:gd name="T8" fmla="*/ 0 w 78"/>
                <a:gd name="T9" fmla="*/ 109 h 312"/>
                <a:gd name="T10" fmla="*/ 13 w 78"/>
                <a:gd name="T11" fmla="*/ 105 h 312"/>
                <a:gd name="T12" fmla="*/ 13 w 78"/>
                <a:gd name="T13" fmla="*/ 51 h 312"/>
                <a:gd name="T14" fmla="*/ 17 w 78"/>
                <a:gd name="T15" fmla="*/ 49 h 312"/>
                <a:gd name="T16" fmla="*/ 17 w 78"/>
                <a:gd name="T17" fmla="*/ 10 h 312"/>
                <a:gd name="T18" fmla="*/ 47 w 78"/>
                <a:gd name="T19" fmla="*/ 0 h 312"/>
                <a:gd name="T20" fmla="*/ 47 w 78"/>
                <a:gd name="T21" fmla="*/ 39 h 312"/>
                <a:gd name="T22" fmla="*/ 52 w 78"/>
                <a:gd name="T23" fmla="*/ 37 h 312"/>
                <a:gd name="T24" fmla="*/ 52 w 78"/>
                <a:gd name="T25" fmla="*/ 94 h 312"/>
                <a:gd name="T26" fmla="*/ 64 w 78"/>
                <a:gd name="T27" fmla="*/ 90 h 312"/>
                <a:gd name="T28" fmla="*/ 64 w 78"/>
                <a:gd name="T29" fmla="*/ 177 h 312"/>
                <a:gd name="T30" fmla="*/ 78 w 78"/>
                <a:gd name="T31" fmla="*/ 177 h 312"/>
                <a:gd name="T32" fmla="*/ 78 w 78"/>
                <a:gd name="T33" fmla="*/ 31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" h="312">
                  <a:moveTo>
                    <a:pt x="78" y="312"/>
                  </a:moveTo>
                  <a:lnTo>
                    <a:pt x="64" y="312"/>
                  </a:lnTo>
                  <a:lnTo>
                    <a:pt x="52" y="312"/>
                  </a:lnTo>
                  <a:lnTo>
                    <a:pt x="0" y="312"/>
                  </a:lnTo>
                  <a:lnTo>
                    <a:pt x="0" y="109"/>
                  </a:lnTo>
                  <a:lnTo>
                    <a:pt x="13" y="105"/>
                  </a:lnTo>
                  <a:lnTo>
                    <a:pt x="13" y="51"/>
                  </a:lnTo>
                  <a:lnTo>
                    <a:pt x="17" y="49"/>
                  </a:lnTo>
                  <a:lnTo>
                    <a:pt x="17" y="10"/>
                  </a:lnTo>
                  <a:lnTo>
                    <a:pt x="47" y="0"/>
                  </a:lnTo>
                  <a:lnTo>
                    <a:pt x="47" y="39"/>
                  </a:lnTo>
                  <a:lnTo>
                    <a:pt x="52" y="37"/>
                  </a:lnTo>
                  <a:lnTo>
                    <a:pt x="52" y="94"/>
                  </a:lnTo>
                  <a:lnTo>
                    <a:pt x="64" y="90"/>
                  </a:lnTo>
                  <a:lnTo>
                    <a:pt x="64" y="177"/>
                  </a:lnTo>
                  <a:lnTo>
                    <a:pt x="78" y="177"/>
                  </a:lnTo>
                  <a:lnTo>
                    <a:pt x="78" y="3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14" name="Rectangle 2620"/>
            <p:cNvSpPr>
              <a:spLocks noChangeArrowheads="1"/>
            </p:cNvSpPr>
            <p:nvPr/>
          </p:nvSpPr>
          <p:spPr bwMode="auto">
            <a:xfrm>
              <a:off x="-2800349" y="901700"/>
              <a:ext cx="74613" cy="2540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15" name="Freeform 2621"/>
            <p:cNvSpPr>
              <a:spLocks noEditPoints="1"/>
            </p:cNvSpPr>
            <p:nvPr/>
          </p:nvSpPr>
          <p:spPr bwMode="auto">
            <a:xfrm>
              <a:off x="-2936874" y="758825"/>
              <a:ext cx="176213" cy="396875"/>
            </a:xfrm>
            <a:custGeom>
              <a:avLst/>
              <a:gdLst>
                <a:gd name="T0" fmla="*/ 33 w 54"/>
                <a:gd name="T1" fmla="*/ 21 h 122"/>
                <a:gd name="T2" fmla="*/ 27 w 54"/>
                <a:gd name="T3" fmla="*/ 14 h 122"/>
                <a:gd name="T4" fmla="*/ 15 w 54"/>
                <a:gd name="T5" fmla="*/ 52 h 122"/>
                <a:gd name="T6" fmla="*/ 19 w 54"/>
                <a:gd name="T7" fmla="*/ 58 h 122"/>
                <a:gd name="T8" fmla="*/ 15 w 54"/>
                <a:gd name="T9" fmla="*/ 60 h 122"/>
                <a:gd name="T10" fmla="*/ 15 w 54"/>
                <a:gd name="T11" fmla="*/ 75 h 122"/>
                <a:gd name="T12" fmla="*/ 19 w 54"/>
                <a:gd name="T13" fmla="*/ 77 h 122"/>
                <a:gd name="T14" fmla="*/ 24 w 54"/>
                <a:gd name="T15" fmla="*/ 102 h 122"/>
                <a:gd name="T16" fmla="*/ 32 w 54"/>
                <a:gd name="T17" fmla="*/ 104 h 122"/>
                <a:gd name="T18" fmla="*/ 20 w 54"/>
                <a:gd name="T19" fmla="*/ 97 h 122"/>
                <a:gd name="T20" fmla="*/ 28 w 54"/>
                <a:gd name="T21" fmla="*/ 100 h 122"/>
                <a:gd name="T22" fmla="*/ 27 w 54"/>
                <a:gd name="T23" fmla="*/ 93 h 122"/>
                <a:gd name="T24" fmla="*/ 33 w 54"/>
                <a:gd name="T25" fmla="*/ 93 h 122"/>
                <a:gd name="T26" fmla="*/ 23 w 54"/>
                <a:gd name="T27" fmla="*/ 91 h 122"/>
                <a:gd name="T28" fmla="*/ 28 w 54"/>
                <a:gd name="T29" fmla="*/ 89 h 122"/>
                <a:gd name="T30" fmla="*/ 20 w 54"/>
                <a:gd name="T31" fmla="*/ 87 h 122"/>
                <a:gd name="T32" fmla="*/ 27 w 54"/>
                <a:gd name="T33" fmla="*/ 85 h 122"/>
                <a:gd name="T34" fmla="*/ 33 w 54"/>
                <a:gd name="T35" fmla="*/ 85 h 122"/>
                <a:gd name="T36" fmla="*/ 23 w 54"/>
                <a:gd name="T37" fmla="*/ 83 h 122"/>
                <a:gd name="T38" fmla="*/ 24 w 54"/>
                <a:gd name="T39" fmla="*/ 81 h 122"/>
                <a:gd name="T40" fmla="*/ 20 w 54"/>
                <a:gd name="T41" fmla="*/ 79 h 122"/>
                <a:gd name="T42" fmla="*/ 32 w 54"/>
                <a:gd name="T43" fmla="*/ 77 h 122"/>
                <a:gd name="T44" fmla="*/ 37 w 54"/>
                <a:gd name="T45" fmla="*/ 73 h 122"/>
                <a:gd name="T46" fmla="*/ 23 w 54"/>
                <a:gd name="T47" fmla="*/ 75 h 122"/>
                <a:gd name="T48" fmla="*/ 24 w 54"/>
                <a:gd name="T49" fmla="*/ 73 h 122"/>
                <a:gd name="T50" fmla="*/ 37 w 54"/>
                <a:gd name="T51" fmla="*/ 71 h 122"/>
                <a:gd name="T52" fmla="*/ 23 w 54"/>
                <a:gd name="T53" fmla="*/ 68 h 122"/>
                <a:gd name="T54" fmla="*/ 28 w 54"/>
                <a:gd name="T55" fmla="*/ 68 h 122"/>
                <a:gd name="T56" fmla="*/ 36 w 54"/>
                <a:gd name="T57" fmla="*/ 71 h 122"/>
                <a:gd name="T58" fmla="*/ 37 w 54"/>
                <a:gd name="T59" fmla="*/ 64 h 122"/>
                <a:gd name="T60" fmla="*/ 28 w 54"/>
                <a:gd name="T61" fmla="*/ 66 h 122"/>
                <a:gd name="T62" fmla="*/ 36 w 54"/>
                <a:gd name="T63" fmla="*/ 64 h 122"/>
                <a:gd name="T64" fmla="*/ 20 w 54"/>
                <a:gd name="T65" fmla="*/ 60 h 122"/>
                <a:gd name="T66" fmla="*/ 32 w 54"/>
                <a:gd name="T67" fmla="*/ 62 h 122"/>
                <a:gd name="T68" fmla="*/ 33 w 54"/>
                <a:gd name="T69" fmla="*/ 60 h 122"/>
                <a:gd name="T70" fmla="*/ 20 w 54"/>
                <a:gd name="T71" fmla="*/ 58 h 122"/>
                <a:gd name="T72" fmla="*/ 27 w 54"/>
                <a:gd name="T73" fmla="*/ 56 h 122"/>
                <a:gd name="T74" fmla="*/ 37 w 54"/>
                <a:gd name="T75" fmla="*/ 52 h 122"/>
                <a:gd name="T76" fmla="*/ 23 w 54"/>
                <a:gd name="T77" fmla="*/ 54 h 122"/>
                <a:gd name="T78" fmla="*/ 24 w 54"/>
                <a:gd name="T79" fmla="*/ 52 h 122"/>
                <a:gd name="T80" fmla="*/ 33 w 54"/>
                <a:gd name="T81" fmla="*/ 54 h 122"/>
                <a:gd name="T82" fmla="*/ 40 w 54"/>
                <a:gd name="T83" fmla="*/ 48 h 122"/>
                <a:gd name="T84" fmla="*/ 24 w 54"/>
                <a:gd name="T85" fmla="*/ 48 h 122"/>
                <a:gd name="T86" fmla="*/ 32 w 54"/>
                <a:gd name="T87" fmla="*/ 50 h 122"/>
                <a:gd name="T88" fmla="*/ 33 w 54"/>
                <a:gd name="T89" fmla="*/ 48 h 122"/>
                <a:gd name="T90" fmla="*/ 20 w 54"/>
                <a:gd name="T91" fmla="*/ 46 h 122"/>
                <a:gd name="T92" fmla="*/ 27 w 54"/>
                <a:gd name="T93" fmla="*/ 44 h 122"/>
                <a:gd name="T94" fmla="*/ 33 w 54"/>
                <a:gd name="T95" fmla="*/ 44 h 122"/>
                <a:gd name="T96" fmla="*/ 40 w 54"/>
                <a:gd name="T97" fmla="*/ 42 h 122"/>
                <a:gd name="T98" fmla="*/ 20 w 54"/>
                <a:gd name="T99" fmla="*/ 39 h 122"/>
                <a:gd name="T100" fmla="*/ 33 w 54"/>
                <a:gd name="T101" fmla="*/ 42 h 122"/>
                <a:gd name="T102" fmla="*/ 23 w 54"/>
                <a:gd name="T103" fmla="*/ 35 h 122"/>
                <a:gd name="T104" fmla="*/ 33 w 54"/>
                <a:gd name="T105" fmla="*/ 35 h 122"/>
                <a:gd name="T106" fmla="*/ 23 w 54"/>
                <a:gd name="T107" fmla="*/ 33 h 122"/>
                <a:gd name="T108" fmla="*/ 24 w 54"/>
                <a:gd name="T109" fmla="*/ 31 h 122"/>
                <a:gd name="T110" fmla="*/ 24 w 54"/>
                <a:gd name="T111" fmla="*/ 29 h 122"/>
                <a:gd name="T112" fmla="*/ 32 w 54"/>
                <a:gd name="T113" fmla="*/ 27 h 122"/>
                <a:gd name="T114" fmla="*/ 24 w 54"/>
                <a:gd name="T115" fmla="*/ 23 h 122"/>
                <a:gd name="T116" fmla="*/ 32 w 54"/>
                <a:gd name="T117" fmla="*/ 25 h 122"/>
                <a:gd name="T118" fmla="*/ 33 w 54"/>
                <a:gd name="T119" fmla="*/ 2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4" h="122">
                  <a:moveTo>
                    <a:pt x="41" y="122"/>
                  </a:moveTo>
                  <a:cubicBezTo>
                    <a:pt x="37" y="122"/>
                    <a:pt x="19" y="122"/>
                    <a:pt x="15" y="122"/>
                  </a:cubicBezTo>
                  <a:cubicBezTo>
                    <a:pt x="0" y="83"/>
                    <a:pt x="12" y="42"/>
                    <a:pt x="24" y="0"/>
                  </a:cubicBezTo>
                  <a:cubicBezTo>
                    <a:pt x="27" y="0"/>
                    <a:pt x="31" y="0"/>
                    <a:pt x="34" y="0"/>
                  </a:cubicBezTo>
                  <a:cubicBezTo>
                    <a:pt x="46" y="41"/>
                    <a:pt x="54" y="81"/>
                    <a:pt x="41" y="122"/>
                  </a:cubicBezTo>
                  <a:close/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4" y="21"/>
                    <a:pt x="35" y="21"/>
                    <a:pt x="36" y="21"/>
                  </a:cubicBezTo>
                  <a:cubicBezTo>
                    <a:pt x="36" y="20"/>
                    <a:pt x="36" y="19"/>
                    <a:pt x="36" y="19"/>
                  </a:cubicBezTo>
                  <a:cubicBezTo>
                    <a:pt x="35" y="19"/>
                    <a:pt x="34" y="19"/>
                    <a:pt x="33" y="19"/>
                  </a:cubicBezTo>
                  <a:close/>
                  <a:moveTo>
                    <a:pt x="24" y="14"/>
                  </a:moveTo>
                  <a:cubicBezTo>
                    <a:pt x="24" y="15"/>
                    <a:pt x="24" y="16"/>
                    <a:pt x="24" y="17"/>
                  </a:cubicBezTo>
                  <a:cubicBezTo>
                    <a:pt x="25" y="17"/>
                    <a:pt x="26" y="17"/>
                    <a:pt x="27" y="17"/>
                  </a:cubicBezTo>
                  <a:cubicBezTo>
                    <a:pt x="27" y="16"/>
                    <a:pt x="27" y="15"/>
                    <a:pt x="27" y="14"/>
                  </a:cubicBezTo>
                  <a:cubicBezTo>
                    <a:pt x="26" y="14"/>
                    <a:pt x="25" y="14"/>
                    <a:pt x="24" y="14"/>
                  </a:cubicBezTo>
                  <a:close/>
                  <a:moveTo>
                    <a:pt x="28" y="14"/>
                  </a:moveTo>
                  <a:cubicBezTo>
                    <a:pt x="28" y="15"/>
                    <a:pt x="28" y="16"/>
                    <a:pt x="28" y="17"/>
                  </a:cubicBezTo>
                  <a:cubicBezTo>
                    <a:pt x="29" y="17"/>
                    <a:pt x="31" y="17"/>
                    <a:pt x="32" y="17"/>
                  </a:cubicBezTo>
                  <a:cubicBezTo>
                    <a:pt x="32" y="16"/>
                    <a:pt x="32" y="15"/>
                    <a:pt x="32" y="14"/>
                  </a:cubicBezTo>
                  <a:cubicBezTo>
                    <a:pt x="31" y="14"/>
                    <a:pt x="29" y="14"/>
                    <a:pt x="28" y="14"/>
                  </a:cubicBezTo>
                  <a:close/>
                  <a:moveTo>
                    <a:pt x="15" y="52"/>
                  </a:moveTo>
                  <a:cubicBezTo>
                    <a:pt x="15" y="53"/>
                    <a:pt x="15" y="53"/>
                    <a:pt x="15" y="54"/>
                  </a:cubicBezTo>
                  <a:cubicBezTo>
                    <a:pt x="17" y="54"/>
                    <a:pt x="18" y="54"/>
                    <a:pt x="19" y="54"/>
                  </a:cubicBezTo>
                  <a:cubicBezTo>
                    <a:pt x="19" y="53"/>
                    <a:pt x="19" y="53"/>
                    <a:pt x="19" y="52"/>
                  </a:cubicBezTo>
                  <a:cubicBezTo>
                    <a:pt x="18" y="52"/>
                    <a:pt x="17" y="52"/>
                    <a:pt x="15" y="52"/>
                  </a:cubicBezTo>
                  <a:close/>
                  <a:moveTo>
                    <a:pt x="15" y="56"/>
                  </a:moveTo>
                  <a:cubicBezTo>
                    <a:pt x="15" y="57"/>
                    <a:pt x="15" y="57"/>
                    <a:pt x="15" y="58"/>
                  </a:cubicBezTo>
                  <a:cubicBezTo>
                    <a:pt x="17" y="58"/>
                    <a:pt x="18" y="58"/>
                    <a:pt x="19" y="58"/>
                  </a:cubicBezTo>
                  <a:cubicBezTo>
                    <a:pt x="19" y="57"/>
                    <a:pt x="19" y="57"/>
                    <a:pt x="19" y="56"/>
                  </a:cubicBezTo>
                  <a:cubicBezTo>
                    <a:pt x="18" y="56"/>
                    <a:pt x="17" y="56"/>
                    <a:pt x="15" y="56"/>
                  </a:cubicBezTo>
                  <a:close/>
                  <a:moveTo>
                    <a:pt x="15" y="60"/>
                  </a:moveTo>
                  <a:cubicBezTo>
                    <a:pt x="15" y="61"/>
                    <a:pt x="15" y="62"/>
                    <a:pt x="15" y="62"/>
                  </a:cubicBezTo>
                  <a:cubicBezTo>
                    <a:pt x="17" y="62"/>
                    <a:pt x="18" y="62"/>
                    <a:pt x="19" y="62"/>
                  </a:cubicBezTo>
                  <a:cubicBezTo>
                    <a:pt x="19" y="62"/>
                    <a:pt x="19" y="61"/>
                    <a:pt x="19" y="60"/>
                  </a:cubicBezTo>
                  <a:cubicBezTo>
                    <a:pt x="18" y="60"/>
                    <a:pt x="17" y="60"/>
                    <a:pt x="15" y="60"/>
                  </a:cubicBezTo>
                  <a:close/>
                  <a:moveTo>
                    <a:pt x="15" y="64"/>
                  </a:moveTo>
                  <a:cubicBezTo>
                    <a:pt x="15" y="65"/>
                    <a:pt x="15" y="66"/>
                    <a:pt x="15" y="66"/>
                  </a:cubicBezTo>
                  <a:cubicBezTo>
                    <a:pt x="17" y="66"/>
                    <a:pt x="18" y="66"/>
                    <a:pt x="19" y="66"/>
                  </a:cubicBezTo>
                  <a:cubicBezTo>
                    <a:pt x="19" y="66"/>
                    <a:pt x="19" y="65"/>
                    <a:pt x="19" y="64"/>
                  </a:cubicBezTo>
                  <a:cubicBezTo>
                    <a:pt x="18" y="64"/>
                    <a:pt x="17" y="64"/>
                    <a:pt x="15" y="64"/>
                  </a:cubicBezTo>
                  <a:close/>
                  <a:moveTo>
                    <a:pt x="15" y="73"/>
                  </a:moveTo>
                  <a:cubicBezTo>
                    <a:pt x="15" y="73"/>
                    <a:pt x="15" y="74"/>
                    <a:pt x="15" y="75"/>
                  </a:cubicBezTo>
                  <a:cubicBezTo>
                    <a:pt x="17" y="75"/>
                    <a:pt x="18" y="75"/>
                    <a:pt x="19" y="75"/>
                  </a:cubicBezTo>
                  <a:cubicBezTo>
                    <a:pt x="19" y="74"/>
                    <a:pt x="19" y="73"/>
                    <a:pt x="19" y="73"/>
                  </a:cubicBezTo>
                  <a:cubicBezTo>
                    <a:pt x="18" y="73"/>
                    <a:pt x="17" y="73"/>
                    <a:pt x="15" y="73"/>
                  </a:cubicBezTo>
                  <a:close/>
                  <a:moveTo>
                    <a:pt x="15" y="77"/>
                  </a:moveTo>
                  <a:cubicBezTo>
                    <a:pt x="15" y="77"/>
                    <a:pt x="15" y="78"/>
                    <a:pt x="15" y="79"/>
                  </a:cubicBezTo>
                  <a:cubicBezTo>
                    <a:pt x="17" y="79"/>
                    <a:pt x="18" y="79"/>
                    <a:pt x="19" y="79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18" y="77"/>
                    <a:pt x="17" y="77"/>
                    <a:pt x="15" y="77"/>
                  </a:cubicBezTo>
                  <a:close/>
                  <a:moveTo>
                    <a:pt x="20" y="102"/>
                  </a:moveTo>
                  <a:cubicBezTo>
                    <a:pt x="20" y="102"/>
                    <a:pt x="20" y="103"/>
                    <a:pt x="20" y="104"/>
                  </a:cubicBezTo>
                  <a:cubicBezTo>
                    <a:pt x="21" y="104"/>
                    <a:pt x="22" y="104"/>
                    <a:pt x="23" y="104"/>
                  </a:cubicBezTo>
                  <a:cubicBezTo>
                    <a:pt x="23" y="103"/>
                    <a:pt x="23" y="102"/>
                    <a:pt x="23" y="102"/>
                  </a:cubicBezTo>
                  <a:cubicBezTo>
                    <a:pt x="22" y="102"/>
                    <a:pt x="21" y="102"/>
                    <a:pt x="20" y="102"/>
                  </a:cubicBezTo>
                  <a:close/>
                  <a:moveTo>
                    <a:pt x="24" y="102"/>
                  </a:moveTo>
                  <a:cubicBezTo>
                    <a:pt x="24" y="102"/>
                    <a:pt x="24" y="103"/>
                    <a:pt x="24" y="104"/>
                  </a:cubicBezTo>
                  <a:cubicBezTo>
                    <a:pt x="25" y="104"/>
                    <a:pt x="26" y="104"/>
                    <a:pt x="27" y="104"/>
                  </a:cubicBezTo>
                  <a:cubicBezTo>
                    <a:pt x="27" y="103"/>
                    <a:pt x="27" y="102"/>
                    <a:pt x="27" y="102"/>
                  </a:cubicBezTo>
                  <a:cubicBezTo>
                    <a:pt x="26" y="102"/>
                    <a:pt x="25" y="102"/>
                    <a:pt x="24" y="102"/>
                  </a:cubicBezTo>
                  <a:close/>
                  <a:moveTo>
                    <a:pt x="28" y="102"/>
                  </a:moveTo>
                  <a:cubicBezTo>
                    <a:pt x="28" y="102"/>
                    <a:pt x="28" y="103"/>
                    <a:pt x="28" y="104"/>
                  </a:cubicBezTo>
                  <a:cubicBezTo>
                    <a:pt x="29" y="104"/>
                    <a:pt x="31" y="104"/>
                    <a:pt x="32" y="104"/>
                  </a:cubicBezTo>
                  <a:cubicBezTo>
                    <a:pt x="32" y="103"/>
                    <a:pt x="32" y="102"/>
                    <a:pt x="32" y="102"/>
                  </a:cubicBezTo>
                  <a:cubicBezTo>
                    <a:pt x="31" y="102"/>
                    <a:pt x="29" y="102"/>
                    <a:pt x="28" y="102"/>
                  </a:cubicBezTo>
                  <a:close/>
                  <a:moveTo>
                    <a:pt x="20" y="97"/>
                  </a:moveTo>
                  <a:cubicBezTo>
                    <a:pt x="20" y="98"/>
                    <a:pt x="20" y="99"/>
                    <a:pt x="20" y="100"/>
                  </a:cubicBezTo>
                  <a:cubicBezTo>
                    <a:pt x="21" y="100"/>
                    <a:pt x="22" y="100"/>
                    <a:pt x="23" y="100"/>
                  </a:cubicBezTo>
                  <a:cubicBezTo>
                    <a:pt x="23" y="99"/>
                    <a:pt x="23" y="98"/>
                    <a:pt x="23" y="97"/>
                  </a:cubicBezTo>
                  <a:cubicBezTo>
                    <a:pt x="22" y="97"/>
                    <a:pt x="21" y="97"/>
                    <a:pt x="20" y="97"/>
                  </a:cubicBezTo>
                  <a:close/>
                  <a:moveTo>
                    <a:pt x="24" y="97"/>
                  </a:moveTo>
                  <a:cubicBezTo>
                    <a:pt x="24" y="98"/>
                    <a:pt x="24" y="99"/>
                    <a:pt x="24" y="100"/>
                  </a:cubicBezTo>
                  <a:cubicBezTo>
                    <a:pt x="25" y="100"/>
                    <a:pt x="26" y="100"/>
                    <a:pt x="27" y="100"/>
                  </a:cubicBezTo>
                  <a:cubicBezTo>
                    <a:pt x="27" y="99"/>
                    <a:pt x="27" y="98"/>
                    <a:pt x="27" y="97"/>
                  </a:cubicBezTo>
                  <a:cubicBezTo>
                    <a:pt x="26" y="97"/>
                    <a:pt x="25" y="97"/>
                    <a:pt x="24" y="97"/>
                  </a:cubicBezTo>
                  <a:close/>
                  <a:moveTo>
                    <a:pt x="28" y="97"/>
                  </a:moveTo>
                  <a:cubicBezTo>
                    <a:pt x="28" y="98"/>
                    <a:pt x="28" y="99"/>
                    <a:pt x="28" y="100"/>
                  </a:cubicBezTo>
                  <a:cubicBezTo>
                    <a:pt x="29" y="100"/>
                    <a:pt x="31" y="100"/>
                    <a:pt x="32" y="100"/>
                  </a:cubicBezTo>
                  <a:cubicBezTo>
                    <a:pt x="32" y="99"/>
                    <a:pt x="32" y="98"/>
                    <a:pt x="32" y="97"/>
                  </a:cubicBezTo>
                  <a:cubicBezTo>
                    <a:pt x="31" y="97"/>
                    <a:pt x="29" y="97"/>
                    <a:pt x="28" y="97"/>
                  </a:cubicBezTo>
                  <a:close/>
                  <a:moveTo>
                    <a:pt x="24" y="93"/>
                  </a:moveTo>
                  <a:cubicBezTo>
                    <a:pt x="24" y="94"/>
                    <a:pt x="24" y="95"/>
                    <a:pt x="24" y="95"/>
                  </a:cubicBezTo>
                  <a:cubicBezTo>
                    <a:pt x="25" y="95"/>
                    <a:pt x="26" y="95"/>
                    <a:pt x="27" y="95"/>
                  </a:cubicBezTo>
                  <a:cubicBezTo>
                    <a:pt x="27" y="95"/>
                    <a:pt x="27" y="94"/>
                    <a:pt x="27" y="93"/>
                  </a:cubicBezTo>
                  <a:cubicBezTo>
                    <a:pt x="26" y="93"/>
                    <a:pt x="25" y="93"/>
                    <a:pt x="24" y="93"/>
                  </a:cubicBezTo>
                  <a:close/>
                  <a:moveTo>
                    <a:pt x="28" y="93"/>
                  </a:moveTo>
                  <a:cubicBezTo>
                    <a:pt x="28" y="94"/>
                    <a:pt x="28" y="95"/>
                    <a:pt x="28" y="95"/>
                  </a:cubicBezTo>
                  <a:cubicBezTo>
                    <a:pt x="29" y="95"/>
                    <a:pt x="31" y="95"/>
                    <a:pt x="32" y="95"/>
                  </a:cubicBezTo>
                  <a:cubicBezTo>
                    <a:pt x="32" y="95"/>
                    <a:pt x="32" y="94"/>
                    <a:pt x="32" y="93"/>
                  </a:cubicBezTo>
                  <a:cubicBezTo>
                    <a:pt x="31" y="93"/>
                    <a:pt x="29" y="93"/>
                    <a:pt x="28" y="93"/>
                  </a:cubicBezTo>
                  <a:close/>
                  <a:moveTo>
                    <a:pt x="33" y="93"/>
                  </a:moveTo>
                  <a:cubicBezTo>
                    <a:pt x="33" y="94"/>
                    <a:pt x="33" y="95"/>
                    <a:pt x="33" y="95"/>
                  </a:cubicBezTo>
                  <a:cubicBezTo>
                    <a:pt x="34" y="95"/>
                    <a:pt x="35" y="95"/>
                    <a:pt x="36" y="95"/>
                  </a:cubicBezTo>
                  <a:cubicBezTo>
                    <a:pt x="36" y="95"/>
                    <a:pt x="36" y="94"/>
                    <a:pt x="36" y="93"/>
                  </a:cubicBezTo>
                  <a:cubicBezTo>
                    <a:pt x="35" y="93"/>
                    <a:pt x="34" y="93"/>
                    <a:pt x="33" y="93"/>
                  </a:cubicBezTo>
                  <a:close/>
                  <a:moveTo>
                    <a:pt x="20" y="89"/>
                  </a:moveTo>
                  <a:cubicBezTo>
                    <a:pt x="20" y="90"/>
                    <a:pt x="20" y="91"/>
                    <a:pt x="20" y="91"/>
                  </a:cubicBezTo>
                  <a:cubicBezTo>
                    <a:pt x="21" y="91"/>
                    <a:pt x="22" y="91"/>
                    <a:pt x="23" y="91"/>
                  </a:cubicBezTo>
                  <a:cubicBezTo>
                    <a:pt x="23" y="91"/>
                    <a:pt x="23" y="90"/>
                    <a:pt x="23" y="89"/>
                  </a:cubicBezTo>
                  <a:cubicBezTo>
                    <a:pt x="22" y="89"/>
                    <a:pt x="21" y="89"/>
                    <a:pt x="20" y="89"/>
                  </a:cubicBezTo>
                  <a:close/>
                  <a:moveTo>
                    <a:pt x="28" y="89"/>
                  </a:moveTo>
                  <a:cubicBezTo>
                    <a:pt x="28" y="90"/>
                    <a:pt x="28" y="91"/>
                    <a:pt x="28" y="91"/>
                  </a:cubicBezTo>
                  <a:cubicBezTo>
                    <a:pt x="29" y="91"/>
                    <a:pt x="31" y="91"/>
                    <a:pt x="32" y="91"/>
                  </a:cubicBezTo>
                  <a:cubicBezTo>
                    <a:pt x="32" y="91"/>
                    <a:pt x="32" y="90"/>
                    <a:pt x="32" y="89"/>
                  </a:cubicBezTo>
                  <a:cubicBezTo>
                    <a:pt x="31" y="89"/>
                    <a:pt x="29" y="89"/>
                    <a:pt x="28" y="89"/>
                  </a:cubicBezTo>
                  <a:close/>
                  <a:moveTo>
                    <a:pt x="33" y="89"/>
                  </a:moveTo>
                  <a:cubicBezTo>
                    <a:pt x="33" y="90"/>
                    <a:pt x="33" y="91"/>
                    <a:pt x="33" y="91"/>
                  </a:cubicBezTo>
                  <a:cubicBezTo>
                    <a:pt x="34" y="91"/>
                    <a:pt x="35" y="91"/>
                    <a:pt x="36" y="91"/>
                  </a:cubicBezTo>
                  <a:cubicBezTo>
                    <a:pt x="36" y="91"/>
                    <a:pt x="36" y="90"/>
                    <a:pt x="36" y="89"/>
                  </a:cubicBezTo>
                  <a:cubicBezTo>
                    <a:pt x="35" y="89"/>
                    <a:pt x="34" y="89"/>
                    <a:pt x="33" y="89"/>
                  </a:cubicBezTo>
                  <a:close/>
                  <a:moveTo>
                    <a:pt x="20" y="85"/>
                  </a:moveTo>
                  <a:cubicBezTo>
                    <a:pt x="20" y="86"/>
                    <a:pt x="20" y="86"/>
                    <a:pt x="20" y="87"/>
                  </a:cubicBezTo>
                  <a:cubicBezTo>
                    <a:pt x="21" y="87"/>
                    <a:pt x="22" y="87"/>
                    <a:pt x="23" y="87"/>
                  </a:cubicBezTo>
                  <a:cubicBezTo>
                    <a:pt x="23" y="86"/>
                    <a:pt x="23" y="86"/>
                    <a:pt x="23" y="85"/>
                  </a:cubicBezTo>
                  <a:cubicBezTo>
                    <a:pt x="22" y="85"/>
                    <a:pt x="21" y="85"/>
                    <a:pt x="20" y="85"/>
                  </a:cubicBezTo>
                  <a:close/>
                  <a:moveTo>
                    <a:pt x="24" y="85"/>
                  </a:moveTo>
                  <a:cubicBezTo>
                    <a:pt x="24" y="86"/>
                    <a:pt x="24" y="86"/>
                    <a:pt x="24" y="87"/>
                  </a:cubicBezTo>
                  <a:cubicBezTo>
                    <a:pt x="25" y="87"/>
                    <a:pt x="26" y="87"/>
                    <a:pt x="27" y="87"/>
                  </a:cubicBezTo>
                  <a:cubicBezTo>
                    <a:pt x="27" y="86"/>
                    <a:pt x="27" y="86"/>
                    <a:pt x="27" y="85"/>
                  </a:cubicBezTo>
                  <a:cubicBezTo>
                    <a:pt x="26" y="85"/>
                    <a:pt x="25" y="85"/>
                    <a:pt x="24" y="85"/>
                  </a:cubicBezTo>
                  <a:close/>
                  <a:moveTo>
                    <a:pt x="28" y="85"/>
                  </a:moveTo>
                  <a:cubicBezTo>
                    <a:pt x="28" y="86"/>
                    <a:pt x="28" y="86"/>
                    <a:pt x="28" y="87"/>
                  </a:cubicBezTo>
                  <a:cubicBezTo>
                    <a:pt x="29" y="87"/>
                    <a:pt x="31" y="87"/>
                    <a:pt x="32" y="87"/>
                  </a:cubicBezTo>
                  <a:cubicBezTo>
                    <a:pt x="32" y="86"/>
                    <a:pt x="32" y="86"/>
                    <a:pt x="32" y="85"/>
                  </a:cubicBezTo>
                  <a:cubicBezTo>
                    <a:pt x="31" y="85"/>
                    <a:pt x="29" y="85"/>
                    <a:pt x="28" y="85"/>
                  </a:cubicBezTo>
                  <a:close/>
                  <a:moveTo>
                    <a:pt x="33" y="85"/>
                  </a:moveTo>
                  <a:cubicBezTo>
                    <a:pt x="33" y="86"/>
                    <a:pt x="33" y="86"/>
                    <a:pt x="33" y="87"/>
                  </a:cubicBezTo>
                  <a:cubicBezTo>
                    <a:pt x="34" y="87"/>
                    <a:pt x="35" y="87"/>
                    <a:pt x="36" y="87"/>
                  </a:cubicBezTo>
                  <a:cubicBezTo>
                    <a:pt x="36" y="86"/>
                    <a:pt x="36" y="86"/>
                    <a:pt x="36" y="85"/>
                  </a:cubicBezTo>
                  <a:cubicBezTo>
                    <a:pt x="35" y="85"/>
                    <a:pt x="34" y="85"/>
                    <a:pt x="33" y="85"/>
                  </a:cubicBezTo>
                  <a:close/>
                  <a:moveTo>
                    <a:pt x="20" y="81"/>
                  </a:moveTo>
                  <a:cubicBezTo>
                    <a:pt x="20" y="82"/>
                    <a:pt x="20" y="82"/>
                    <a:pt x="20" y="83"/>
                  </a:cubicBezTo>
                  <a:cubicBezTo>
                    <a:pt x="21" y="83"/>
                    <a:pt x="22" y="83"/>
                    <a:pt x="23" y="83"/>
                  </a:cubicBezTo>
                  <a:cubicBezTo>
                    <a:pt x="23" y="82"/>
                    <a:pt x="23" y="82"/>
                    <a:pt x="23" y="81"/>
                  </a:cubicBezTo>
                  <a:cubicBezTo>
                    <a:pt x="22" y="81"/>
                    <a:pt x="21" y="81"/>
                    <a:pt x="20" y="81"/>
                  </a:cubicBezTo>
                  <a:close/>
                  <a:moveTo>
                    <a:pt x="24" y="81"/>
                  </a:moveTo>
                  <a:cubicBezTo>
                    <a:pt x="24" y="82"/>
                    <a:pt x="24" y="82"/>
                    <a:pt x="24" y="83"/>
                  </a:cubicBezTo>
                  <a:cubicBezTo>
                    <a:pt x="25" y="83"/>
                    <a:pt x="26" y="83"/>
                    <a:pt x="27" y="83"/>
                  </a:cubicBezTo>
                  <a:cubicBezTo>
                    <a:pt x="27" y="82"/>
                    <a:pt x="27" y="82"/>
                    <a:pt x="27" y="81"/>
                  </a:cubicBezTo>
                  <a:cubicBezTo>
                    <a:pt x="26" y="81"/>
                    <a:pt x="25" y="81"/>
                    <a:pt x="24" y="81"/>
                  </a:cubicBezTo>
                  <a:close/>
                  <a:moveTo>
                    <a:pt x="28" y="81"/>
                  </a:moveTo>
                  <a:cubicBezTo>
                    <a:pt x="28" y="82"/>
                    <a:pt x="28" y="82"/>
                    <a:pt x="28" y="83"/>
                  </a:cubicBezTo>
                  <a:cubicBezTo>
                    <a:pt x="29" y="83"/>
                    <a:pt x="31" y="83"/>
                    <a:pt x="32" y="83"/>
                  </a:cubicBezTo>
                  <a:cubicBezTo>
                    <a:pt x="32" y="82"/>
                    <a:pt x="32" y="82"/>
                    <a:pt x="32" y="81"/>
                  </a:cubicBezTo>
                  <a:cubicBezTo>
                    <a:pt x="31" y="81"/>
                    <a:pt x="29" y="81"/>
                    <a:pt x="28" y="81"/>
                  </a:cubicBezTo>
                  <a:close/>
                  <a:moveTo>
                    <a:pt x="20" y="77"/>
                  </a:moveTo>
                  <a:cubicBezTo>
                    <a:pt x="20" y="77"/>
                    <a:pt x="20" y="78"/>
                    <a:pt x="20" y="79"/>
                  </a:cubicBezTo>
                  <a:cubicBezTo>
                    <a:pt x="21" y="79"/>
                    <a:pt x="22" y="79"/>
                    <a:pt x="23" y="79"/>
                  </a:cubicBezTo>
                  <a:cubicBezTo>
                    <a:pt x="23" y="78"/>
                    <a:pt x="23" y="77"/>
                    <a:pt x="23" y="77"/>
                  </a:cubicBezTo>
                  <a:cubicBezTo>
                    <a:pt x="22" y="77"/>
                    <a:pt x="21" y="77"/>
                    <a:pt x="20" y="77"/>
                  </a:cubicBezTo>
                  <a:close/>
                  <a:moveTo>
                    <a:pt x="28" y="77"/>
                  </a:moveTo>
                  <a:cubicBezTo>
                    <a:pt x="28" y="77"/>
                    <a:pt x="28" y="78"/>
                    <a:pt x="28" y="79"/>
                  </a:cubicBezTo>
                  <a:cubicBezTo>
                    <a:pt x="29" y="79"/>
                    <a:pt x="31" y="79"/>
                    <a:pt x="32" y="79"/>
                  </a:cubicBezTo>
                  <a:cubicBezTo>
                    <a:pt x="32" y="78"/>
                    <a:pt x="32" y="77"/>
                    <a:pt x="32" y="77"/>
                  </a:cubicBezTo>
                  <a:cubicBezTo>
                    <a:pt x="31" y="77"/>
                    <a:pt x="29" y="77"/>
                    <a:pt x="28" y="77"/>
                  </a:cubicBezTo>
                  <a:close/>
                  <a:moveTo>
                    <a:pt x="33" y="77"/>
                  </a:moveTo>
                  <a:cubicBezTo>
                    <a:pt x="33" y="77"/>
                    <a:pt x="33" y="78"/>
                    <a:pt x="33" y="79"/>
                  </a:cubicBezTo>
                  <a:cubicBezTo>
                    <a:pt x="34" y="79"/>
                    <a:pt x="35" y="79"/>
                    <a:pt x="36" y="79"/>
                  </a:cubicBezTo>
                  <a:cubicBezTo>
                    <a:pt x="36" y="78"/>
                    <a:pt x="36" y="77"/>
                    <a:pt x="36" y="77"/>
                  </a:cubicBezTo>
                  <a:cubicBezTo>
                    <a:pt x="35" y="77"/>
                    <a:pt x="34" y="77"/>
                    <a:pt x="33" y="77"/>
                  </a:cubicBezTo>
                  <a:close/>
                  <a:moveTo>
                    <a:pt x="37" y="73"/>
                  </a:moveTo>
                  <a:cubicBezTo>
                    <a:pt x="37" y="73"/>
                    <a:pt x="37" y="74"/>
                    <a:pt x="37" y="75"/>
                  </a:cubicBezTo>
                  <a:cubicBezTo>
                    <a:pt x="38" y="75"/>
                    <a:pt x="39" y="75"/>
                    <a:pt x="40" y="75"/>
                  </a:cubicBezTo>
                  <a:cubicBezTo>
                    <a:pt x="40" y="74"/>
                    <a:pt x="40" y="73"/>
                    <a:pt x="40" y="73"/>
                  </a:cubicBezTo>
                  <a:cubicBezTo>
                    <a:pt x="39" y="73"/>
                    <a:pt x="38" y="73"/>
                    <a:pt x="37" y="73"/>
                  </a:cubicBezTo>
                  <a:close/>
                  <a:moveTo>
                    <a:pt x="20" y="73"/>
                  </a:moveTo>
                  <a:cubicBezTo>
                    <a:pt x="20" y="73"/>
                    <a:pt x="20" y="74"/>
                    <a:pt x="20" y="75"/>
                  </a:cubicBezTo>
                  <a:cubicBezTo>
                    <a:pt x="21" y="75"/>
                    <a:pt x="22" y="75"/>
                    <a:pt x="23" y="75"/>
                  </a:cubicBezTo>
                  <a:cubicBezTo>
                    <a:pt x="23" y="74"/>
                    <a:pt x="23" y="73"/>
                    <a:pt x="23" y="73"/>
                  </a:cubicBezTo>
                  <a:cubicBezTo>
                    <a:pt x="22" y="73"/>
                    <a:pt x="21" y="73"/>
                    <a:pt x="20" y="73"/>
                  </a:cubicBezTo>
                  <a:close/>
                  <a:moveTo>
                    <a:pt x="24" y="73"/>
                  </a:moveTo>
                  <a:cubicBezTo>
                    <a:pt x="24" y="73"/>
                    <a:pt x="24" y="74"/>
                    <a:pt x="24" y="75"/>
                  </a:cubicBezTo>
                  <a:cubicBezTo>
                    <a:pt x="25" y="75"/>
                    <a:pt x="26" y="75"/>
                    <a:pt x="27" y="75"/>
                  </a:cubicBezTo>
                  <a:cubicBezTo>
                    <a:pt x="27" y="74"/>
                    <a:pt x="27" y="73"/>
                    <a:pt x="27" y="73"/>
                  </a:cubicBezTo>
                  <a:cubicBezTo>
                    <a:pt x="26" y="73"/>
                    <a:pt x="25" y="73"/>
                    <a:pt x="24" y="73"/>
                  </a:cubicBezTo>
                  <a:close/>
                  <a:moveTo>
                    <a:pt x="33" y="73"/>
                  </a:moveTo>
                  <a:cubicBezTo>
                    <a:pt x="33" y="73"/>
                    <a:pt x="33" y="74"/>
                    <a:pt x="33" y="75"/>
                  </a:cubicBezTo>
                  <a:cubicBezTo>
                    <a:pt x="34" y="75"/>
                    <a:pt x="35" y="75"/>
                    <a:pt x="36" y="75"/>
                  </a:cubicBezTo>
                  <a:cubicBezTo>
                    <a:pt x="36" y="74"/>
                    <a:pt x="36" y="73"/>
                    <a:pt x="36" y="73"/>
                  </a:cubicBezTo>
                  <a:cubicBezTo>
                    <a:pt x="35" y="73"/>
                    <a:pt x="34" y="73"/>
                    <a:pt x="33" y="73"/>
                  </a:cubicBezTo>
                  <a:close/>
                  <a:moveTo>
                    <a:pt x="37" y="68"/>
                  </a:moveTo>
                  <a:cubicBezTo>
                    <a:pt x="37" y="69"/>
                    <a:pt x="37" y="70"/>
                    <a:pt x="37" y="71"/>
                  </a:cubicBezTo>
                  <a:cubicBezTo>
                    <a:pt x="38" y="71"/>
                    <a:pt x="39" y="71"/>
                    <a:pt x="40" y="71"/>
                  </a:cubicBezTo>
                  <a:cubicBezTo>
                    <a:pt x="40" y="70"/>
                    <a:pt x="40" y="69"/>
                    <a:pt x="40" y="68"/>
                  </a:cubicBezTo>
                  <a:cubicBezTo>
                    <a:pt x="39" y="68"/>
                    <a:pt x="38" y="68"/>
                    <a:pt x="37" y="68"/>
                  </a:cubicBezTo>
                  <a:close/>
                  <a:moveTo>
                    <a:pt x="20" y="68"/>
                  </a:moveTo>
                  <a:cubicBezTo>
                    <a:pt x="20" y="69"/>
                    <a:pt x="20" y="70"/>
                    <a:pt x="20" y="71"/>
                  </a:cubicBezTo>
                  <a:cubicBezTo>
                    <a:pt x="21" y="71"/>
                    <a:pt x="22" y="71"/>
                    <a:pt x="23" y="71"/>
                  </a:cubicBezTo>
                  <a:cubicBezTo>
                    <a:pt x="23" y="70"/>
                    <a:pt x="23" y="69"/>
                    <a:pt x="23" y="68"/>
                  </a:cubicBezTo>
                  <a:cubicBezTo>
                    <a:pt x="22" y="68"/>
                    <a:pt x="21" y="68"/>
                    <a:pt x="20" y="68"/>
                  </a:cubicBezTo>
                  <a:close/>
                  <a:moveTo>
                    <a:pt x="24" y="68"/>
                  </a:moveTo>
                  <a:cubicBezTo>
                    <a:pt x="24" y="69"/>
                    <a:pt x="24" y="70"/>
                    <a:pt x="24" y="71"/>
                  </a:cubicBezTo>
                  <a:cubicBezTo>
                    <a:pt x="25" y="71"/>
                    <a:pt x="26" y="71"/>
                    <a:pt x="27" y="71"/>
                  </a:cubicBezTo>
                  <a:cubicBezTo>
                    <a:pt x="27" y="70"/>
                    <a:pt x="27" y="69"/>
                    <a:pt x="27" y="68"/>
                  </a:cubicBezTo>
                  <a:cubicBezTo>
                    <a:pt x="26" y="68"/>
                    <a:pt x="25" y="68"/>
                    <a:pt x="24" y="68"/>
                  </a:cubicBezTo>
                  <a:close/>
                  <a:moveTo>
                    <a:pt x="28" y="68"/>
                  </a:moveTo>
                  <a:cubicBezTo>
                    <a:pt x="28" y="69"/>
                    <a:pt x="28" y="70"/>
                    <a:pt x="28" y="71"/>
                  </a:cubicBezTo>
                  <a:cubicBezTo>
                    <a:pt x="29" y="71"/>
                    <a:pt x="31" y="71"/>
                    <a:pt x="32" y="71"/>
                  </a:cubicBezTo>
                  <a:cubicBezTo>
                    <a:pt x="32" y="70"/>
                    <a:pt x="32" y="69"/>
                    <a:pt x="32" y="68"/>
                  </a:cubicBezTo>
                  <a:cubicBezTo>
                    <a:pt x="31" y="68"/>
                    <a:pt x="29" y="68"/>
                    <a:pt x="28" y="68"/>
                  </a:cubicBezTo>
                  <a:close/>
                  <a:moveTo>
                    <a:pt x="33" y="68"/>
                  </a:moveTo>
                  <a:cubicBezTo>
                    <a:pt x="33" y="69"/>
                    <a:pt x="33" y="70"/>
                    <a:pt x="33" y="71"/>
                  </a:cubicBezTo>
                  <a:cubicBezTo>
                    <a:pt x="34" y="71"/>
                    <a:pt x="35" y="71"/>
                    <a:pt x="36" y="71"/>
                  </a:cubicBezTo>
                  <a:cubicBezTo>
                    <a:pt x="36" y="70"/>
                    <a:pt x="36" y="69"/>
                    <a:pt x="36" y="68"/>
                  </a:cubicBezTo>
                  <a:cubicBezTo>
                    <a:pt x="35" y="68"/>
                    <a:pt x="34" y="68"/>
                    <a:pt x="33" y="68"/>
                  </a:cubicBezTo>
                  <a:close/>
                  <a:moveTo>
                    <a:pt x="37" y="64"/>
                  </a:moveTo>
                  <a:cubicBezTo>
                    <a:pt x="37" y="65"/>
                    <a:pt x="37" y="66"/>
                    <a:pt x="37" y="66"/>
                  </a:cubicBezTo>
                  <a:cubicBezTo>
                    <a:pt x="38" y="66"/>
                    <a:pt x="39" y="66"/>
                    <a:pt x="40" y="66"/>
                  </a:cubicBezTo>
                  <a:cubicBezTo>
                    <a:pt x="40" y="66"/>
                    <a:pt x="40" y="65"/>
                    <a:pt x="40" y="64"/>
                  </a:cubicBezTo>
                  <a:cubicBezTo>
                    <a:pt x="39" y="64"/>
                    <a:pt x="38" y="64"/>
                    <a:pt x="37" y="64"/>
                  </a:cubicBezTo>
                  <a:close/>
                  <a:moveTo>
                    <a:pt x="24" y="64"/>
                  </a:moveTo>
                  <a:cubicBezTo>
                    <a:pt x="24" y="65"/>
                    <a:pt x="24" y="66"/>
                    <a:pt x="24" y="66"/>
                  </a:cubicBezTo>
                  <a:cubicBezTo>
                    <a:pt x="25" y="66"/>
                    <a:pt x="26" y="66"/>
                    <a:pt x="27" y="66"/>
                  </a:cubicBezTo>
                  <a:cubicBezTo>
                    <a:pt x="27" y="66"/>
                    <a:pt x="27" y="65"/>
                    <a:pt x="27" y="64"/>
                  </a:cubicBezTo>
                  <a:cubicBezTo>
                    <a:pt x="26" y="64"/>
                    <a:pt x="25" y="64"/>
                    <a:pt x="24" y="64"/>
                  </a:cubicBezTo>
                  <a:close/>
                  <a:moveTo>
                    <a:pt x="28" y="64"/>
                  </a:moveTo>
                  <a:cubicBezTo>
                    <a:pt x="28" y="65"/>
                    <a:pt x="28" y="66"/>
                    <a:pt x="28" y="66"/>
                  </a:cubicBezTo>
                  <a:cubicBezTo>
                    <a:pt x="29" y="66"/>
                    <a:pt x="31" y="66"/>
                    <a:pt x="32" y="66"/>
                  </a:cubicBezTo>
                  <a:cubicBezTo>
                    <a:pt x="32" y="66"/>
                    <a:pt x="32" y="65"/>
                    <a:pt x="32" y="64"/>
                  </a:cubicBezTo>
                  <a:cubicBezTo>
                    <a:pt x="31" y="64"/>
                    <a:pt x="29" y="64"/>
                    <a:pt x="28" y="64"/>
                  </a:cubicBezTo>
                  <a:close/>
                  <a:moveTo>
                    <a:pt x="33" y="64"/>
                  </a:moveTo>
                  <a:cubicBezTo>
                    <a:pt x="33" y="65"/>
                    <a:pt x="33" y="66"/>
                    <a:pt x="33" y="66"/>
                  </a:cubicBezTo>
                  <a:cubicBezTo>
                    <a:pt x="34" y="66"/>
                    <a:pt x="35" y="66"/>
                    <a:pt x="36" y="66"/>
                  </a:cubicBezTo>
                  <a:cubicBezTo>
                    <a:pt x="36" y="66"/>
                    <a:pt x="36" y="65"/>
                    <a:pt x="36" y="64"/>
                  </a:cubicBezTo>
                  <a:cubicBezTo>
                    <a:pt x="35" y="64"/>
                    <a:pt x="34" y="64"/>
                    <a:pt x="33" y="64"/>
                  </a:cubicBezTo>
                  <a:close/>
                  <a:moveTo>
                    <a:pt x="37" y="60"/>
                  </a:moveTo>
                  <a:cubicBezTo>
                    <a:pt x="37" y="61"/>
                    <a:pt x="37" y="62"/>
                    <a:pt x="37" y="62"/>
                  </a:cubicBezTo>
                  <a:cubicBezTo>
                    <a:pt x="38" y="62"/>
                    <a:pt x="39" y="62"/>
                    <a:pt x="40" y="62"/>
                  </a:cubicBezTo>
                  <a:cubicBezTo>
                    <a:pt x="40" y="62"/>
                    <a:pt x="40" y="61"/>
                    <a:pt x="40" y="60"/>
                  </a:cubicBezTo>
                  <a:cubicBezTo>
                    <a:pt x="39" y="60"/>
                    <a:pt x="38" y="60"/>
                    <a:pt x="37" y="60"/>
                  </a:cubicBezTo>
                  <a:close/>
                  <a:moveTo>
                    <a:pt x="20" y="60"/>
                  </a:moveTo>
                  <a:cubicBezTo>
                    <a:pt x="20" y="61"/>
                    <a:pt x="20" y="62"/>
                    <a:pt x="20" y="62"/>
                  </a:cubicBezTo>
                  <a:cubicBezTo>
                    <a:pt x="21" y="62"/>
                    <a:pt x="22" y="62"/>
                    <a:pt x="23" y="62"/>
                  </a:cubicBezTo>
                  <a:cubicBezTo>
                    <a:pt x="23" y="62"/>
                    <a:pt x="23" y="61"/>
                    <a:pt x="23" y="60"/>
                  </a:cubicBezTo>
                  <a:cubicBezTo>
                    <a:pt x="22" y="60"/>
                    <a:pt x="21" y="60"/>
                    <a:pt x="20" y="60"/>
                  </a:cubicBezTo>
                  <a:close/>
                  <a:moveTo>
                    <a:pt x="28" y="60"/>
                  </a:moveTo>
                  <a:cubicBezTo>
                    <a:pt x="28" y="61"/>
                    <a:pt x="28" y="62"/>
                    <a:pt x="28" y="62"/>
                  </a:cubicBezTo>
                  <a:cubicBezTo>
                    <a:pt x="29" y="62"/>
                    <a:pt x="31" y="62"/>
                    <a:pt x="32" y="62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1" y="60"/>
                    <a:pt x="29" y="60"/>
                    <a:pt x="28" y="60"/>
                  </a:cubicBezTo>
                  <a:close/>
                  <a:moveTo>
                    <a:pt x="33" y="60"/>
                  </a:moveTo>
                  <a:cubicBezTo>
                    <a:pt x="33" y="61"/>
                    <a:pt x="33" y="62"/>
                    <a:pt x="33" y="62"/>
                  </a:cubicBezTo>
                  <a:cubicBezTo>
                    <a:pt x="34" y="62"/>
                    <a:pt x="35" y="62"/>
                    <a:pt x="36" y="62"/>
                  </a:cubicBezTo>
                  <a:cubicBezTo>
                    <a:pt x="36" y="62"/>
                    <a:pt x="36" y="61"/>
                    <a:pt x="36" y="60"/>
                  </a:cubicBezTo>
                  <a:cubicBezTo>
                    <a:pt x="35" y="60"/>
                    <a:pt x="34" y="60"/>
                    <a:pt x="33" y="60"/>
                  </a:cubicBezTo>
                  <a:close/>
                  <a:moveTo>
                    <a:pt x="37" y="56"/>
                  </a:moveTo>
                  <a:cubicBezTo>
                    <a:pt x="37" y="57"/>
                    <a:pt x="37" y="57"/>
                    <a:pt x="37" y="58"/>
                  </a:cubicBezTo>
                  <a:cubicBezTo>
                    <a:pt x="38" y="58"/>
                    <a:pt x="39" y="58"/>
                    <a:pt x="40" y="58"/>
                  </a:cubicBezTo>
                  <a:cubicBezTo>
                    <a:pt x="40" y="57"/>
                    <a:pt x="40" y="57"/>
                    <a:pt x="40" y="56"/>
                  </a:cubicBezTo>
                  <a:cubicBezTo>
                    <a:pt x="39" y="56"/>
                    <a:pt x="38" y="56"/>
                    <a:pt x="37" y="56"/>
                  </a:cubicBezTo>
                  <a:close/>
                  <a:moveTo>
                    <a:pt x="20" y="56"/>
                  </a:moveTo>
                  <a:cubicBezTo>
                    <a:pt x="20" y="57"/>
                    <a:pt x="20" y="57"/>
                    <a:pt x="20" y="58"/>
                  </a:cubicBezTo>
                  <a:cubicBezTo>
                    <a:pt x="21" y="58"/>
                    <a:pt x="22" y="58"/>
                    <a:pt x="23" y="58"/>
                  </a:cubicBezTo>
                  <a:cubicBezTo>
                    <a:pt x="23" y="57"/>
                    <a:pt x="23" y="57"/>
                    <a:pt x="23" y="56"/>
                  </a:cubicBezTo>
                  <a:cubicBezTo>
                    <a:pt x="22" y="56"/>
                    <a:pt x="21" y="56"/>
                    <a:pt x="20" y="56"/>
                  </a:cubicBezTo>
                  <a:close/>
                  <a:moveTo>
                    <a:pt x="24" y="56"/>
                  </a:moveTo>
                  <a:cubicBezTo>
                    <a:pt x="24" y="57"/>
                    <a:pt x="24" y="57"/>
                    <a:pt x="24" y="58"/>
                  </a:cubicBezTo>
                  <a:cubicBezTo>
                    <a:pt x="25" y="58"/>
                    <a:pt x="26" y="58"/>
                    <a:pt x="27" y="58"/>
                  </a:cubicBezTo>
                  <a:cubicBezTo>
                    <a:pt x="27" y="57"/>
                    <a:pt x="27" y="57"/>
                    <a:pt x="27" y="56"/>
                  </a:cubicBezTo>
                  <a:cubicBezTo>
                    <a:pt x="26" y="56"/>
                    <a:pt x="25" y="56"/>
                    <a:pt x="24" y="56"/>
                  </a:cubicBezTo>
                  <a:close/>
                  <a:moveTo>
                    <a:pt x="28" y="56"/>
                  </a:moveTo>
                  <a:cubicBezTo>
                    <a:pt x="28" y="57"/>
                    <a:pt x="28" y="57"/>
                    <a:pt x="28" y="58"/>
                  </a:cubicBezTo>
                  <a:cubicBezTo>
                    <a:pt x="29" y="58"/>
                    <a:pt x="31" y="58"/>
                    <a:pt x="32" y="58"/>
                  </a:cubicBezTo>
                  <a:cubicBezTo>
                    <a:pt x="32" y="57"/>
                    <a:pt x="32" y="57"/>
                    <a:pt x="32" y="56"/>
                  </a:cubicBezTo>
                  <a:cubicBezTo>
                    <a:pt x="31" y="56"/>
                    <a:pt x="29" y="56"/>
                    <a:pt x="28" y="56"/>
                  </a:cubicBezTo>
                  <a:close/>
                  <a:moveTo>
                    <a:pt x="37" y="52"/>
                  </a:moveTo>
                  <a:cubicBezTo>
                    <a:pt x="37" y="53"/>
                    <a:pt x="37" y="53"/>
                    <a:pt x="37" y="54"/>
                  </a:cubicBezTo>
                  <a:cubicBezTo>
                    <a:pt x="38" y="54"/>
                    <a:pt x="39" y="54"/>
                    <a:pt x="40" y="54"/>
                  </a:cubicBezTo>
                  <a:cubicBezTo>
                    <a:pt x="40" y="53"/>
                    <a:pt x="40" y="53"/>
                    <a:pt x="40" y="52"/>
                  </a:cubicBezTo>
                  <a:cubicBezTo>
                    <a:pt x="39" y="52"/>
                    <a:pt x="38" y="52"/>
                    <a:pt x="37" y="52"/>
                  </a:cubicBezTo>
                  <a:close/>
                  <a:moveTo>
                    <a:pt x="20" y="52"/>
                  </a:moveTo>
                  <a:cubicBezTo>
                    <a:pt x="20" y="53"/>
                    <a:pt x="20" y="53"/>
                    <a:pt x="20" y="54"/>
                  </a:cubicBezTo>
                  <a:cubicBezTo>
                    <a:pt x="21" y="54"/>
                    <a:pt x="22" y="54"/>
                    <a:pt x="23" y="54"/>
                  </a:cubicBezTo>
                  <a:cubicBezTo>
                    <a:pt x="23" y="53"/>
                    <a:pt x="23" y="53"/>
                    <a:pt x="23" y="52"/>
                  </a:cubicBezTo>
                  <a:cubicBezTo>
                    <a:pt x="22" y="52"/>
                    <a:pt x="21" y="52"/>
                    <a:pt x="20" y="52"/>
                  </a:cubicBezTo>
                  <a:close/>
                  <a:moveTo>
                    <a:pt x="24" y="52"/>
                  </a:moveTo>
                  <a:cubicBezTo>
                    <a:pt x="24" y="53"/>
                    <a:pt x="24" y="53"/>
                    <a:pt x="24" y="54"/>
                  </a:cubicBezTo>
                  <a:cubicBezTo>
                    <a:pt x="25" y="54"/>
                    <a:pt x="26" y="54"/>
                    <a:pt x="27" y="54"/>
                  </a:cubicBezTo>
                  <a:cubicBezTo>
                    <a:pt x="27" y="53"/>
                    <a:pt x="27" y="53"/>
                    <a:pt x="27" y="52"/>
                  </a:cubicBezTo>
                  <a:cubicBezTo>
                    <a:pt x="26" y="52"/>
                    <a:pt x="25" y="52"/>
                    <a:pt x="24" y="52"/>
                  </a:cubicBezTo>
                  <a:close/>
                  <a:moveTo>
                    <a:pt x="28" y="52"/>
                  </a:moveTo>
                  <a:cubicBezTo>
                    <a:pt x="28" y="53"/>
                    <a:pt x="28" y="53"/>
                    <a:pt x="28" y="54"/>
                  </a:cubicBezTo>
                  <a:cubicBezTo>
                    <a:pt x="29" y="54"/>
                    <a:pt x="31" y="54"/>
                    <a:pt x="32" y="54"/>
                  </a:cubicBezTo>
                  <a:cubicBezTo>
                    <a:pt x="32" y="53"/>
                    <a:pt x="32" y="53"/>
                    <a:pt x="32" y="52"/>
                  </a:cubicBezTo>
                  <a:cubicBezTo>
                    <a:pt x="31" y="52"/>
                    <a:pt x="29" y="52"/>
                    <a:pt x="28" y="52"/>
                  </a:cubicBezTo>
                  <a:close/>
                  <a:moveTo>
                    <a:pt x="33" y="52"/>
                  </a:moveTo>
                  <a:cubicBezTo>
                    <a:pt x="33" y="53"/>
                    <a:pt x="33" y="53"/>
                    <a:pt x="33" y="54"/>
                  </a:cubicBezTo>
                  <a:cubicBezTo>
                    <a:pt x="34" y="54"/>
                    <a:pt x="35" y="54"/>
                    <a:pt x="36" y="54"/>
                  </a:cubicBezTo>
                  <a:cubicBezTo>
                    <a:pt x="36" y="53"/>
                    <a:pt x="36" y="53"/>
                    <a:pt x="36" y="52"/>
                  </a:cubicBezTo>
                  <a:cubicBezTo>
                    <a:pt x="35" y="52"/>
                    <a:pt x="34" y="52"/>
                    <a:pt x="33" y="52"/>
                  </a:cubicBezTo>
                  <a:close/>
                  <a:moveTo>
                    <a:pt x="37" y="48"/>
                  </a:moveTo>
                  <a:cubicBezTo>
                    <a:pt x="37" y="48"/>
                    <a:pt x="37" y="49"/>
                    <a:pt x="37" y="50"/>
                  </a:cubicBezTo>
                  <a:cubicBezTo>
                    <a:pt x="38" y="50"/>
                    <a:pt x="39" y="50"/>
                    <a:pt x="40" y="50"/>
                  </a:cubicBezTo>
                  <a:cubicBezTo>
                    <a:pt x="40" y="49"/>
                    <a:pt x="40" y="48"/>
                    <a:pt x="40" y="48"/>
                  </a:cubicBezTo>
                  <a:cubicBezTo>
                    <a:pt x="39" y="48"/>
                    <a:pt x="38" y="48"/>
                    <a:pt x="37" y="48"/>
                  </a:cubicBezTo>
                  <a:close/>
                  <a:moveTo>
                    <a:pt x="20" y="48"/>
                  </a:moveTo>
                  <a:cubicBezTo>
                    <a:pt x="20" y="48"/>
                    <a:pt x="20" y="49"/>
                    <a:pt x="20" y="50"/>
                  </a:cubicBezTo>
                  <a:cubicBezTo>
                    <a:pt x="21" y="50"/>
                    <a:pt x="22" y="50"/>
                    <a:pt x="23" y="50"/>
                  </a:cubicBezTo>
                  <a:cubicBezTo>
                    <a:pt x="23" y="49"/>
                    <a:pt x="23" y="48"/>
                    <a:pt x="23" y="48"/>
                  </a:cubicBezTo>
                  <a:cubicBezTo>
                    <a:pt x="22" y="48"/>
                    <a:pt x="21" y="48"/>
                    <a:pt x="20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9"/>
                    <a:pt x="24" y="50"/>
                  </a:cubicBezTo>
                  <a:cubicBezTo>
                    <a:pt x="25" y="50"/>
                    <a:pt x="26" y="50"/>
                    <a:pt x="27" y="50"/>
                  </a:cubicBezTo>
                  <a:cubicBezTo>
                    <a:pt x="27" y="49"/>
                    <a:pt x="27" y="48"/>
                    <a:pt x="27" y="48"/>
                  </a:cubicBezTo>
                  <a:cubicBezTo>
                    <a:pt x="26" y="48"/>
                    <a:pt x="25" y="48"/>
                    <a:pt x="24" y="48"/>
                  </a:cubicBezTo>
                  <a:close/>
                  <a:moveTo>
                    <a:pt x="28" y="48"/>
                  </a:moveTo>
                  <a:cubicBezTo>
                    <a:pt x="28" y="48"/>
                    <a:pt x="28" y="49"/>
                    <a:pt x="28" y="50"/>
                  </a:cubicBezTo>
                  <a:cubicBezTo>
                    <a:pt x="29" y="50"/>
                    <a:pt x="31" y="50"/>
                    <a:pt x="32" y="50"/>
                  </a:cubicBezTo>
                  <a:cubicBezTo>
                    <a:pt x="32" y="49"/>
                    <a:pt x="32" y="48"/>
                    <a:pt x="32" y="48"/>
                  </a:cubicBezTo>
                  <a:cubicBezTo>
                    <a:pt x="31" y="48"/>
                    <a:pt x="29" y="48"/>
                    <a:pt x="28" y="48"/>
                  </a:cubicBezTo>
                  <a:close/>
                  <a:moveTo>
                    <a:pt x="33" y="48"/>
                  </a:moveTo>
                  <a:cubicBezTo>
                    <a:pt x="33" y="48"/>
                    <a:pt x="33" y="49"/>
                    <a:pt x="33" y="50"/>
                  </a:cubicBezTo>
                  <a:cubicBezTo>
                    <a:pt x="34" y="50"/>
                    <a:pt x="35" y="50"/>
                    <a:pt x="36" y="50"/>
                  </a:cubicBezTo>
                  <a:cubicBezTo>
                    <a:pt x="36" y="49"/>
                    <a:pt x="36" y="48"/>
                    <a:pt x="36" y="48"/>
                  </a:cubicBezTo>
                  <a:cubicBezTo>
                    <a:pt x="35" y="48"/>
                    <a:pt x="34" y="48"/>
                    <a:pt x="33" y="48"/>
                  </a:cubicBezTo>
                  <a:close/>
                  <a:moveTo>
                    <a:pt x="37" y="44"/>
                  </a:moveTo>
                  <a:cubicBezTo>
                    <a:pt x="37" y="44"/>
                    <a:pt x="37" y="45"/>
                    <a:pt x="37" y="46"/>
                  </a:cubicBezTo>
                  <a:cubicBezTo>
                    <a:pt x="38" y="46"/>
                    <a:pt x="39" y="46"/>
                    <a:pt x="40" y="46"/>
                  </a:cubicBezTo>
                  <a:cubicBezTo>
                    <a:pt x="40" y="45"/>
                    <a:pt x="40" y="44"/>
                    <a:pt x="40" y="44"/>
                  </a:cubicBezTo>
                  <a:cubicBezTo>
                    <a:pt x="39" y="44"/>
                    <a:pt x="38" y="44"/>
                    <a:pt x="37" y="44"/>
                  </a:cubicBezTo>
                  <a:close/>
                  <a:moveTo>
                    <a:pt x="20" y="44"/>
                  </a:moveTo>
                  <a:cubicBezTo>
                    <a:pt x="20" y="44"/>
                    <a:pt x="20" y="45"/>
                    <a:pt x="20" y="46"/>
                  </a:cubicBezTo>
                  <a:cubicBezTo>
                    <a:pt x="21" y="46"/>
                    <a:pt x="22" y="46"/>
                    <a:pt x="23" y="46"/>
                  </a:cubicBezTo>
                  <a:cubicBezTo>
                    <a:pt x="23" y="45"/>
                    <a:pt x="23" y="44"/>
                    <a:pt x="23" y="44"/>
                  </a:cubicBezTo>
                  <a:cubicBezTo>
                    <a:pt x="22" y="44"/>
                    <a:pt x="21" y="44"/>
                    <a:pt x="20" y="44"/>
                  </a:cubicBezTo>
                  <a:close/>
                  <a:moveTo>
                    <a:pt x="24" y="44"/>
                  </a:moveTo>
                  <a:cubicBezTo>
                    <a:pt x="24" y="44"/>
                    <a:pt x="24" y="45"/>
                    <a:pt x="24" y="46"/>
                  </a:cubicBezTo>
                  <a:cubicBezTo>
                    <a:pt x="25" y="46"/>
                    <a:pt x="26" y="46"/>
                    <a:pt x="27" y="46"/>
                  </a:cubicBezTo>
                  <a:cubicBezTo>
                    <a:pt x="27" y="45"/>
                    <a:pt x="27" y="44"/>
                    <a:pt x="27" y="44"/>
                  </a:cubicBezTo>
                  <a:cubicBezTo>
                    <a:pt x="26" y="44"/>
                    <a:pt x="25" y="44"/>
                    <a:pt x="24" y="44"/>
                  </a:cubicBezTo>
                  <a:close/>
                  <a:moveTo>
                    <a:pt x="28" y="44"/>
                  </a:moveTo>
                  <a:cubicBezTo>
                    <a:pt x="28" y="44"/>
                    <a:pt x="28" y="45"/>
                    <a:pt x="28" y="46"/>
                  </a:cubicBezTo>
                  <a:cubicBezTo>
                    <a:pt x="29" y="46"/>
                    <a:pt x="31" y="46"/>
                    <a:pt x="32" y="46"/>
                  </a:cubicBezTo>
                  <a:cubicBezTo>
                    <a:pt x="32" y="45"/>
                    <a:pt x="32" y="44"/>
                    <a:pt x="32" y="44"/>
                  </a:cubicBezTo>
                  <a:cubicBezTo>
                    <a:pt x="31" y="44"/>
                    <a:pt x="29" y="44"/>
                    <a:pt x="28" y="44"/>
                  </a:cubicBezTo>
                  <a:close/>
                  <a:moveTo>
                    <a:pt x="33" y="44"/>
                  </a:moveTo>
                  <a:cubicBezTo>
                    <a:pt x="33" y="44"/>
                    <a:pt x="33" y="45"/>
                    <a:pt x="33" y="46"/>
                  </a:cubicBezTo>
                  <a:cubicBezTo>
                    <a:pt x="34" y="46"/>
                    <a:pt x="35" y="46"/>
                    <a:pt x="36" y="46"/>
                  </a:cubicBezTo>
                  <a:cubicBezTo>
                    <a:pt x="36" y="45"/>
                    <a:pt x="36" y="44"/>
                    <a:pt x="36" y="44"/>
                  </a:cubicBezTo>
                  <a:cubicBezTo>
                    <a:pt x="35" y="44"/>
                    <a:pt x="34" y="44"/>
                    <a:pt x="33" y="44"/>
                  </a:cubicBezTo>
                  <a:close/>
                  <a:moveTo>
                    <a:pt x="37" y="39"/>
                  </a:moveTo>
                  <a:cubicBezTo>
                    <a:pt x="37" y="40"/>
                    <a:pt x="37" y="41"/>
                    <a:pt x="37" y="42"/>
                  </a:cubicBezTo>
                  <a:cubicBezTo>
                    <a:pt x="38" y="42"/>
                    <a:pt x="39" y="42"/>
                    <a:pt x="40" y="42"/>
                  </a:cubicBezTo>
                  <a:cubicBezTo>
                    <a:pt x="40" y="41"/>
                    <a:pt x="40" y="40"/>
                    <a:pt x="40" y="39"/>
                  </a:cubicBezTo>
                  <a:cubicBezTo>
                    <a:pt x="39" y="39"/>
                    <a:pt x="38" y="39"/>
                    <a:pt x="37" y="39"/>
                  </a:cubicBezTo>
                  <a:close/>
                  <a:moveTo>
                    <a:pt x="20" y="39"/>
                  </a:moveTo>
                  <a:cubicBezTo>
                    <a:pt x="20" y="40"/>
                    <a:pt x="20" y="41"/>
                    <a:pt x="20" y="42"/>
                  </a:cubicBezTo>
                  <a:cubicBezTo>
                    <a:pt x="21" y="42"/>
                    <a:pt x="22" y="42"/>
                    <a:pt x="23" y="42"/>
                  </a:cubicBezTo>
                  <a:cubicBezTo>
                    <a:pt x="23" y="41"/>
                    <a:pt x="23" y="40"/>
                    <a:pt x="23" y="39"/>
                  </a:cubicBezTo>
                  <a:cubicBezTo>
                    <a:pt x="22" y="39"/>
                    <a:pt x="21" y="39"/>
                    <a:pt x="20" y="39"/>
                  </a:cubicBezTo>
                  <a:close/>
                  <a:moveTo>
                    <a:pt x="28" y="39"/>
                  </a:moveTo>
                  <a:cubicBezTo>
                    <a:pt x="28" y="40"/>
                    <a:pt x="28" y="41"/>
                    <a:pt x="28" y="42"/>
                  </a:cubicBezTo>
                  <a:cubicBezTo>
                    <a:pt x="29" y="42"/>
                    <a:pt x="31" y="42"/>
                    <a:pt x="32" y="42"/>
                  </a:cubicBezTo>
                  <a:cubicBezTo>
                    <a:pt x="32" y="41"/>
                    <a:pt x="32" y="40"/>
                    <a:pt x="32" y="39"/>
                  </a:cubicBezTo>
                  <a:cubicBezTo>
                    <a:pt x="31" y="39"/>
                    <a:pt x="29" y="39"/>
                    <a:pt x="28" y="39"/>
                  </a:cubicBezTo>
                  <a:close/>
                  <a:moveTo>
                    <a:pt x="33" y="39"/>
                  </a:moveTo>
                  <a:cubicBezTo>
                    <a:pt x="33" y="40"/>
                    <a:pt x="33" y="41"/>
                    <a:pt x="33" y="42"/>
                  </a:cubicBezTo>
                  <a:cubicBezTo>
                    <a:pt x="34" y="42"/>
                    <a:pt x="35" y="42"/>
                    <a:pt x="36" y="42"/>
                  </a:cubicBezTo>
                  <a:cubicBezTo>
                    <a:pt x="36" y="41"/>
                    <a:pt x="36" y="40"/>
                    <a:pt x="36" y="39"/>
                  </a:cubicBezTo>
                  <a:cubicBezTo>
                    <a:pt x="35" y="39"/>
                    <a:pt x="34" y="39"/>
                    <a:pt x="33" y="39"/>
                  </a:cubicBezTo>
                  <a:close/>
                  <a:moveTo>
                    <a:pt x="20" y="35"/>
                  </a:moveTo>
                  <a:cubicBezTo>
                    <a:pt x="20" y="36"/>
                    <a:pt x="20" y="37"/>
                    <a:pt x="20" y="37"/>
                  </a:cubicBezTo>
                  <a:cubicBezTo>
                    <a:pt x="21" y="37"/>
                    <a:pt x="22" y="37"/>
                    <a:pt x="23" y="37"/>
                  </a:cubicBezTo>
                  <a:cubicBezTo>
                    <a:pt x="23" y="37"/>
                    <a:pt x="23" y="36"/>
                    <a:pt x="23" y="35"/>
                  </a:cubicBezTo>
                  <a:cubicBezTo>
                    <a:pt x="22" y="35"/>
                    <a:pt x="21" y="35"/>
                    <a:pt x="20" y="35"/>
                  </a:cubicBezTo>
                  <a:close/>
                  <a:moveTo>
                    <a:pt x="28" y="35"/>
                  </a:moveTo>
                  <a:cubicBezTo>
                    <a:pt x="28" y="36"/>
                    <a:pt x="28" y="37"/>
                    <a:pt x="28" y="37"/>
                  </a:cubicBezTo>
                  <a:cubicBezTo>
                    <a:pt x="29" y="37"/>
                    <a:pt x="31" y="37"/>
                    <a:pt x="32" y="37"/>
                  </a:cubicBezTo>
                  <a:cubicBezTo>
                    <a:pt x="32" y="37"/>
                    <a:pt x="32" y="36"/>
                    <a:pt x="32" y="35"/>
                  </a:cubicBezTo>
                  <a:cubicBezTo>
                    <a:pt x="31" y="35"/>
                    <a:pt x="29" y="35"/>
                    <a:pt x="28" y="35"/>
                  </a:cubicBezTo>
                  <a:close/>
                  <a:moveTo>
                    <a:pt x="33" y="35"/>
                  </a:moveTo>
                  <a:cubicBezTo>
                    <a:pt x="33" y="36"/>
                    <a:pt x="33" y="37"/>
                    <a:pt x="33" y="37"/>
                  </a:cubicBezTo>
                  <a:cubicBezTo>
                    <a:pt x="34" y="37"/>
                    <a:pt x="35" y="37"/>
                    <a:pt x="36" y="37"/>
                  </a:cubicBezTo>
                  <a:cubicBezTo>
                    <a:pt x="36" y="37"/>
                    <a:pt x="36" y="36"/>
                    <a:pt x="36" y="35"/>
                  </a:cubicBezTo>
                  <a:cubicBezTo>
                    <a:pt x="35" y="35"/>
                    <a:pt x="34" y="35"/>
                    <a:pt x="33" y="35"/>
                  </a:cubicBezTo>
                  <a:close/>
                  <a:moveTo>
                    <a:pt x="20" y="31"/>
                  </a:moveTo>
                  <a:cubicBezTo>
                    <a:pt x="20" y="32"/>
                    <a:pt x="20" y="33"/>
                    <a:pt x="20" y="33"/>
                  </a:cubicBezTo>
                  <a:cubicBezTo>
                    <a:pt x="21" y="33"/>
                    <a:pt x="22" y="33"/>
                    <a:pt x="23" y="33"/>
                  </a:cubicBezTo>
                  <a:cubicBezTo>
                    <a:pt x="23" y="33"/>
                    <a:pt x="23" y="32"/>
                    <a:pt x="23" y="31"/>
                  </a:cubicBezTo>
                  <a:cubicBezTo>
                    <a:pt x="22" y="31"/>
                    <a:pt x="21" y="31"/>
                    <a:pt x="20" y="31"/>
                  </a:cubicBezTo>
                  <a:close/>
                  <a:moveTo>
                    <a:pt x="24" y="31"/>
                  </a:moveTo>
                  <a:cubicBezTo>
                    <a:pt x="24" y="32"/>
                    <a:pt x="24" y="33"/>
                    <a:pt x="24" y="33"/>
                  </a:cubicBezTo>
                  <a:cubicBezTo>
                    <a:pt x="25" y="33"/>
                    <a:pt x="26" y="33"/>
                    <a:pt x="27" y="33"/>
                  </a:cubicBezTo>
                  <a:cubicBezTo>
                    <a:pt x="27" y="33"/>
                    <a:pt x="27" y="32"/>
                    <a:pt x="27" y="31"/>
                  </a:cubicBezTo>
                  <a:cubicBezTo>
                    <a:pt x="26" y="31"/>
                    <a:pt x="25" y="31"/>
                    <a:pt x="24" y="31"/>
                  </a:cubicBezTo>
                  <a:close/>
                  <a:moveTo>
                    <a:pt x="33" y="31"/>
                  </a:moveTo>
                  <a:cubicBezTo>
                    <a:pt x="33" y="32"/>
                    <a:pt x="33" y="33"/>
                    <a:pt x="33" y="33"/>
                  </a:cubicBezTo>
                  <a:cubicBezTo>
                    <a:pt x="34" y="33"/>
                    <a:pt x="35" y="33"/>
                    <a:pt x="36" y="33"/>
                  </a:cubicBezTo>
                  <a:cubicBezTo>
                    <a:pt x="36" y="33"/>
                    <a:pt x="36" y="32"/>
                    <a:pt x="36" y="31"/>
                  </a:cubicBezTo>
                  <a:cubicBezTo>
                    <a:pt x="35" y="31"/>
                    <a:pt x="34" y="31"/>
                    <a:pt x="33" y="31"/>
                  </a:cubicBezTo>
                  <a:close/>
                  <a:moveTo>
                    <a:pt x="24" y="27"/>
                  </a:moveTo>
                  <a:cubicBezTo>
                    <a:pt x="24" y="28"/>
                    <a:pt x="24" y="28"/>
                    <a:pt x="24" y="29"/>
                  </a:cubicBezTo>
                  <a:cubicBezTo>
                    <a:pt x="25" y="29"/>
                    <a:pt x="26" y="29"/>
                    <a:pt x="27" y="29"/>
                  </a:cubicBezTo>
                  <a:cubicBezTo>
                    <a:pt x="27" y="28"/>
                    <a:pt x="27" y="28"/>
                    <a:pt x="27" y="27"/>
                  </a:cubicBezTo>
                  <a:cubicBezTo>
                    <a:pt x="26" y="27"/>
                    <a:pt x="25" y="27"/>
                    <a:pt x="24" y="27"/>
                  </a:cubicBezTo>
                  <a:close/>
                  <a:moveTo>
                    <a:pt x="28" y="27"/>
                  </a:moveTo>
                  <a:cubicBezTo>
                    <a:pt x="28" y="28"/>
                    <a:pt x="28" y="28"/>
                    <a:pt x="28" y="29"/>
                  </a:cubicBezTo>
                  <a:cubicBezTo>
                    <a:pt x="29" y="29"/>
                    <a:pt x="31" y="29"/>
                    <a:pt x="32" y="29"/>
                  </a:cubicBezTo>
                  <a:cubicBezTo>
                    <a:pt x="32" y="28"/>
                    <a:pt x="32" y="28"/>
                    <a:pt x="32" y="27"/>
                  </a:cubicBezTo>
                  <a:cubicBezTo>
                    <a:pt x="31" y="27"/>
                    <a:pt x="29" y="27"/>
                    <a:pt x="28" y="27"/>
                  </a:cubicBezTo>
                  <a:close/>
                  <a:moveTo>
                    <a:pt x="33" y="27"/>
                  </a:moveTo>
                  <a:cubicBezTo>
                    <a:pt x="33" y="28"/>
                    <a:pt x="33" y="28"/>
                    <a:pt x="33" y="29"/>
                  </a:cubicBezTo>
                  <a:cubicBezTo>
                    <a:pt x="34" y="29"/>
                    <a:pt x="35" y="29"/>
                    <a:pt x="36" y="29"/>
                  </a:cubicBezTo>
                  <a:cubicBezTo>
                    <a:pt x="36" y="28"/>
                    <a:pt x="36" y="28"/>
                    <a:pt x="36" y="27"/>
                  </a:cubicBezTo>
                  <a:cubicBezTo>
                    <a:pt x="35" y="27"/>
                    <a:pt x="34" y="27"/>
                    <a:pt x="33" y="27"/>
                  </a:cubicBezTo>
                  <a:close/>
                  <a:moveTo>
                    <a:pt x="24" y="23"/>
                  </a:moveTo>
                  <a:cubicBezTo>
                    <a:pt x="24" y="24"/>
                    <a:pt x="24" y="24"/>
                    <a:pt x="24" y="25"/>
                  </a:cubicBezTo>
                  <a:cubicBezTo>
                    <a:pt x="25" y="25"/>
                    <a:pt x="26" y="25"/>
                    <a:pt x="27" y="25"/>
                  </a:cubicBezTo>
                  <a:cubicBezTo>
                    <a:pt x="27" y="24"/>
                    <a:pt x="27" y="24"/>
                    <a:pt x="27" y="23"/>
                  </a:cubicBezTo>
                  <a:cubicBezTo>
                    <a:pt x="26" y="23"/>
                    <a:pt x="25" y="23"/>
                    <a:pt x="24" y="23"/>
                  </a:cubicBezTo>
                  <a:close/>
                  <a:moveTo>
                    <a:pt x="28" y="23"/>
                  </a:moveTo>
                  <a:cubicBezTo>
                    <a:pt x="28" y="24"/>
                    <a:pt x="28" y="24"/>
                    <a:pt x="28" y="25"/>
                  </a:cubicBezTo>
                  <a:cubicBezTo>
                    <a:pt x="29" y="25"/>
                    <a:pt x="31" y="25"/>
                    <a:pt x="32" y="25"/>
                  </a:cubicBezTo>
                  <a:cubicBezTo>
                    <a:pt x="32" y="24"/>
                    <a:pt x="32" y="24"/>
                    <a:pt x="32" y="23"/>
                  </a:cubicBezTo>
                  <a:cubicBezTo>
                    <a:pt x="31" y="23"/>
                    <a:pt x="29" y="23"/>
                    <a:pt x="28" y="23"/>
                  </a:cubicBezTo>
                  <a:close/>
                  <a:moveTo>
                    <a:pt x="33" y="23"/>
                  </a:moveTo>
                  <a:cubicBezTo>
                    <a:pt x="33" y="24"/>
                    <a:pt x="33" y="24"/>
                    <a:pt x="33" y="25"/>
                  </a:cubicBezTo>
                  <a:cubicBezTo>
                    <a:pt x="34" y="25"/>
                    <a:pt x="35" y="25"/>
                    <a:pt x="36" y="25"/>
                  </a:cubicBezTo>
                  <a:cubicBezTo>
                    <a:pt x="36" y="24"/>
                    <a:pt x="36" y="24"/>
                    <a:pt x="36" y="23"/>
                  </a:cubicBezTo>
                  <a:cubicBezTo>
                    <a:pt x="35" y="23"/>
                    <a:pt x="34" y="23"/>
                    <a:pt x="33" y="23"/>
                  </a:cubicBezTo>
                  <a:close/>
                  <a:moveTo>
                    <a:pt x="24" y="19"/>
                  </a:moveTo>
                  <a:cubicBezTo>
                    <a:pt x="24" y="19"/>
                    <a:pt x="24" y="20"/>
                    <a:pt x="24" y="21"/>
                  </a:cubicBezTo>
                  <a:cubicBezTo>
                    <a:pt x="25" y="21"/>
                    <a:pt x="26" y="21"/>
                    <a:pt x="27" y="21"/>
                  </a:cubicBezTo>
                  <a:cubicBezTo>
                    <a:pt x="27" y="20"/>
                    <a:pt x="27" y="19"/>
                    <a:pt x="27" y="19"/>
                  </a:cubicBezTo>
                  <a:cubicBezTo>
                    <a:pt x="26" y="19"/>
                    <a:pt x="25" y="19"/>
                    <a:pt x="24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16" name="Freeform 2622"/>
            <p:cNvSpPr/>
            <p:nvPr/>
          </p:nvSpPr>
          <p:spPr bwMode="auto">
            <a:xfrm>
              <a:off x="-2989262" y="774700"/>
              <a:ext cx="80963" cy="381000"/>
            </a:xfrm>
            <a:custGeom>
              <a:avLst/>
              <a:gdLst>
                <a:gd name="T0" fmla="*/ 51 w 51"/>
                <a:gd name="T1" fmla="*/ 240 h 240"/>
                <a:gd name="T2" fmla="*/ 0 w 51"/>
                <a:gd name="T3" fmla="*/ 240 h 240"/>
                <a:gd name="T4" fmla="*/ 0 w 51"/>
                <a:gd name="T5" fmla="*/ 0 h 240"/>
                <a:gd name="T6" fmla="*/ 51 w 51"/>
                <a:gd name="T7" fmla="*/ 16 h 240"/>
                <a:gd name="T8" fmla="*/ 51 w 51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0">
                  <a:moveTo>
                    <a:pt x="51" y="240"/>
                  </a:moveTo>
                  <a:lnTo>
                    <a:pt x="0" y="240"/>
                  </a:lnTo>
                  <a:lnTo>
                    <a:pt x="0" y="0"/>
                  </a:lnTo>
                  <a:lnTo>
                    <a:pt x="51" y="16"/>
                  </a:lnTo>
                  <a:lnTo>
                    <a:pt x="51" y="2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17" name="Rectangle 2623"/>
            <p:cNvSpPr>
              <a:spLocks noChangeArrowheads="1"/>
            </p:cNvSpPr>
            <p:nvPr/>
          </p:nvSpPr>
          <p:spPr bwMode="auto">
            <a:xfrm>
              <a:off x="-2936874" y="1025525"/>
              <a:ext cx="49213" cy="130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18" name="Freeform 2624"/>
            <p:cNvSpPr/>
            <p:nvPr/>
          </p:nvSpPr>
          <p:spPr bwMode="auto">
            <a:xfrm>
              <a:off x="-2998787" y="765175"/>
              <a:ext cx="100013" cy="50800"/>
            </a:xfrm>
            <a:custGeom>
              <a:avLst/>
              <a:gdLst>
                <a:gd name="T0" fmla="*/ 0 w 63"/>
                <a:gd name="T1" fmla="*/ 0 h 32"/>
                <a:gd name="T2" fmla="*/ 63 w 63"/>
                <a:gd name="T3" fmla="*/ 24 h 32"/>
                <a:gd name="T4" fmla="*/ 63 w 63"/>
                <a:gd name="T5" fmla="*/ 32 h 32"/>
                <a:gd name="T6" fmla="*/ 0 w 63"/>
                <a:gd name="T7" fmla="*/ 10 h 32"/>
                <a:gd name="T8" fmla="*/ 0 w 63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32">
                  <a:moveTo>
                    <a:pt x="0" y="0"/>
                  </a:moveTo>
                  <a:lnTo>
                    <a:pt x="63" y="24"/>
                  </a:lnTo>
                  <a:lnTo>
                    <a:pt x="63" y="32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19" name="Freeform 2625"/>
            <p:cNvSpPr>
              <a:spLocks noEditPoints="1"/>
            </p:cNvSpPr>
            <p:nvPr/>
          </p:nvSpPr>
          <p:spPr bwMode="auto">
            <a:xfrm>
              <a:off x="-2722562" y="842962"/>
              <a:ext cx="85725" cy="260350"/>
            </a:xfrm>
            <a:custGeom>
              <a:avLst/>
              <a:gdLst>
                <a:gd name="T0" fmla="*/ 4 w 26"/>
                <a:gd name="T1" fmla="*/ 0 h 80"/>
                <a:gd name="T2" fmla="*/ 16 w 26"/>
                <a:gd name="T3" fmla="*/ 0 h 80"/>
                <a:gd name="T4" fmla="*/ 6 w 26"/>
                <a:gd name="T5" fmla="*/ 9 h 80"/>
                <a:gd name="T6" fmla="*/ 4 w 26"/>
                <a:gd name="T7" fmla="*/ 24 h 80"/>
                <a:gd name="T8" fmla="*/ 4 w 26"/>
                <a:gd name="T9" fmla="*/ 33 h 80"/>
                <a:gd name="T10" fmla="*/ 4 w 26"/>
                <a:gd name="T11" fmla="*/ 44 h 80"/>
                <a:gd name="T12" fmla="*/ 6 w 26"/>
                <a:gd name="T13" fmla="*/ 52 h 80"/>
                <a:gd name="T14" fmla="*/ 6 w 26"/>
                <a:gd name="T15" fmla="*/ 61 h 80"/>
                <a:gd name="T16" fmla="*/ 4 w 26"/>
                <a:gd name="T17" fmla="*/ 68 h 80"/>
                <a:gd name="T18" fmla="*/ 4 w 26"/>
                <a:gd name="T19" fmla="*/ 78 h 80"/>
                <a:gd name="T20" fmla="*/ 0 w 26"/>
                <a:gd name="T21" fmla="*/ 74 h 80"/>
                <a:gd name="T22" fmla="*/ 3 w 26"/>
                <a:gd name="T23" fmla="*/ 70 h 80"/>
                <a:gd name="T24" fmla="*/ 13 w 26"/>
                <a:gd name="T25" fmla="*/ 72 h 80"/>
                <a:gd name="T26" fmla="*/ 17 w 26"/>
                <a:gd name="T27" fmla="*/ 72 h 80"/>
                <a:gd name="T28" fmla="*/ 23 w 26"/>
                <a:gd name="T29" fmla="*/ 70 h 80"/>
                <a:gd name="T30" fmla="*/ 10 w 26"/>
                <a:gd name="T31" fmla="*/ 66 h 80"/>
                <a:gd name="T32" fmla="*/ 22 w 26"/>
                <a:gd name="T33" fmla="*/ 66 h 80"/>
                <a:gd name="T34" fmla="*/ 3 w 26"/>
                <a:gd name="T35" fmla="*/ 65 h 80"/>
                <a:gd name="T36" fmla="*/ 10 w 26"/>
                <a:gd name="T37" fmla="*/ 65 h 80"/>
                <a:gd name="T38" fmla="*/ 20 w 26"/>
                <a:gd name="T39" fmla="*/ 63 h 80"/>
                <a:gd name="T40" fmla="*/ 13 w 26"/>
                <a:gd name="T41" fmla="*/ 59 h 80"/>
                <a:gd name="T42" fmla="*/ 22 w 26"/>
                <a:gd name="T43" fmla="*/ 59 h 80"/>
                <a:gd name="T44" fmla="*/ 3 w 26"/>
                <a:gd name="T45" fmla="*/ 57 h 80"/>
                <a:gd name="T46" fmla="*/ 10 w 26"/>
                <a:gd name="T47" fmla="*/ 57 h 80"/>
                <a:gd name="T48" fmla="*/ 17 w 26"/>
                <a:gd name="T49" fmla="*/ 55 h 80"/>
                <a:gd name="T50" fmla="*/ 7 w 26"/>
                <a:gd name="T51" fmla="*/ 52 h 80"/>
                <a:gd name="T52" fmla="*/ 22 w 26"/>
                <a:gd name="T53" fmla="*/ 52 h 80"/>
                <a:gd name="T54" fmla="*/ 3 w 26"/>
                <a:gd name="T55" fmla="*/ 50 h 80"/>
                <a:gd name="T56" fmla="*/ 10 w 26"/>
                <a:gd name="T57" fmla="*/ 50 h 80"/>
                <a:gd name="T58" fmla="*/ 17 w 26"/>
                <a:gd name="T59" fmla="*/ 48 h 80"/>
                <a:gd name="T60" fmla="*/ 0 w 26"/>
                <a:gd name="T61" fmla="*/ 44 h 80"/>
                <a:gd name="T62" fmla="*/ 16 w 26"/>
                <a:gd name="T63" fmla="*/ 44 h 80"/>
                <a:gd name="T64" fmla="*/ 22 w 26"/>
                <a:gd name="T65" fmla="*/ 46 h 80"/>
                <a:gd name="T66" fmla="*/ 0 w 26"/>
                <a:gd name="T67" fmla="*/ 42 h 80"/>
                <a:gd name="T68" fmla="*/ 13 w 26"/>
                <a:gd name="T69" fmla="*/ 41 h 80"/>
                <a:gd name="T70" fmla="*/ 23 w 26"/>
                <a:gd name="T71" fmla="*/ 41 h 80"/>
                <a:gd name="T72" fmla="*/ 10 w 26"/>
                <a:gd name="T73" fmla="*/ 37 h 80"/>
                <a:gd name="T74" fmla="*/ 19 w 26"/>
                <a:gd name="T75" fmla="*/ 39 h 80"/>
                <a:gd name="T76" fmla="*/ 0 w 26"/>
                <a:gd name="T77" fmla="*/ 35 h 80"/>
                <a:gd name="T78" fmla="*/ 10 w 26"/>
                <a:gd name="T79" fmla="*/ 33 h 80"/>
                <a:gd name="T80" fmla="*/ 7 w 26"/>
                <a:gd name="T81" fmla="*/ 29 h 80"/>
                <a:gd name="T82" fmla="*/ 16 w 26"/>
                <a:gd name="T83" fmla="*/ 29 h 80"/>
                <a:gd name="T84" fmla="*/ 26 w 26"/>
                <a:gd name="T85" fmla="*/ 31 h 80"/>
                <a:gd name="T86" fmla="*/ 7 w 26"/>
                <a:gd name="T87" fmla="*/ 28 h 80"/>
                <a:gd name="T88" fmla="*/ 13 w 26"/>
                <a:gd name="T89" fmla="*/ 26 h 80"/>
                <a:gd name="T90" fmla="*/ 10 w 26"/>
                <a:gd name="T91" fmla="*/ 22 h 80"/>
                <a:gd name="T92" fmla="*/ 19 w 26"/>
                <a:gd name="T93" fmla="*/ 22 h 80"/>
                <a:gd name="T94" fmla="*/ 26 w 26"/>
                <a:gd name="T95" fmla="*/ 24 h 80"/>
                <a:gd name="T96" fmla="*/ 10 w 26"/>
                <a:gd name="T97" fmla="*/ 20 h 80"/>
                <a:gd name="T98" fmla="*/ 23 w 26"/>
                <a:gd name="T99" fmla="*/ 18 h 80"/>
                <a:gd name="T100" fmla="*/ 10 w 26"/>
                <a:gd name="T101" fmla="*/ 15 h 80"/>
                <a:gd name="T102" fmla="*/ 19 w 26"/>
                <a:gd name="T103" fmla="*/ 15 h 80"/>
                <a:gd name="T104" fmla="*/ 26 w 26"/>
                <a:gd name="T105" fmla="*/ 16 h 80"/>
                <a:gd name="T106" fmla="*/ 13 w 26"/>
                <a:gd name="T107" fmla="*/ 13 h 80"/>
                <a:gd name="T108" fmla="*/ 7 w 26"/>
                <a:gd name="T109" fmla="*/ 7 h 80"/>
                <a:gd name="T110" fmla="*/ 23 w 26"/>
                <a:gd name="T111" fmla="*/ 7 h 80"/>
                <a:gd name="T112" fmla="*/ 13 w 26"/>
                <a:gd name="T113" fmla="*/ 3 h 80"/>
                <a:gd name="T114" fmla="*/ 22 w 26"/>
                <a:gd name="T115" fmla="*/ 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" h="80">
                  <a:moveTo>
                    <a:pt x="23" y="3"/>
                  </a:moveTo>
                  <a:cubicBezTo>
                    <a:pt x="24" y="3"/>
                    <a:pt x="25" y="3"/>
                    <a:pt x="26" y="3"/>
                  </a:cubicBezTo>
                  <a:cubicBezTo>
                    <a:pt x="26" y="4"/>
                    <a:pt x="26" y="5"/>
                    <a:pt x="26" y="5"/>
                  </a:cubicBezTo>
                  <a:cubicBezTo>
                    <a:pt x="25" y="5"/>
                    <a:pt x="24" y="5"/>
                    <a:pt x="23" y="5"/>
                  </a:cubicBezTo>
                  <a:cubicBezTo>
                    <a:pt x="23" y="5"/>
                    <a:pt x="23" y="4"/>
                    <a:pt x="23" y="3"/>
                  </a:cubicBezTo>
                  <a:close/>
                  <a:moveTo>
                    <a:pt x="4" y="3"/>
                  </a:moveTo>
                  <a:cubicBezTo>
                    <a:pt x="5" y="3"/>
                    <a:pt x="5" y="3"/>
                    <a:pt x="6" y="3"/>
                  </a:cubicBezTo>
                  <a:cubicBezTo>
                    <a:pt x="6" y="4"/>
                    <a:pt x="6" y="5"/>
                    <a:pt x="6" y="5"/>
                  </a:cubicBezTo>
                  <a:cubicBezTo>
                    <a:pt x="5" y="5"/>
                    <a:pt x="5" y="5"/>
                    <a:pt x="4" y="5"/>
                  </a:cubicBezTo>
                  <a:cubicBezTo>
                    <a:pt x="4" y="5"/>
                    <a:pt x="4" y="4"/>
                    <a:pt x="4" y="3"/>
                  </a:cubicBezTo>
                  <a:close/>
                  <a:moveTo>
                    <a:pt x="4" y="0"/>
                  </a:moveTo>
                  <a:cubicBezTo>
                    <a:pt x="5" y="0"/>
                    <a:pt x="5" y="0"/>
                    <a:pt x="6" y="0"/>
                  </a:cubicBezTo>
                  <a:cubicBezTo>
                    <a:pt x="6" y="0"/>
                    <a:pt x="6" y="1"/>
                    <a:pt x="6" y="2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4" y="1"/>
                    <a:pt x="4" y="0"/>
                    <a:pt x="4" y="0"/>
                  </a:cubicBezTo>
                  <a:close/>
                  <a:moveTo>
                    <a:pt x="7" y="0"/>
                  </a:moveTo>
                  <a:cubicBezTo>
                    <a:pt x="8" y="0"/>
                    <a:pt x="9" y="0"/>
                    <a:pt x="10" y="0"/>
                  </a:cubicBezTo>
                  <a:cubicBezTo>
                    <a:pt x="10" y="0"/>
                    <a:pt x="10" y="1"/>
                    <a:pt x="10" y="2"/>
                  </a:cubicBezTo>
                  <a:cubicBezTo>
                    <a:pt x="9" y="2"/>
                    <a:pt x="8" y="2"/>
                    <a:pt x="7" y="2"/>
                  </a:cubicBezTo>
                  <a:cubicBezTo>
                    <a:pt x="7" y="1"/>
                    <a:pt x="7" y="0"/>
                    <a:pt x="7" y="0"/>
                  </a:cubicBezTo>
                  <a:close/>
                  <a:moveTo>
                    <a:pt x="13" y="0"/>
                  </a:moveTo>
                  <a:cubicBezTo>
                    <a:pt x="14" y="0"/>
                    <a:pt x="15" y="0"/>
                    <a:pt x="16" y="0"/>
                  </a:cubicBezTo>
                  <a:cubicBezTo>
                    <a:pt x="16" y="0"/>
                    <a:pt x="16" y="1"/>
                    <a:pt x="16" y="2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3" y="1"/>
                    <a:pt x="13" y="0"/>
                    <a:pt x="13" y="0"/>
                  </a:cubicBezTo>
                  <a:close/>
                  <a:moveTo>
                    <a:pt x="17" y="0"/>
                  </a:moveTo>
                  <a:cubicBezTo>
                    <a:pt x="18" y="0"/>
                    <a:pt x="18" y="0"/>
                    <a:pt x="19" y="0"/>
                  </a:cubicBezTo>
                  <a:cubicBezTo>
                    <a:pt x="19" y="0"/>
                    <a:pt x="19" y="1"/>
                    <a:pt x="19" y="2"/>
                  </a:cubicBezTo>
                  <a:cubicBezTo>
                    <a:pt x="18" y="2"/>
                    <a:pt x="18" y="2"/>
                    <a:pt x="17" y="2"/>
                  </a:cubicBezTo>
                  <a:cubicBezTo>
                    <a:pt x="17" y="1"/>
                    <a:pt x="17" y="0"/>
                    <a:pt x="17" y="0"/>
                  </a:cubicBezTo>
                  <a:close/>
                  <a:moveTo>
                    <a:pt x="4" y="7"/>
                  </a:moveTo>
                  <a:cubicBezTo>
                    <a:pt x="5" y="7"/>
                    <a:pt x="5" y="7"/>
                    <a:pt x="6" y="7"/>
                  </a:cubicBezTo>
                  <a:cubicBezTo>
                    <a:pt x="6" y="8"/>
                    <a:pt x="6" y="8"/>
                    <a:pt x="6" y="9"/>
                  </a:cubicBezTo>
                  <a:cubicBezTo>
                    <a:pt x="5" y="9"/>
                    <a:pt x="5" y="9"/>
                    <a:pt x="4" y="9"/>
                  </a:cubicBezTo>
                  <a:cubicBezTo>
                    <a:pt x="4" y="8"/>
                    <a:pt x="4" y="8"/>
                    <a:pt x="4" y="7"/>
                  </a:cubicBezTo>
                  <a:close/>
                  <a:moveTo>
                    <a:pt x="4" y="18"/>
                  </a:moveTo>
                  <a:cubicBezTo>
                    <a:pt x="5" y="18"/>
                    <a:pt x="5" y="18"/>
                    <a:pt x="6" y="18"/>
                  </a:cubicBezTo>
                  <a:cubicBezTo>
                    <a:pt x="6" y="19"/>
                    <a:pt x="6" y="20"/>
                    <a:pt x="6" y="20"/>
                  </a:cubicBezTo>
                  <a:cubicBezTo>
                    <a:pt x="5" y="20"/>
                    <a:pt x="5" y="20"/>
                    <a:pt x="4" y="20"/>
                  </a:cubicBezTo>
                  <a:cubicBezTo>
                    <a:pt x="4" y="20"/>
                    <a:pt x="4" y="19"/>
                    <a:pt x="4" y="18"/>
                  </a:cubicBezTo>
                  <a:close/>
                  <a:moveTo>
                    <a:pt x="4" y="22"/>
                  </a:moveTo>
                  <a:cubicBezTo>
                    <a:pt x="5" y="22"/>
                    <a:pt x="5" y="22"/>
                    <a:pt x="6" y="22"/>
                  </a:cubicBezTo>
                  <a:cubicBezTo>
                    <a:pt x="6" y="23"/>
                    <a:pt x="6" y="23"/>
                    <a:pt x="6" y="24"/>
                  </a:cubicBezTo>
                  <a:cubicBezTo>
                    <a:pt x="5" y="24"/>
                    <a:pt x="5" y="24"/>
                    <a:pt x="4" y="24"/>
                  </a:cubicBezTo>
                  <a:cubicBezTo>
                    <a:pt x="4" y="23"/>
                    <a:pt x="4" y="23"/>
                    <a:pt x="4" y="22"/>
                  </a:cubicBezTo>
                  <a:close/>
                  <a:moveTo>
                    <a:pt x="4" y="29"/>
                  </a:moveTo>
                  <a:cubicBezTo>
                    <a:pt x="5" y="29"/>
                    <a:pt x="5" y="29"/>
                    <a:pt x="6" y="29"/>
                  </a:cubicBezTo>
                  <a:cubicBezTo>
                    <a:pt x="6" y="30"/>
                    <a:pt x="6" y="31"/>
                    <a:pt x="6" y="31"/>
                  </a:cubicBezTo>
                  <a:cubicBezTo>
                    <a:pt x="5" y="31"/>
                    <a:pt x="5" y="31"/>
                    <a:pt x="4" y="31"/>
                  </a:cubicBezTo>
                  <a:cubicBezTo>
                    <a:pt x="4" y="31"/>
                    <a:pt x="4" y="30"/>
                    <a:pt x="4" y="29"/>
                  </a:cubicBezTo>
                  <a:close/>
                  <a:moveTo>
                    <a:pt x="4" y="33"/>
                  </a:moveTo>
                  <a:cubicBezTo>
                    <a:pt x="5" y="33"/>
                    <a:pt x="5" y="33"/>
                    <a:pt x="6" y="33"/>
                  </a:cubicBezTo>
                  <a:cubicBezTo>
                    <a:pt x="6" y="34"/>
                    <a:pt x="6" y="34"/>
                    <a:pt x="6" y="35"/>
                  </a:cubicBezTo>
                  <a:cubicBezTo>
                    <a:pt x="5" y="35"/>
                    <a:pt x="5" y="35"/>
                    <a:pt x="4" y="35"/>
                  </a:cubicBezTo>
                  <a:cubicBezTo>
                    <a:pt x="4" y="34"/>
                    <a:pt x="4" y="34"/>
                    <a:pt x="4" y="33"/>
                  </a:cubicBezTo>
                  <a:close/>
                  <a:moveTo>
                    <a:pt x="4" y="37"/>
                  </a:moveTo>
                  <a:cubicBezTo>
                    <a:pt x="5" y="37"/>
                    <a:pt x="5" y="37"/>
                    <a:pt x="6" y="37"/>
                  </a:cubicBezTo>
                  <a:cubicBezTo>
                    <a:pt x="6" y="37"/>
                    <a:pt x="6" y="38"/>
                    <a:pt x="6" y="39"/>
                  </a:cubicBezTo>
                  <a:cubicBezTo>
                    <a:pt x="5" y="39"/>
                    <a:pt x="5" y="39"/>
                    <a:pt x="4" y="39"/>
                  </a:cubicBezTo>
                  <a:cubicBezTo>
                    <a:pt x="4" y="38"/>
                    <a:pt x="4" y="37"/>
                    <a:pt x="4" y="37"/>
                  </a:cubicBezTo>
                  <a:close/>
                  <a:moveTo>
                    <a:pt x="4" y="41"/>
                  </a:moveTo>
                  <a:cubicBezTo>
                    <a:pt x="5" y="41"/>
                    <a:pt x="5" y="41"/>
                    <a:pt x="6" y="41"/>
                  </a:cubicBezTo>
                  <a:cubicBezTo>
                    <a:pt x="6" y="41"/>
                    <a:pt x="6" y="42"/>
                    <a:pt x="6" y="42"/>
                  </a:cubicBezTo>
                  <a:cubicBezTo>
                    <a:pt x="5" y="42"/>
                    <a:pt x="5" y="42"/>
                    <a:pt x="4" y="42"/>
                  </a:cubicBezTo>
                  <a:cubicBezTo>
                    <a:pt x="4" y="42"/>
                    <a:pt x="4" y="41"/>
                    <a:pt x="4" y="41"/>
                  </a:cubicBezTo>
                  <a:close/>
                  <a:moveTo>
                    <a:pt x="4" y="44"/>
                  </a:moveTo>
                  <a:cubicBezTo>
                    <a:pt x="5" y="44"/>
                    <a:pt x="5" y="44"/>
                    <a:pt x="6" y="44"/>
                  </a:cubicBezTo>
                  <a:cubicBezTo>
                    <a:pt x="6" y="45"/>
                    <a:pt x="6" y="46"/>
                    <a:pt x="6" y="46"/>
                  </a:cubicBezTo>
                  <a:cubicBezTo>
                    <a:pt x="5" y="46"/>
                    <a:pt x="5" y="46"/>
                    <a:pt x="4" y="46"/>
                  </a:cubicBezTo>
                  <a:cubicBezTo>
                    <a:pt x="4" y="46"/>
                    <a:pt x="4" y="45"/>
                    <a:pt x="4" y="44"/>
                  </a:cubicBezTo>
                  <a:close/>
                  <a:moveTo>
                    <a:pt x="4" y="48"/>
                  </a:moveTo>
                  <a:cubicBezTo>
                    <a:pt x="5" y="48"/>
                    <a:pt x="5" y="48"/>
                    <a:pt x="6" y="48"/>
                  </a:cubicBezTo>
                  <a:cubicBezTo>
                    <a:pt x="6" y="49"/>
                    <a:pt x="6" y="49"/>
                    <a:pt x="6" y="50"/>
                  </a:cubicBezTo>
                  <a:cubicBezTo>
                    <a:pt x="5" y="50"/>
                    <a:pt x="5" y="50"/>
                    <a:pt x="4" y="50"/>
                  </a:cubicBezTo>
                  <a:cubicBezTo>
                    <a:pt x="4" y="49"/>
                    <a:pt x="4" y="49"/>
                    <a:pt x="4" y="48"/>
                  </a:cubicBezTo>
                  <a:close/>
                  <a:moveTo>
                    <a:pt x="4" y="52"/>
                  </a:moveTo>
                  <a:cubicBezTo>
                    <a:pt x="5" y="52"/>
                    <a:pt x="5" y="52"/>
                    <a:pt x="6" y="52"/>
                  </a:cubicBezTo>
                  <a:cubicBezTo>
                    <a:pt x="6" y="52"/>
                    <a:pt x="6" y="53"/>
                    <a:pt x="6" y="54"/>
                  </a:cubicBezTo>
                  <a:cubicBezTo>
                    <a:pt x="5" y="54"/>
                    <a:pt x="5" y="54"/>
                    <a:pt x="4" y="54"/>
                  </a:cubicBezTo>
                  <a:cubicBezTo>
                    <a:pt x="4" y="53"/>
                    <a:pt x="4" y="52"/>
                    <a:pt x="4" y="52"/>
                  </a:cubicBezTo>
                  <a:close/>
                  <a:moveTo>
                    <a:pt x="4" y="55"/>
                  </a:moveTo>
                  <a:cubicBezTo>
                    <a:pt x="5" y="55"/>
                    <a:pt x="5" y="55"/>
                    <a:pt x="6" y="55"/>
                  </a:cubicBezTo>
                  <a:cubicBezTo>
                    <a:pt x="6" y="56"/>
                    <a:pt x="6" y="57"/>
                    <a:pt x="6" y="57"/>
                  </a:cubicBezTo>
                  <a:cubicBezTo>
                    <a:pt x="5" y="57"/>
                    <a:pt x="5" y="57"/>
                    <a:pt x="4" y="57"/>
                  </a:cubicBezTo>
                  <a:cubicBezTo>
                    <a:pt x="4" y="57"/>
                    <a:pt x="4" y="56"/>
                    <a:pt x="4" y="55"/>
                  </a:cubicBezTo>
                  <a:close/>
                  <a:moveTo>
                    <a:pt x="4" y="59"/>
                  </a:moveTo>
                  <a:cubicBezTo>
                    <a:pt x="5" y="59"/>
                    <a:pt x="5" y="59"/>
                    <a:pt x="6" y="59"/>
                  </a:cubicBezTo>
                  <a:cubicBezTo>
                    <a:pt x="6" y="60"/>
                    <a:pt x="6" y="60"/>
                    <a:pt x="6" y="61"/>
                  </a:cubicBezTo>
                  <a:cubicBezTo>
                    <a:pt x="5" y="61"/>
                    <a:pt x="5" y="61"/>
                    <a:pt x="4" y="61"/>
                  </a:cubicBezTo>
                  <a:cubicBezTo>
                    <a:pt x="4" y="60"/>
                    <a:pt x="4" y="60"/>
                    <a:pt x="4" y="59"/>
                  </a:cubicBezTo>
                  <a:close/>
                  <a:moveTo>
                    <a:pt x="4" y="63"/>
                  </a:moveTo>
                  <a:cubicBezTo>
                    <a:pt x="5" y="63"/>
                    <a:pt x="5" y="63"/>
                    <a:pt x="6" y="63"/>
                  </a:cubicBezTo>
                  <a:cubicBezTo>
                    <a:pt x="6" y="63"/>
                    <a:pt x="6" y="64"/>
                    <a:pt x="6" y="65"/>
                  </a:cubicBezTo>
                  <a:cubicBezTo>
                    <a:pt x="5" y="65"/>
                    <a:pt x="5" y="65"/>
                    <a:pt x="4" y="65"/>
                  </a:cubicBezTo>
                  <a:cubicBezTo>
                    <a:pt x="4" y="64"/>
                    <a:pt x="4" y="63"/>
                    <a:pt x="4" y="63"/>
                  </a:cubicBezTo>
                  <a:close/>
                  <a:moveTo>
                    <a:pt x="4" y="66"/>
                  </a:moveTo>
                  <a:cubicBezTo>
                    <a:pt x="5" y="66"/>
                    <a:pt x="5" y="66"/>
                    <a:pt x="6" y="66"/>
                  </a:cubicBezTo>
                  <a:cubicBezTo>
                    <a:pt x="6" y="67"/>
                    <a:pt x="6" y="68"/>
                    <a:pt x="6" y="68"/>
                  </a:cubicBezTo>
                  <a:cubicBezTo>
                    <a:pt x="5" y="68"/>
                    <a:pt x="5" y="68"/>
                    <a:pt x="4" y="68"/>
                  </a:cubicBezTo>
                  <a:cubicBezTo>
                    <a:pt x="4" y="68"/>
                    <a:pt x="4" y="67"/>
                    <a:pt x="4" y="66"/>
                  </a:cubicBezTo>
                  <a:close/>
                  <a:moveTo>
                    <a:pt x="4" y="70"/>
                  </a:moveTo>
                  <a:cubicBezTo>
                    <a:pt x="5" y="70"/>
                    <a:pt x="5" y="70"/>
                    <a:pt x="6" y="70"/>
                  </a:cubicBezTo>
                  <a:cubicBezTo>
                    <a:pt x="6" y="71"/>
                    <a:pt x="6" y="71"/>
                    <a:pt x="6" y="72"/>
                  </a:cubicBezTo>
                  <a:cubicBezTo>
                    <a:pt x="5" y="72"/>
                    <a:pt x="5" y="72"/>
                    <a:pt x="4" y="72"/>
                  </a:cubicBezTo>
                  <a:cubicBezTo>
                    <a:pt x="4" y="71"/>
                    <a:pt x="4" y="71"/>
                    <a:pt x="4" y="70"/>
                  </a:cubicBezTo>
                  <a:close/>
                  <a:moveTo>
                    <a:pt x="4" y="78"/>
                  </a:moveTo>
                  <a:cubicBezTo>
                    <a:pt x="5" y="78"/>
                    <a:pt x="5" y="78"/>
                    <a:pt x="6" y="78"/>
                  </a:cubicBezTo>
                  <a:cubicBezTo>
                    <a:pt x="6" y="78"/>
                    <a:pt x="6" y="79"/>
                    <a:pt x="6" y="80"/>
                  </a:cubicBezTo>
                  <a:cubicBezTo>
                    <a:pt x="5" y="80"/>
                    <a:pt x="5" y="80"/>
                    <a:pt x="4" y="80"/>
                  </a:cubicBezTo>
                  <a:cubicBezTo>
                    <a:pt x="4" y="79"/>
                    <a:pt x="4" y="78"/>
                    <a:pt x="4" y="78"/>
                  </a:cubicBezTo>
                  <a:close/>
                  <a:moveTo>
                    <a:pt x="0" y="78"/>
                  </a:moveTo>
                  <a:cubicBezTo>
                    <a:pt x="3" y="78"/>
                    <a:pt x="3" y="78"/>
                    <a:pt x="3" y="78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78"/>
                    <a:pt x="0" y="78"/>
                    <a:pt x="0" y="78"/>
                  </a:cubicBezTo>
                  <a:close/>
                  <a:moveTo>
                    <a:pt x="7" y="78"/>
                  </a:moveTo>
                  <a:cubicBezTo>
                    <a:pt x="8" y="78"/>
                    <a:pt x="9" y="78"/>
                    <a:pt x="10" y="78"/>
                  </a:cubicBezTo>
                  <a:cubicBezTo>
                    <a:pt x="10" y="78"/>
                    <a:pt x="10" y="79"/>
                    <a:pt x="10" y="80"/>
                  </a:cubicBezTo>
                  <a:cubicBezTo>
                    <a:pt x="9" y="80"/>
                    <a:pt x="8" y="80"/>
                    <a:pt x="7" y="80"/>
                  </a:cubicBezTo>
                  <a:cubicBezTo>
                    <a:pt x="7" y="79"/>
                    <a:pt x="7" y="78"/>
                    <a:pt x="7" y="78"/>
                  </a:cubicBezTo>
                  <a:close/>
                  <a:moveTo>
                    <a:pt x="0" y="74"/>
                  </a:moveTo>
                  <a:cubicBezTo>
                    <a:pt x="1" y="74"/>
                    <a:pt x="2" y="74"/>
                    <a:pt x="3" y="74"/>
                  </a:cubicBezTo>
                  <a:cubicBezTo>
                    <a:pt x="3" y="75"/>
                    <a:pt x="3" y="75"/>
                    <a:pt x="3" y="76"/>
                  </a:cubicBezTo>
                  <a:cubicBezTo>
                    <a:pt x="2" y="76"/>
                    <a:pt x="1" y="76"/>
                    <a:pt x="0" y="76"/>
                  </a:cubicBezTo>
                  <a:cubicBezTo>
                    <a:pt x="0" y="75"/>
                    <a:pt x="0" y="75"/>
                    <a:pt x="0" y="74"/>
                  </a:cubicBezTo>
                  <a:close/>
                  <a:moveTo>
                    <a:pt x="7" y="74"/>
                  </a:moveTo>
                  <a:cubicBezTo>
                    <a:pt x="8" y="74"/>
                    <a:pt x="9" y="74"/>
                    <a:pt x="10" y="74"/>
                  </a:cubicBezTo>
                  <a:cubicBezTo>
                    <a:pt x="10" y="75"/>
                    <a:pt x="10" y="75"/>
                    <a:pt x="10" y="76"/>
                  </a:cubicBezTo>
                  <a:cubicBezTo>
                    <a:pt x="9" y="76"/>
                    <a:pt x="8" y="76"/>
                    <a:pt x="7" y="76"/>
                  </a:cubicBezTo>
                  <a:cubicBezTo>
                    <a:pt x="7" y="75"/>
                    <a:pt x="7" y="75"/>
                    <a:pt x="7" y="74"/>
                  </a:cubicBezTo>
                  <a:close/>
                  <a:moveTo>
                    <a:pt x="0" y="70"/>
                  </a:moveTo>
                  <a:cubicBezTo>
                    <a:pt x="1" y="70"/>
                    <a:pt x="2" y="70"/>
                    <a:pt x="3" y="70"/>
                  </a:cubicBezTo>
                  <a:cubicBezTo>
                    <a:pt x="3" y="71"/>
                    <a:pt x="3" y="71"/>
                    <a:pt x="3" y="72"/>
                  </a:cubicBezTo>
                  <a:cubicBezTo>
                    <a:pt x="2" y="72"/>
                    <a:pt x="1" y="72"/>
                    <a:pt x="0" y="72"/>
                  </a:cubicBezTo>
                  <a:cubicBezTo>
                    <a:pt x="0" y="71"/>
                    <a:pt x="0" y="71"/>
                    <a:pt x="0" y="70"/>
                  </a:cubicBezTo>
                  <a:close/>
                  <a:moveTo>
                    <a:pt x="7" y="70"/>
                  </a:moveTo>
                  <a:cubicBezTo>
                    <a:pt x="8" y="70"/>
                    <a:pt x="9" y="70"/>
                    <a:pt x="10" y="70"/>
                  </a:cubicBezTo>
                  <a:cubicBezTo>
                    <a:pt x="10" y="71"/>
                    <a:pt x="10" y="71"/>
                    <a:pt x="10" y="72"/>
                  </a:cubicBezTo>
                  <a:cubicBezTo>
                    <a:pt x="9" y="72"/>
                    <a:pt x="8" y="72"/>
                    <a:pt x="7" y="72"/>
                  </a:cubicBezTo>
                  <a:cubicBezTo>
                    <a:pt x="7" y="71"/>
                    <a:pt x="7" y="71"/>
                    <a:pt x="7" y="70"/>
                  </a:cubicBezTo>
                  <a:close/>
                  <a:moveTo>
                    <a:pt x="10" y="70"/>
                  </a:moveTo>
                  <a:cubicBezTo>
                    <a:pt x="11" y="70"/>
                    <a:pt x="12" y="70"/>
                    <a:pt x="13" y="70"/>
                  </a:cubicBezTo>
                  <a:cubicBezTo>
                    <a:pt x="13" y="71"/>
                    <a:pt x="13" y="71"/>
                    <a:pt x="13" y="72"/>
                  </a:cubicBezTo>
                  <a:cubicBezTo>
                    <a:pt x="12" y="72"/>
                    <a:pt x="11" y="72"/>
                    <a:pt x="10" y="72"/>
                  </a:cubicBezTo>
                  <a:cubicBezTo>
                    <a:pt x="10" y="71"/>
                    <a:pt x="10" y="71"/>
                    <a:pt x="10" y="70"/>
                  </a:cubicBezTo>
                  <a:close/>
                  <a:moveTo>
                    <a:pt x="13" y="70"/>
                  </a:moveTo>
                  <a:cubicBezTo>
                    <a:pt x="14" y="70"/>
                    <a:pt x="15" y="70"/>
                    <a:pt x="16" y="70"/>
                  </a:cubicBezTo>
                  <a:cubicBezTo>
                    <a:pt x="16" y="71"/>
                    <a:pt x="16" y="71"/>
                    <a:pt x="16" y="72"/>
                  </a:cubicBezTo>
                  <a:cubicBezTo>
                    <a:pt x="15" y="72"/>
                    <a:pt x="14" y="72"/>
                    <a:pt x="13" y="72"/>
                  </a:cubicBezTo>
                  <a:cubicBezTo>
                    <a:pt x="13" y="71"/>
                    <a:pt x="13" y="71"/>
                    <a:pt x="13" y="70"/>
                  </a:cubicBezTo>
                  <a:close/>
                  <a:moveTo>
                    <a:pt x="17" y="70"/>
                  </a:moveTo>
                  <a:cubicBezTo>
                    <a:pt x="18" y="70"/>
                    <a:pt x="18" y="70"/>
                    <a:pt x="19" y="70"/>
                  </a:cubicBezTo>
                  <a:cubicBezTo>
                    <a:pt x="19" y="71"/>
                    <a:pt x="19" y="71"/>
                    <a:pt x="19" y="72"/>
                  </a:cubicBezTo>
                  <a:cubicBezTo>
                    <a:pt x="18" y="72"/>
                    <a:pt x="18" y="72"/>
                    <a:pt x="17" y="72"/>
                  </a:cubicBezTo>
                  <a:cubicBezTo>
                    <a:pt x="17" y="71"/>
                    <a:pt x="17" y="71"/>
                    <a:pt x="17" y="70"/>
                  </a:cubicBezTo>
                  <a:close/>
                  <a:moveTo>
                    <a:pt x="20" y="70"/>
                  </a:moveTo>
                  <a:cubicBezTo>
                    <a:pt x="21" y="70"/>
                    <a:pt x="22" y="70"/>
                    <a:pt x="22" y="70"/>
                  </a:cubicBezTo>
                  <a:cubicBezTo>
                    <a:pt x="22" y="71"/>
                    <a:pt x="22" y="71"/>
                    <a:pt x="22" y="72"/>
                  </a:cubicBezTo>
                  <a:cubicBezTo>
                    <a:pt x="22" y="72"/>
                    <a:pt x="21" y="72"/>
                    <a:pt x="20" y="72"/>
                  </a:cubicBezTo>
                  <a:cubicBezTo>
                    <a:pt x="20" y="71"/>
                    <a:pt x="20" y="71"/>
                    <a:pt x="20" y="70"/>
                  </a:cubicBezTo>
                  <a:close/>
                  <a:moveTo>
                    <a:pt x="23" y="70"/>
                  </a:moveTo>
                  <a:cubicBezTo>
                    <a:pt x="24" y="70"/>
                    <a:pt x="25" y="70"/>
                    <a:pt x="26" y="70"/>
                  </a:cubicBezTo>
                  <a:cubicBezTo>
                    <a:pt x="26" y="71"/>
                    <a:pt x="26" y="71"/>
                    <a:pt x="26" y="72"/>
                  </a:cubicBezTo>
                  <a:cubicBezTo>
                    <a:pt x="25" y="72"/>
                    <a:pt x="24" y="72"/>
                    <a:pt x="23" y="72"/>
                  </a:cubicBezTo>
                  <a:cubicBezTo>
                    <a:pt x="23" y="71"/>
                    <a:pt x="23" y="71"/>
                    <a:pt x="23" y="70"/>
                  </a:cubicBezTo>
                  <a:close/>
                  <a:moveTo>
                    <a:pt x="0" y="66"/>
                  </a:moveTo>
                  <a:cubicBezTo>
                    <a:pt x="1" y="66"/>
                    <a:pt x="2" y="66"/>
                    <a:pt x="3" y="66"/>
                  </a:cubicBezTo>
                  <a:cubicBezTo>
                    <a:pt x="3" y="67"/>
                    <a:pt x="3" y="68"/>
                    <a:pt x="3" y="68"/>
                  </a:cubicBezTo>
                  <a:cubicBezTo>
                    <a:pt x="2" y="68"/>
                    <a:pt x="1" y="68"/>
                    <a:pt x="0" y="68"/>
                  </a:cubicBezTo>
                  <a:cubicBezTo>
                    <a:pt x="0" y="68"/>
                    <a:pt x="0" y="67"/>
                    <a:pt x="0" y="66"/>
                  </a:cubicBezTo>
                  <a:close/>
                  <a:moveTo>
                    <a:pt x="7" y="66"/>
                  </a:moveTo>
                  <a:cubicBezTo>
                    <a:pt x="8" y="66"/>
                    <a:pt x="9" y="66"/>
                    <a:pt x="10" y="66"/>
                  </a:cubicBezTo>
                  <a:cubicBezTo>
                    <a:pt x="10" y="67"/>
                    <a:pt x="10" y="68"/>
                    <a:pt x="10" y="68"/>
                  </a:cubicBezTo>
                  <a:cubicBezTo>
                    <a:pt x="9" y="68"/>
                    <a:pt x="8" y="68"/>
                    <a:pt x="7" y="68"/>
                  </a:cubicBezTo>
                  <a:cubicBezTo>
                    <a:pt x="7" y="68"/>
                    <a:pt x="7" y="67"/>
                    <a:pt x="7" y="66"/>
                  </a:cubicBezTo>
                  <a:close/>
                  <a:moveTo>
                    <a:pt x="10" y="66"/>
                  </a:moveTo>
                  <a:cubicBezTo>
                    <a:pt x="11" y="66"/>
                    <a:pt x="12" y="66"/>
                    <a:pt x="13" y="66"/>
                  </a:cubicBezTo>
                  <a:cubicBezTo>
                    <a:pt x="13" y="67"/>
                    <a:pt x="13" y="68"/>
                    <a:pt x="13" y="68"/>
                  </a:cubicBezTo>
                  <a:cubicBezTo>
                    <a:pt x="12" y="68"/>
                    <a:pt x="11" y="68"/>
                    <a:pt x="10" y="68"/>
                  </a:cubicBezTo>
                  <a:cubicBezTo>
                    <a:pt x="10" y="68"/>
                    <a:pt x="10" y="67"/>
                    <a:pt x="10" y="66"/>
                  </a:cubicBezTo>
                  <a:close/>
                  <a:moveTo>
                    <a:pt x="17" y="66"/>
                  </a:moveTo>
                  <a:cubicBezTo>
                    <a:pt x="18" y="66"/>
                    <a:pt x="18" y="66"/>
                    <a:pt x="19" y="66"/>
                  </a:cubicBezTo>
                  <a:cubicBezTo>
                    <a:pt x="19" y="67"/>
                    <a:pt x="19" y="68"/>
                    <a:pt x="19" y="68"/>
                  </a:cubicBezTo>
                  <a:cubicBezTo>
                    <a:pt x="18" y="68"/>
                    <a:pt x="18" y="68"/>
                    <a:pt x="17" y="68"/>
                  </a:cubicBezTo>
                  <a:cubicBezTo>
                    <a:pt x="17" y="68"/>
                    <a:pt x="17" y="67"/>
                    <a:pt x="17" y="66"/>
                  </a:cubicBezTo>
                  <a:close/>
                  <a:moveTo>
                    <a:pt x="20" y="66"/>
                  </a:moveTo>
                  <a:cubicBezTo>
                    <a:pt x="21" y="66"/>
                    <a:pt x="22" y="66"/>
                    <a:pt x="22" y="66"/>
                  </a:cubicBezTo>
                  <a:cubicBezTo>
                    <a:pt x="22" y="67"/>
                    <a:pt x="22" y="68"/>
                    <a:pt x="22" y="68"/>
                  </a:cubicBezTo>
                  <a:cubicBezTo>
                    <a:pt x="22" y="68"/>
                    <a:pt x="21" y="68"/>
                    <a:pt x="20" y="68"/>
                  </a:cubicBezTo>
                  <a:cubicBezTo>
                    <a:pt x="20" y="68"/>
                    <a:pt x="20" y="67"/>
                    <a:pt x="20" y="66"/>
                  </a:cubicBezTo>
                  <a:close/>
                  <a:moveTo>
                    <a:pt x="23" y="66"/>
                  </a:moveTo>
                  <a:cubicBezTo>
                    <a:pt x="24" y="66"/>
                    <a:pt x="25" y="66"/>
                    <a:pt x="26" y="66"/>
                  </a:cubicBezTo>
                  <a:cubicBezTo>
                    <a:pt x="26" y="67"/>
                    <a:pt x="26" y="68"/>
                    <a:pt x="26" y="68"/>
                  </a:cubicBezTo>
                  <a:cubicBezTo>
                    <a:pt x="25" y="68"/>
                    <a:pt x="24" y="68"/>
                    <a:pt x="23" y="68"/>
                  </a:cubicBezTo>
                  <a:cubicBezTo>
                    <a:pt x="23" y="68"/>
                    <a:pt x="23" y="67"/>
                    <a:pt x="23" y="66"/>
                  </a:cubicBezTo>
                  <a:close/>
                  <a:moveTo>
                    <a:pt x="0" y="63"/>
                  </a:moveTo>
                  <a:cubicBezTo>
                    <a:pt x="1" y="63"/>
                    <a:pt x="2" y="63"/>
                    <a:pt x="3" y="63"/>
                  </a:cubicBezTo>
                  <a:cubicBezTo>
                    <a:pt x="3" y="63"/>
                    <a:pt x="3" y="64"/>
                    <a:pt x="3" y="65"/>
                  </a:cubicBezTo>
                  <a:cubicBezTo>
                    <a:pt x="2" y="65"/>
                    <a:pt x="1" y="65"/>
                    <a:pt x="0" y="65"/>
                  </a:cubicBezTo>
                  <a:cubicBezTo>
                    <a:pt x="0" y="64"/>
                    <a:pt x="0" y="63"/>
                    <a:pt x="0" y="63"/>
                  </a:cubicBezTo>
                  <a:close/>
                  <a:moveTo>
                    <a:pt x="7" y="63"/>
                  </a:moveTo>
                  <a:cubicBezTo>
                    <a:pt x="8" y="63"/>
                    <a:pt x="9" y="63"/>
                    <a:pt x="10" y="63"/>
                  </a:cubicBezTo>
                  <a:cubicBezTo>
                    <a:pt x="10" y="63"/>
                    <a:pt x="10" y="64"/>
                    <a:pt x="10" y="65"/>
                  </a:cubicBezTo>
                  <a:cubicBezTo>
                    <a:pt x="9" y="65"/>
                    <a:pt x="8" y="65"/>
                    <a:pt x="7" y="65"/>
                  </a:cubicBezTo>
                  <a:cubicBezTo>
                    <a:pt x="7" y="64"/>
                    <a:pt x="7" y="63"/>
                    <a:pt x="7" y="63"/>
                  </a:cubicBezTo>
                  <a:close/>
                  <a:moveTo>
                    <a:pt x="10" y="63"/>
                  </a:moveTo>
                  <a:cubicBezTo>
                    <a:pt x="11" y="63"/>
                    <a:pt x="12" y="63"/>
                    <a:pt x="13" y="63"/>
                  </a:cubicBezTo>
                  <a:cubicBezTo>
                    <a:pt x="13" y="63"/>
                    <a:pt x="13" y="64"/>
                    <a:pt x="13" y="65"/>
                  </a:cubicBezTo>
                  <a:cubicBezTo>
                    <a:pt x="12" y="65"/>
                    <a:pt x="11" y="65"/>
                    <a:pt x="10" y="65"/>
                  </a:cubicBezTo>
                  <a:cubicBezTo>
                    <a:pt x="10" y="64"/>
                    <a:pt x="10" y="63"/>
                    <a:pt x="10" y="63"/>
                  </a:cubicBezTo>
                  <a:close/>
                  <a:moveTo>
                    <a:pt x="13" y="63"/>
                  </a:moveTo>
                  <a:cubicBezTo>
                    <a:pt x="14" y="63"/>
                    <a:pt x="15" y="63"/>
                    <a:pt x="16" y="63"/>
                  </a:cubicBezTo>
                  <a:cubicBezTo>
                    <a:pt x="16" y="63"/>
                    <a:pt x="16" y="64"/>
                    <a:pt x="16" y="65"/>
                  </a:cubicBezTo>
                  <a:cubicBezTo>
                    <a:pt x="15" y="65"/>
                    <a:pt x="14" y="65"/>
                    <a:pt x="13" y="65"/>
                  </a:cubicBezTo>
                  <a:cubicBezTo>
                    <a:pt x="13" y="64"/>
                    <a:pt x="13" y="63"/>
                    <a:pt x="13" y="63"/>
                  </a:cubicBezTo>
                  <a:close/>
                  <a:moveTo>
                    <a:pt x="20" y="63"/>
                  </a:moveTo>
                  <a:cubicBezTo>
                    <a:pt x="21" y="63"/>
                    <a:pt x="22" y="63"/>
                    <a:pt x="22" y="63"/>
                  </a:cubicBezTo>
                  <a:cubicBezTo>
                    <a:pt x="22" y="63"/>
                    <a:pt x="22" y="64"/>
                    <a:pt x="22" y="65"/>
                  </a:cubicBezTo>
                  <a:cubicBezTo>
                    <a:pt x="22" y="65"/>
                    <a:pt x="21" y="65"/>
                    <a:pt x="20" y="65"/>
                  </a:cubicBezTo>
                  <a:cubicBezTo>
                    <a:pt x="20" y="64"/>
                    <a:pt x="20" y="63"/>
                    <a:pt x="20" y="63"/>
                  </a:cubicBezTo>
                  <a:close/>
                  <a:moveTo>
                    <a:pt x="23" y="63"/>
                  </a:moveTo>
                  <a:cubicBezTo>
                    <a:pt x="24" y="63"/>
                    <a:pt x="25" y="63"/>
                    <a:pt x="26" y="63"/>
                  </a:cubicBezTo>
                  <a:cubicBezTo>
                    <a:pt x="26" y="63"/>
                    <a:pt x="26" y="64"/>
                    <a:pt x="26" y="65"/>
                  </a:cubicBezTo>
                  <a:cubicBezTo>
                    <a:pt x="25" y="65"/>
                    <a:pt x="24" y="65"/>
                    <a:pt x="23" y="65"/>
                  </a:cubicBezTo>
                  <a:cubicBezTo>
                    <a:pt x="23" y="64"/>
                    <a:pt x="23" y="63"/>
                    <a:pt x="23" y="63"/>
                  </a:cubicBezTo>
                  <a:close/>
                  <a:moveTo>
                    <a:pt x="10" y="59"/>
                  </a:moveTo>
                  <a:cubicBezTo>
                    <a:pt x="11" y="59"/>
                    <a:pt x="12" y="59"/>
                    <a:pt x="13" y="59"/>
                  </a:cubicBezTo>
                  <a:cubicBezTo>
                    <a:pt x="13" y="60"/>
                    <a:pt x="13" y="60"/>
                    <a:pt x="13" y="61"/>
                  </a:cubicBezTo>
                  <a:cubicBezTo>
                    <a:pt x="12" y="61"/>
                    <a:pt x="11" y="61"/>
                    <a:pt x="10" y="61"/>
                  </a:cubicBezTo>
                  <a:cubicBezTo>
                    <a:pt x="10" y="60"/>
                    <a:pt x="10" y="60"/>
                    <a:pt x="10" y="59"/>
                  </a:cubicBezTo>
                  <a:close/>
                  <a:moveTo>
                    <a:pt x="13" y="59"/>
                  </a:moveTo>
                  <a:cubicBezTo>
                    <a:pt x="14" y="59"/>
                    <a:pt x="15" y="59"/>
                    <a:pt x="16" y="59"/>
                  </a:cubicBezTo>
                  <a:cubicBezTo>
                    <a:pt x="16" y="60"/>
                    <a:pt x="16" y="60"/>
                    <a:pt x="16" y="61"/>
                  </a:cubicBezTo>
                  <a:cubicBezTo>
                    <a:pt x="15" y="61"/>
                    <a:pt x="14" y="61"/>
                    <a:pt x="13" y="61"/>
                  </a:cubicBezTo>
                  <a:cubicBezTo>
                    <a:pt x="13" y="60"/>
                    <a:pt x="13" y="60"/>
                    <a:pt x="13" y="59"/>
                  </a:cubicBezTo>
                  <a:close/>
                  <a:moveTo>
                    <a:pt x="17" y="59"/>
                  </a:moveTo>
                  <a:cubicBezTo>
                    <a:pt x="18" y="59"/>
                    <a:pt x="18" y="59"/>
                    <a:pt x="19" y="59"/>
                  </a:cubicBezTo>
                  <a:cubicBezTo>
                    <a:pt x="19" y="60"/>
                    <a:pt x="19" y="60"/>
                    <a:pt x="19" y="61"/>
                  </a:cubicBezTo>
                  <a:cubicBezTo>
                    <a:pt x="18" y="61"/>
                    <a:pt x="18" y="61"/>
                    <a:pt x="17" y="61"/>
                  </a:cubicBezTo>
                  <a:cubicBezTo>
                    <a:pt x="17" y="60"/>
                    <a:pt x="17" y="60"/>
                    <a:pt x="17" y="59"/>
                  </a:cubicBezTo>
                  <a:close/>
                  <a:moveTo>
                    <a:pt x="20" y="59"/>
                  </a:moveTo>
                  <a:cubicBezTo>
                    <a:pt x="21" y="59"/>
                    <a:pt x="22" y="59"/>
                    <a:pt x="22" y="59"/>
                  </a:cubicBezTo>
                  <a:cubicBezTo>
                    <a:pt x="22" y="60"/>
                    <a:pt x="22" y="60"/>
                    <a:pt x="22" y="61"/>
                  </a:cubicBezTo>
                  <a:cubicBezTo>
                    <a:pt x="22" y="61"/>
                    <a:pt x="21" y="61"/>
                    <a:pt x="20" y="61"/>
                  </a:cubicBezTo>
                  <a:cubicBezTo>
                    <a:pt x="20" y="60"/>
                    <a:pt x="20" y="60"/>
                    <a:pt x="20" y="59"/>
                  </a:cubicBezTo>
                  <a:close/>
                  <a:moveTo>
                    <a:pt x="23" y="59"/>
                  </a:moveTo>
                  <a:cubicBezTo>
                    <a:pt x="24" y="59"/>
                    <a:pt x="25" y="59"/>
                    <a:pt x="26" y="59"/>
                  </a:cubicBezTo>
                  <a:cubicBezTo>
                    <a:pt x="26" y="60"/>
                    <a:pt x="26" y="60"/>
                    <a:pt x="26" y="61"/>
                  </a:cubicBezTo>
                  <a:cubicBezTo>
                    <a:pt x="25" y="61"/>
                    <a:pt x="24" y="61"/>
                    <a:pt x="23" y="61"/>
                  </a:cubicBezTo>
                  <a:cubicBezTo>
                    <a:pt x="23" y="60"/>
                    <a:pt x="23" y="60"/>
                    <a:pt x="23" y="59"/>
                  </a:cubicBezTo>
                  <a:close/>
                  <a:moveTo>
                    <a:pt x="0" y="55"/>
                  </a:moveTo>
                  <a:cubicBezTo>
                    <a:pt x="1" y="55"/>
                    <a:pt x="2" y="55"/>
                    <a:pt x="3" y="55"/>
                  </a:cubicBezTo>
                  <a:cubicBezTo>
                    <a:pt x="3" y="56"/>
                    <a:pt x="3" y="57"/>
                    <a:pt x="3" y="57"/>
                  </a:cubicBezTo>
                  <a:cubicBezTo>
                    <a:pt x="2" y="57"/>
                    <a:pt x="1" y="57"/>
                    <a:pt x="0" y="57"/>
                  </a:cubicBezTo>
                  <a:cubicBezTo>
                    <a:pt x="0" y="57"/>
                    <a:pt x="0" y="56"/>
                    <a:pt x="0" y="55"/>
                  </a:cubicBezTo>
                  <a:close/>
                  <a:moveTo>
                    <a:pt x="7" y="55"/>
                  </a:moveTo>
                  <a:cubicBezTo>
                    <a:pt x="8" y="55"/>
                    <a:pt x="9" y="55"/>
                    <a:pt x="10" y="55"/>
                  </a:cubicBezTo>
                  <a:cubicBezTo>
                    <a:pt x="10" y="56"/>
                    <a:pt x="10" y="57"/>
                    <a:pt x="10" y="57"/>
                  </a:cubicBezTo>
                  <a:cubicBezTo>
                    <a:pt x="9" y="57"/>
                    <a:pt x="8" y="57"/>
                    <a:pt x="7" y="57"/>
                  </a:cubicBezTo>
                  <a:cubicBezTo>
                    <a:pt x="7" y="57"/>
                    <a:pt x="7" y="56"/>
                    <a:pt x="7" y="55"/>
                  </a:cubicBezTo>
                  <a:close/>
                  <a:moveTo>
                    <a:pt x="10" y="55"/>
                  </a:moveTo>
                  <a:cubicBezTo>
                    <a:pt x="11" y="55"/>
                    <a:pt x="12" y="55"/>
                    <a:pt x="13" y="55"/>
                  </a:cubicBezTo>
                  <a:cubicBezTo>
                    <a:pt x="13" y="56"/>
                    <a:pt x="13" y="57"/>
                    <a:pt x="13" y="57"/>
                  </a:cubicBezTo>
                  <a:cubicBezTo>
                    <a:pt x="12" y="57"/>
                    <a:pt x="11" y="57"/>
                    <a:pt x="10" y="57"/>
                  </a:cubicBezTo>
                  <a:cubicBezTo>
                    <a:pt x="10" y="57"/>
                    <a:pt x="10" y="56"/>
                    <a:pt x="10" y="55"/>
                  </a:cubicBezTo>
                  <a:close/>
                  <a:moveTo>
                    <a:pt x="13" y="55"/>
                  </a:moveTo>
                  <a:cubicBezTo>
                    <a:pt x="14" y="55"/>
                    <a:pt x="15" y="55"/>
                    <a:pt x="16" y="55"/>
                  </a:cubicBezTo>
                  <a:cubicBezTo>
                    <a:pt x="16" y="56"/>
                    <a:pt x="16" y="57"/>
                    <a:pt x="16" y="57"/>
                  </a:cubicBezTo>
                  <a:cubicBezTo>
                    <a:pt x="15" y="57"/>
                    <a:pt x="14" y="57"/>
                    <a:pt x="13" y="57"/>
                  </a:cubicBezTo>
                  <a:cubicBezTo>
                    <a:pt x="13" y="57"/>
                    <a:pt x="13" y="56"/>
                    <a:pt x="13" y="55"/>
                  </a:cubicBezTo>
                  <a:close/>
                  <a:moveTo>
                    <a:pt x="17" y="55"/>
                  </a:moveTo>
                  <a:cubicBezTo>
                    <a:pt x="18" y="55"/>
                    <a:pt x="18" y="55"/>
                    <a:pt x="19" y="55"/>
                  </a:cubicBezTo>
                  <a:cubicBezTo>
                    <a:pt x="19" y="56"/>
                    <a:pt x="19" y="57"/>
                    <a:pt x="19" y="57"/>
                  </a:cubicBezTo>
                  <a:cubicBezTo>
                    <a:pt x="18" y="57"/>
                    <a:pt x="18" y="57"/>
                    <a:pt x="17" y="57"/>
                  </a:cubicBezTo>
                  <a:cubicBezTo>
                    <a:pt x="17" y="57"/>
                    <a:pt x="17" y="56"/>
                    <a:pt x="17" y="55"/>
                  </a:cubicBezTo>
                  <a:close/>
                  <a:moveTo>
                    <a:pt x="20" y="55"/>
                  </a:moveTo>
                  <a:cubicBezTo>
                    <a:pt x="21" y="55"/>
                    <a:pt x="22" y="55"/>
                    <a:pt x="22" y="55"/>
                  </a:cubicBezTo>
                  <a:cubicBezTo>
                    <a:pt x="22" y="56"/>
                    <a:pt x="22" y="57"/>
                    <a:pt x="22" y="57"/>
                  </a:cubicBezTo>
                  <a:cubicBezTo>
                    <a:pt x="22" y="57"/>
                    <a:pt x="21" y="57"/>
                    <a:pt x="20" y="57"/>
                  </a:cubicBezTo>
                  <a:cubicBezTo>
                    <a:pt x="20" y="57"/>
                    <a:pt x="20" y="56"/>
                    <a:pt x="20" y="55"/>
                  </a:cubicBezTo>
                  <a:close/>
                  <a:moveTo>
                    <a:pt x="23" y="55"/>
                  </a:moveTo>
                  <a:cubicBezTo>
                    <a:pt x="24" y="55"/>
                    <a:pt x="25" y="55"/>
                    <a:pt x="26" y="55"/>
                  </a:cubicBezTo>
                  <a:cubicBezTo>
                    <a:pt x="26" y="56"/>
                    <a:pt x="26" y="57"/>
                    <a:pt x="26" y="57"/>
                  </a:cubicBezTo>
                  <a:cubicBezTo>
                    <a:pt x="25" y="57"/>
                    <a:pt x="24" y="57"/>
                    <a:pt x="23" y="57"/>
                  </a:cubicBezTo>
                  <a:cubicBezTo>
                    <a:pt x="23" y="57"/>
                    <a:pt x="23" y="56"/>
                    <a:pt x="23" y="55"/>
                  </a:cubicBezTo>
                  <a:close/>
                  <a:moveTo>
                    <a:pt x="7" y="52"/>
                  </a:moveTo>
                  <a:cubicBezTo>
                    <a:pt x="8" y="52"/>
                    <a:pt x="9" y="52"/>
                    <a:pt x="10" y="52"/>
                  </a:cubicBezTo>
                  <a:cubicBezTo>
                    <a:pt x="10" y="52"/>
                    <a:pt x="10" y="53"/>
                    <a:pt x="10" y="54"/>
                  </a:cubicBezTo>
                  <a:cubicBezTo>
                    <a:pt x="9" y="54"/>
                    <a:pt x="8" y="54"/>
                    <a:pt x="7" y="54"/>
                  </a:cubicBezTo>
                  <a:cubicBezTo>
                    <a:pt x="7" y="53"/>
                    <a:pt x="7" y="52"/>
                    <a:pt x="7" y="52"/>
                  </a:cubicBezTo>
                  <a:close/>
                  <a:moveTo>
                    <a:pt x="17" y="52"/>
                  </a:moveTo>
                  <a:cubicBezTo>
                    <a:pt x="18" y="52"/>
                    <a:pt x="18" y="52"/>
                    <a:pt x="19" y="52"/>
                  </a:cubicBezTo>
                  <a:cubicBezTo>
                    <a:pt x="19" y="52"/>
                    <a:pt x="19" y="53"/>
                    <a:pt x="19" y="54"/>
                  </a:cubicBezTo>
                  <a:cubicBezTo>
                    <a:pt x="18" y="54"/>
                    <a:pt x="18" y="54"/>
                    <a:pt x="17" y="54"/>
                  </a:cubicBezTo>
                  <a:cubicBezTo>
                    <a:pt x="17" y="53"/>
                    <a:pt x="17" y="52"/>
                    <a:pt x="17" y="52"/>
                  </a:cubicBezTo>
                  <a:close/>
                  <a:moveTo>
                    <a:pt x="20" y="52"/>
                  </a:moveTo>
                  <a:cubicBezTo>
                    <a:pt x="21" y="52"/>
                    <a:pt x="22" y="52"/>
                    <a:pt x="22" y="52"/>
                  </a:cubicBezTo>
                  <a:cubicBezTo>
                    <a:pt x="22" y="52"/>
                    <a:pt x="22" y="53"/>
                    <a:pt x="22" y="54"/>
                  </a:cubicBezTo>
                  <a:cubicBezTo>
                    <a:pt x="22" y="54"/>
                    <a:pt x="21" y="54"/>
                    <a:pt x="20" y="54"/>
                  </a:cubicBezTo>
                  <a:cubicBezTo>
                    <a:pt x="20" y="53"/>
                    <a:pt x="20" y="52"/>
                    <a:pt x="20" y="52"/>
                  </a:cubicBezTo>
                  <a:close/>
                  <a:moveTo>
                    <a:pt x="23" y="52"/>
                  </a:moveTo>
                  <a:cubicBezTo>
                    <a:pt x="24" y="52"/>
                    <a:pt x="25" y="52"/>
                    <a:pt x="26" y="52"/>
                  </a:cubicBezTo>
                  <a:cubicBezTo>
                    <a:pt x="26" y="52"/>
                    <a:pt x="26" y="53"/>
                    <a:pt x="26" y="54"/>
                  </a:cubicBezTo>
                  <a:cubicBezTo>
                    <a:pt x="25" y="54"/>
                    <a:pt x="24" y="54"/>
                    <a:pt x="23" y="54"/>
                  </a:cubicBezTo>
                  <a:cubicBezTo>
                    <a:pt x="23" y="53"/>
                    <a:pt x="23" y="52"/>
                    <a:pt x="23" y="52"/>
                  </a:cubicBezTo>
                  <a:close/>
                  <a:moveTo>
                    <a:pt x="0" y="48"/>
                  </a:moveTo>
                  <a:cubicBezTo>
                    <a:pt x="1" y="48"/>
                    <a:pt x="2" y="48"/>
                    <a:pt x="3" y="48"/>
                  </a:cubicBezTo>
                  <a:cubicBezTo>
                    <a:pt x="3" y="49"/>
                    <a:pt x="3" y="49"/>
                    <a:pt x="3" y="50"/>
                  </a:cubicBezTo>
                  <a:cubicBezTo>
                    <a:pt x="2" y="50"/>
                    <a:pt x="1" y="50"/>
                    <a:pt x="0" y="50"/>
                  </a:cubicBezTo>
                  <a:cubicBezTo>
                    <a:pt x="0" y="49"/>
                    <a:pt x="0" y="49"/>
                    <a:pt x="0" y="48"/>
                  </a:cubicBezTo>
                  <a:close/>
                  <a:moveTo>
                    <a:pt x="7" y="48"/>
                  </a:moveTo>
                  <a:cubicBezTo>
                    <a:pt x="8" y="48"/>
                    <a:pt x="9" y="48"/>
                    <a:pt x="10" y="48"/>
                  </a:cubicBezTo>
                  <a:cubicBezTo>
                    <a:pt x="10" y="49"/>
                    <a:pt x="10" y="49"/>
                    <a:pt x="10" y="50"/>
                  </a:cubicBezTo>
                  <a:cubicBezTo>
                    <a:pt x="9" y="50"/>
                    <a:pt x="8" y="50"/>
                    <a:pt x="7" y="50"/>
                  </a:cubicBezTo>
                  <a:cubicBezTo>
                    <a:pt x="7" y="49"/>
                    <a:pt x="7" y="49"/>
                    <a:pt x="7" y="48"/>
                  </a:cubicBezTo>
                  <a:close/>
                  <a:moveTo>
                    <a:pt x="10" y="48"/>
                  </a:moveTo>
                  <a:cubicBezTo>
                    <a:pt x="11" y="48"/>
                    <a:pt x="12" y="48"/>
                    <a:pt x="13" y="48"/>
                  </a:cubicBezTo>
                  <a:cubicBezTo>
                    <a:pt x="13" y="49"/>
                    <a:pt x="13" y="49"/>
                    <a:pt x="13" y="50"/>
                  </a:cubicBezTo>
                  <a:cubicBezTo>
                    <a:pt x="12" y="50"/>
                    <a:pt x="11" y="50"/>
                    <a:pt x="10" y="50"/>
                  </a:cubicBezTo>
                  <a:cubicBezTo>
                    <a:pt x="10" y="49"/>
                    <a:pt x="10" y="49"/>
                    <a:pt x="10" y="48"/>
                  </a:cubicBezTo>
                  <a:close/>
                  <a:moveTo>
                    <a:pt x="13" y="48"/>
                  </a:moveTo>
                  <a:cubicBezTo>
                    <a:pt x="14" y="48"/>
                    <a:pt x="15" y="48"/>
                    <a:pt x="16" y="48"/>
                  </a:cubicBezTo>
                  <a:cubicBezTo>
                    <a:pt x="16" y="49"/>
                    <a:pt x="16" y="49"/>
                    <a:pt x="16" y="50"/>
                  </a:cubicBezTo>
                  <a:cubicBezTo>
                    <a:pt x="15" y="50"/>
                    <a:pt x="14" y="50"/>
                    <a:pt x="13" y="50"/>
                  </a:cubicBezTo>
                  <a:cubicBezTo>
                    <a:pt x="13" y="49"/>
                    <a:pt x="13" y="49"/>
                    <a:pt x="13" y="48"/>
                  </a:cubicBezTo>
                  <a:close/>
                  <a:moveTo>
                    <a:pt x="17" y="48"/>
                  </a:moveTo>
                  <a:cubicBezTo>
                    <a:pt x="18" y="48"/>
                    <a:pt x="18" y="48"/>
                    <a:pt x="19" y="48"/>
                  </a:cubicBezTo>
                  <a:cubicBezTo>
                    <a:pt x="19" y="49"/>
                    <a:pt x="19" y="49"/>
                    <a:pt x="19" y="50"/>
                  </a:cubicBezTo>
                  <a:cubicBezTo>
                    <a:pt x="18" y="50"/>
                    <a:pt x="18" y="50"/>
                    <a:pt x="17" y="50"/>
                  </a:cubicBezTo>
                  <a:cubicBezTo>
                    <a:pt x="17" y="49"/>
                    <a:pt x="17" y="49"/>
                    <a:pt x="17" y="48"/>
                  </a:cubicBezTo>
                  <a:close/>
                  <a:moveTo>
                    <a:pt x="20" y="48"/>
                  </a:moveTo>
                  <a:cubicBezTo>
                    <a:pt x="21" y="48"/>
                    <a:pt x="22" y="48"/>
                    <a:pt x="22" y="48"/>
                  </a:cubicBezTo>
                  <a:cubicBezTo>
                    <a:pt x="22" y="49"/>
                    <a:pt x="22" y="49"/>
                    <a:pt x="22" y="50"/>
                  </a:cubicBezTo>
                  <a:cubicBezTo>
                    <a:pt x="22" y="50"/>
                    <a:pt x="21" y="50"/>
                    <a:pt x="20" y="50"/>
                  </a:cubicBezTo>
                  <a:cubicBezTo>
                    <a:pt x="20" y="49"/>
                    <a:pt x="20" y="49"/>
                    <a:pt x="20" y="48"/>
                  </a:cubicBezTo>
                  <a:close/>
                  <a:moveTo>
                    <a:pt x="23" y="48"/>
                  </a:moveTo>
                  <a:cubicBezTo>
                    <a:pt x="24" y="48"/>
                    <a:pt x="25" y="48"/>
                    <a:pt x="26" y="48"/>
                  </a:cubicBezTo>
                  <a:cubicBezTo>
                    <a:pt x="26" y="49"/>
                    <a:pt x="26" y="49"/>
                    <a:pt x="26" y="50"/>
                  </a:cubicBezTo>
                  <a:cubicBezTo>
                    <a:pt x="25" y="50"/>
                    <a:pt x="24" y="50"/>
                    <a:pt x="23" y="50"/>
                  </a:cubicBezTo>
                  <a:cubicBezTo>
                    <a:pt x="23" y="49"/>
                    <a:pt x="23" y="49"/>
                    <a:pt x="23" y="48"/>
                  </a:cubicBezTo>
                  <a:close/>
                  <a:moveTo>
                    <a:pt x="0" y="44"/>
                  </a:moveTo>
                  <a:cubicBezTo>
                    <a:pt x="1" y="44"/>
                    <a:pt x="2" y="44"/>
                    <a:pt x="3" y="44"/>
                  </a:cubicBezTo>
                  <a:cubicBezTo>
                    <a:pt x="3" y="45"/>
                    <a:pt x="3" y="46"/>
                    <a:pt x="3" y="46"/>
                  </a:cubicBezTo>
                  <a:cubicBezTo>
                    <a:pt x="2" y="46"/>
                    <a:pt x="1" y="46"/>
                    <a:pt x="0" y="46"/>
                  </a:cubicBezTo>
                  <a:cubicBezTo>
                    <a:pt x="0" y="46"/>
                    <a:pt x="0" y="45"/>
                    <a:pt x="0" y="44"/>
                  </a:cubicBezTo>
                  <a:close/>
                  <a:moveTo>
                    <a:pt x="10" y="44"/>
                  </a:moveTo>
                  <a:cubicBezTo>
                    <a:pt x="11" y="44"/>
                    <a:pt x="12" y="44"/>
                    <a:pt x="13" y="44"/>
                  </a:cubicBezTo>
                  <a:cubicBezTo>
                    <a:pt x="13" y="45"/>
                    <a:pt x="13" y="46"/>
                    <a:pt x="13" y="46"/>
                  </a:cubicBezTo>
                  <a:cubicBezTo>
                    <a:pt x="12" y="46"/>
                    <a:pt x="11" y="46"/>
                    <a:pt x="10" y="46"/>
                  </a:cubicBezTo>
                  <a:cubicBezTo>
                    <a:pt x="10" y="46"/>
                    <a:pt x="10" y="45"/>
                    <a:pt x="10" y="44"/>
                  </a:cubicBezTo>
                  <a:close/>
                  <a:moveTo>
                    <a:pt x="13" y="44"/>
                  </a:moveTo>
                  <a:cubicBezTo>
                    <a:pt x="14" y="44"/>
                    <a:pt x="15" y="44"/>
                    <a:pt x="16" y="44"/>
                  </a:cubicBezTo>
                  <a:cubicBezTo>
                    <a:pt x="16" y="45"/>
                    <a:pt x="16" y="46"/>
                    <a:pt x="16" y="46"/>
                  </a:cubicBezTo>
                  <a:cubicBezTo>
                    <a:pt x="15" y="46"/>
                    <a:pt x="14" y="46"/>
                    <a:pt x="13" y="46"/>
                  </a:cubicBezTo>
                  <a:cubicBezTo>
                    <a:pt x="13" y="46"/>
                    <a:pt x="13" y="45"/>
                    <a:pt x="13" y="44"/>
                  </a:cubicBezTo>
                  <a:close/>
                  <a:moveTo>
                    <a:pt x="17" y="44"/>
                  </a:moveTo>
                  <a:cubicBezTo>
                    <a:pt x="18" y="44"/>
                    <a:pt x="18" y="44"/>
                    <a:pt x="19" y="44"/>
                  </a:cubicBezTo>
                  <a:cubicBezTo>
                    <a:pt x="19" y="45"/>
                    <a:pt x="19" y="46"/>
                    <a:pt x="19" y="46"/>
                  </a:cubicBezTo>
                  <a:cubicBezTo>
                    <a:pt x="18" y="46"/>
                    <a:pt x="18" y="46"/>
                    <a:pt x="17" y="46"/>
                  </a:cubicBezTo>
                  <a:cubicBezTo>
                    <a:pt x="17" y="46"/>
                    <a:pt x="17" y="45"/>
                    <a:pt x="17" y="44"/>
                  </a:cubicBezTo>
                  <a:close/>
                  <a:moveTo>
                    <a:pt x="20" y="44"/>
                  </a:moveTo>
                  <a:cubicBezTo>
                    <a:pt x="21" y="44"/>
                    <a:pt x="22" y="44"/>
                    <a:pt x="22" y="44"/>
                  </a:cubicBezTo>
                  <a:cubicBezTo>
                    <a:pt x="22" y="45"/>
                    <a:pt x="22" y="46"/>
                    <a:pt x="22" y="46"/>
                  </a:cubicBezTo>
                  <a:cubicBezTo>
                    <a:pt x="22" y="46"/>
                    <a:pt x="21" y="46"/>
                    <a:pt x="20" y="46"/>
                  </a:cubicBezTo>
                  <a:cubicBezTo>
                    <a:pt x="20" y="46"/>
                    <a:pt x="20" y="45"/>
                    <a:pt x="20" y="44"/>
                  </a:cubicBezTo>
                  <a:close/>
                  <a:moveTo>
                    <a:pt x="23" y="44"/>
                  </a:moveTo>
                  <a:cubicBezTo>
                    <a:pt x="24" y="44"/>
                    <a:pt x="25" y="44"/>
                    <a:pt x="26" y="44"/>
                  </a:cubicBezTo>
                  <a:cubicBezTo>
                    <a:pt x="26" y="45"/>
                    <a:pt x="26" y="46"/>
                    <a:pt x="26" y="46"/>
                  </a:cubicBezTo>
                  <a:cubicBezTo>
                    <a:pt x="25" y="46"/>
                    <a:pt x="24" y="46"/>
                    <a:pt x="23" y="46"/>
                  </a:cubicBezTo>
                  <a:cubicBezTo>
                    <a:pt x="23" y="46"/>
                    <a:pt x="23" y="45"/>
                    <a:pt x="23" y="44"/>
                  </a:cubicBezTo>
                  <a:close/>
                  <a:moveTo>
                    <a:pt x="0" y="41"/>
                  </a:moveTo>
                  <a:cubicBezTo>
                    <a:pt x="1" y="41"/>
                    <a:pt x="2" y="41"/>
                    <a:pt x="3" y="41"/>
                  </a:cubicBezTo>
                  <a:cubicBezTo>
                    <a:pt x="3" y="41"/>
                    <a:pt x="3" y="42"/>
                    <a:pt x="3" y="42"/>
                  </a:cubicBezTo>
                  <a:cubicBezTo>
                    <a:pt x="2" y="42"/>
                    <a:pt x="1" y="42"/>
                    <a:pt x="0" y="42"/>
                  </a:cubicBezTo>
                  <a:cubicBezTo>
                    <a:pt x="0" y="42"/>
                    <a:pt x="0" y="41"/>
                    <a:pt x="0" y="41"/>
                  </a:cubicBezTo>
                  <a:close/>
                  <a:moveTo>
                    <a:pt x="7" y="41"/>
                  </a:moveTo>
                  <a:cubicBezTo>
                    <a:pt x="8" y="41"/>
                    <a:pt x="9" y="41"/>
                    <a:pt x="10" y="41"/>
                  </a:cubicBezTo>
                  <a:cubicBezTo>
                    <a:pt x="10" y="41"/>
                    <a:pt x="10" y="42"/>
                    <a:pt x="10" y="42"/>
                  </a:cubicBezTo>
                  <a:cubicBezTo>
                    <a:pt x="9" y="42"/>
                    <a:pt x="8" y="42"/>
                    <a:pt x="7" y="42"/>
                  </a:cubicBezTo>
                  <a:cubicBezTo>
                    <a:pt x="7" y="42"/>
                    <a:pt x="7" y="41"/>
                    <a:pt x="7" y="41"/>
                  </a:cubicBezTo>
                  <a:close/>
                  <a:moveTo>
                    <a:pt x="13" y="41"/>
                  </a:moveTo>
                  <a:cubicBezTo>
                    <a:pt x="14" y="41"/>
                    <a:pt x="15" y="41"/>
                    <a:pt x="16" y="41"/>
                  </a:cubicBezTo>
                  <a:cubicBezTo>
                    <a:pt x="16" y="41"/>
                    <a:pt x="16" y="42"/>
                    <a:pt x="16" y="42"/>
                  </a:cubicBezTo>
                  <a:cubicBezTo>
                    <a:pt x="15" y="42"/>
                    <a:pt x="14" y="42"/>
                    <a:pt x="13" y="42"/>
                  </a:cubicBezTo>
                  <a:cubicBezTo>
                    <a:pt x="13" y="42"/>
                    <a:pt x="13" y="41"/>
                    <a:pt x="13" y="41"/>
                  </a:cubicBezTo>
                  <a:close/>
                  <a:moveTo>
                    <a:pt x="17" y="41"/>
                  </a:moveTo>
                  <a:cubicBezTo>
                    <a:pt x="18" y="41"/>
                    <a:pt x="18" y="41"/>
                    <a:pt x="19" y="41"/>
                  </a:cubicBezTo>
                  <a:cubicBezTo>
                    <a:pt x="19" y="41"/>
                    <a:pt x="19" y="42"/>
                    <a:pt x="19" y="42"/>
                  </a:cubicBezTo>
                  <a:cubicBezTo>
                    <a:pt x="18" y="42"/>
                    <a:pt x="18" y="42"/>
                    <a:pt x="17" y="42"/>
                  </a:cubicBezTo>
                  <a:cubicBezTo>
                    <a:pt x="17" y="42"/>
                    <a:pt x="17" y="41"/>
                    <a:pt x="17" y="41"/>
                  </a:cubicBezTo>
                  <a:close/>
                  <a:moveTo>
                    <a:pt x="20" y="41"/>
                  </a:moveTo>
                  <a:cubicBezTo>
                    <a:pt x="21" y="41"/>
                    <a:pt x="22" y="41"/>
                    <a:pt x="22" y="41"/>
                  </a:cubicBezTo>
                  <a:cubicBezTo>
                    <a:pt x="22" y="41"/>
                    <a:pt x="22" y="42"/>
                    <a:pt x="22" y="42"/>
                  </a:cubicBezTo>
                  <a:cubicBezTo>
                    <a:pt x="22" y="42"/>
                    <a:pt x="21" y="42"/>
                    <a:pt x="20" y="42"/>
                  </a:cubicBezTo>
                  <a:cubicBezTo>
                    <a:pt x="20" y="42"/>
                    <a:pt x="20" y="41"/>
                    <a:pt x="20" y="41"/>
                  </a:cubicBezTo>
                  <a:close/>
                  <a:moveTo>
                    <a:pt x="23" y="41"/>
                  </a:moveTo>
                  <a:cubicBezTo>
                    <a:pt x="24" y="41"/>
                    <a:pt x="25" y="41"/>
                    <a:pt x="26" y="41"/>
                  </a:cubicBezTo>
                  <a:cubicBezTo>
                    <a:pt x="26" y="41"/>
                    <a:pt x="26" y="42"/>
                    <a:pt x="26" y="42"/>
                  </a:cubicBezTo>
                  <a:cubicBezTo>
                    <a:pt x="25" y="42"/>
                    <a:pt x="24" y="42"/>
                    <a:pt x="23" y="42"/>
                  </a:cubicBezTo>
                  <a:cubicBezTo>
                    <a:pt x="23" y="42"/>
                    <a:pt x="23" y="41"/>
                    <a:pt x="23" y="41"/>
                  </a:cubicBezTo>
                  <a:close/>
                  <a:moveTo>
                    <a:pt x="0" y="37"/>
                  </a:moveTo>
                  <a:cubicBezTo>
                    <a:pt x="1" y="37"/>
                    <a:pt x="2" y="37"/>
                    <a:pt x="3" y="37"/>
                  </a:cubicBezTo>
                  <a:cubicBezTo>
                    <a:pt x="3" y="37"/>
                    <a:pt x="3" y="38"/>
                    <a:pt x="3" y="39"/>
                  </a:cubicBezTo>
                  <a:cubicBezTo>
                    <a:pt x="2" y="39"/>
                    <a:pt x="1" y="39"/>
                    <a:pt x="0" y="39"/>
                  </a:cubicBezTo>
                  <a:cubicBezTo>
                    <a:pt x="0" y="38"/>
                    <a:pt x="0" y="37"/>
                    <a:pt x="0" y="37"/>
                  </a:cubicBezTo>
                  <a:close/>
                  <a:moveTo>
                    <a:pt x="7" y="37"/>
                  </a:moveTo>
                  <a:cubicBezTo>
                    <a:pt x="8" y="37"/>
                    <a:pt x="9" y="37"/>
                    <a:pt x="10" y="37"/>
                  </a:cubicBezTo>
                  <a:cubicBezTo>
                    <a:pt x="10" y="37"/>
                    <a:pt x="10" y="38"/>
                    <a:pt x="10" y="39"/>
                  </a:cubicBezTo>
                  <a:cubicBezTo>
                    <a:pt x="9" y="39"/>
                    <a:pt x="8" y="39"/>
                    <a:pt x="7" y="39"/>
                  </a:cubicBezTo>
                  <a:cubicBezTo>
                    <a:pt x="7" y="38"/>
                    <a:pt x="7" y="37"/>
                    <a:pt x="7" y="37"/>
                  </a:cubicBezTo>
                  <a:close/>
                  <a:moveTo>
                    <a:pt x="10" y="37"/>
                  </a:moveTo>
                  <a:cubicBezTo>
                    <a:pt x="11" y="37"/>
                    <a:pt x="12" y="37"/>
                    <a:pt x="13" y="37"/>
                  </a:cubicBezTo>
                  <a:cubicBezTo>
                    <a:pt x="13" y="37"/>
                    <a:pt x="13" y="38"/>
                    <a:pt x="13" y="39"/>
                  </a:cubicBezTo>
                  <a:cubicBezTo>
                    <a:pt x="12" y="39"/>
                    <a:pt x="11" y="39"/>
                    <a:pt x="10" y="39"/>
                  </a:cubicBezTo>
                  <a:cubicBezTo>
                    <a:pt x="10" y="38"/>
                    <a:pt x="10" y="37"/>
                    <a:pt x="10" y="37"/>
                  </a:cubicBezTo>
                  <a:close/>
                  <a:moveTo>
                    <a:pt x="17" y="37"/>
                  </a:moveTo>
                  <a:cubicBezTo>
                    <a:pt x="18" y="37"/>
                    <a:pt x="18" y="37"/>
                    <a:pt x="19" y="37"/>
                  </a:cubicBezTo>
                  <a:cubicBezTo>
                    <a:pt x="19" y="37"/>
                    <a:pt x="19" y="38"/>
                    <a:pt x="19" y="39"/>
                  </a:cubicBezTo>
                  <a:cubicBezTo>
                    <a:pt x="18" y="39"/>
                    <a:pt x="18" y="39"/>
                    <a:pt x="17" y="39"/>
                  </a:cubicBezTo>
                  <a:cubicBezTo>
                    <a:pt x="17" y="38"/>
                    <a:pt x="17" y="37"/>
                    <a:pt x="17" y="37"/>
                  </a:cubicBezTo>
                  <a:close/>
                  <a:moveTo>
                    <a:pt x="23" y="37"/>
                  </a:moveTo>
                  <a:cubicBezTo>
                    <a:pt x="24" y="37"/>
                    <a:pt x="25" y="37"/>
                    <a:pt x="26" y="37"/>
                  </a:cubicBezTo>
                  <a:cubicBezTo>
                    <a:pt x="26" y="37"/>
                    <a:pt x="26" y="38"/>
                    <a:pt x="26" y="39"/>
                  </a:cubicBezTo>
                  <a:cubicBezTo>
                    <a:pt x="25" y="39"/>
                    <a:pt x="24" y="39"/>
                    <a:pt x="23" y="39"/>
                  </a:cubicBezTo>
                  <a:cubicBezTo>
                    <a:pt x="23" y="38"/>
                    <a:pt x="23" y="37"/>
                    <a:pt x="23" y="37"/>
                  </a:cubicBezTo>
                  <a:close/>
                  <a:moveTo>
                    <a:pt x="0" y="33"/>
                  </a:moveTo>
                  <a:cubicBezTo>
                    <a:pt x="1" y="33"/>
                    <a:pt x="2" y="33"/>
                    <a:pt x="3" y="33"/>
                  </a:cubicBezTo>
                  <a:cubicBezTo>
                    <a:pt x="3" y="34"/>
                    <a:pt x="3" y="34"/>
                    <a:pt x="3" y="35"/>
                  </a:cubicBezTo>
                  <a:cubicBezTo>
                    <a:pt x="2" y="35"/>
                    <a:pt x="1" y="35"/>
                    <a:pt x="0" y="35"/>
                  </a:cubicBezTo>
                  <a:cubicBezTo>
                    <a:pt x="0" y="34"/>
                    <a:pt x="0" y="34"/>
                    <a:pt x="0" y="33"/>
                  </a:cubicBezTo>
                  <a:close/>
                  <a:moveTo>
                    <a:pt x="7" y="33"/>
                  </a:moveTo>
                  <a:cubicBezTo>
                    <a:pt x="8" y="33"/>
                    <a:pt x="9" y="33"/>
                    <a:pt x="10" y="33"/>
                  </a:cubicBezTo>
                  <a:cubicBezTo>
                    <a:pt x="10" y="34"/>
                    <a:pt x="10" y="34"/>
                    <a:pt x="10" y="35"/>
                  </a:cubicBezTo>
                  <a:cubicBezTo>
                    <a:pt x="9" y="35"/>
                    <a:pt x="8" y="35"/>
                    <a:pt x="7" y="35"/>
                  </a:cubicBezTo>
                  <a:cubicBezTo>
                    <a:pt x="7" y="34"/>
                    <a:pt x="7" y="34"/>
                    <a:pt x="7" y="33"/>
                  </a:cubicBezTo>
                  <a:close/>
                  <a:moveTo>
                    <a:pt x="10" y="33"/>
                  </a:moveTo>
                  <a:cubicBezTo>
                    <a:pt x="11" y="33"/>
                    <a:pt x="12" y="33"/>
                    <a:pt x="13" y="33"/>
                  </a:cubicBezTo>
                  <a:cubicBezTo>
                    <a:pt x="13" y="34"/>
                    <a:pt x="13" y="34"/>
                    <a:pt x="13" y="35"/>
                  </a:cubicBezTo>
                  <a:cubicBezTo>
                    <a:pt x="12" y="35"/>
                    <a:pt x="11" y="35"/>
                    <a:pt x="10" y="35"/>
                  </a:cubicBezTo>
                  <a:cubicBezTo>
                    <a:pt x="10" y="34"/>
                    <a:pt x="10" y="34"/>
                    <a:pt x="10" y="33"/>
                  </a:cubicBezTo>
                  <a:close/>
                  <a:moveTo>
                    <a:pt x="17" y="33"/>
                  </a:moveTo>
                  <a:cubicBezTo>
                    <a:pt x="18" y="33"/>
                    <a:pt x="18" y="33"/>
                    <a:pt x="19" y="33"/>
                  </a:cubicBezTo>
                  <a:cubicBezTo>
                    <a:pt x="19" y="34"/>
                    <a:pt x="19" y="34"/>
                    <a:pt x="19" y="35"/>
                  </a:cubicBezTo>
                  <a:cubicBezTo>
                    <a:pt x="18" y="35"/>
                    <a:pt x="18" y="35"/>
                    <a:pt x="17" y="35"/>
                  </a:cubicBezTo>
                  <a:cubicBezTo>
                    <a:pt x="17" y="34"/>
                    <a:pt x="17" y="34"/>
                    <a:pt x="17" y="33"/>
                  </a:cubicBezTo>
                  <a:close/>
                  <a:moveTo>
                    <a:pt x="20" y="33"/>
                  </a:moveTo>
                  <a:cubicBezTo>
                    <a:pt x="21" y="33"/>
                    <a:pt x="22" y="33"/>
                    <a:pt x="22" y="33"/>
                  </a:cubicBezTo>
                  <a:cubicBezTo>
                    <a:pt x="22" y="34"/>
                    <a:pt x="22" y="34"/>
                    <a:pt x="22" y="35"/>
                  </a:cubicBezTo>
                  <a:cubicBezTo>
                    <a:pt x="22" y="35"/>
                    <a:pt x="21" y="35"/>
                    <a:pt x="20" y="35"/>
                  </a:cubicBezTo>
                  <a:cubicBezTo>
                    <a:pt x="20" y="34"/>
                    <a:pt x="20" y="34"/>
                    <a:pt x="20" y="33"/>
                  </a:cubicBezTo>
                  <a:close/>
                  <a:moveTo>
                    <a:pt x="7" y="29"/>
                  </a:moveTo>
                  <a:cubicBezTo>
                    <a:pt x="8" y="29"/>
                    <a:pt x="9" y="29"/>
                    <a:pt x="10" y="29"/>
                  </a:cubicBezTo>
                  <a:cubicBezTo>
                    <a:pt x="10" y="30"/>
                    <a:pt x="10" y="31"/>
                    <a:pt x="10" y="31"/>
                  </a:cubicBezTo>
                  <a:cubicBezTo>
                    <a:pt x="9" y="31"/>
                    <a:pt x="8" y="31"/>
                    <a:pt x="7" y="31"/>
                  </a:cubicBezTo>
                  <a:cubicBezTo>
                    <a:pt x="7" y="31"/>
                    <a:pt x="7" y="30"/>
                    <a:pt x="7" y="29"/>
                  </a:cubicBezTo>
                  <a:close/>
                  <a:moveTo>
                    <a:pt x="10" y="29"/>
                  </a:moveTo>
                  <a:cubicBezTo>
                    <a:pt x="11" y="29"/>
                    <a:pt x="12" y="29"/>
                    <a:pt x="13" y="29"/>
                  </a:cubicBezTo>
                  <a:cubicBezTo>
                    <a:pt x="13" y="30"/>
                    <a:pt x="13" y="31"/>
                    <a:pt x="13" y="31"/>
                  </a:cubicBezTo>
                  <a:cubicBezTo>
                    <a:pt x="12" y="31"/>
                    <a:pt x="11" y="31"/>
                    <a:pt x="10" y="31"/>
                  </a:cubicBezTo>
                  <a:cubicBezTo>
                    <a:pt x="10" y="31"/>
                    <a:pt x="10" y="30"/>
                    <a:pt x="10" y="29"/>
                  </a:cubicBezTo>
                  <a:close/>
                  <a:moveTo>
                    <a:pt x="13" y="29"/>
                  </a:moveTo>
                  <a:cubicBezTo>
                    <a:pt x="14" y="29"/>
                    <a:pt x="15" y="29"/>
                    <a:pt x="16" y="29"/>
                  </a:cubicBezTo>
                  <a:cubicBezTo>
                    <a:pt x="16" y="30"/>
                    <a:pt x="16" y="31"/>
                    <a:pt x="16" y="31"/>
                  </a:cubicBezTo>
                  <a:cubicBezTo>
                    <a:pt x="15" y="31"/>
                    <a:pt x="14" y="31"/>
                    <a:pt x="13" y="31"/>
                  </a:cubicBezTo>
                  <a:cubicBezTo>
                    <a:pt x="13" y="31"/>
                    <a:pt x="13" y="30"/>
                    <a:pt x="13" y="29"/>
                  </a:cubicBezTo>
                  <a:close/>
                  <a:moveTo>
                    <a:pt x="17" y="29"/>
                  </a:moveTo>
                  <a:cubicBezTo>
                    <a:pt x="18" y="29"/>
                    <a:pt x="18" y="29"/>
                    <a:pt x="19" y="29"/>
                  </a:cubicBezTo>
                  <a:cubicBezTo>
                    <a:pt x="19" y="30"/>
                    <a:pt x="19" y="31"/>
                    <a:pt x="19" y="31"/>
                  </a:cubicBezTo>
                  <a:cubicBezTo>
                    <a:pt x="18" y="31"/>
                    <a:pt x="18" y="31"/>
                    <a:pt x="17" y="31"/>
                  </a:cubicBezTo>
                  <a:cubicBezTo>
                    <a:pt x="17" y="31"/>
                    <a:pt x="17" y="30"/>
                    <a:pt x="17" y="29"/>
                  </a:cubicBezTo>
                  <a:close/>
                  <a:moveTo>
                    <a:pt x="23" y="29"/>
                  </a:moveTo>
                  <a:cubicBezTo>
                    <a:pt x="24" y="29"/>
                    <a:pt x="25" y="29"/>
                    <a:pt x="26" y="29"/>
                  </a:cubicBezTo>
                  <a:cubicBezTo>
                    <a:pt x="26" y="30"/>
                    <a:pt x="26" y="31"/>
                    <a:pt x="26" y="31"/>
                  </a:cubicBezTo>
                  <a:cubicBezTo>
                    <a:pt x="25" y="31"/>
                    <a:pt x="24" y="31"/>
                    <a:pt x="23" y="31"/>
                  </a:cubicBezTo>
                  <a:cubicBezTo>
                    <a:pt x="23" y="31"/>
                    <a:pt x="23" y="30"/>
                    <a:pt x="23" y="29"/>
                  </a:cubicBezTo>
                  <a:close/>
                  <a:moveTo>
                    <a:pt x="0" y="26"/>
                  </a:moveTo>
                  <a:cubicBezTo>
                    <a:pt x="1" y="26"/>
                    <a:pt x="2" y="26"/>
                    <a:pt x="3" y="26"/>
                  </a:cubicBezTo>
                  <a:cubicBezTo>
                    <a:pt x="3" y="26"/>
                    <a:pt x="3" y="27"/>
                    <a:pt x="3" y="28"/>
                  </a:cubicBezTo>
                  <a:cubicBezTo>
                    <a:pt x="2" y="28"/>
                    <a:pt x="1" y="28"/>
                    <a:pt x="0" y="28"/>
                  </a:cubicBezTo>
                  <a:cubicBezTo>
                    <a:pt x="0" y="27"/>
                    <a:pt x="0" y="26"/>
                    <a:pt x="0" y="26"/>
                  </a:cubicBezTo>
                  <a:close/>
                  <a:moveTo>
                    <a:pt x="7" y="26"/>
                  </a:moveTo>
                  <a:cubicBezTo>
                    <a:pt x="8" y="26"/>
                    <a:pt x="9" y="26"/>
                    <a:pt x="10" y="26"/>
                  </a:cubicBezTo>
                  <a:cubicBezTo>
                    <a:pt x="10" y="26"/>
                    <a:pt x="10" y="27"/>
                    <a:pt x="10" y="28"/>
                  </a:cubicBezTo>
                  <a:cubicBezTo>
                    <a:pt x="9" y="28"/>
                    <a:pt x="8" y="28"/>
                    <a:pt x="7" y="28"/>
                  </a:cubicBezTo>
                  <a:cubicBezTo>
                    <a:pt x="7" y="27"/>
                    <a:pt x="7" y="26"/>
                    <a:pt x="7" y="26"/>
                  </a:cubicBezTo>
                  <a:close/>
                  <a:moveTo>
                    <a:pt x="10" y="26"/>
                  </a:moveTo>
                  <a:cubicBezTo>
                    <a:pt x="11" y="26"/>
                    <a:pt x="12" y="26"/>
                    <a:pt x="13" y="26"/>
                  </a:cubicBezTo>
                  <a:cubicBezTo>
                    <a:pt x="13" y="26"/>
                    <a:pt x="13" y="27"/>
                    <a:pt x="13" y="28"/>
                  </a:cubicBezTo>
                  <a:cubicBezTo>
                    <a:pt x="12" y="28"/>
                    <a:pt x="11" y="28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lose/>
                  <a:moveTo>
                    <a:pt x="13" y="26"/>
                  </a:moveTo>
                  <a:cubicBezTo>
                    <a:pt x="14" y="26"/>
                    <a:pt x="15" y="26"/>
                    <a:pt x="16" y="26"/>
                  </a:cubicBezTo>
                  <a:cubicBezTo>
                    <a:pt x="16" y="26"/>
                    <a:pt x="16" y="27"/>
                    <a:pt x="16" y="28"/>
                  </a:cubicBezTo>
                  <a:cubicBezTo>
                    <a:pt x="15" y="28"/>
                    <a:pt x="14" y="28"/>
                    <a:pt x="13" y="28"/>
                  </a:cubicBezTo>
                  <a:cubicBezTo>
                    <a:pt x="13" y="27"/>
                    <a:pt x="13" y="26"/>
                    <a:pt x="13" y="26"/>
                  </a:cubicBezTo>
                  <a:close/>
                  <a:moveTo>
                    <a:pt x="0" y="22"/>
                  </a:moveTo>
                  <a:cubicBezTo>
                    <a:pt x="1" y="22"/>
                    <a:pt x="2" y="22"/>
                    <a:pt x="3" y="22"/>
                  </a:cubicBezTo>
                  <a:cubicBezTo>
                    <a:pt x="3" y="23"/>
                    <a:pt x="3" y="23"/>
                    <a:pt x="3" y="24"/>
                  </a:cubicBezTo>
                  <a:cubicBezTo>
                    <a:pt x="2" y="24"/>
                    <a:pt x="1" y="24"/>
                    <a:pt x="0" y="24"/>
                  </a:cubicBezTo>
                  <a:cubicBezTo>
                    <a:pt x="0" y="23"/>
                    <a:pt x="0" y="23"/>
                    <a:pt x="0" y="22"/>
                  </a:cubicBezTo>
                  <a:close/>
                  <a:moveTo>
                    <a:pt x="7" y="22"/>
                  </a:moveTo>
                  <a:cubicBezTo>
                    <a:pt x="8" y="22"/>
                    <a:pt x="9" y="22"/>
                    <a:pt x="10" y="22"/>
                  </a:cubicBezTo>
                  <a:cubicBezTo>
                    <a:pt x="10" y="23"/>
                    <a:pt x="10" y="23"/>
                    <a:pt x="10" y="24"/>
                  </a:cubicBezTo>
                  <a:cubicBezTo>
                    <a:pt x="9" y="24"/>
                    <a:pt x="8" y="24"/>
                    <a:pt x="7" y="24"/>
                  </a:cubicBezTo>
                  <a:cubicBezTo>
                    <a:pt x="7" y="23"/>
                    <a:pt x="7" y="23"/>
                    <a:pt x="7" y="22"/>
                  </a:cubicBezTo>
                  <a:close/>
                  <a:moveTo>
                    <a:pt x="10" y="22"/>
                  </a:moveTo>
                  <a:cubicBezTo>
                    <a:pt x="11" y="22"/>
                    <a:pt x="12" y="22"/>
                    <a:pt x="13" y="22"/>
                  </a:cubicBezTo>
                  <a:cubicBezTo>
                    <a:pt x="13" y="23"/>
                    <a:pt x="13" y="23"/>
                    <a:pt x="13" y="24"/>
                  </a:cubicBezTo>
                  <a:cubicBezTo>
                    <a:pt x="12" y="24"/>
                    <a:pt x="11" y="24"/>
                    <a:pt x="10" y="24"/>
                  </a:cubicBezTo>
                  <a:cubicBezTo>
                    <a:pt x="10" y="23"/>
                    <a:pt x="10" y="23"/>
                    <a:pt x="10" y="22"/>
                  </a:cubicBezTo>
                  <a:close/>
                  <a:moveTo>
                    <a:pt x="13" y="22"/>
                  </a:moveTo>
                  <a:cubicBezTo>
                    <a:pt x="14" y="22"/>
                    <a:pt x="15" y="22"/>
                    <a:pt x="16" y="22"/>
                  </a:cubicBezTo>
                  <a:cubicBezTo>
                    <a:pt x="16" y="23"/>
                    <a:pt x="16" y="23"/>
                    <a:pt x="16" y="24"/>
                  </a:cubicBezTo>
                  <a:cubicBezTo>
                    <a:pt x="15" y="24"/>
                    <a:pt x="14" y="24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lose/>
                  <a:moveTo>
                    <a:pt x="17" y="22"/>
                  </a:moveTo>
                  <a:cubicBezTo>
                    <a:pt x="18" y="22"/>
                    <a:pt x="18" y="22"/>
                    <a:pt x="19" y="22"/>
                  </a:cubicBezTo>
                  <a:cubicBezTo>
                    <a:pt x="19" y="23"/>
                    <a:pt x="19" y="23"/>
                    <a:pt x="19" y="24"/>
                  </a:cubicBezTo>
                  <a:cubicBezTo>
                    <a:pt x="18" y="24"/>
                    <a:pt x="18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lose/>
                  <a:moveTo>
                    <a:pt x="20" y="22"/>
                  </a:moveTo>
                  <a:cubicBezTo>
                    <a:pt x="21" y="22"/>
                    <a:pt x="22" y="22"/>
                    <a:pt x="22" y="22"/>
                  </a:cubicBezTo>
                  <a:cubicBezTo>
                    <a:pt x="22" y="23"/>
                    <a:pt x="22" y="23"/>
                    <a:pt x="22" y="24"/>
                  </a:cubicBezTo>
                  <a:cubicBezTo>
                    <a:pt x="22" y="24"/>
                    <a:pt x="21" y="24"/>
                    <a:pt x="20" y="24"/>
                  </a:cubicBezTo>
                  <a:cubicBezTo>
                    <a:pt x="20" y="23"/>
                    <a:pt x="20" y="23"/>
                    <a:pt x="20" y="22"/>
                  </a:cubicBezTo>
                  <a:close/>
                  <a:moveTo>
                    <a:pt x="23" y="22"/>
                  </a:moveTo>
                  <a:cubicBezTo>
                    <a:pt x="24" y="22"/>
                    <a:pt x="25" y="22"/>
                    <a:pt x="26" y="22"/>
                  </a:cubicBezTo>
                  <a:cubicBezTo>
                    <a:pt x="26" y="23"/>
                    <a:pt x="26" y="23"/>
                    <a:pt x="26" y="24"/>
                  </a:cubicBezTo>
                  <a:cubicBezTo>
                    <a:pt x="25" y="24"/>
                    <a:pt x="24" y="24"/>
                    <a:pt x="23" y="24"/>
                  </a:cubicBezTo>
                  <a:cubicBezTo>
                    <a:pt x="23" y="23"/>
                    <a:pt x="23" y="23"/>
                    <a:pt x="23" y="22"/>
                  </a:cubicBezTo>
                  <a:close/>
                  <a:moveTo>
                    <a:pt x="0" y="18"/>
                  </a:moveTo>
                  <a:cubicBezTo>
                    <a:pt x="1" y="18"/>
                    <a:pt x="2" y="18"/>
                    <a:pt x="3" y="18"/>
                  </a:cubicBezTo>
                  <a:cubicBezTo>
                    <a:pt x="3" y="19"/>
                    <a:pt x="3" y="20"/>
                    <a:pt x="3" y="20"/>
                  </a:cubicBezTo>
                  <a:cubicBezTo>
                    <a:pt x="2" y="20"/>
                    <a:pt x="1" y="20"/>
                    <a:pt x="0" y="20"/>
                  </a:cubicBezTo>
                  <a:cubicBezTo>
                    <a:pt x="0" y="20"/>
                    <a:pt x="0" y="19"/>
                    <a:pt x="0" y="18"/>
                  </a:cubicBezTo>
                  <a:close/>
                  <a:moveTo>
                    <a:pt x="10" y="18"/>
                  </a:moveTo>
                  <a:cubicBezTo>
                    <a:pt x="11" y="18"/>
                    <a:pt x="12" y="18"/>
                    <a:pt x="13" y="18"/>
                  </a:cubicBezTo>
                  <a:cubicBezTo>
                    <a:pt x="13" y="19"/>
                    <a:pt x="13" y="20"/>
                    <a:pt x="13" y="20"/>
                  </a:cubicBezTo>
                  <a:cubicBezTo>
                    <a:pt x="12" y="20"/>
                    <a:pt x="11" y="20"/>
                    <a:pt x="10" y="20"/>
                  </a:cubicBezTo>
                  <a:cubicBezTo>
                    <a:pt x="10" y="20"/>
                    <a:pt x="10" y="19"/>
                    <a:pt x="10" y="18"/>
                  </a:cubicBezTo>
                  <a:close/>
                  <a:moveTo>
                    <a:pt x="13" y="18"/>
                  </a:moveTo>
                  <a:cubicBezTo>
                    <a:pt x="14" y="18"/>
                    <a:pt x="15" y="18"/>
                    <a:pt x="16" y="18"/>
                  </a:cubicBezTo>
                  <a:cubicBezTo>
                    <a:pt x="16" y="19"/>
                    <a:pt x="16" y="20"/>
                    <a:pt x="16" y="20"/>
                  </a:cubicBezTo>
                  <a:cubicBezTo>
                    <a:pt x="15" y="20"/>
                    <a:pt x="14" y="20"/>
                    <a:pt x="13" y="20"/>
                  </a:cubicBezTo>
                  <a:cubicBezTo>
                    <a:pt x="13" y="20"/>
                    <a:pt x="13" y="19"/>
                    <a:pt x="13" y="18"/>
                  </a:cubicBezTo>
                  <a:close/>
                  <a:moveTo>
                    <a:pt x="23" y="18"/>
                  </a:moveTo>
                  <a:cubicBezTo>
                    <a:pt x="24" y="18"/>
                    <a:pt x="25" y="18"/>
                    <a:pt x="26" y="18"/>
                  </a:cubicBezTo>
                  <a:cubicBezTo>
                    <a:pt x="26" y="19"/>
                    <a:pt x="26" y="20"/>
                    <a:pt x="26" y="20"/>
                  </a:cubicBezTo>
                  <a:cubicBezTo>
                    <a:pt x="25" y="20"/>
                    <a:pt x="24" y="20"/>
                    <a:pt x="23" y="20"/>
                  </a:cubicBezTo>
                  <a:cubicBezTo>
                    <a:pt x="23" y="20"/>
                    <a:pt x="23" y="19"/>
                    <a:pt x="23" y="18"/>
                  </a:cubicBezTo>
                  <a:close/>
                  <a:moveTo>
                    <a:pt x="0" y="15"/>
                  </a:moveTo>
                  <a:cubicBezTo>
                    <a:pt x="1" y="15"/>
                    <a:pt x="2" y="15"/>
                    <a:pt x="3" y="15"/>
                  </a:cubicBezTo>
                  <a:cubicBezTo>
                    <a:pt x="3" y="15"/>
                    <a:pt x="3" y="16"/>
                    <a:pt x="3" y="16"/>
                  </a:cubicBezTo>
                  <a:cubicBezTo>
                    <a:pt x="2" y="16"/>
                    <a:pt x="1" y="16"/>
                    <a:pt x="0" y="16"/>
                  </a:cubicBezTo>
                  <a:cubicBezTo>
                    <a:pt x="0" y="16"/>
                    <a:pt x="0" y="15"/>
                    <a:pt x="0" y="15"/>
                  </a:cubicBezTo>
                  <a:close/>
                  <a:moveTo>
                    <a:pt x="7" y="15"/>
                  </a:moveTo>
                  <a:cubicBezTo>
                    <a:pt x="8" y="15"/>
                    <a:pt x="9" y="15"/>
                    <a:pt x="10" y="15"/>
                  </a:cubicBezTo>
                  <a:cubicBezTo>
                    <a:pt x="10" y="15"/>
                    <a:pt x="10" y="16"/>
                    <a:pt x="10" y="16"/>
                  </a:cubicBezTo>
                  <a:cubicBezTo>
                    <a:pt x="9" y="16"/>
                    <a:pt x="8" y="16"/>
                    <a:pt x="7" y="16"/>
                  </a:cubicBezTo>
                  <a:cubicBezTo>
                    <a:pt x="7" y="16"/>
                    <a:pt x="7" y="15"/>
                    <a:pt x="7" y="15"/>
                  </a:cubicBezTo>
                  <a:close/>
                  <a:moveTo>
                    <a:pt x="10" y="15"/>
                  </a:moveTo>
                  <a:cubicBezTo>
                    <a:pt x="11" y="15"/>
                    <a:pt x="12" y="15"/>
                    <a:pt x="13" y="15"/>
                  </a:cubicBezTo>
                  <a:cubicBezTo>
                    <a:pt x="13" y="15"/>
                    <a:pt x="13" y="16"/>
                    <a:pt x="13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10" y="16"/>
                    <a:pt x="10" y="15"/>
                    <a:pt x="10" y="15"/>
                  </a:cubicBezTo>
                  <a:close/>
                  <a:moveTo>
                    <a:pt x="13" y="15"/>
                  </a:moveTo>
                  <a:cubicBezTo>
                    <a:pt x="14" y="15"/>
                    <a:pt x="15" y="15"/>
                    <a:pt x="16" y="15"/>
                  </a:cubicBezTo>
                  <a:cubicBezTo>
                    <a:pt x="16" y="15"/>
                    <a:pt x="16" y="16"/>
                    <a:pt x="16" y="16"/>
                  </a:cubicBezTo>
                  <a:cubicBezTo>
                    <a:pt x="15" y="16"/>
                    <a:pt x="14" y="16"/>
                    <a:pt x="13" y="16"/>
                  </a:cubicBezTo>
                  <a:cubicBezTo>
                    <a:pt x="13" y="16"/>
                    <a:pt x="13" y="15"/>
                    <a:pt x="13" y="15"/>
                  </a:cubicBezTo>
                  <a:close/>
                  <a:moveTo>
                    <a:pt x="17" y="15"/>
                  </a:moveTo>
                  <a:cubicBezTo>
                    <a:pt x="18" y="15"/>
                    <a:pt x="18" y="15"/>
                    <a:pt x="19" y="15"/>
                  </a:cubicBezTo>
                  <a:cubicBezTo>
                    <a:pt x="19" y="15"/>
                    <a:pt x="19" y="16"/>
                    <a:pt x="19" y="16"/>
                  </a:cubicBezTo>
                  <a:cubicBezTo>
                    <a:pt x="18" y="16"/>
                    <a:pt x="18" y="16"/>
                    <a:pt x="17" y="16"/>
                  </a:cubicBezTo>
                  <a:cubicBezTo>
                    <a:pt x="17" y="16"/>
                    <a:pt x="17" y="15"/>
                    <a:pt x="17" y="15"/>
                  </a:cubicBezTo>
                  <a:close/>
                  <a:moveTo>
                    <a:pt x="20" y="15"/>
                  </a:moveTo>
                  <a:cubicBezTo>
                    <a:pt x="21" y="15"/>
                    <a:pt x="22" y="15"/>
                    <a:pt x="22" y="15"/>
                  </a:cubicBezTo>
                  <a:cubicBezTo>
                    <a:pt x="22" y="15"/>
                    <a:pt x="22" y="16"/>
                    <a:pt x="22" y="16"/>
                  </a:cubicBezTo>
                  <a:cubicBezTo>
                    <a:pt x="22" y="16"/>
                    <a:pt x="21" y="16"/>
                    <a:pt x="20" y="16"/>
                  </a:cubicBezTo>
                  <a:cubicBezTo>
                    <a:pt x="20" y="16"/>
                    <a:pt x="20" y="15"/>
                    <a:pt x="20" y="15"/>
                  </a:cubicBezTo>
                  <a:close/>
                  <a:moveTo>
                    <a:pt x="23" y="15"/>
                  </a:moveTo>
                  <a:cubicBezTo>
                    <a:pt x="24" y="15"/>
                    <a:pt x="25" y="15"/>
                    <a:pt x="26" y="15"/>
                  </a:cubicBezTo>
                  <a:cubicBezTo>
                    <a:pt x="26" y="15"/>
                    <a:pt x="26" y="16"/>
                    <a:pt x="26" y="16"/>
                  </a:cubicBezTo>
                  <a:cubicBezTo>
                    <a:pt x="25" y="16"/>
                    <a:pt x="24" y="16"/>
                    <a:pt x="23" y="16"/>
                  </a:cubicBezTo>
                  <a:cubicBezTo>
                    <a:pt x="23" y="16"/>
                    <a:pt x="23" y="15"/>
                    <a:pt x="23" y="15"/>
                  </a:cubicBezTo>
                  <a:close/>
                  <a:moveTo>
                    <a:pt x="10" y="11"/>
                  </a:moveTo>
                  <a:cubicBezTo>
                    <a:pt x="11" y="11"/>
                    <a:pt x="12" y="11"/>
                    <a:pt x="13" y="11"/>
                  </a:cubicBezTo>
                  <a:cubicBezTo>
                    <a:pt x="13" y="12"/>
                    <a:pt x="13" y="12"/>
                    <a:pt x="13" y="13"/>
                  </a:cubicBezTo>
                  <a:cubicBezTo>
                    <a:pt x="12" y="13"/>
                    <a:pt x="11" y="13"/>
                    <a:pt x="10" y="13"/>
                  </a:cubicBezTo>
                  <a:cubicBezTo>
                    <a:pt x="10" y="12"/>
                    <a:pt x="10" y="12"/>
                    <a:pt x="10" y="11"/>
                  </a:cubicBezTo>
                  <a:close/>
                  <a:moveTo>
                    <a:pt x="13" y="11"/>
                  </a:moveTo>
                  <a:cubicBezTo>
                    <a:pt x="14" y="11"/>
                    <a:pt x="15" y="11"/>
                    <a:pt x="16" y="11"/>
                  </a:cubicBezTo>
                  <a:cubicBezTo>
                    <a:pt x="16" y="12"/>
                    <a:pt x="16" y="12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ubicBezTo>
                    <a:pt x="13" y="12"/>
                    <a:pt x="13" y="12"/>
                    <a:pt x="13" y="11"/>
                  </a:cubicBezTo>
                  <a:close/>
                  <a:moveTo>
                    <a:pt x="20" y="11"/>
                  </a:moveTo>
                  <a:cubicBezTo>
                    <a:pt x="21" y="11"/>
                    <a:pt x="22" y="11"/>
                    <a:pt x="22" y="11"/>
                  </a:cubicBezTo>
                  <a:cubicBezTo>
                    <a:pt x="22" y="12"/>
                    <a:pt x="22" y="12"/>
                    <a:pt x="22" y="13"/>
                  </a:cubicBezTo>
                  <a:cubicBezTo>
                    <a:pt x="22" y="13"/>
                    <a:pt x="21" y="13"/>
                    <a:pt x="20" y="13"/>
                  </a:cubicBezTo>
                  <a:cubicBezTo>
                    <a:pt x="20" y="12"/>
                    <a:pt x="20" y="12"/>
                    <a:pt x="20" y="11"/>
                  </a:cubicBezTo>
                  <a:close/>
                  <a:moveTo>
                    <a:pt x="7" y="7"/>
                  </a:moveTo>
                  <a:cubicBezTo>
                    <a:pt x="8" y="7"/>
                    <a:pt x="9" y="7"/>
                    <a:pt x="10" y="7"/>
                  </a:cubicBezTo>
                  <a:cubicBezTo>
                    <a:pt x="10" y="8"/>
                    <a:pt x="10" y="8"/>
                    <a:pt x="10" y="9"/>
                  </a:cubicBezTo>
                  <a:cubicBezTo>
                    <a:pt x="9" y="9"/>
                    <a:pt x="8" y="9"/>
                    <a:pt x="7" y="9"/>
                  </a:cubicBezTo>
                  <a:cubicBezTo>
                    <a:pt x="7" y="8"/>
                    <a:pt x="7" y="8"/>
                    <a:pt x="7" y="7"/>
                  </a:cubicBezTo>
                  <a:close/>
                  <a:moveTo>
                    <a:pt x="17" y="7"/>
                  </a:moveTo>
                  <a:cubicBezTo>
                    <a:pt x="18" y="7"/>
                    <a:pt x="18" y="7"/>
                    <a:pt x="19" y="7"/>
                  </a:cubicBezTo>
                  <a:cubicBezTo>
                    <a:pt x="19" y="8"/>
                    <a:pt x="19" y="8"/>
                    <a:pt x="19" y="9"/>
                  </a:cubicBezTo>
                  <a:cubicBezTo>
                    <a:pt x="18" y="9"/>
                    <a:pt x="18" y="9"/>
                    <a:pt x="17" y="9"/>
                  </a:cubicBezTo>
                  <a:cubicBezTo>
                    <a:pt x="17" y="8"/>
                    <a:pt x="17" y="8"/>
                    <a:pt x="17" y="7"/>
                  </a:cubicBezTo>
                  <a:close/>
                  <a:moveTo>
                    <a:pt x="20" y="7"/>
                  </a:moveTo>
                  <a:cubicBezTo>
                    <a:pt x="21" y="7"/>
                    <a:pt x="22" y="7"/>
                    <a:pt x="22" y="7"/>
                  </a:cubicBezTo>
                  <a:cubicBezTo>
                    <a:pt x="22" y="8"/>
                    <a:pt x="22" y="8"/>
                    <a:pt x="22" y="9"/>
                  </a:cubicBezTo>
                  <a:cubicBezTo>
                    <a:pt x="22" y="9"/>
                    <a:pt x="21" y="9"/>
                    <a:pt x="20" y="9"/>
                  </a:cubicBezTo>
                  <a:cubicBezTo>
                    <a:pt x="20" y="8"/>
                    <a:pt x="20" y="8"/>
                    <a:pt x="20" y="7"/>
                  </a:cubicBezTo>
                  <a:close/>
                  <a:moveTo>
                    <a:pt x="23" y="7"/>
                  </a:moveTo>
                  <a:cubicBezTo>
                    <a:pt x="24" y="7"/>
                    <a:pt x="25" y="7"/>
                    <a:pt x="26" y="7"/>
                  </a:cubicBezTo>
                  <a:cubicBezTo>
                    <a:pt x="26" y="8"/>
                    <a:pt x="26" y="8"/>
                    <a:pt x="26" y="9"/>
                  </a:cubicBezTo>
                  <a:cubicBezTo>
                    <a:pt x="25" y="9"/>
                    <a:pt x="24" y="9"/>
                    <a:pt x="23" y="9"/>
                  </a:cubicBezTo>
                  <a:cubicBezTo>
                    <a:pt x="23" y="8"/>
                    <a:pt x="23" y="8"/>
                    <a:pt x="23" y="7"/>
                  </a:cubicBezTo>
                  <a:close/>
                  <a:moveTo>
                    <a:pt x="7" y="3"/>
                  </a:moveTo>
                  <a:cubicBezTo>
                    <a:pt x="8" y="3"/>
                    <a:pt x="9" y="3"/>
                    <a:pt x="10" y="3"/>
                  </a:cubicBezTo>
                  <a:cubicBezTo>
                    <a:pt x="10" y="4"/>
                    <a:pt x="10" y="5"/>
                    <a:pt x="10" y="5"/>
                  </a:cubicBezTo>
                  <a:cubicBezTo>
                    <a:pt x="9" y="5"/>
                    <a:pt x="8" y="5"/>
                    <a:pt x="7" y="5"/>
                  </a:cubicBezTo>
                  <a:cubicBezTo>
                    <a:pt x="7" y="5"/>
                    <a:pt x="7" y="4"/>
                    <a:pt x="7" y="3"/>
                  </a:cubicBezTo>
                  <a:close/>
                  <a:moveTo>
                    <a:pt x="10" y="3"/>
                  </a:moveTo>
                  <a:cubicBezTo>
                    <a:pt x="11" y="3"/>
                    <a:pt x="12" y="3"/>
                    <a:pt x="13" y="3"/>
                  </a:cubicBezTo>
                  <a:cubicBezTo>
                    <a:pt x="13" y="4"/>
                    <a:pt x="13" y="5"/>
                    <a:pt x="13" y="5"/>
                  </a:cubicBezTo>
                  <a:cubicBezTo>
                    <a:pt x="12" y="5"/>
                    <a:pt x="11" y="5"/>
                    <a:pt x="10" y="5"/>
                  </a:cubicBezTo>
                  <a:cubicBezTo>
                    <a:pt x="10" y="5"/>
                    <a:pt x="10" y="4"/>
                    <a:pt x="10" y="3"/>
                  </a:cubicBezTo>
                  <a:close/>
                  <a:moveTo>
                    <a:pt x="13" y="3"/>
                  </a:moveTo>
                  <a:cubicBezTo>
                    <a:pt x="14" y="3"/>
                    <a:pt x="15" y="3"/>
                    <a:pt x="16" y="3"/>
                  </a:cubicBezTo>
                  <a:cubicBezTo>
                    <a:pt x="16" y="4"/>
                    <a:pt x="16" y="5"/>
                    <a:pt x="16" y="5"/>
                  </a:cubicBezTo>
                  <a:cubicBezTo>
                    <a:pt x="15" y="5"/>
                    <a:pt x="14" y="5"/>
                    <a:pt x="13" y="5"/>
                  </a:cubicBezTo>
                  <a:cubicBezTo>
                    <a:pt x="13" y="5"/>
                    <a:pt x="13" y="4"/>
                    <a:pt x="13" y="3"/>
                  </a:cubicBezTo>
                  <a:close/>
                  <a:moveTo>
                    <a:pt x="20" y="3"/>
                  </a:moveTo>
                  <a:cubicBezTo>
                    <a:pt x="21" y="3"/>
                    <a:pt x="22" y="3"/>
                    <a:pt x="22" y="3"/>
                  </a:cubicBezTo>
                  <a:cubicBezTo>
                    <a:pt x="22" y="4"/>
                    <a:pt x="22" y="5"/>
                    <a:pt x="22" y="5"/>
                  </a:cubicBezTo>
                  <a:cubicBezTo>
                    <a:pt x="22" y="5"/>
                    <a:pt x="21" y="5"/>
                    <a:pt x="20" y="5"/>
                  </a:cubicBezTo>
                  <a:cubicBezTo>
                    <a:pt x="20" y="5"/>
                    <a:pt x="20" y="4"/>
                    <a:pt x="2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20" name="Rectangle 2626"/>
            <p:cNvSpPr>
              <a:spLocks noChangeArrowheads="1"/>
            </p:cNvSpPr>
            <p:nvPr/>
          </p:nvSpPr>
          <p:spPr bwMode="auto">
            <a:xfrm>
              <a:off x="-3016249" y="1136650"/>
              <a:ext cx="2970213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21" name="Freeform 2644"/>
            <p:cNvSpPr>
              <a:spLocks noEditPoints="1"/>
            </p:cNvSpPr>
            <p:nvPr/>
          </p:nvSpPr>
          <p:spPr bwMode="auto">
            <a:xfrm>
              <a:off x="-57149" y="663575"/>
              <a:ext cx="222250" cy="492125"/>
            </a:xfrm>
            <a:custGeom>
              <a:avLst/>
              <a:gdLst>
                <a:gd name="T0" fmla="*/ 49 w 68"/>
                <a:gd name="T1" fmla="*/ 39 h 151"/>
                <a:gd name="T2" fmla="*/ 14 w 68"/>
                <a:gd name="T3" fmla="*/ 32 h 151"/>
                <a:gd name="T4" fmla="*/ 54 w 68"/>
                <a:gd name="T5" fmla="*/ 32 h 151"/>
                <a:gd name="T6" fmla="*/ 40 w 68"/>
                <a:gd name="T7" fmla="*/ 35 h 151"/>
                <a:gd name="T8" fmla="*/ 46 w 68"/>
                <a:gd name="T9" fmla="*/ 32 h 151"/>
                <a:gd name="T10" fmla="*/ 17 w 68"/>
                <a:gd name="T11" fmla="*/ 86 h 151"/>
                <a:gd name="T12" fmla="*/ 14 w 68"/>
                <a:gd name="T13" fmla="*/ 103 h 151"/>
                <a:gd name="T14" fmla="*/ 17 w 68"/>
                <a:gd name="T15" fmla="*/ 108 h 151"/>
                <a:gd name="T16" fmla="*/ 14 w 68"/>
                <a:gd name="T17" fmla="*/ 124 h 151"/>
                <a:gd name="T18" fmla="*/ 14 w 68"/>
                <a:gd name="T19" fmla="*/ 126 h 151"/>
                <a:gd name="T20" fmla="*/ 54 w 68"/>
                <a:gd name="T21" fmla="*/ 134 h 151"/>
                <a:gd name="T22" fmla="*/ 46 w 68"/>
                <a:gd name="T23" fmla="*/ 131 h 151"/>
                <a:gd name="T24" fmla="*/ 54 w 68"/>
                <a:gd name="T25" fmla="*/ 126 h 151"/>
                <a:gd name="T26" fmla="*/ 46 w 68"/>
                <a:gd name="T27" fmla="*/ 129 h 151"/>
                <a:gd name="T28" fmla="*/ 51 w 68"/>
                <a:gd name="T29" fmla="*/ 122 h 151"/>
                <a:gd name="T30" fmla="*/ 33 w 68"/>
                <a:gd name="T31" fmla="*/ 124 h 151"/>
                <a:gd name="T32" fmla="*/ 40 w 68"/>
                <a:gd name="T33" fmla="*/ 122 h 151"/>
                <a:gd name="T34" fmla="*/ 54 w 68"/>
                <a:gd name="T35" fmla="*/ 117 h 151"/>
                <a:gd name="T36" fmla="*/ 24 w 68"/>
                <a:gd name="T37" fmla="*/ 119 h 151"/>
                <a:gd name="T38" fmla="*/ 35 w 68"/>
                <a:gd name="T39" fmla="*/ 117 h 151"/>
                <a:gd name="T40" fmla="*/ 28 w 68"/>
                <a:gd name="T41" fmla="*/ 115 h 151"/>
                <a:gd name="T42" fmla="*/ 35 w 68"/>
                <a:gd name="T43" fmla="*/ 112 h 151"/>
                <a:gd name="T44" fmla="*/ 44 w 68"/>
                <a:gd name="T45" fmla="*/ 112 h 151"/>
                <a:gd name="T46" fmla="*/ 24 w 68"/>
                <a:gd name="T47" fmla="*/ 110 h 151"/>
                <a:gd name="T48" fmla="*/ 30 w 68"/>
                <a:gd name="T49" fmla="*/ 108 h 151"/>
                <a:gd name="T50" fmla="*/ 49 w 68"/>
                <a:gd name="T51" fmla="*/ 110 h 151"/>
                <a:gd name="T52" fmla="*/ 19 w 68"/>
                <a:gd name="T53" fmla="*/ 103 h 151"/>
                <a:gd name="T54" fmla="*/ 33 w 68"/>
                <a:gd name="T55" fmla="*/ 103 h 151"/>
                <a:gd name="T56" fmla="*/ 46 w 68"/>
                <a:gd name="T57" fmla="*/ 105 h 151"/>
                <a:gd name="T58" fmla="*/ 19 w 68"/>
                <a:gd name="T59" fmla="*/ 98 h 151"/>
                <a:gd name="T60" fmla="*/ 49 w 68"/>
                <a:gd name="T61" fmla="*/ 101 h 151"/>
                <a:gd name="T62" fmla="*/ 51 w 68"/>
                <a:gd name="T63" fmla="*/ 89 h 151"/>
                <a:gd name="T64" fmla="*/ 44 w 68"/>
                <a:gd name="T65" fmla="*/ 89 h 151"/>
                <a:gd name="T66" fmla="*/ 19 w 68"/>
                <a:gd name="T67" fmla="*/ 86 h 151"/>
                <a:gd name="T68" fmla="*/ 24 w 68"/>
                <a:gd name="T69" fmla="*/ 84 h 151"/>
                <a:gd name="T70" fmla="*/ 44 w 68"/>
                <a:gd name="T71" fmla="*/ 86 h 151"/>
                <a:gd name="T72" fmla="*/ 51 w 68"/>
                <a:gd name="T73" fmla="*/ 79 h 151"/>
                <a:gd name="T74" fmla="*/ 23 w 68"/>
                <a:gd name="T75" fmla="*/ 79 h 151"/>
                <a:gd name="T76" fmla="*/ 30 w 68"/>
                <a:gd name="T77" fmla="*/ 82 h 151"/>
                <a:gd name="T78" fmla="*/ 35 w 68"/>
                <a:gd name="T79" fmla="*/ 79 h 151"/>
                <a:gd name="T80" fmla="*/ 54 w 68"/>
                <a:gd name="T81" fmla="*/ 77 h 151"/>
                <a:gd name="T82" fmla="*/ 30 w 68"/>
                <a:gd name="T83" fmla="*/ 75 h 151"/>
                <a:gd name="T84" fmla="*/ 38 w 68"/>
                <a:gd name="T85" fmla="*/ 75 h 151"/>
                <a:gd name="T86" fmla="*/ 51 w 68"/>
                <a:gd name="T87" fmla="*/ 72 h 151"/>
                <a:gd name="T88" fmla="*/ 24 w 68"/>
                <a:gd name="T89" fmla="*/ 70 h 151"/>
                <a:gd name="T90" fmla="*/ 54 w 68"/>
                <a:gd name="T91" fmla="*/ 68 h 151"/>
                <a:gd name="T92" fmla="*/ 35 w 68"/>
                <a:gd name="T93" fmla="*/ 65 h 151"/>
                <a:gd name="T94" fmla="*/ 44 w 68"/>
                <a:gd name="T95" fmla="*/ 65 h 151"/>
                <a:gd name="T96" fmla="*/ 51 w 68"/>
                <a:gd name="T97" fmla="*/ 63 h 151"/>
                <a:gd name="T98" fmla="*/ 24 w 68"/>
                <a:gd name="T99" fmla="*/ 60 h 151"/>
                <a:gd name="T100" fmla="*/ 44 w 68"/>
                <a:gd name="T101" fmla="*/ 63 h 151"/>
                <a:gd name="T102" fmla="*/ 51 w 68"/>
                <a:gd name="T103" fmla="*/ 56 h 151"/>
                <a:gd name="T104" fmla="*/ 38 w 68"/>
                <a:gd name="T105" fmla="*/ 56 h 151"/>
                <a:gd name="T106" fmla="*/ 46 w 68"/>
                <a:gd name="T107" fmla="*/ 58 h 151"/>
                <a:gd name="T108" fmla="*/ 51 w 68"/>
                <a:gd name="T109" fmla="*/ 51 h 151"/>
                <a:gd name="T110" fmla="*/ 38 w 68"/>
                <a:gd name="T111" fmla="*/ 53 h 151"/>
                <a:gd name="T112" fmla="*/ 46 w 68"/>
                <a:gd name="T113" fmla="*/ 51 h 151"/>
                <a:gd name="T114" fmla="*/ 54 w 68"/>
                <a:gd name="T115" fmla="*/ 46 h 151"/>
                <a:gd name="T116" fmla="*/ 40 w 68"/>
                <a:gd name="T117" fmla="*/ 49 h 151"/>
                <a:gd name="T118" fmla="*/ 30 w 68"/>
                <a:gd name="T119" fmla="*/ 41 h 151"/>
                <a:gd name="T120" fmla="*/ 49 w 68"/>
                <a:gd name="T121" fmla="*/ 44 h 151"/>
                <a:gd name="T122" fmla="*/ 30 w 68"/>
                <a:gd name="T123" fmla="*/ 37 h 151"/>
                <a:gd name="T124" fmla="*/ 44 w 68"/>
                <a:gd name="T125" fmla="*/ 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8" h="151">
                  <a:moveTo>
                    <a:pt x="68" y="151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8" y="151"/>
                    <a:pt x="68" y="151"/>
                    <a:pt x="68" y="151"/>
                  </a:cubicBezTo>
                  <a:close/>
                  <a:moveTo>
                    <a:pt x="46" y="37"/>
                  </a:moveTo>
                  <a:cubicBezTo>
                    <a:pt x="46" y="38"/>
                    <a:pt x="46" y="38"/>
                    <a:pt x="46" y="39"/>
                  </a:cubicBezTo>
                  <a:cubicBezTo>
                    <a:pt x="47" y="39"/>
                    <a:pt x="48" y="39"/>
                    <a:pt x="49" y="39"/>
                  </a:cubicBezTo>
                  <a:cubicBezTo>
                    <a:pt x="49" y="38"/>
                    <a:pt x="49" y="38"/>
                    <a:pt x="49" y="37"/>
                  </a:cubicBezTo>
                  <a:cubicBezTo>
                    <a:pt x="48" y="37"/>
                    <a:pt x="47" y="37"/>
                    <a:pt x="46" y="37"/>
                  </a:cubicBezTo>
                  <a:close/>
                  <a:moveTo>
                    <a:pt x="14" y="37"/>
                  </a:moveTo>
                  <a:cubicBezTo>
                    <a:pt x="14" y="38"/>
                    <a:pt x="14" y="38"/>
                    <a:pt x="14" y="39"/>
                  </a:cubicBezTo>
                  <a:cubicBezTo>
                    <a:pt x="15" y="39"/>
                    <a:pt x="16" y="39"/>
                    <a:pt x="17" y="39"/>
                  </a:cubicBezTo>
                  <a:cubicBezTo>
                    <a:pt x="17" y="38"/>
                    <a:pt x="17" y="38"/>
                    <a:pt x="17" y="37"/>
                  </a:cubicBezTo>
                  <a:cubicBezTo>
                    <a:pt x="16" y="37"/>
                    <a:pt x="15" y="37"/>
                    <a:pt x="14" y="37"/>
                  </a:cubicBezTo>
                  <a:close/>
                  <a:moveTo>
                    <a:pt x="14" y="32"/>
                  </a:moveTo>
                  <a:cubicBezTo>
                    <a:pt x="14" y="35"/>
                    <a:pt x="14" y="35"/>
                    <a:pt x="14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4" y="32"/>
                    <a:pt x="14" y="32"/>
                    <a:pt x="14" y="32"/>
                  </a:cubicBezTo>
                  <a:close/>
                  <a:moveTo>
                    <a:pt x="51" y="32"/>
                  </a:moveTo>
                  <a:cubicBezTo>
                    <a:pt x="51" y="35"/>
                    <a:pt x="51" y="35"/>
                    <a:pt x="51" y="35"/>
                  </a:cubicBezTo>
                  <a:cubicBezTo>
                    <a:pt x="54" y="35"/>
                    <a:pt x="54" y="35"/>
                    <a:pt x="54" y="35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1" y="32"/>
                    <a:pt x="51" y="32"/>
                    <a:pt x="51" y="32"/>
                  </a:cubicBezTo>
                  <a:close/>
                  <a:moveTo>
                    <a:pt x="19" y="32"/>
                  </a:moveTo>
                  <a:cubicBezTo>
                    <a:pt x="19" y="33"/>
                    <a:pt x="19" y="34"/>
                    <a:pt x="19" y="35"/>
                  </a:cubicBezTo>
                  <a:cubicBezTo>
                    <a:pt x="20" y="35"/>
                    <a:pt x="21" y="35"/>
                    <a:pt x="23" y="35"/>
                  </a:cubicBezTo>
                  <a:cubicBezTo>
                    <a:pt x="23" y="34"/>
                    <a:pt x="23" y="33"/>
                    <a:pt x="23" y="32"/>
                  </a:cubicBezTo>
                  <a:cubicBezTo>
                    <a:pt x="21" y="32"/>
                    <a:pt x="20" y="32"/>
                    <a:pt x="19" y="32"/>
                  </a:cubicBezTo>
                  <a:close/>
                  <a:moveTo>
                    <a:pt x="40" y="32"/>
                  </a:moveTo>
                  <a:cubicBezTo>
                    <a:pt x="40" y="33"/>
                    <a:pt x="40" y="34"/>
                    <a:pt x="40" y="35"/>
                  </a:cubicBezTo>
                  <a:cubicBezTo>
                    <a:pt x="41" y="35"/>
                    <a:pt x="43" y="35"/>
                    <a:pt x="44" y="35"/>
                  </a:cubicBezTo>
                  <a:cubicBezTo>
                    <a:pt x="44" y="34"/>
                    <a:pt x="44" y="33"/>
                    <a:pt x="44" y="32"/>
                  </a:cubicBezTo>
                  <a:cubicBezTo>
                    <a:pt x="43" y="32"/>
                    <a:pt x="41" y="32"/>
                    <a:pt x="40" y="32"/>
                  </a:cubicBezTo>
                  <a:close/>
                  <a:moveTo>
                    <a:pt x="46" y="32"/>
                  </a:moveTo>
                  <a:cubicBezTo>
                    <a:pt x="46" y="33"/>
                    <a:pt x="46" y="34"/>
                    <a:pt x="46" y="35"/>
                  </a:cubicBezTo>
                  <a:cubicBezTo>
                    <a:pt x="47" y="35"/>
                    <a:pt x="48" y="35"/>
                    <a:pt x="49" y="35"/>
                  </a:cubicBezTo>
                  <a:cubicBezTo>
                    <a:pt x="49" y="34"/>
                    <a:pt x="49" y="33"/>
                    <a:pt x="49" y="32"/>
                  </a:cubicBezTo>
                  <a:cubicBezTo>
                    <a:pt x="48" y="32"/>
                    <a:pt x="47" y="32"/>
                    <a:pt x="46" y="32"/>
                  </a:cubicBezTo>
                  <a:close/>
                  <a:moveTo>
                    <a:pt x="14" y="79"/>
                  </a:moveTo>
                  <a:cubicBezTo>
                    <a:pt x="14" y="80"/>
                    <a:pt x="14" y="81"/>
                    <a:pt x="14" y="82"/>
                  </a:cubicBezTo>
                  <a:cubicBezTo>
                    <a:pt x="15" y="82"/>
                    <a:pt x="16" y="82"/>
                    <a:pt x="17" y="82"/>
                  </a:cubicBezTo>
                  <a:cubicBezTo>
                    <a:pt x="17" y="81"/>
                    <a:pt x="17" y="80"/>
                    <a:pt x="17" y="79"/>
                  </a:cubicBezTo>
                  <a:cubicBezTo>
                    <a:pt x="16" y="79"/>
                    <a:pt x="15" y="79"/>
                    <a:pt x="14" y="79"/>
                  </a:cubicBezTo>
                  <a:close/>
                  <a:moveTo>
                    <a:pt x="14" y="84"/>
                  </a:moveTo>
                  <a:cubicBezTo>
                    <a:pt x="14" y="85"/>
                    <a:pt x="14" y="86"/>
                    <a:pt x="14" y="86"/>
                  </a:cubicBezTo>
                  <a:cubicBezTo>
                    <a:pt x="15" y="86"/>
                    <a:pt x="16" y="86"/>
                    <a:pt x="17" y="86"/>
                  </a:cubicBezTo>
                  <a:cubicBezTo>
                    <a:pt x="17" y="86"/>
                    <a:pt x="17" y="85"/>
                    <a:pt x="17" y="84"/>
                  </a:cubicBezTo>
                  <a:cubicBezTo>
                    <a:pt x="16" y="84"/>
                    <a:pt x="15" y="84"/>
                    <a:pt x="14" y="84"/>
                  </a:cubicBezTo>
                  <a:close/>
                  <a:moveTo>
                    <a:pt x="14" y="98"/>
                  </a:moveTo>
                  <a:cubicBezTo>
                    <a:pt x="14" y="99"/>
                    <a:pt x="14" y="100"/>
                    <a:pt x="14" y="101"/>
                  </a:cubicBezTo>
                  <a:cubicBezTo>
                    <a:pt x="15" y="101"/>
                    <a:pt x="16" y="101"/>
                    <a:pt x="17" y="101"/>
                  </a:cubicBezTo>
                  <a:cubicBezTo>
                    <a:pt x="17" y="100"/>
                    <a:pt x="17" y="99"/>
                    <a:pt x="17" y="98"/>
                  </a:cubicBezTo>
                  <a:cubicBezTo>
                    <a:pt x="16" y="98"/>
                    <a:pt x="15" y="98"/>
                    <a:pt x="14" y="98"/>
                  </a:cubicBezTo>
                  <a:close/>
                  <a:moveTo>
                    <a:pt x="14" y="103"/>
                  </a:moveTo>
                  <a:cubicBezTo>
                    <a:pt x="14" y="104"/>
                    <a:pt x="14" y="104"/>
                    <a:pt x="14" y="105"/>
                  </a:cubicBezTo>
                  <a:cubicBezTo>
                    <a:pt x="15" y="105"/>
                    <a:pt x="16" y="105"/>
                    <a:pt x="17" y="105"/>
                  </a:cubicBezTo>
                  <a:cubicBezTo>
                    <a:pt x="17" y="104"/>
                    <a:pt x="17" y="104"/>
                    <a:pt x="17" y="103"/>
                  </a:cubicBezTo>
                  <a:cubicBezTo>
                    <a:pt x="16" y="103"/>
                    <a:pt x="15" y="103"/>
                    <a:pt x="14" y="103"/>
                  </a:cubicBezTo>
                  <a:close/>
                  <a:moveTo>
                    <a:pt x="14" y="108"/>
                  </a:moveTo>
                  <a:cubicBezTo>
                    <a:pt x="14" y="108"/>
                    <a:pt x="14" y="109"/>
                    <a:pt x="14" y="110"/>
                  </a:cubicBezTo>
                  <a:cubicBezTo>
                    <a:pt x="15" y="110"/>
                    <a:pt x="16" y="110"/>
                    <a:pt x="17" y="110"/>
                  </a:cubicBezTo>
                  <a:cubicBezTo>
                    <a:pt x="17" y="109"/>
                    <a:pt x="17" y="108"/>
                    <a:pt x="17" y="108"/>
                  </a:cubicBezTo>
                  <a:cubicBezTo>
                    <a:pt x="16" y="108"/>
                    <a:pt x="15" y="108"/>
                    <a:pt x="14" y="108"/>
                  </a:cubicBezTo>
                  <a:close/>
                  <a:moveTo>
                    <a:pt x="14" y="117"/>
                  </a:moveTo>
                  <a:cubicBezTo>
                    <a:pt x="14" y="118"/>
                    <a:pt x="14" y="119"/>
                    <a:pt x="14" y="119"/>
                  </a:cubicBezTo>
                  <a:cubicBezTo>
                    <a:pt x="15" y="119"/>
                    <a:pt x="16" y="119"/>
                    <a:pt x="17" y="119"/>
                  </a:cubicBezTo>
                  <a:cubicBezTo>
                    <a:pt x="17" y="119"/>
                    <a:pt x="17" y="118"/>
                    <a:pt x="17" y="117"/>
                  </a:cubicBezTo>
                  <a:cubicBezTo>
                    <a:pt x="16" y="117"/>
                    <a:pt x="15" y="117"/>
                    <a:pt x="14" y="117"/>
                  </a:cubicBezTo>
                  <a:close/>
                  <a:moveTo>
                    <a:pt x="14" y="122"/>
                  </a:moveTo>
                  <a:cubicBezTo>
                    <a:pt x="14" y="123"/>
                    <a:pt x="14" y="123"/>
                    <a:pt x="14" y="124"/>
                  </a:cubicBezTo>
                  <a:cubicBezTo>
                    <a:pt x="15" y="124"/>
                    <a:pt x="16" y="124"/>
                    <a:pt x="17" y="124"/>
                  </a:cubicBezTo>
                  <a:cubicBezTo>
                    <a:pt x="17" y="123"/>
                    <a:pt x="17" y="123"/>
                    <a:pt x="17" y="122"/>
                  </a:cubicBezTo>
                  <a:cubicBezTo>
                    <a:pt x="16" y="122"/>
                    <a:pt x="15" y="122"/>
                    <a:pt x="14" y="122"/>
                  </a:cubicBezTo>
                  <a:close/>
                  <a:moveTo>
                    <a:pt x="14" y="126"/>
                  </a:moveTo>
                  <a:cubicBezTo>
                    <a:pt x="14" y="127"/>
                    <a:pt x="14" y="128"/>
                    <a:pt x="14" y="129"/>
                  </a:cubicBezTo>
                  <a:cubicBezTo>
                    <a:pt x="15" y="129"/>
                    <a:pt x="16" y="129"/>
                    <a:pt x="17" y="129"/>
                  </a:cubicBezTo>
                  <a:cubicBezTo>
                    <a:pt x="17" y="128"/>
                    <a:pt x="17" y="127"/>
                    <a:pt x="17" y="126"/>
                  </a:cubicBezTo>
                  <a:cubicBezTo>
                    <a:pt x="16" y="126"/>
                    <a:pt x="15" y="126"/>
                    <a:pt x="14" y="126"/>
                  </a:cubicBezTo>
                  <a:close/>
                  <a:moveTo>
                    <a:pt x="14" y="131"/>
                  </a:moveTo>
                  <a:cubicBezTo>
                    <a:pt x="14" y="134"/>
                    <a:pt x="14" y="134"/>
                    <a:pt x="14" y="134"/>
                  </a:cubicBezTo>
                  <a:cubicBezTo>
                    <a:pt x="17" y="134"/>
                    <a:pt x="17" y="134"/>
                    <a:pt x="17" y="134"/>
                  </a:cubicBezTo>
                  <a:cubicBezTo>
                    <a:pt x="17" y="131"/>
                    <a:pt x="17" y="131"/>
                    <a:pt x="17" y="131"/>
                  </a:cubicBezTo>
                  <a:cubicBezTo>
                    <a:pt x="14" y="131"/>
                    <a:pt x="14" y="131"/>
                    <a:pt x="14" y="131"/>
                  </a:cubicBezTo>
                  <a:close/>
                  <a:moveTo>
                    <a:pt x="51" y="131"/>
                  </a:moveTo>
                  <a:cubicBezTo>
                    <a:pt x="51" y="134"/>
                    <a:pt x="51" y="134"/>
                    <a:pt x="51" y="134"/>
                  </a:cubicBezTo>
                  <a:cubicBezTo>
                    <a:pt x="54" y="134"/>
                    <a:pt x="54" y="134"/>
                    <a:pt x="54" y="134"/>
                  </a:cubicBezTo>
                  <a:cubicBezTo>
                    <a:pt x="54" y="131"/>
                    <a:pt x="54" y="131"/>
                    <a:pt x="54" y="131"/>
                  </a:cubicBezTo>
                  <a:cubicBezTo>
                    <a:pt x="51" y="131"/>
                    <a:pt x="51" y="131"/>
                    <a:pt x="51" y="131"/>
                  </a:cubicBezTo>
                  <a:close/>
                  <a:moveTo>
                    <a:pt x="40" y="131"/>
                  </a:moveTo>
                  <a:cubicBezTo>
                    <a:pt x="40" y="132"/>
                    <a:pt x="40" y="133"/>
                    <a:pt x="40" y="134"/>
                  </a:cubicBezTo>
                  <a:cubicBezTo>
                    <a:pt x="41" y="134"/>
                    <a:pt x="43" y="134"/>
                    <a:pt x="44" y="134"/>
                  </a:cubicBezTo>
                  <a:cubicBezTo>
                    <a:pt x="44" y="133"/>
                    <a:pt x="44" y="132"/>
                    <a:pt x="44" y="131"/>
                  </a:cubicBezTo>
                  <a:cubicBezTo>
                    <a:pt x="43" y="131"/>
                    <a:pt x="41" y="131"/>
                    <a:pt x="40" y="131"/>
                  </a:cubicBezTo>
                  <a:close/>
                  <a:moveTo>
                    <a:pt x="46" y="131"/>
                  </a:moveTo>
                  <a:cubicBezTo>
                    <a:pt x="46" y="132"/>
                    <a:pt x="46" y="133"/>
                    <a:pt x="46" y="134"/>
                  </a:cubicBezTo>
                  <a:cubicBezTo>
                    <a:pt x="47" y="134"/>
                    <a:pt x="48" y="134"/>
                    <a:pt x="49" y="134"/>
                  </a:cubicBezTo>
                  <a:cubicBezTo>
                    <a:pt x="49" y="133"/>
                    <a:pt x="49" y="132"/>
                    <a:pt x="49" y="131"/>
                  </a:cubicBezTo>
                  <a:cubicBezTo>
                    <a:pt x="48" y="131"/>
                    <a:pt x="47" y="131"/>
                    <a:pt x="46" y="131"/>
                  </a:cubicBezTo>
                  <a:close/>
                  <a:moveTo>
                    <a:pt x="51" y="126"/>
                  </a:moveTo>
                  <a:cubicBezTo>
                    <a:pt x="51" y="127"/>
                    <a:pt x="51" y="128"/>
                    <a:pt x="51" y="129"/>
                  </a:cubicBezTo>
                  <a:cubicBezTo>
                    <a:pt x="52" y="129"/>
                    <a:pt x="53" y="129"/>
                    <a:pt x="54" y="129"/>
                  </a:cubicBezTo>
                  <a:cubicBezTo>
                    <a:pt x="54" y="128"/>
                    <a:pt x="54" y="127"/>
                    <a:pt x="54" y="126"/>
                  </a:cubicBezTo>
                  <a:cubicBezTo>
                    <a:pt x="53" y="126"/>
                    <a:pt x="52" y="126"/>
                    <a:pt x="51" y="126"/>
                  </a:cubicBezTo>
                  <a:close/>
                  <a:moveTo>
                    <a:pt x="40" y="126"/>
                  </a:moveTo>
                  <a:cubicBezTo>
                    <a:pt x="40" y="127"/>
                    <a:pt x="40" y="128"/>
                    <a:pt x="40" y="129"/>
                  </a:cubicBezTo>
                  <a:cubicBezTo>
                    <a:pt x="41" y="129"/>
                    <a:pt x="43" y="129"/>
                    <a:pt x="44" y="129"/>
                  </a:cubicBezTo>
                  <a:cubicBezTo>
                    <a:pt x="44" y="128"/>
                    <a:pt x="44" y="127"/>
                    <a:pt x="44" y="126"/>
                  </a:cubicBezTo>
                  <a:cubicBezTo>
                    <a:pt x="43" y="126"/>
                    <a:pt x="41" y="126"/>
                    <a:pt x="40" y="126"/>
                  </a:cubicBezTo>
                  <a:close/>
                  <a:moveTo>
                    <a:pt x="46" y="126"/>
                  </a:moveTo>
                  <a:cubicBezTo>
                    <a:pt x="46" y="127"/>
                    <a:pt x="46" y="128"/>
                    <a:pt x="46" y="129"/>
                  </a:cubicBezTo>
                  <a:cubicBezTo>
                    <a:pt x="47" y="129"/>
                    <a:pt x="48" y="129"/>
                    <a:pt x="49" y="129"/>
                  </a:cubicBezTo>
                  <a:cubicBezTo>
                    <a:pt x="49" y="128"/>
                    <a:pt x="49" y="127"/>
                    <a:pt x="49" y="126"/>
                  </a:cubicBezTo>
                  <a:cubicBezTo>
                    <a:pt x="48" y="126"/>
                    <a:pt x="47" y="126"/>
                    <a:pt x="46" y="126"/>
                  </a:cubicBezTo>
                  <a:close/>
                  <a:moveTo>
                    <a:pt x="51" y="122"/>
                  </a:moveTo>
                  <a:cubicBezTo>
                    <a:pt x="51" y="123"/>
                    <a:pt x="51" y="123"/>
                    <a:pt x="51" y="124"/>
                  </a:cubicBezTo>
                  <a:cubicBezTo>
                    <a:pt x="52" y="124"/>
                    <a:pt x="53" y="124"/>
                    <a:pt x="54" y="124"/>
                  </a:cubicBezTo>
                  <a:cubicBezTo>
                    <a:pt x="54" y="123"/>
                    <a:pt x="54" y="123"/>
                    <a:pt x="54" y="122"/>
                  </a:cubicBezTo>
                  <a:cubicBezTo>
                    <a:pt x="53" y="122"/>
                    <a:pt x="52" y="122"/>
                    <a:pt x="51" y="122"/>
                  </a:cubicBezTo>
                  <a:close/>
                  <a:moveTo>
                    <a:pt x="19" y="122"/>
                  </a:moveTo>
                  <a:cubicBezTo>
                    <a:pt x="19" y="123"/>
                    <a:pt x="19" y="123"/>
                    <a:pt x="19" y="124"/>
                  </a:cubicBezTo>
                  <a:cubicBezTo>
                    <a:pt x="20" y="124"/>
                    <a:pt x="21" y="124"/>
                    <a:pt x="23" y="124"/>
                  </a:cubicBezTo>
                  <a:cubicBezTo>
                    <a:pt x="23" y="123"/>
                    <a:pt x="23" y="123"/>
                    <a:pt x="23" y="122"/>
                  </a:cubicBezTo>
                  <a:cubicBezTo>
                    <a:pt x="21" y="122"/>
                    <a:pt x="20" y="122"/>
                    <a:pt x="19" y="122"/>
                  </a:cubicBezTo>
                  <a:close/>
                  <a:moveTo>
                    <a:pt x="30" y="122"/>
                  </a:moveTo>
                  <a:cubicBezTo>
                    <a:pt x="30" y="123"/>
                    <a:pt x="30" y="123"/>
                    <a:pt x="30" y="124"/>
                  </a:cubicBezTo>
                  <a:cubicBezTo>
                    <a:pt x="31" y="124"/>
                    <a:pt x="32" y="124"/>
                    <a:pt x="33" y="124"/>
                  </a:cubicBezTo>
                  <a:cubicBezTo>
                    <a:pt x="33" y="123"/>
                    <a:pt x="33" y="123"/>
                    <a:pt x="33" y="122"/>
                  </a:cubicBezTo>
                  <a:cubicBezTo>
                    <a:pt x="32" y="122"/>
                    <a:pt x="31" y="122"/>
                    <a:pt x="30" y="122"/>
                  </a:cubicBezTo>
                  <a:close/>
                  <a:moveTo>
                    <a:pt x="35" y="122"/>
                  </a:moveTo>
                  <a:cubicBezTo>
                    <a:pt x="35" y="123"/>
                    <a:pt x="35" y="123"/>
                    <a:pt x="35" y="124"/>
                  </a:cubicBezTo>
                  <a:cubicBezTo>
                    <a:pt x="36" y="124"/>
                    <a:pt x="37" y="124"/>
                    <a:pt x="38" y="124"/>
                  </a:cubicBezTo>
                  <a:cubicBezTo>
                    <a:pt x="38" y="123"/>
                    <a:pt x="38" y="123"/>
                    <a:pt x="38" y="122"/>
                  </a:cubicBezTo>
                  <a:cubicBezTo>
                    <a:pt x="37" y="122"/>
                    <a:pt x="36" y="122"/>
                    <a:pt x="35" y="122"/>
                  </a:cubicBezTo>
                  <a:close/>
                  <a:moveTo>
                    <a:pt x="40" y="122"/>
                  </a:moveTo>
                  <a:cubicBezTo>
                    <a:pt x="40" y="123"/>
                    <a:pt x="40" y="123"/>
                    <a:pt x="40" y="124"/>
                  </a:cubicBezTo>
                  <a:cubicBezTo>
                    <a:pt x="41" y="124"/>
                    <a:pt x="43" y="124"/>
                    <a:pt x="44" y="124"/>
                  </a:cubicBezTo>
                  <a:cubicBezTo>
                    <a:pt x="44" y="123"/>
                    <a:pt x="44" y="123"/>
                    <a:pt x="44" y="122"/>
                  </a:cubicBezTo>
                  <a:cubicBezTo>
                    <a:pt x="43" y="122"/>
                    <a:pt x="41" y="122"/>
                    <a:pt x="40" y="122"/>
                  </a:cubicBezTo>
                  <a:close/>
                  <a:moveTo>
                    <a:pt x="51" y="117"/>
                  </a:moveTo>
                  <a:cubicBezTo>
                    <a:pt x="51" y="118"/>
                    <a:pt x="51" y="119"/>
                    <a:pt x="51" y="119"/>
                  </a:cubicBezTo>
                  <a:cubicBezTo>
                    <a:pt x="52" y="119"/>
                    <a:pt x="53" y="119"/>
                    <a:pt x="54" y="119"/>
                  </a:cubicBezTo>
                  <a:cubicBezTo>
                    <a:pt x="54" y="119"/>
                    <a:pt x="54" y="118"/>
                    <a:pt x="54" y="117"/>
                  </a:cubicBezTo>
                  <a:cubicBezTo>
                    <a:pt x="53" y="117"/>
                    <a:pt x="52" y="117"/>
                    <a:pt x="51" y="117"/>
                  </a:cubicBezTo>
                  <a:close/>
                  <a:moveTo>
                    <a:pt x="19" y="117"/>
                  </a:moveTo>
                  <a:cubicBezTo>
                    <a:pt x="19" y="118"/>
                    <a:pt x="19" y="119"/>
                    <a:pt x="19" y="119"/>
                  </a:cubicBezTo>
                  <a:cubicBezTo>
                    <a:pt x="20" y="119"/>
                    <a:pt x="21" y="119"/>
                    <a:pt x="23" y="119"/>
                  </a:cubicBezTo>
                  <a:cubicBezTo>
                    <a:pt x="23" y="119"/>
                    <a:pt x="23" y="118"/>
                    <a:pt x="23" y="117"/>
                  </a:cubicBezTo>
                  <a:cubicBezTo>
                    <a:pt x="21" y="117"/>
                    <a:pt x="20" y="117"/>
                    <a:pt x="19" y="117"/>
                  </a:cubicBezTo>
                  <a:close/>
                  <a:moveTo>
                    <a:pt x="24" y="117"/>
                  </a:moveTo>
                  <a:cubicBezTo>
                    <a:pt x="24" y="118"/>
                    <a:pt x="24" y="119"/>
                    <a:pt x="24" y="119"/>
                  </a:cubicBezTo>
                  <a:cubicBezTo>
                    <a:pt x="26" y="119"/>
                    <a:pt x="27" y="119"/>
                    <a:pt x="28" y="119"/>
                  </a:cubicBezTo>
                  <a:cubicBezTo>
                    <a:pt x="28" y="119"/>
                    <a:pt x="28" y="118"/>
                    <a:pt x="28" y="117"/>
                  </a:cubicBezTo>
                  <a:cubicBezTo>
                    <a:pt x="27" y="117"/>
                    <a:pt x="26" y="117"/>
                    <a:pt x="24" y="117"/>
                  </a:cubicBezTo>
                  <a:close/>
                  <a:moveTo>
                    <a:pt x="35" y="117"/>
                  </a:moveTo>
                  <a:cubicBezTo>
                    <a:pt x="35" y="118"/>
                    <a:pt x="35" y="119"/>
                    <a:pt x="35" y="119"/>
                  </a:cubicBezTo>
                  <a:cubicBezTo>
                    <a:pt x="36" y="119"/>
                    <a:pt x="37" y="119"/>
                    <a:pt x="38" y="119"/>
                  </a:cubicBezTo>
                  <a:cubicBezTo>
                    <a:pt x="38" y="119"/>
                    <a:pt x="38" y="118"/>
                    <a:pt x="38" y="117"/>
                  </a:cubicBezTo>
                  <a:cubicBezTo>
                    <a:pt x="37" y="117"/>
                    <a:pt x="36" y="117"/>
                    <a:pt x="35" y="117"/>
                  </a:cubicBezTo>
                  <a:close/>
                  <a:moveTo>
                    <a:pt x="40" y="117"/>
                  </a:moveTo>
                  <a:cubicBezTo>
                    <a:pt x="40" y="118"/>
                    <a:pt x="40" y="119"/>
                    <a:pt x="40" y="119"/>
                  </a:cubicBezTo>
                  <a:cubicBezTo>
                    <a:pt x="41" y="119"/>
                    <a:pt x="43" y="119"/>
                    <a:pt x="44" y="119"/>
                  </a:cubicBezTo>
                  <a:cubicBezTo>
                    <a:pt x="44" y="119"/>
                    <a:pt x="44" y="118"/>
                    <a:pt x="44" y="117"/>
                  </a:cubicBezTo>
                  <a:cubicBezTo>
                    <a:pt x="43" y="117"/>
                    <a:pt x="41" y="117"/>
                    <a:pt x="40" y="117"/>
                  </a:cubicBezTo>
                  <a:close/>
                  <a:moveTo>
                    <a:pt x="24" y="112"/>
                  </a:moveTo>
                  <a:cubicBezTo>
                    <a:pt x="24" y="113"/>
                    <a:pt x="24" y="114"/>
                    <a:pt x="24" y="115"/>
                  </a:cubicBezTo>
                  <a:cubicBezTo>
                    <a:pt x="26" y="115"/>
                    <a:pt x="27" y="115"/>
                    <a:pt x="28" y="115"/>
                  </a:cubicBezTo>
                  <a:cubicBezTo>
                    <a:pt x="28" y="114"/>
                    <a:pt x="28" y="113"/>
                    <a:pt x="28" y="112"/>
                  </a:cubicBezTo>
                  <a:cubicBezTo>
                    <a:pt x="27" y="112"/>
                    <a:pt x="26" y="112"/>
                    <a:pt x="24" y="112"/>
                  </a:cubicBezTo>
                  <a:close/>
                  <a:moveTo>
                    <a:pt x="30" y="112"/>
                  </a:moveTo>
                  <a:cubicBezTo>
                    <a:pt x="30" y="113"/>
                    <a:pt x="30" y="114"/>
                    <a:pt x="30" y="115"/>
                  </a:cubicBezTo>
                  <a:cubicBezTo>
                    <a:pt x="31" y="115"/>
                    <a:pt x="32" y="115"/>
                    <a:pt x="33" y="115"/>
                  </a:cubicBezTo>
                  <a:cubicBezTo>
                    <a:pt x="33" y="114"/>
                    <a:pt x="33" y="113"/>
                    <a:pt x="33" y="112"/>
                  </a:cubicBezTo>
                  <a:cubicBezTo>
                    <a:pt x="32" y="112"/>
                    <a:pt x="31" y="112"/>
                    <a:pt x="30" y="112"/>
                  </a:cubicBezTo>
                  <a:close/>
                  <a:moveTo>
                    <a:pt x="35" y="112"/>
                  </a:moveTo>
                  <a:cubicBezTo>
                    <a:pt x="35" y="113"/>
                    <a:pt x="35" y="114"/>
                    <a:pt x="35" y="115"/>
                  </a:cubicBezTo>
                  <a:cubicBezTo>
                    <a:pt x="36" y="115"/>
                    <a:pt x="37" y="115"/>
                    <a:pt x="38" y="115"/>
                  </a:cubicBezTo>
                  <a:cubicBezTo>
                    <a:pt x="38" y="114"/>
                    <a:pt x="38" y="113"/>
                    <a:pt x="38" y="112"/>
                  </a:cubicBezTo>
                  <a:cubicBezTo>
                    <a:pt x="37" y="112"/>
                    <a:pt x="36" y="112"/>
                    <a:pt x="35" y="112"/>
                  </a:cubicBezTo>
                  <a:close/>
                  <a:moveTo>
                    <a:pt x="40" y="112"/>
                  </a:moveTo>
                  <a:cubicBezTo>
                    <a:pt x="40" y="113"/>
                    <a:pt x="40" y="114"/>
                    <a:pt x="40" y="115"/>
                  </a:cubicBezTo>
                  <a:cubicBezTo>
                    <a:pt x="41" y="115"/>
                    <a:pt x="43" y="115"/>
                    <a:pt x="44" y="115"/>
                  </a:cubicBezTo>
                  <a:cubicBezTo>
                    <a:pt x="44" y="114"/>
                    <a:pt x="44" y="113"/>
                    <a:pt x="44" y="112"/>
                  </a:cubicBezTo>
                  <a:cubicBezTo>
                    <a:pt x="43" y="112"/>
                    <a:pt x="41" y="112"/>
                    <a:pt x="40" y="112"/>
                  </a:cubicBezTo>
                  <a:close/>
                  <a:moveTo>
                    <a:pt x="46" y="112"/>
                  </a:moveTo>
                  <a:cubicBezTo>
                    <a:pt x="46" y="113"/>
                    <a:pt x="46" y="114"/>
                    <a:pt x="46" y="115"/>
                  </a:cubicBezTo>
                  <a:cubicBezTo>
                    <a:pt x="47" y="115"/>
                    <a:pt x="48" y="115"/>
                    <a:pt x="49" y="115"/>
                  </a:cubicBezTo>
                  <a:cubicBezTo>
                    <a:pt x="49" y="114"/>
                    <a:pt x="49" y="113"/>
                    <a:pt x="49" y="112"/>
                  </a:cubicBezTo>
                  <a:cubicBezTo>
                    <a:pt x="48" y="112"/>
                    <a:pt x="47" y="112"/>
                    <a:pt x="46" y="112"/>
                  </a:cubicBezTo>
                  <a:close/>
                  <a:moveTo>
                    <a:pt x="24" y="108"/>
                  </a:moveTo>
                  <a:cubicBezTo>
                    <a:pt x="24" y="108"/>
                    <a:pt x="24" y="109"/>
                    <a:pt x="24" y="110"/>
                  </a:cubicBezTo>
                  <a:cubicBezTo>
                    <a:pt x="26" y="110"/>
                    <a:pt x="27" y="110"/>
                    <a:pt x="28" y="110"/>
                  </a:cubicBezTo>
                  <a:cubicBezTo>
                    <a:pt x="28" y="109"/>
                    <a:pt x="28" y="108"/>
                    <a:pt x="28" y="108"/>
                  </a:cubicBezTo>
                  <a:cubicBezTo>
                    <a:pt x="27" y="108"/>
                    <a:pt x="26" y="108"/>
                    <a:pt x="24" y="108"/>
                  </a:cubicBezTo>
                  <a:close/>
                  <a:moveTo>
                    <a:pt x="30" y="108"/>
                  </a:moveTo>
                  <a:cubicBezTo>
                    <a:pt x="30" y="108"/>
                    <a:pt x="30" y="109"/>
                    <a:pt x="30" y="110"/>
                  </a:cubicBezTo>
                  <a:cubicBezTo>
                    <a:pt x="31" y="110"/>
                    <a:pt x="32" y="110"/>
                    <a:pt x="33" y="110"/>
                  </a:cubicBezTo>
                  <a:cubicBezTo>
                    <a:pt x="33" y="109"/>
                    <a:pt x="33" y="108"/>
                    <a:pt x="33" y="108"/>
                  </a:cubicBezTo>
                  <a:cubicBezTo>
                    <a:pt x="32" y="108"/>
                    <a:pt x="31" y="108"/>
                    <a:pt x="30" y="108"/>
                  </a:cubicBezTo>
                  <a:close/>
                  <a:moveTo>
                    <a:pt x="40" y="108"/>
                  </a:moveTo>
                  <a:cubicBezTo>
                    <a:pt x="40" y="108"/>
                    <a:pt x="40" y="109"/>
                    <a:pt x="40" y="110"/>
                  </a:cubicBezTo>
                  <a:cubicBezTo>
                    <a:pt x="41" y="110"/>
                    <a:pt x="43" y="110"/>
                    <a:pt x="44" y="110"/>
                  </a:cubicBezTo>
                  <a:cubicBezTo>
                    <a:pt x="44" y="109"/>
                    <a:pt x="44" y="108"/>
                    <a:pt x="44" y="108"/>
                  </a:cubicBezTo>
                  <a:cubicBezTo>
                    <a:pt x="43" y="108"/>
                    <a:pt x="41" y="108"/>
                    <a:pt x="40" y="108"/>
                  </a:cubicBezTo>
                  <a:close/>
                  <a:moveTo>
                    <a:pt x="46" y="108"/>
                  </a:moveTo>
                  <a:cubicBezTo>
                    <a:pt x="46" y="108"/>
                    <a:pt x="46" y="109"/>
                    <a:pt x="46" y="110"/>
                  </a:cubicBezTo>
                  <a:cubicBezTo>
                    <a:pt x="47" y="110"/>
                    <a:pt x="48" y="110"/>
                    <a:pt x="49" y="110"/>
                  </a:cubicBezTo>
                  <a:cubicBezTo>
                    <a:pt x="49" y="109"/>
                    <a:pt x="49" y="108"/>
                    <a:pt x="49" y="108"/>
                  </a:cubicBezTo>
                  <a:cubicBezTo>
                    <a:pt x="48" y="108"/>
                    <a:pt x="47" y="108"/>
                    <a:pt x="46" y="108"/>
                  </a:cubicBezTo>
                  <a:close/>
                  <a:moveTo>
                    <a:pt x="51" y="103"/>
                  </a:moveTo>
                  <a:cubicBezTo>
                    <a:pt x="51" y="104"/>
                    <a:pt x="51" y="104"/>
                    <a:pt x="51" y="105"/>
                  </a:cubicBezTo>
                  <a:cubicBezTo>
                    <a:pt x="52" y="105"/>
                    <a:pt x="53" y="105"/>
                    <a:pt x="54" y="105"/>
                  </a:cubicBezTo>
                  <a:cubicBezTo>
                    <a:pt x="54" y="104"/>
                    <a:pt x="54" y="104"/>
                    <a:pt x="54" y="103"/>
                  </a:cubicBezTo>
                  <a:cubicBezTo>
                    <a:pt x="53" y="103"/>
                    <a:pt x="52" y="103"/>
                    <a:pt x="51" y="103"/>
                  </a:cubicBezTo>
                  <a:close/>
                  <a:moveTo>
                    <a:pt x="19" y="103"/>
                  </a:moveTo>
                  <a:cubicBezTo>
                    <a:pt x="19" y="104"/>
                    <a:pt x="19" y="104"/>
                    <a:pt x="19" y="105"/>
                  </a:cubicBezTo>
                  <a:cubicBezTo>
                    <a:pt x="20" y="105"/>
                    <a:pt x="21" y="105"/>
                    <a:pt x="23" y="105"/>
                  </a:cubicBezTo>
                  <a:cubicBezTo>
                    <a:pt x="23" y="104"/>
                    <a:pt x="23" y="104"/>
                    <a:pt x="23" y="103"/>
                  </a:cubicBezTo>
                  <a:cubicBezTo>
                    <a:pt x="21" y="103"/>
                    <a:pt x="20" y="103"/>
                    <a:pt x="19" y="103"/>
                  </a:cubicBezTo>
                  <a:close/>
                  <a:moveTo>
                    <a:pt x="30" y="103"/>
                  </a:moveTo>
                  <a:cubicBezTo>
                    <a:pt x="30" y="104"/>
                    <a:pt x="30" y="104"/>
                    <a:pt x="30" y="105"/>
                  </a:cubicBezTo>
                  <a:cubicBezTo>
                    <a:pt x="31" y="105"/>
                    <a:pt x="32" y="105"/>
                    <a:pt x="33" y="105"/>
                  </a:cubicBezTo>
                  <a:cubicBezTo>
                    <a:pt x="33" y="104"/>
                    <a:pt x="33" y="104"/>
                    <a:pt x="33" y="103"/>
                  </a:cubicBezTo>
                  <a:cubicBezTo>
                    <a:pt x="32" y="103"/>
                    <a:pt x="31" y="103"/>
                    <a:pt x="30" y="103"/>
                  </a:cubicBezTo>
                  <a:close/>
                  <a:moveTo>
                    <a:pt x="35" y="103"/>
                  </a:moveTo>
                  <a:cubicBezTo>
                    <a:pt x="35" y="104"/>
                    <a:pt x="35" y="104"/>
                    <a:pt x="35" y="105"/>
                  </a:cubicBezTo>
                  <a:cubicBezTo>
                    <a:pt x="36" y="105"/>
                    <a:pt x="37" y="105"/>
                    <a:pt x="38" y="105"/>
                  </a:cubicBezTo>
                  <a:cubicBezTo>
                    <a:pt x="38" y="104"/>
                    <a:pt x="38" y="104"/>
                    <a:pt x="38" y="103"/>
                  </a:cubicBezTo>
                  <a:cubicBezTo>
                    <a:pt x="37" y="103"/>
                    <a:pt x="36" y="103"/>
                    <a:pt x="35" y="103"/>
                  </a:cubicBezTo>
                  <a:close/>
                  <a:moveTo>
                    <a:pt x="46" y="103"/>
                  </a:moveTo>
                  <a:cubicBezTo>
                    <a:pt x="46" y="104"/>
                    <a:pt x="46" y="104"/>
                    <a:pt x="46" y="105"/>
                  </a:cubicBezTo>
                  <a:cubicBezTo>
                    <a:pt x="47" y="105"/>
                    <a:pt x="48" y="105"/>
                    <a:pt x="49" y="105"/>
                  </a:cubicBezTo>
                  <a:cubicBezTo>
                    <a:pt x="49" y="104"/>
                    <a:pt x="49" y="104"/>
                    <a:pt x="49" y="103"/>
                  </a:cubicBezTo>
                  <a:cubicBezTo>
                    <a:pt x="48" y="103"/>
                    <a:pt x="47" y="103"/>
                    <a:pt x="46" y="103"/>
                  </a:cubicBezTo>
                  <a:close/>
                  <a:moveTo>
                    <a:pt x="19" y="98"/>
                  </a:moveTo>
                  <a:cubicBezTo>
                    <a:pt x="19" y="99"/>
                    <a:pt x="19" y="100"/>
                    <a:pt x="19" y="101"/>
                  </a:cubicBezTo>
                  <a:cubicBezTo>
                    <a:pt x="20" y="101"/>
                    <a:pt x="21" y="101"/>
                    <a:pt x="23" y="101"/>
                  </a:cubicBezTo>
                  <a:cubicBezTo>
                    <a:pt x="23" y="100"/>
                    <a:pt x="23" y="99"/>
                    <a:pt x="23" y="98"/>
                  </a:cubicBezTo>
                  <a:cubicBezTo>
                    <a:pt x="21" y="98"/>
                    <a:pt x="20" y="98"/>
                    <a:pt x="19" y="98"/>
                  </a:cubicBezTo>
                  <a:close/>
                  <a:moveTo>
                    <a:pt x="40" y="98"/>
                  </a:moveTo>
                  <a:cubicBezTo>
                    <a:pt x="40" y="99"/>
                    <a:pt x="40" y="100"/>
                    <a:pt x="40" y="101"/>
                  </a:cubicBezTo>
                  <a:cubicBezTo>
                    <a:pt x="41" y="101"/>
                    <a:pt x="43" y="101"/>
                    <a:pt x="44" y="101"/>
                  </a:cubicBezTo>
                  <a:cubicBezTo>
                    <a:pt x="44" y="100"/>
                    <a:pt x="44" y="99"/>
                    <a:pt x="44" y="98"/>
                  </a:cubicBezTo>
                  <a:cubicBezTo>
                    <a:pt x="43" y="98"/>
                    <a:pt x="41" y="98"/>
                    <a:pt x="40" y="98"/>
                  </a:cubicBezTo>
                  <a:close/>
                  <a:moveTo>
                    <a:pt x="46" y="98"/>
                  </a:moveTo>
                  <a:cubicBezTo>
                    <a:pt x="46" y="99"/>
                    <a:pt x="46" y="100"/>
                    <a:pt x="46" y="101"/>
                  </a:cubicBezTo>
                  <a:cubicBezTo>
                    <a:pt x="47" y="101"/>
                    <a:pt x="48" y="101"/>
                    <a:pt x="49" y="101"/>
                  </a:cubicBezTo>
                  <a:cubicBezTo>
                    <a:pt x="49" y="100"/>
                    <a:pt x="49" y="99"/>
                    <a:pt x="49" y="98"/>
                  </a:cubicBezTo>
                  <a:cubicBezTo>
                    <a:pt x="48" y="98"/>
                    <a:pt x="47" y="98"/>
                    <a:pt x="46" y="98"/>
                  </a:cubicBezTo>
                  <a:close/>
                  <a:moveTo>
                    <a:pt x="40" y="93"/>
                  </a:moveTo>
                  <a:cubicBezTo>
                    <a:pt x="40" y="94"/>
                    <a:pt x="40" y="95"/>
                    <a:pt x="40" y="96"/>
                  </a:cubicBezTo>
                  <a:cubicBezTo>
                    <a:pt x="41" y="96"/>
                    <a:pt x="43" y="96"/>
                    <a:pt x="44" y="96"/>
                  </a:cubicBezTo>
                  <a:cubicBezTo>
                    <a:pt x="44" y="95"/>
                    <a:pt x="44" y="94"/>
                    <a:pt x="44" y="93"/>
                  </a:cubicBezTo>
                  <a:cubicBezTo>
                    <a:pt x="43" y="93"/>
                    <a:pt x="41" y="93"/>
                    <a:pt x="40" y="93"/>
                  </a:cubicBezTo>
                  <a:close/>
                  <a:moveTo>
                    <a:pt x="51" y="89"/>
                  </a:moveTo>
                  <a:cubicBezTo>
                    <a:pt x="51" y="89"/>
                    <a:pt x="51" y="90"/>
                    <a:pt x="51" y="91"/>
                  </a:cubicBezTo>
                  <a:cubicBezTo>
                    <a:pt x="52" y="91"/>
                    <a:pt x="53" y="91"/>
                    <a:pt x="54" y="91"/>
                  </a:cubicBezTo>
                  <a:cubicBezTo>
                    <a:pt x="54" y="90"/>
                    <a:pt x="54" y="89"/>
                    <a:pt x="54" y="89"/>
                  </a:cubicBezTo>
                  <a:cubicBezTo>
                    <a:pt x="53" y="89"/>
                    <a:pt x="52" y="89"/>
                    <a:pt x="51" y="89"/>
                  </a:cubicBezTo>
                  <a:close/>
                  <a:moveTo>
                    <a:pt x="40" y="89"/>
                  </a:moveTo>
                  <a:cubicBezTo>
                    <a:pt x="40" y="89"/>
                    <a:pt x="40" y="90"/>
                    <a:pt x="40" y="91"/>
                  </a:cubicBezTo>
                  <a:cubicBezTo>
                    <a:pt x="41" y="91"/>
                    <a:pt x="43" y="91"/>
                    <a:pt x="44" y="91"/>
                  </a:cubicBezTo>
                  <a:cubicBezTo>
                    <a:pt x="44" y="90"/>
                    <a:pt x="44" y="89"/>
                    <a:pt x="44" y="89"/>
                  </a:cubicBezTo>
                  <a:cubicBezTo>
                    <a:pt x="43" y="89"/>
                    <a:pt x="41" y="89"/>
                    <a:pt x="40" y="89"/>
                  </a:cubicBezTo>
                  <a:close/>
                  <a:moveTo>
                    <a:pt x="51" y="84"/>
                  </a:moveTo>
                  <a:cubicBezTo>
                    <a:pt x="51" y="85"/>
                    <a:pt x="51" y="86"/>
                    <a:pt x="51" y="86"/>
                  </a:cubicBezTo>
                  <a:cubicBezTo>
                    <a:pt x="52" y="86"/>
                    <a:pt x="53" y="86"/>
                    <a:pt x="54" y="86"/>
                  </a:cubicBezTo>
                  <a:cubicBezTo>
                    <a:pt x="54" y="86"/>
                    <a:pt x="54" y="85"/>
                    <a:pt x="54" y="84"/>
                  </a:cubicBezTo>
                  <a:cubicBezTo>
                    <a:pt x="53" y="84"/>
                    <a:pt x="52" y="84"/>
                    <a:pt x="51" y="84"/>
                  </a:cubicBezTo>
                  <a:close/>
                  <a:moveTo>
                    <a:pt x="19" y="84"/>
                  </a:moveTo>
                  <a:cubicBezTo>
                    <a:pt x="19" y="85"/>
                    <a:pt x="19" y="86"/>
                    <a:pt x="19" y="86"/>
                  </a:cubicBezTo>
                  <a:cubicBezTo>
                    <a:pt x="20" y="86"/>
                    <a:pt x="21" y="86"/>
                    <a:pt x="23" y="86"/>
                  </a:cubicBezTo>
                  <a:cubicBezTo>
                    <a:pt x="23" y="86"/>
                    <a:pt x="23" y="85"/>
                    <a:pt x="23" y="84"/>
                  </a:cubicBezTo>
                  <a:cubicBezTo>
                    <a:pt x="21" y="84"/>
                    <a:pt x="20" y="84"/>
                    <a:pt x="19" y="84"/>
                  </a:cubicBezTo>
                  <a:close/>
                  <a:moveTo>
                    <a:pt x="24" y="84"/>
                  </a:moveTo>
                  <a:cubicBezTo>
                    <a:pt x="24" y="85"/>
                    <a:pt x="24" y="86"/>
                    <a:pt x="24" y="86"/>
                  </a:cubicBezTo>
                  <a:cubicBezTo>
                    <a:pt x="26" y="86"/>
                    <a:pt x="27" y="86"/>
                    <a:pt x="28" y="86"/>
                  </a:cubicBezTo>
                  <a:cubicBezTo>
                    <a:pt x="28" y="86"/>
                    <a:pt x="28" y="85"/>
                    <a:pt x="28" y="84"/>
                  </a:cubicBezTo>
                  <a:cubicBezTo>
                    <a:pt x="27" y="84"/>
                    <a:pt x="26" y="84"/>
                    <a:pt x="24" y="84"/>
                  </a:cubicBezTo>
                  <a:close/>
                  <a:moveTo>
                    <a:pt x="30" y="84"/>
                  </a:moveTo>
                  <a:cubicBezTo>
                    <a:pt x="30" y="85"/>
                    <a:pt x="30" y="86"/>
                    <a:pt x="30" y="86"/>
                  </a:cubicBezTo>
                  <a:cubicBezTo>
                    <a:pt x="31" y="86"/>
                    <a:pt x="32" y="86"/>
                    <a:pt x="33" y="86"/>
                  </a:cubicBezTo>
                  <a:cubicBezTo>
                    <a:pt x="33" y="86"/>
                    <a:pt x="33" y="85"/>
                    <a:pt x="33" y="84"/>
                  </a:cubicBezTo>
                  <a:cubicBezTo>
                    <a:pt x="32" y="84"/>
                    <a:pt x="31" y="84"/>
                    <a:pt x="30" y="84"/>
                  </a:cubicBezTo>
                  <a:close/>
                  <a:moveTo>
                    <a:pt x="40" y="84"/>
                  </a:moveTo>
                  <a:cubicBezTo>
                    <a:pt x="40" y="85"/>
                    <a:pt x="40" y="86"/>
                    <a:pt x="40" y="86"/>
                  </a:cubicBezTo>
                  <a:cubicBezTo>
                    <a:pt x="41" y="86"/>
                    <a:pt x="43" y="86"/>
                    <a:pt x="44" y="86"/>
                  </a:cubicBezTo>
                  <a:cubicBezTo>
                    <a:pt x="44" y="86"/>
                    <a:pt x="44" y="85"/>
                    <a:pt x="44" y="84"/>
                  </a:cubicBezTo>
                  <a:cubicBezTo>
                    <a:pt x="43" y="84"/>
                    <a:pt x="41" y="84"/>
                    <a:pt x="40" y="84"/>
                  </a:cubicBezTo>
                  <a:close/>
                  <a:moveTo>
                    <a:pt x="46" y="84"/>
                  </a:moveTo>
                  <a:cubicBezTo>
                    <a:pt x="46" y="85"/>
                    <a:pt x="46" y="86"/>
                    <a:pt x="46" y="86"/>
                  </a:cubicBezTo>
                  <a:cubicBezTo>
                    <a:pt x="47" y="86"/>
                    <a:pt x="48" y="86"/>
                    <a:pt x="49" y="86"/>
                  </a:cubicBezTo>
                  <a:cubicBezTo>
                    <a:pt x="49" y="86"/>
                    <a:pt x="49" y="85"/>
                    <a:pt x="49" y="84"/>
                  </a:cubicBezTo>
                  <a:cubicBezTo>
                    <a:pt x="48" y="84"/>
                    <a:pt x="47" y="84"/>
                    <a:pt x="46" y="84"/>
                  </a:cubicBezTo>
                  <a:close/>
                  <a:moveTo>
                    <a:pt x="51" y="79"/>
                  </a:moveTo>
                  <a:cubicBezTo>
                    <a:pt x="51" y="80"/>
                    <a:pt x="51" y="81"/>
                    <a:pt x="51" y="82"/>
                  </a:cubicBezTo>
                  <a:cubicBezTo>
                    <a:pt x="52" y="82"/>
                    <a:pt x="53" y="82"/>
                    <a:pt x="54" y="82"/>
                  </a:cubicBezTo>
                  <a:cubicBezTo>
                    <a:pt x="54" y="81"/>
                    <a:pt x="54" y="80"/>
                    <a:pt x="54" y="79"/>
                  </a:cubicBezTo>
                  <a:cubicBezTo>
                    <a:pt x="53" y="79"/>
                    <a:pt x="52" y="79"/>
                    <a:pt x="51" y="79"/>
                  </a:cubicBezTo>
                  <a:close/>
                  <a:moveTo>
                    <a:pt x="19" y="79"/>
                  </a:moveTo>
                  <a:cubicBezTo>
                    <a:pt x="19" y="80"/>
                    <a:pt x="19" y="81"/>
                    <a:pt x="19" y="82"/>
                  </a:cubicBezTo>
                  <a:cubicBezTo>
                    <a:pt x="20" y="82"/>
                    <a:pt x="21" y="82"/>
                    <a:pt x="23" y="82"/>
                  </a:cubicBezTo>
                  <a:cubicBezTo>
                    <a:pt x="23" y="81"/>
                    <a:pt x="23" y="80"/>
                    <a:pt x="23" y="79"/>
                  </a:cubicBezTo>
                  <a:cubicBezTo>
                    <a:pt x="21" y="79"/>
                    <a:pt x="20" y="79"/>
                    <a:pt x="19" y="79"/>
                  </a:cubicBezTo>
                  <a:close/>
                  <a:moveTo>
                    <a:pt x="24" y="79"/>
                  </a:moveTo>
                  <a:cubicBezTo>
                    <a:pt x="24" y="80"/>
                    <a:pt x="24" y="81"/>
                    <a:pt x="24" y="82"/>
                  </a:cubicBezTo>
                  <a:cubicBezTo>
                    <a:pt x="26" y="82"/>
                    <a:pt x="27" y="82"/>
                    <a:pt x="28" y="82"/>
                  </a:cubicBezTo>
                  <a:cubicBezTo>
                    <a:pt x="28" y="81"/>
                    <a:pt x="28" y="80"/>
                    <a:pt x="28" y="79"/>
                  </a:cubicBezTo>
                  <a:cubicBezTo>
                    <a:pt x="27" y="79"/>
                    <a:pt x="26" y="79"/>
                    <a:pt x="24" y="79"/>
                  </a:cubicBezTo>
                  <a:close/>
                  <a:moveTo>
                    <a:pt x="30" y="79"/>
                  </a:moveTo>
                  <a:cubicBezTo>
                    <a:pt x="30" y="80"/>
                    <a:pt x="30" y="81"/>
                    <a:pt x="30" y="82"/>
                  </a:cubicBezTo>
                  <a:cubicBezTo>
                    <a:pt x="31" y="82"/>
                    <a:pt x="32" y="82"/>
                    <a:pt x="33" y="82"/>
                  </a:cubicBezTo>
                  <a:cubicBezTo>
                    <a:pt x="33" y="81"/>
                    <a:pt x="33" y="80"/>
                    <a:pt x="33" y="79"/>
                  </a:cubicBezTo>
                  <a:cubicBezTo>
                    <a:pt x="32" y="79"/>
                    <a:pt x="31" y="79"/>
                    <a:pt x="30" y="79"/>
                  </a:cubicBezTo>
                  <a:close/>
                  <a:moveTo>
                    <a:pt x="35" y="79"/>
                  </a:moveTo>
                  <a:cubicBezTo>
                    <a:pt x="35" y="80"/>
                    <a:pt x="35" y="81"/>
                    <a:pt x="35" y="82"/>
                  </a:cubicBezTo>
                  <a:cubicBezTo>
                    <a:pt x="36" y="82"/>
                    <a:pt x="37" y="82"/>
                    <a:pt x="38" y="82"/>
                  </a:cubicBezTo>
                  <a:cubicBezTo>
                    <a:pt x="38" y="81"/>
                    <a:pt x="38" y="80"/>
                    <a:pt x="38" y="79"/>
                  </a:cubicBezTo>
                  <a:cubicBezTo>
                    <a:pt x="37" y="79"/>
                    <a:pt x="36" y="79"/>
                    <a:pt x="35" y="79"/>
                  </a:cubicBezTo>
                  <a:close/>
                  <a:moveTo>
                    <a:pt x="40" y="79"/>
                  </a:moveTo>
                  <a:cubicBezTo>
                    <a:pt x="40" y="80"/>
                    <a:pt x="40" y="81"/>
                    <a:pt x="40" y="82"/>
                  </a:cubicBezTo>
                  <a:cubicBezTo>
                    <a:pt x="41" y="82"/>
                    <a:pt x="43" y="82"/>
                    <a:pt x="44" y="82"/>
                  </a:cubicBezTo>
                  <a:cubicBezTo>
                    <a:pt x="44" y="81"/>
                    <a:pt x="44" y="80"/>
                    <a:pt x="44" y="79"/>
                  </a:cubicBezTo>
                  <a:cubicBezTo>
                    <a:pt x="43" y="79"/>
                    <a:pt x="41" y="79"/>
                    <a:pt x="40" y="79"/>
                  </a:cubicBezTo>
                  <a:close/>
                  <a:moveTo>
                    <a:pt x="51" y="75"/>
                  </a:moveTo>
                  <a:cubicBezTo>
                    <a:pt x="51" y="75"/>
                    <a:pt x="51" y="76"/>
                    <a:pt x="51" y="77"/>
                  </a:cubicBezTo>
                  <a:cubicBezTo>
                    <a:pt x="52" y="77"/>
                    <a:pt x="53" y="77"/>
                    <a:pt x="54" y="77"/>
                  </a:cubicBezTo>
                  <a:cubicBezTo>
                    <a:pt x="54" y="76"/>
                    <a:pt x="54" y="75"/>
                    <a:pt x="54" y="75"/>
                  </a:cubicBezTo>
                  <a:cubicBezTo>
                    <a:pt x="53" y="75"/>
                    <a:pt x="52" y="75"/>
                    <a:pt x="51" y="75"/>
                  </a:cubicBezTo>
                  <a:close/>
                  <a:moveTo>
                    <a:pt x="24" y="75"/>
                  </a:moveTo>
                  <a:cubicBezTo>
                    <a:pt x="24" y="75"/>
                    <a:pt x="24" y="76"/>
                    <a:pt x="24" y="77"/>
                  </a:cubicBezTo>
                  <a:cubicBezTo>
                    <a:pt x="26" y="77"/>
                    <a:pt x="27" y="77"/>
                    <a:pt x="28" y="77"/>
                  </a:cubicBezTo>
                  <a:cubicBezTo>
                    <a:pt x="28" y="76"/>
                    <a:pt x="28" y="75"/>
                    <a:pt x="28" y="75"/>
                  </a:cubicBezTo>
                  <a:cubicBezTo>
                    <a:pt x="27" y="75"/>
                    <a:pt x="26" y="75"/>
                    <a:pt x="24" y="75"/>
                  </a:cubicBezTo>
                  <a:close/>
                  <a:moveTo>
                    <a:pt x="30" y="75"/>
                  </a:moveTo>
                  <a:cubicBezTo>
                    <a:pt x="30" y="75"/>
                    <a:pt x="30" y="76"/>
                    <a:pt x="30" y="77"/>
                  </a:cubicBezTo>
                  <a:cubicBezTo>
                    <a:pt x="31" y="77"/>
                    <a:pt x="32" y="77"/>
                    <a:pt x="33" y="77"/>
                  </a:cubicBezTo>
                  <a:cubicBezTo>
                    <a:pt x="33" y="76"/>
                    <a:pt x="33" y="75"/>
                    <a:pt x="33" y="75"/>
                  </a:cubicBezTo>
                  <a:cubicBezTo>
                    <a:pt x="32" y="75"/>
                    <a:pt x="31" y="75"/>
                    <a:pt x="30" y="75"/>
                  </a:cubicBezTo>
                  <a:close/>
                  <a:moveTo>
                    <a:pt x="35" y="75"/>
                  </a:moveTo>
                  <a:cubicBezTo>
                    <a:pt x="35" y="75"/>
                    <a:pt x="35" y="76"/>
                    <a:pt x="35" y="77"/>
                  </a:cubicBezTo>
                  <a:cubicBezTo>
                    <a:pt x="36" y="77"/>
                    <a:pt x="37" y="77"/>
                    <a:pt x="38" y="77"/>
                  </a:cubicBezTo>
                  <a:cubicBezTo>
                    <a:pt x="38" y="76"/>
                    <a:pt x="38" y="75"/>
                    <a:pt x="38" y="75"/>
                  </a:cubicBezTo>
                  <a:cubicBezTo>
                    <a:pt x="37" y="75"/>
                    <a:pt x="36" y="75"/>
                    <a:pt x="35" y="75"/>
                  </a:cubicBezTo>
                  <a:close/>
                  <a:moveTo>
                    <a:pt x="40" y="75"/>
                  </a:moveTo>
                  <a:cubicBezTo>
                    <a:pt x="40" y="75"/>
                    <a:pt x="40" y="76"/>
                    <a:pt x="40" y="77"/>
                  </a:cubicBezTo>
                  <a:cubicBezTo>
                    <a:pt x="41" y="77"/>
                    <a:pt x="43" y="77"/>
                    <a:pt x="44" y="77"/>
                  </a:cubicBezTo>
                  <a:cubicBezTo>
                    <a:pt x="44" y="76"/>
                    <a:pt x="44" y="75"/>
                    <a:pt x="44" y="75"/>
                  </a:cubicBezTo>
                  <a:cubicBezTo>
                    <a:pt x="43" y="75"/>
                    <a:pt x="41" y="75"/>
                    <a:pt x="40" y="75"/>
                  </a:cubicBezTo>
                  <a:close/>
                  <a:moveTo>
                    <a:pt x="51" y="70"/>
                  </a:moveTo>
                  <a:cubicBezTo>
                    <a:pt x="51" y="71"/>
                    <a:pt x="51" y="71"/>
                    <a:pt x="51" y="72"/>
                  </a:cubicBezTo>
                  <a:cubicBezTo>
                    <a:pt x="52" y="72"/>
                    <a:pt x="53" y="72"/>
                    <a:pt x="54" y="72"/>
                  </a:cubicBezTo>
                  <a:cubicBezTo>
                    <a:pt x="54" y="71"/>
                    <a:pt x="54" y="71"/>
                    <a:pt x="54" y="70"/>
                  </a:cubicBezTo>
                  <a:cubicBezTo>
                    <a:pt x="53" y="70"/>
                    <a:pt x="52" y="70"/>
                    <a:pt x="51" y="70"/>
                  </a:cubicBezTo>
                  <a:close/>
                  <a:moveTo>
                    <a:pt x="24" y="70"/>
                  </a:moveTo>
                  <a:cubicBezTo>
                    <a:pt x="24" y="71"/>
                    <a:pt x="24" y="71"/>
                    <a:pt x="24" y="72"/>
                  </a:cubicBezTo>
                  <a:cubicBezTo>
                    <a:pt x="26" y="72"/>
                    <a:pt x="27" y="72"/>
                    <a:pt x="28" y="72"/>
                  </a:cubicBezTo>
                  <a:cubicBezTo>
                    <a:pt x="28" y="71"/>
                    <a:pt x="28" y="71"/>
                    <a:pt x="28" y="70"/>
                  </a:cubicBezTo>
                  <a:cubicBezTo>
                    <a:pt x="27" y="70"/>
                    <a:pt x="26" y="70"/>
                    <a:pt x="24" y="70"/>
                  </a:cubicBezTo>
                  <a:close/>
                  <a:moveTo>
                    <a:pt x="46" y="70"/>
                  </a:moveTo>
                  <a:cubicBezTo>
                    <a:pt x="46" y="71"/>
                    <a:pt x="46" y="71"/>
                    <a:pt x="46" y="72"/>
                  </a:cubicBezTo>
                  <a:cubicBezTo>
                    <a:pt x="47" y="72"/>
                    <a:pt x="48" y="72"/>
                    <a:pt x="49" y="72"/>
                  </a:cubicBezTo>
                  <a:cubicBezTo>
                    <a:pt x="49" y="71"/>
                    <a:pt x="49" y="71"/>
                    <a:pt x="49" y="70"/>
                  </a:cubicBezTo>
                  <a:cubicBezTo>
                    <a:pt x="48" y="70"/>
                    <a:pt x="47" y="70"/>
                    <a:pt x="46" y="70"/>
                  </a:cubicBezTo>
                  <a:close/>
                  <a:moveTo>
                    <a:pt x="51" y="65"/>
                  </a:moveTo>
                  <a:cubicBezTo>
                    <a:pt x="51" y="66"/>
                    <a:pt x="51" y="67"/>
                    <a:pt x="51" y="68"/>
                  </a:cubicBezTo>
                  <a:cubicBezTo>
                    <a:pt x="52" y="68"/>
                    <a:pt x="53" y="68"/>
                    <a:pt x="54" y="68"/>
                  </a:cubicBezTo>
                  <a:cubicBezTo>
                    <a:pt x="54" y="67"/>
                    <a:pt x="54" y="66"/>
                    <a:pt x="54" y="65"/>
                  </a:cubicBezTo>
                  <a:cubicBezTo>
                    <a:pt x="53" y="65"/>
                    <a:pt x="52" y="65"/>
                    <a:pt x="51" y="65"/>
                  </a:cubicBezTo>
                  <a:close/>
                  <a:moveTo>
                    <a:pt x="30" y="65"/>
                  </a:moveTo>
                  <a:cubicBezTo>
                    <a:pt x="30" y="66"/>
                    <a:pt x="30" y="67"/>
                    <a:pt x="30" y="68"/>
                  </a:cubicBezTo>
                  <a:cubicBezTo>
                    <a:pt x="31" y="68"/>
                    <a:pt x="32" y="68"/>
                    <a:pt x="33" y="68"/>
                  </a:cubicBezTo>
                  <a:cubicBezTo>
                    <a:pt x="33" y="67"/>
                    <a:pt x="33" y="66"/>
                    <a:pt x="33" y="65"/>
                  </a:cubicBezTo>
                  <a:cubicBezTo>
                    <a:pt x="32" y="65"/>
                    <a:pt x="31" y="65"/>
                    <a:pt x="30" y="65"/>
                  </a:cubicBezTo>
                  <a:close/>
                  <a:moveTo>
                    <a:pt x="35" y="65"/>
                  </a:moveTo>
                  <a:cubicBezTo>
                    <a:pt x="35" y="66"/>
                    <a:pt x="35" y="67"/>
                    <a:pt x="35" y="68"/>
                  </a:cubicBezTo>
                  <a:cubicBezTo>
                    <a:pt x="36" y="68"/>
                    <a:pt x="37" y="68"/>
                    <a:pt x="38" y="68"/>
                  </a:cubicBezTo>
                  <a:cubicBezTo>
                    <a:pt x="38" y="67"/>
                    <a:pt x="38" y="66"/>
                    <a:pt x="38" y="65"/>
                  </a:cubicBezTo>
                  <a:cubicBezTo>
                    <a:pt x="37" y="65"/>
                    <a:pt x="36" y="65"/>
                    <a:pt x="35" y="65"/>
                  </a:cubicBezTo>
                  <a:close/>
                  <a:moveTo>
                    <a:pt x="40" y="65"/>
                  </a:moveTo>
                  <a:cubicBezTo>
                    <a:pt x="40" y="66"/>
                    <a:pt x="40" y="67"/>
                    <a:pt x="40" y="68"/>
                  </a:cubicBezTo>
                  <a:cubicBezTo>
                    <a:pt x="41" y="68"/>
                    <a:pt x="43" y="68"/>
                    <a:pt x="44" y="68"/>
                  </a:cubicBezTo>
                  <a:cubicBezTo>
                    <a:pt x="44" y="67"/>
                    <a:pt x="44" y="66"/>
                    <a:pt x="44" y="65"/>
                  </a:cubicBezTo>
                  <a:cubicBezTo>
                    <a:pt x="43" y="65"/>
                    <a:pt x="41" y="65"/>
                    <a:pt x="40" y="65"/>
                  </a:cubicBezTo>
                  <a:close/>
                  <a:moveTo>
                    <a:pt x="46" y="65"/>
                  </a:moveTo>
                  <a:cubicBezTo>
                    <a:pt x="46" y="66"/>
                    <a:pt x="46" y="67"/>
                    <a:pt x="46" y="68"/>
                  </a:cubicBezTo>
                  <a:cubicBezTo>
                    <a:pt x="47" y="68"/>
                    <a:pt x="48" y="68"/>
                    <a:pt x="49" y="68"/>
                  </a:cubicBezTo>
                  <a:cubicBezTo>
                    <a:pt x="49" y="67"/>
                    <a:pt x="49" y="66"/>
                    <a:pt x="49" y="65"/>
                  </a:cubicBezTo>
                  <a:cubicBezTo>
                    <a:pt x="48" y="65"/>
                    <a:pt x="47" y="65"/>
                    <a:pt x="46" y="65"/>
                  </a:cubicBezTo>
                  <a:close/>
                  <a:moveTo>
                    <a:pt x="51" y="60"/>
                  </a:moveTo>
                  <a:cubicBezTo>
                    <a:pt x="51" y="61"/>
                    <a:pt x="51" y="62"/>
                    <a:pt x="51" y="63"/>
                  </a:cubicBezTo>
                  <a:cubicBezTo>
                    <a:pt x="52" y="63"/>
                    <a:pt x="53" y="63"/>
                    <a:pt x="54" y="63"/>
                  </a:cubicBezTo>
                  <a:cubicBezTo>
                    <a:pt x="54" y="62"/>
                    <a:pt x="54" y="61"/>
                    <a:pt x="54" y="60"/>
                  </a:cubicBezTo>
                  <a:cubicBezTo>
                    <a:pt x="53" y="60"/>
                    <a:pt x="52" y="60"/>
                    <a:pt x="51" y="60"/>
                  </a:cubicBezTo>
                  <a:close/>
                  <a:moveTo>
                    <a:pt x="24" y="60"/>
                  </a:moveTo>
                  <a:cubicBezTo>
                    <a:pt x="24" y="61"/>
                    <a:pt x="24" y="62"/>
                    <a:pt x="24" y="63"/>
                  </a:cubicBezTo>
                  <a:cubicBezTo>
                    <a:pt x="26" y="63"/>
                    <a:pt x="27" y="63"/>
                    <a:pt x="28" y="63"/>
                  </a:cubicBezTo>
                  <a:cubicBezTo>
                    <a:pt x="28" y="62"/>
                    <a:pt x="28" y="61"/>
                    <a:pt x="28" y="60"/>
                  </a:cubicBezTo>
                  <a:cubicBezTo>
                    <a:pt x="27" y="60"/>
                    <a:pt x="26" y="60"/>
                    <a:pt x="24" y="60"/>
                  </a:cubicBezTo>
                  <a:close/>
                  <a:moveTo>
                    <a:pt x="30" y="60"/>
                  </a:moveTo>
                  <a:cubicBezTo>
                    <a:pt x="30" y="61"/>
                    <a:pt x="30" y="62"/>
                    <a:pt x="30" y="63"/>
                  </a:cubicBezTo>
                  <a:cubicBezTo>
                    <a:pt x="31" y="63"/>
                    <a:pt x="32" y="63"/>
                    <a:pt x="33" y="63"/>
                  </a:cubicBezTo>
                  <a:cubicBezTo>
                    <a:pt x="33" y="62"/>
                    <a:pt x="33" y="61"/>
                    <a:pt x="33" y="60"/>
                  </a:cubicBezTo>
                  <a:cubicBezTo>
                    <a:pt x="32" y="60"/>
                    <a:pt x="31" y="60"/>
                    <a:pt x="30" y="60"/>
                  </a:cubicBezTo>
                  <a:close/>
                  <a:moveTo>
                    <a:pt x="40" y="60"/>
                  </a:moveTo>
                  <a:cubicBezTo>
                    <a:pt x="40" y="61"/>
                    <a:pt x="40" y="62"/>
                    <a:pt x="40" y="63"/>
                  </a:cubicBezTo>
                  <a:cubicBezTo>
                    <a:pt x="41" y="63"/>
                    <a:pt x="43" y="63"/>
                    <a:pt x="44" y="63"/>
                  </a:cubicBezTo>
                  <a:cubicBezTo>
                    <a:pt x="44" y="62"/>
                    <a:pt x="44" y="61"/>
                    <a:pt x="44" y="60"/>
                  </a:cubicBezTo>
                  <a:cubicBezTo>
                    <a:pt x="43" y="60"/>
                    <a:pt x="41" y="60"/>
                    <a:pt x="40" y="60"/>
                  </a:cubicBezTo>
                  <a:close/>
                  <a:moveTo>
                    <a:pt x="46" y="60"/>
                  </a:moveTo>
                  <a:cubicBezTo>
                    <a:pt x="46" y="61"/>
                    <a:pt x="46" y="62"/>
                    <a:pt x="46" y="63"/>
                  </a:cubicBezTo>
                  <a:cubicBezTo>
                    <a:pt x="47" y="63"/>
                    <a:pt x="48" y="63"/>
                    <a:pt x="49" y="63"/>
                  </a:cubicBezTo>
                  <a:cubicBezTo>
                    <a:pt x="49" y="62"/>
                    <a:pt x="49" y="61"/>
                    <a:pt x="49" y="60"/>
                  </a:cubicBezTo>
                  <a:cubicBezTo>
                    <a:pt x="48" y="60"/>
                    <a:pt x="47" y="60"/>
                    <a:pt x="46" y="60"/>
                  </a:cubicBezTo>
                  <a:close/>
                  <a:moveTo>
                    <a:pt x="51" y="56"/>
                  </a:moveTo>
                  <a:cubicBezTo>
                    <a:pt x="51" y="56"/>
                    <a:pt x="51" y="57"/>
                    <a:pt x="51" y="58"/>
                  </a:cubicBezTo>
                  <a:cubicBezTo>
                    <a:pt x="52" y="58"/>
                    <a:pt x="53" y="58"/>
                    <a:pt x="54" y="58"/>
                  </a:cubicBezTo>
                  <a:cubicBezTo>
                    <a:pt x="54" y="57"/>
                    <a:pt x="54" y="56"/>
                    <a:pt x="54" y="56"/>
                  </a:cubicBezTo>
                  <a:cubicBezTo>
                    <a:pt x="53" y="56"/>
                    <a:pt x="52" y="56"/>
                    <a:pt x="51" y="56"/>
                  </a:cubicBezTo>
                  <a:close/>
                  <a:moveTo>
                    <a:pt x="35" y="56"/>
                  </a:moveTo>
                  <a:cubicBezTo>
                    <a:pt x="35" y="56"/>
                    <a:pt x="35" y="57"/>
                    <a:pt x="35" y="58"/>
                  </a:cubicBezTo>
                  <a:cubicBezTo>
                    <a:pt x="36" y="58"/>
                    <a:pt x="37" y="58"/>
                    <a:pt x="38" y="58"/>
                  </a:cubicBezTo>
                  <a:cubicBezTo>
                    <a:pt x="38" y="57"/>
                    <a:pt x="38" y="56"/>
                    <a:pt x="38" y="56"/>
                  </a:cubicBezTo>
                  <a:cubicBezTo>
                    <a:pt x="37" y="56"/>
                    <a:pt x="36" y="56"/>
                    <a:pt x="35" y="56"/>
                  </a:cubicBezTo>
                  <a:close/>
                  <a:moveTo>
                    <a:pt x="40" y="56"/>
                  </a:moveTo>
                  <a:cubicBezTo>
                    <a:pt x="40" y="56"/>
                    <a:pt x="40" y="57"/>
                    <a:pt x="40" y="58"/>
                  </a:cubicBezTo>
                  <a:cubicBezTo>
                    <a:pt x="41" y="58"/>
                    <a:pt x="43" y="58"/>
                    <a:pt x="44" y="58"/>
                  </a:cubicBezTo>
                  <a:cubicBezTo>
                    <a:pt x="44" y="57"/>
                    <a:pt x="44" y="56"/>
                    <a:pt x="44" y="56"/>
                  </a:cubicBezTo>
                  <a:cubicBezTo>
                    <a:pt x="43" y="56"/>
                    <a:pt x="41" y="56"/>
                    <a:pt x="40" y="56"/>
                  </a:cubicBezTo>
                  <a:close/>
                  <a:moveTo>
                    <a:pt x="46" y="56"/>
                  </a:moveTo>
                  <a:cubicBezTo>
                    <a:pt x="46" y="56"/>
                    <a:pt x="46" y="57"/>
                    <a:pt x="46" y="58"/>
                  </a:cubicBezTo>
                  <a:cubicBezTo>
                    <a:pt x="47" y="58"/>
                    <a:pt x="48" y="58"/>
                    <a:pt x="49" y="58"/>
                  </a:cubicBezTo>
                  <a:cubicBezTo>
                    <a:pt x="49" y="57"/>
                    <a:pt x="49" y="56"/>
                    <a:pt x="49" y="56"/>
                  </a:cubicBezTo>
                  <a:cubicBezTo>
                    <a:pt x="48" y="56"/>
                    <a:pt x="47" y="56"/>
                    <a:pt x="46" y="56"/>
                  </a:cubicBezTo>
                  <a:close/>
                  <a:moveTo>
                    <a:pt x="51" y="51"/>
                  </a:moveTo>
                  <a:cubicBezTo>
                    <a:pt x="51" y="52"/>
                    <a:pt x="51" y="53"/>
                    <a:pt x="51" y="53"/>
                  </a:cubicBezTo>
                  <a:cubicBezTo>
                    <a:pt x="52" y="53"/>
                    <a:pt x="53" y="53"/>
                    <a:pt x="54" y="53"/>
                  </a:cubicBezTo>
                  <a:cubicBezTo>
                    <a:pt x="54" y="53"/>
                    <a:pt x="54" y="52"/>
                    <a:pt x="54" y="51"/>
                  </a:cubicBezTo>
                  <a:cubicBezTo>
                    <a:pt x="53" y="51"/>
                    <a:pt x="52" y="51"/>
                    <a:pt x="51" y="51"/>
                  </a:cubicBezTo>
                  <a:close/>
                  <a:moveTo>
                    <a:pt x="24" y="51"/>
                  </a:moveTo>
                  <a:cubicBezTo>
                    <a:pt x="24" y="52"/>
                    <a:pt x="24" y="53"/>
                    <a:pt x="24" y="53"/>
                  </a:cubicBezTo>
                  <a:cubicBezTo>
                    <a:pt x="26" y="53"/>
                    <a:pt x="27" y="53"/>
                    <a:pt x="28" y="53"/>
                  </a:cubicBezTo>
                  <a:cubicBezTo>
                    <a:pt x="28" y="53"/>
                    <a:pt x="28" y="52"/>
                    <a:pt x="28" y="51"/>
                  </a:cubicBezTo>
                  <a:cubicBezTo>
                    <a:pt x="27" y="51"/>
                    <a:pt x="26" y="51"/>
                    <a:pt x="24" y="51"/>
                  </a:cubicBezTo>
                  <a:close/>
                  <a:moveTo>
                    <a:pt x="35" y="51"/>
                  </a:moveTo>
                  <a:cubicBezTo>
                    <a:pt x="35" y="52"/>
                    <a:pt x="35" y="53"/>
                    <a:pt x="35" y="53"/>
                  </a:cubicBezTo>
                  <a:cubicBezTo>
                    <a:pt x="36" y="53"/>
                    <a:pt x="37" y="53"/>
                    <a:pt x="38" y="53"/>
                  </a:cubicBezTo>
                  <a:cubicBezTo>
                    <a:pt x="38" y="53"/>
                    <a:pt x="38" y="52"/>
                    <a:pt x="38" y="51"/>
                  </a:cubicBezTo>
                  <a:cubicBezTo>
                    <a:pt x="37" y="51"/>
                    <a:pt x="36" y="51"/>
                    <a:pt x="35" y="51"/>
                  </a:cubicBezTo>
                  <a:close/>
                  <a:moveTo>
                    <a:pt x="40" y="51"/>
                  </a:moveTo>
                  <a:cubicBezTo>
                    <a:pt x="40" y="52"/>
                    <a:pt x="40" y="53"/>
                    <a:pt x="40" y="53"/>
                  </a:cubicBezTo>
                  <a:cubicBezTo>
                    <a:pt x="41" y="53"/>
                    <a:pt x="43" y="53"/>
                    <a:pt x="44" y="53"/>
                  </a:cubicBezTo>
                  <a:cubicBezTo>
                    <a:pt x="44" y="53"/>
                    <a:pt x="44" y="52"/>
                    <a:pt x="44" y="51"/>
                  </a:cubicBezTo>
                  <a:cubicBezTo>
                    <a:pt x="43" y="51"/>
                    <a:pt x="41" y="51"/>
                    <a:pt x="40" y="51"/>
                  </a:cubicBezTo>
                  <a:close/>
                  <a:moveTo>
                    <a:pt x="46" y="51"/>
                  </a:moveTo>
                  <a:cubicBezTo>
                    <a:pt x="46" y="52"/>
                    <a:pt x="46" y="53"/>
                    <a:pt x="46" y="53"/>
                  </a:cubicBezTo>
                  <a:cubicBezTo>
                    <a:pt x="47" y="53"/>
                    <a:pt x="48" y="53"/>
                    <a:pt x="49" y="53"/>
                  </a:cubicBezTo>
                  <a:cubicBezTo>
                    <a:pt x="49" y="53"/>
                    <a:pt x="49" y="52"/>
                    <a:pt x="49" y="51"/>
                  </a:cubicBezTo>
                  <a:cubicBezTo>
                    <a:pt x="48" y="51"/>
                    <a:pt x="47" y="51"/>
                    <a:pt x="46" y="51"/>
                  </a:cubicBezTo>
                  <a:close/>
                  <a:moveTo>
                    <a:pt x="51" y="46"/>
                  </a:moveTo>
                  <a:cubicBezTo>
                    <a:pt x="51" y="47"/>
                    <a:pt x="51" y="48"/>
                    <a:pt x="51" y="49"/>
                  </a:cubicBezTo>
                  <a:cubicBezTo>
                    <a:pt x="52" y="49"/>
                    <a:pt x="53" y="49"/>
                    <a:pt x="54" y="49"/>
                  </a:cubicBezTo>
                  <a:cubicBezTo>
                    <a:pt x="54" y="48"/>
                    <a:pt x="54" y="47"/>
                    <a:pt x="54" y="46"/>
                  </a:cubicBezTo>
                  <a:cubicBezTo>
                    <a:pt x="53" y="46"/>
                    <a:pt x="52" y="46"/>
                    <a:pt x="51" y="46"/>
                  </a:cubicBezTo>
                  <a:close/>
                  <a:moveTo>
                    <a:pt x="30" y="46"/>
                  </a:moveTo>
                  <a:cubicBezTo>
                    <a:pt x="30" y="47"/>
                    <a:pt x="30" y="48"/>
                    <a:pt x="30" y="49"/>
                  </a:cubicBezTo>
                  <a:cubicBezTo>
                    <a:pt x="31" y="49"/>
                    <a:pt x="32" y="49"/>
                    <a:pt x="33" y="49"/>
                  </a:cubicBezTo>
                  <a:cubicBezTo>
                    <a:pt x="33" y="48"/>
                    <a:pt x="33" y="47"/>
                    <a:pt x="33" y="46"/>
                  </a:cubicBezTo>
                  <a:cubicBezTo>
                    <a:pt x="32" y="46"/>
                    <a:pt x="31" y="46"/>
                    <a:pt x="30" y="46"/>
                  </a:cubicBezTo>
                  <a:close/>
                  <a:moveTo>
                    <a:pt x="40" y="46"/>
                  </a:moveTo>
                  <a:cubicBezTo>
                    <a:pt x="40" y="47"/>
                    <a:pt x="40" y="48"/>
                    <a:pt x="40" y="49"/>
                  </a:cubicBezTo>
                  <a:cubicBezTo>
                    <a:pt x="41" y="49"/>
                    <a:pt x="43" y="49"/>
                    <a:pt x="44" y="49"/>
                  </a:cubicBezTo>
                  <a:cubicBezTo>
                    <a:pt x="44" y="48"/>
                    <a:pt x="44" y="47"/>
                    <a:pt x="44" y="46"/>
                  </a:cubicBezTo>
                  <a:cubicBezTo>
                    <a:pt x="43" y="46"/>
                    <a:pt x="41" y="46"/>
                    <a:pt x="40" y="46"/>
                  </a:cubicBezTo>
                  <a:close/>
                  <a:moveTo>
                    <a:pt x="30" y="41"/>
                  </a:moveTo>
                  <a:cubicBezTo>
                    <a:pt x="30" y="42"/>
                    <a:pt x="30" y="43"/>
                    <a:pt x="30" y="44"/>
                  </a:cubicBezTo>
                  <a:cubicBezTo>
                    <a:pt x="31" y="44"/>
                    <a:pt x="32" y="44"/>
                    <a:pt x="33" y="44"/>
                  </a:cubicBezTo>
                  <a:cubicBezTo>
                    <a:pt x="33" y="43"/>
                    <a:pt x="33" y="42"/>
                    <a:pt x="33" y="41"/>
                  </a:cubicBezTo>
                  <a:cubicBezTo>
                    <a:pt x="32" y="41"/>
                    <a:pt x="31" y="41"/>
                    <a:pt x="30" y="41"/>
                  </a:cubicBezTo>
                  <a:close/>
                  <a:moveTo>
                    <a:pt x="40" y="41"/>
                  </a:moveTo>
                  <a:cubicBezTo>
                    <a:pt x="40" y="42"/>
                    <a:pt x="40" y="43"/>
                    <a:pt x="40" y="44"/>
                  </a:cubicBezTo>
                  <a:cubicBezTo>
                    <a:pt x="41" y="44"/>
                    <a:pt x="43" y="44"/>
                    <a:pt x="44" y="44"/>
                  </a:cubicBezTo>
                  <a:cubicBezTo>
                    <a:pt x="44" y="43"/>
                    <a:pt x="44" y="42"/>
                    <a:pt x="44" y="41"/>
                  </a:cubicBezTo>
                  <a:cubicBezTo>
                    <a:pt x="43" y="41"/>
                    <a:pt x="41" y="41"/>
                    <a:pt x="40" y="41"/>
                  </a:cubicBezTo>
                  <a:close/>
                  <a:moveTo>
                    <a:pt x="46" y="41"/>
                  </a:moveTo>
                  <a:cubicBezTo>
                    <a:pt x="46" y="42"/>
                    <a:pt x="46" y="43"/>
                    <a:pt x="46" y="44"/>
                  </a:cubicBezTo>
                  <a:cubicBezTo>
                    <a:pt x="47" y="44"/>
                    <a:pt x="48" y="44"/>
                    <a:pt x="49" y="44"/>
                  </a:cubicBezTo>
                  <a:cubicBezTo>
                    <a:pt x="49" y="43"/>
                    <a:pt x="49" y="42"/>
                    <a:pt x="49" y="41"/>
                  </a:cubicBezTo>
                  <a:cubicBezTo>
                    <a:pt x="48" y="41"/>
                    <a:pt x="47" y="41"/>
                    <a:pt x="46" y="41"/>
                  </a:cubicBezTo>
                  <a:close/>
                  <a:moveTo>
                    <a:pt x="19" y="37"/>
                  </a:moveTo>
                  <a:cubicBezTo>
                    <a:pt x="19" y="38"/>
                    <a:pt x="19" y="38"/>
                    <a:pt x="19" y="39"/>
                  </a:cubicBezTo>
                  <a:cubicBezTo>
                    <a:pt x="20" y="39"/>
                    <a:pt x="21" y="39"/>
                    <a:pt x="23" y="39"/>
                  </a:cubicBezTo>
                  <a:cubicBezTo>
                    <a:pt x="23" y="38"/>
                    <a:pt x="23" y="38"/>
                    <a:pt x="23" y="37"/>
                  </a:cubicBezTo>
                  <a:cubicBezTo>
                    <a:pt x="21" y="37"/>
                    <a:pt x="20" y="37"/>
                    <a:pt x="19" y="37"/>
                  </a:cubicBezTo>
                  <a:close/>
                  <a:moveTo>
                    <a:pt x="30" y="37"/>
                  </a:moveTo>
                  <a:cubicBezTo>
                    <a:pt x="30" y="38"/>
                    <a:pt x="30" y="38"/>
                    <a:pt x="30" y="39"/>
                  </a:cubicBezTo>
                  <a:cubicBezTo>
                    <a:pt x="31" y="39"/>
                    <a:pt x="32" y="39"/>
                    <a:pt x="33" y="39"/>
                  </a:cubicBezTo>
                  <a:cubicBezTo>
                    <a:pt x="33" y="38"/>
                    <a:pt x="33" y="38"/>
                    <a:pt x="33" y="37"/>
                  </a:cubicBezTo>
                  <a:cubicBezTo>
                    <a:pt x="32" y="37"/>
                    <a:pt x="31" y="37"/>
                    <a:pt x="30" y="37"/>
                  </a:cubicBezTo>
                  <a:close/>
                  <a:moveTo>
                    <a:pt x="40" y="37"/>
                  </a:moveTo>
                  <a:cubicBezTo>
                    <a:pt x="40" y="38"/>
                    <a:pt x="40" y="38"/>
                    <a:pt x="40" y="39"/>
                  </a:cubicBezTo>
                  <a:cubicBezTo>
                    <a:pt x="41" y="39"/>
                    <a:pt x="43" y="39"/>
                    <a:pt x="44" y="39"/>
                  </a:cubicBezTo>
                  <a:cubicBezTo>
                    <a:pt x="44" y="38"/>
                    <a:pt x="44" y="38"/>
                    <a:pt x="44" y="37"/>
                  </a:cubicBezTo>
                  <a:cubicBezTo>
                    <a:pt x="43" y="37"/>
                    <a:pt x="41" y="37"/>
                    <a:pt x="40" y="37"/>
                  </a:cubicBezTo>
                  <a:close/>
                  <a:moveTo>
                    <a:pt x="18" y="6"/>
                  </a:moveTo>
                  <a:cubicBezTo>
                    <a:pt x="19" y="22"/>
                    <a:pt x="19" y="22"/>
                    <a:pt x="19" y="22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1" y="6"/>
                    <a:pt x="51" y="6"/>
                    <a:pt x="51" y="6"/>
                  </a:cubicBez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22" name="Freeform 2645"/>
            <p:cNvSpPr>
              <a:spLocks noEditPoints="1"/>
            </p:cNvSpPr>
            <p:nvPr/>
          </p:nvSpPr>
          <p:spPr bwMode="auto">
            <a:xfrm>
              <a:off x="207963" y="400050"/>
              <a:ext cx="247650" cy="777875"/>
            </a:xfrm>
            <a:custGeom>
              <a:avLst/>
              <a:gdLst>
                <a:gd name="T0" fmla="*/ 0 w 76"/>
                <a:gd name="T1" fmla="*/ 79 h 239"/>
                <a:gd name="T2" fmla="*/ 8 w 76"/>
                <a:gd name="T3" fmla="*/ 28 h 239"/>
                <a:gd name="T4" fmla="*/ 66 w 76"/>
                <a:gd name="T5" fmla="*/ 28 h 239"/>
                <a:gd name="T6" fmla="*/ 76 w 76"/>
                <a:gd name="T7" fmla="*/ 96 h 239"/>
                <a:gd name="T8" fmla="*/ 18 w 76"/>
                <a:gd name="T9" fmla="*/ 79 h 239"/>
                <a:gd name="T10" fmla="*/ 18 w 76"/>
                <a:gd name="T11" fmla="*/ 64 h 239"/>
                <a:gd name="T12" fmla="*/ 11 w 76"/>
                <a:gd name="T13" fmla="*/ 64 h 239"/>
                <a:gd name="T14" fmla="*/ 25 w 76"/>
                <a:gd name="T15" fmla="*/ 64 h 239"/>
                <a:gd name="T16" fmla="*/ 32 w 76"/>
                <a:gd name="T17" fmla="*/ 64 h 239"/>
                <a:gd name="T18" fmla="*/ 39 w 76"/>
                <a:gd name="T19" fmla="*/ 64 h 239"/>
                <a:gd name="T20" fmla="*/ 47 w 76"/>
                <a:gd name="T21" fmla="*/ 64 h 239"/>
                <a:gd name="T22" fmla="*/ 54 w 76"/>
                <a:gd name="T23" fmla="*/ 64 h 239"/>
                <a:gd name="T24" fmla="*/ 61 w 76"/>
                <a:gd name="T25" fmla="*/ 64 h 239"/>
                <a:gd name="T26" fmla="*/ 68 w 76"/>
                <a:gd name="T27" fmla="*/ 64 h 239"/>
                <a:gd name="T28" fmla="*/ 11 w 76"/>
                <a:gd name="T29" fmla="*/ 79 h 239"/>
                <a:gd name="T30" fmla="*/ 25 w 76"/>
                <a:gd name="T31" fmla="*/ 79 h 239"/>
                <a:gd name="T32" fmla="*/ 32 w 76"/>
                <a:gd name="T33" fmla="*/ 79 h 239"/>
                <a:gd name="T34" fmla="*/ 39 w 76"/>
                <a:gd name="T35" fmla="*/ 79 h 239"/>
                <a:gd name="T36" fmla="*/ 47 w 76"/>
                <a:gd name="T37" fmla="*/ 79 h 239"/>
                <a:gd name="T38" fmla="*/ 54 w 76"/>
                <a:gd name="T39" fmla="*/ 79 h 239"/>
                <a:gd name="T40" fmla="*/ 61 w 76"/>
                <a:gd name="T41" fmla="*/ 79 h 239"/>
                <a:gd name="T42" fmla="*/ 68 w 76"/>
                <a:gd name="T43" fmla="*/ 79 h 239"/>
                <a:gd name="T44" fmla="*/ 52 w 76"/>
                <a:gd name="T45" fmla="*/ 107 h 239"/>
                <a:gd name="T46" fmla="*/ 21 w 76"/>
                <a:gd name="T47" fmla="*/ 107 h 239"/>
                <a:gd name="T48" fmla="*/ 21 w 76"/>
                <a:gd name="T49" fmla="*/ 101 h 239"/>
                <a:gd name="T50" fmla="*/ 68 w 76"/>
                <a:gd name="T51" fmla="*/ 101 h 239"/>
                <a:gd name="T52" fmla="*/ 21 w 76"/>
                <a:gd name="T53" fmla="*/ 112 h 239"/>
                <a:gd name="T54" fmla="*/ 21 w 76"/>
                <a:gd name="T55" fmla="*/ 118 h 239"/>
                <a:gd name="T56" fmla="*/ 21 w 76"/>
                <a:gd name="T57" fmla="*/ 129 h 239"/>
                <a:gd name="T58" fmla="*/ 21 w 76"/>
                <a:gd name="T59" fmla="*/ 134 h 239"/>
                <a:gd name="T60" fmla="*/ 21 w 76"/>
                <a:gd name="T61" fmla="*/ 140 h 239"/>
                <a:gd name="T62" fmla="*/ 21 w 76"/>
                <a:gd name="T63" fmla="*/ 145 h 239"/>
                <a:gd name="T64" fmla="*/ 21 w 76"/>
                <a:gd name="T65" fmla="*/ 151 h 239"/>
                <a:gd name="T66" fmla="*/ 21 w 76"/>
                <a:gd name="T67" fmla="*/ 167 h 239"/>
                <a:gd name="T68" fmla="*/ 68 w 76"/>
                <a:gd name="T69" fmla="*/ 167 h 239"/>
                <a:gd name="T70" fmla="*/ 52 w 76"/>
                <a:gd name="T71" fmla="*/ 167 h 239"/>
                <a:gd name="T72" fmla="*/ 37 w 76"/>
                <a:gd name="T73" fmla="*/ 167 h 239"/>
                <a:gd name="T74" fmla="*/ 52 w 76"/>
                <a:gd name="T75" fmla="*/ 162 h 239"/>
                <a:gd name="T76" fmla="*/ 37 w 76"/>
                <a:gd name="T77" fmla="*/ 162 h 239"/>
                <a:gd name="T78" fmla="*/ 68 w 76"/>
                <a:gd name="T79" fmla="*/ 156 h 239"/>
                <a:gd name="T80" fmla="*/ 52 w 76"/>
                <a:gd name="T81" fmla="*/ 156 h 239"/>
                <a:gd name="T82" fmla="*/ 37 w 76"/>
                <a:gd name="T83" fmla="*/ 156 h 239"/>
                <a:gd name="T84" fmla="*/ 52 w 76"/>
                <a:gd name="T85" fmla="*/ 151 h 239"/>
                <a:gd name="T86" fmla="*/ 37 w 76"/>
                <a:gd name="T87" fmla="*/ 151 h 239"/>
                <a:gd name="T88" fmla="*/ 68 w 76"/>
                <a:gd name="T89" fmla="*/ 145 h 239"/>
                <a:gd name="T90" fmla="*/ 52 w 76"/>
                <a:gd name="T91" fmla="*/ 145 h 239"/>
                <a:gd name="T92" fmla="*/ 37 w 76"/>
                <a:gd name="T93" fmla="*/ 145 h 239"/>
                <a:gd name="T94" fmla="*/ 68 w 76"/>
                <a:gd name="T95" fmla="*/ 140 h 239"/>
                <a:gd name="T96" fmla="*/ 37 w 76"/>
                <a:gd name="T97" fmla="*/ 140 h 239"/>
                <a:gd name="T98" fmla="*/ 52 w 76"/>
                <a:gd name="T99" fmla="*/ 134 h 239"/>
                <a:gd name="T100" fmla="*/ 37 w 76"/>
                <a:gd name="T101" fmla="*/ 134 h 239"/>
                <a:gd name="T102" fmla="*/ 68 w 76"/>
                <a:gd name="T103" fmla="*/ 129 h 239"/>
                <a:gd name="T104" fmla="*/ 52 w 76"/>
                <a:gd name="T105" fmla="*/ 129 h 239"/>
                <a:gd name="T106" fmla="*/ 37 w 76"/>
                <a:gd name="T107" fmla="*/ 129 h 239"/>
                <a:gd name="T108" fmla="*/ 68 w 76"/>
                <a:gd name="T109" fmla="*/ 123 h 239"/>
                <a:gd name="T110" fmla="*/ 52 w 76"/>
                <a:gd name="T111" fmla="*/ 123 h 239"/>
                <a:gd name="T112" fmla="*/ 68 w 76"/>
                <a:gd name="T113" fmla="*/ 118 h 239"/>
                <a:gd name="T114" fmla="*/ 37 w 76"/>
                <a:gd name="T115" fmla="*/ 118 h 239"/>
                <a:gd name="T116" fmla="*/ 68 w 76"/>
                <a:gd name="T117" fmla="*/ 112 h 239"/>
                <a:gd name="T118" fmla="*/ 52 w 76"/>
                <a:gd name="T119" fmla="*/ 112 h 239"/>
                <a:gd name="T120" fmla="*/ 37 w 76"/>
                <a:gd name="T121" fmla="*/ 112 h 239"/>
                <a:gd name="T122" fmla="*/ 68 w 76"/>
                <a:gd name="T123" fmla="*/ 107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" h="239">
                  <a:moveTo>
                    <a:pt x="73" y="239"/>
                  </a:moveTo>
                  <a:cubicBezTo>
                    <a:pt x="3" y="239"/>
                    <a:pt x="3" y="239"/>
                    <a:pt x="3" y="239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3" y="79"/>
                    <a:pt x="3" y="79"/>
                    <a:pt x="3" y="7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6" y="48"/>
                    <a:pt x="9" y="47"/>
                    <a:pt x="12" y="46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66" y="46"/>
                    <a:pt x="66" y="46"/>
                    <a:pt x="66" y="46"/>
                  </a:cubicBezTo>
                  <a:cubicBezTo>
                    <a:pt x="68" y="47"/>
                    <a:pt x="71" y="48"/>
                    <a:pt x="73" y="4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6" y="79"/>
                    <a:pt x="76" y="79"/>
                    <a:pt x="76" y="79"/>
                  </a:cubicBezTo>
                  <a:cubicBezTo>
                    <a:pt x="76" y="96"/>
                    <a:pt x="76" y="96"/>
                    <a:pt x="76" y="96"/>
                  </a:cubicBezTo>
                  <a:cubicBezTo>
                    <a:pt x="73" y="96"/>
                    <a:pt x="73" y="96"/>
                    <a:pt x="73" y="96"/>
                  </a:cubicBezTo>
                  <a:cubicBezTo>
                    <a:pt x="73" y="239"/>
                    <a:pt x="73" y="239"/>
                    <a:pt x="73" y="239"/>
                  </a:cubicBezTo>
                  <a:close/>
                  <a:moveTo>
                    <a:pt x="15" y="71"/>
                  </a:moveTo>
                  <a:cubicBezTo>
                    <a:pt x="15" y="74"/>
                    <a:pt x="15" y="76"/>
                    <a:pt x="15" y="79"/>
                  </a:cubicBezTo>
                  <a:cubicBezTo>
                    <a:pt x="16" y="79"/>
                    <a:pt x="17" y="79"/>
                    <a:pt x="18" y="79"/>
                  </a:cubicBezTo>
                  <a:cubicBezTo>
                    <a:pt x="18" y="76"/>
                    <a:pt x="18" y="74"/>
                    <a:pt x="18" y="71"/>
                  </a:cubicBezTo>
                  <a:cubicBezTo>
                    <a:pt x="17" y="71"/>
                    <a:pt x="16" y="71"/>
                    <a:pt x="15" y="71"/>
                  </a:cubicBezTo>
                  <a:close/>
                  <a:moveTo>
                    <a:pt x="15" y="57"/>
                  </a:moveTo>
                  <a:cubicBezTo>
                    <a:pt x="15" y="59"/>
                    <a:pt x="15" y="62"/>
                    <a:pt x="15" y="64"/>
                  </a:cubicBezTo>
                  <a:cubicBezTo>
                    <a:pt x="16" y="64"/>
                    <a:pt x="17" y="64"/>
                    <a:pt x="18" y="64"/>
                  </a:cubicBezTo>
                  <a:cubicBezTo>
                    <a:pt x="18" y="62"/>
                    <a:pt x="18" y="59"/>
                    <a:pt x="18" y="57"/>
                  </a:cubicBezTo>
                  <a:cubicBezTo>
                    <a:pt x="17" y="57"/>
                    <a:pt x="16" y="57"/>
                    <a:pt x="15" y="57"/>
                  </a:cubicBezTo>
                  <a:close/>
                  <a:moveTo>
                    <a:pt x="7" y="57"/>
                  </a:moveTo>
                  <a:cubicBezTo>
                    <a:pt x="7" y="64"/>
                    <a:pt x="7" y="64"/>
                    <a:pt x="7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1" y="57"/>
                    <a:pt x="11" y="57"/>
                    <a:pt x="11" y="57"/>
                  </a:cubicBezTo>
                  <a:cubicBezTo>
                    <a:pt x="7" y="57"/>
                    <a:pt x="7" y="57"/>
                    <a:pt x="7" y="57"/>
                  </a:cubicBezTo>
                  <a:close/>
                  <a:moveTo>
                    <a:pt x="22" y="57"/>
                  </a:moveTo>
                  <a:cubicBezTo>
                    <a:pt x="22" y="59"/>
                    <a:pt x="22" y="62"/>
                    <a:pt x="22" y="64"/>
                  </a:cubicBezTo>
                  <a:cubicBezTo>
                    <a:pt x="23" y="64"/>
                    <a:pt x="24" y="64"/>
                    <a:pt x="25" y="64"/>
                  </a:cubicBezTo>
                  <a:cubicBezTo>
                    <a:pt x="25" y="62"/>
                    <a:pt x="25" y="59"/>
                    <a:pt x="25" y="57"/>
                  </a:cubicBezTo>
                  <a:cubicBezTo>
                    <a:pt x="24" y="57"/>
                    <a:pt x="23" y="57"/>
                    <a:pt x="22" y="57"/>
                  </a:cubicBezTo>
                  <a:close/>
                  <a:moveTo>
                    <a:pt x="29" y="57"/>
                  </a:moveTo>
                  <a:cubicBezTo>
                    <a:pt x="29" y="59"/>
                    <a:pt x="29" y="62"/>
                    <a:pt x="29" y="64"/>
                  </a:cubicBezTo>
                  <a:cubicBezTo>
                    <a:pt x="30" y="64"/>
                    <a:pt x="31" y="64"/>
                    <a:pt x="32" y="64"/>
                  </a:cubicBezTo>
                  <a:cubicBezTo>
                    <a:pt x="32" y="62"/>
                    <a:pt x="32" y="59"/>
                    <a:pt x="32" y="57"/>
                  </a:cubicBezTo>
                  <a:cubicBezTo>
                    <a:pt x="31" y="57"/>
                    <a:pt x="30" y="57"/>
                    <a:pt x="29" y="57"/>
                  </a:cubicBezTo>
                  <a:close/>
                  <a:moveTo>
                    <a:pt x="36" y="57"/>
                  </a:moveTo>
                  <a:cubicBezTo>
                    <a:pt x="36" y="59"/>
                    <a:pt x="36" y="62"/>
                    <a:pt x="36" y="64"/>
                  </a:cubicBezTo>
                  <a:cubicBezTo>
                    <a:pt x="37" y="64"/>
                    <a:pt x="38" y="64"/>
                    <a:pt x="39" y="64"/>
                  </a:cubicBezTo>
                  <a:cubicBezTo>
                    <a:pt x="39" y="62"/>
                    <a:pt x="39" y="59"/>
                    <a:pt x="39" y="57"/>
                  </a:cubicBezTo>
                  <a:cubicBezTo>
                    <a:pt x="38" y="57"/>
                    <a:pt x="37" y="57"/>
                    <a:pt x="36" y="57"/>
                  </a:cubicBezTo>
                  <a:close/>
                  <a:moveTo>
                    <a:pt x="43" y="57"/>
                  </a:moveTo>
                  <a:cubicBezTo>
                    <a:pt x="43" y="59"/>
                    <a:pt x="43" y="62"/>
                    <a:pt x="43" y="64"/>
                  </a:cubicBezTo>
                  <a:cubicBezTo>
                    <a:pt x="45" y="64"/>
                    <a:pt x="46" y="64"/>
                    <a:pt x="47" y="64"/>
                  </a:cubicBezTo>
                  <a:cubicBezTo>
                    <a:pt x="47" y="62"/>
                    <a:pt x="47" y="59"/>
                    <a:pt x="47" y="57"/>
                  </a:cubicBezTo>
                  <a:cubicBezTo>
                    <a:pt x="46" y="57"/>
                    <a:pt x="45" y="57"/>
                    <a:pt x="43" y="57"/>
                  </a:cubicBezTo>
                  <a:close/>
                  <a:moveTo>
                    <a:pt x="51" y="57"/>
                  </a:moveTo>
                  <a:cubicBezTo>
                    <a:pt x="51" y="59"/>
                    <a:pt x="51" y="62"/>
                    <a:pt x="51" y="64"/>
                  </a:cubicBezTo>
                  <a:cubicBezTo>
                    <a:pt x="52" y="64"/>
                    <a:pt x="53" y="64"/>
                    <a:pt x="54" y="64"/>
                  </a:cubicBezTo>
                  <a:cubicBezTo>
                    <a:pt x="54" y="62"/>
                    <a:pt x="54" y="59"/>
                    <a:pt x="54" y="57"/>
                  </a:cubicBezTo>
                  <a:cubicBezTo>
                    <a:pt x="53" y="57"/>
                    <a:pt x="52" y="57"/>
                    <a:pt x="51" y="57"/>
                  </a:cubicBezTo>
                  <a:close/>
                  <a:moveTo>
                    <a:pt x="58" y="57"/>
                  </a:moveTo>
                  <a:cubicBezTo>
                    <a:pt x="58" y="59"/>
                    <a:pt x="58" y="62"/>
                    <a:pt x="58" y="64"/>
                  </a:cubicBezTo>
                  <a:cubicBezTo>
                    <a:pt x="59" y="64"/>
                    <a:pt x="60" y="64"/>
                    <a:pt x="61" y="64"/>
                  </a:cubicBezTo>
                  <a:cubicBezTo>
                    <a:pt x="61" y="62"/>
                    <a:pt x="61" y="59"/>
                    <a:pt x="61" y="57"/>
                  </a:cubicBezTo>
                  <a:cubicBezTo>
                    <a:pt x="60" y="57"/>
                    <a:pt x="59" y="57"/>
                    <a:pt x="58" y="57"/>
                  </a:cubicBezTo>
                  <a:close/>
                  <a:moveTo>
                    <a:pt x="65" y="57"/>
                  </a:moveTo>
                  <a:cubicBezTo>
                    <a:pt x="65" y="64"/>
                    <a:pt x="65" y="64"/>
                    <a:pt x="65" y="64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68" y="57"/>
                    <a:pt x="68" y="57"/>
                    <a:pt x="68" y="57"/>
                  </a:cubicBezTo>
                  <a:cubicBezTo>
                    <a:pt x="65" y="57"/>
                    <a:pt x="65" y="57"/>
                    <a:pt x="65" y="57"/>
                  </a:cubicBezTo>
                  <a:close/>
                  <a:moveTo>
                    <a:pt x="7" y="71"/>
                  </a:moveTo>
                  <a:cubicBezTo>
                    <a:pt x="7" y="79"/>
                    <a:pt x="7" y="79"/>
                    <a:pt x="7" y="79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7" y="71"/>
                    <a:pt x="7" y="71"/>
                    <a:pt x="7" y="71"/>
                  </a:cubicBezTo>
                  <a:close/>
                  <a:moveTo>
                    <a:pt x="22" y="71"/>
                  </a:moveTo>
                  <a:cubicBezTo>
                    <a:pt x="22" y="74"/>
                    <a:pt x="22" y="76"/>
                    <a:pt x="22" y="79"/>
                  </a:cubicBezTo>
                  <a:cubicBezTo>
                    <a:pt x="23" y="79"/>
                    <a:pt x="24" y="79"/>
                    <a:pt x="25" y="79"/>
                  </a:cubicBezTo>
                  <a:cubicBezTo>
                    <a:pt x="25" y="76"/>
                    <a:pt x="25" y="74"/>
                    <a:pt x="25" y="71"/>
                  </a:cubicBezTo>
                  <a:cubicBezTo>
                    <a:pt x="24" y="71"/>
                    <a:pt x="23" y="71"/>
                    <a:pt x="22" y="71"/>
                  </a:cubicBezTo>
                  <a:close/>
                  <a:moveTo>
                    <a:pt x="29" y="71"/>
                  </a:moveTo>
                  <a:cubicBezTo>
                    <a:pt x="29" y="74"/>
                    <a:pt x="29" y="76"/>
                    <a:pt x="29" y="79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2" y="76"/>
                    <a:pt x="32" y="74"/>
                    <a:pt x="32" y="71"/>
                  </a:cubicBezTo>
                  <a:cubicBezTo>
                    <a:pt x="31" y="71"/>
                    <a:pt x="30" y="71"/>
                    <a:pt x="29" y="71"/>
                  </a:cubicBezTo>
                  <a:close/>
                  <a:moveTo>
                    <a:pt x="36" y="71"/>
                  </a:moveTo>
                  <a:cubicBezTo>
                    <a:pt x="36" y="74"/>
                    <a:pt x="36" y="76"/>
                    <a:pt x="36" y="79"/>
                  </a:cubicBezTo>
                  <a:cubicBezTo>
                    <a:pt x="37" y="79"/>
                    <a:pt x="38" y="79"/>
                    <a:pt x="39" y="79"/>
                  </a:cubicBezTo>
                  <a:cubicBezTo>
                    <a:pt x="39" y="76"/>
                    <a:pt x="39" y="74"/>
                    <a:pt x="39" y="71"/>
                  </a:cubicBezTo>
                  <a:cubicBezTo>
                    <a:pt x="38" y="71"/>
                    <a:pt x="37" y="71"/>
                    <a:pt x="36" y="71"/>
                  </a:cubicBezTo>
                  <a:close/>
                  <a:moveTo>
                    <a:pt x="43" y="71"/>
                  </a:moveTo>
                  <a:cubicBezTo>
                    <a:pt x="43" y="74"/>
                    <a:pt x="43" y="76"/>
                    <a:pt x="43" y="79"/>
                  </a:cubicBezTo>
                  <a:cubicBezTo>
                    <a:pt x="45" y="79"/>
                    <a:pt x="46" y="79"/>
                    <a:pt x="47" y="79"/>
                  </a:cubicBezTo>
                  <a:cubicBezTo>
                    <a:pt x="47" y="76"/>
                    <a:pt x="47" y="74"/>
                    <a:pt x="47" y="71"/>
                  </a:cubicBezTo>
                  <a:cubicBezTo>
                    <a:pt x="46" y="71"/>
                    <a:pt x="45" y="71"/>
                    <a:pt x="43" y="71"/>
                  </a:cubicBezTo>
                  <a:close/>
                  <a:moveTo>
                    <a:pt x="51" y="71"/>
                  </a:moveTo>
                  <a:cubicBezTo>
                    <a:pt x="51" y="74"/>
                    <a:pt x="51" y="76"/>
                    <a:pt x="51" y="79"/>
                  </a:cubicBezTo>
                  <a:cubicBezTo>
                    <a:pt x="52" y="79"/>
                    <a:pt x="53" y="79"/>
                    <a:pt x="54" y="79"/>
                  </a:cubicBezTo>
                  <a:cubicBezTo>
                    <a:pt x="54" y="76"/>
                    <a:pt x="54" y="74"/>
                    <a:pt x="54" y="71"/>
                  </a:cubicBezTo>
                  <a:cubicBezTo>
                    <a:pt x="53" y="71"/>
                    <a:pt x="52" y="71"/>
                    <a:pt x="51" y="71"/>
                  </a:cubicBezTo>
                  <a:close/>
                  <a:moveTo>
                    <a:pt x="58" y="71"/>
                  </a:moveTo>
                  <a:cubicBezTo>
                    <a:pt x="58" y="74"/>
                    <a:pt x="58" y="76"/>
                    <a:pt x="58" y="79"/>
                  </a:cubicBezTo>
                  <a:cubicBezTo>
                    <a:pt x="59" y="79"/>
                    <a:pt x="60" y="79"/>
                    <a:pt x="61" y="79"/>
                  </a:cubicBezTo>
                  <a:cubicBezTo>
                    <a:pt x="61" y="76"/>
                    <a:pt x="61" y="74"/>
                    <a:pt x="61" y="71"/>
                  </a:cubicBezTo>
                  <a:cubicBezTo>
                    <a:pt x="60" y="71"/>
                    <a:pt x="59" y="71"/>
                    <a:pt x="58" y="71"/>
                  </a:cubicBezTo>
                  <a:close/>
                  <a:moveTo>
                    <a:pt x="65" y="71"/>
                  </a:moveTo>
                  <a:cubicBezTo>
                    <a:pt x="65" y="79"/>
                    <a:pt x="65" y="79"/>
                    <a:pt x="65" y="79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8" y="71"/>
                    <a:pt x="68" y="71"/>
                    <a:pt x="68" y="71"/>
                  </a:cubicBezTo>
                  <a:cubicBezTo>
                    <a:pt x="65" y="71"/>
                    <a:pt x="65" y="71"/>
                    <a:pt x="65" y="71"/>
                  </a:cubicBezTo>
                  <a:close/>
                  <a:moveTo>
                    <a:pt x="40" y="105"/>
                  </a:moveTo>
                  <a:cubicBezTo>
                    <a:pt x="40" y="105"/>
                    <a:pt x="40" y="106"/>
                    <a:pt x="40" y="107"/>
                  </a:cubicBezTo>
                  <a:cubicBezTo>
                    <a:pt x="44" y="107"/>
                    <a:pt x="48" y="107"/>
                    <a:pt x="52" y="107"/>
                  </a:cubicBezTo>
                  <a:cubicBezTo>
                    <a:pt x="52" y="106"/>
                    <a:pt x="52" y="105"/>
                    <a:pt x="52" y="105"/>
                  </a:cubicBezTo>
                  <a:cubicBezTo>
                    <a:pt x="48" y="105"/>
                    <a:pt x="44" y="105"/>
                    <a:pt x="40" y="105"/>
                  </a:cubicBezTo>
                  <a:close/>
                  <a:moveTo>
                    <a:pt x="9" y="105"/>
                  </a:moveTo>
                  <a:cubicBezTo>
                    <a:pt x="9" y="105"/>
                    <a:pt x="9" y="106"/>
                    <a:pt x="9" y="107"/>
                  </a:cubicBezTo>
                  <a:cubicBezTo>
                    <a:pt x="13" y="107"/>
                    <a:pt x="17" y="107"/>
                    <a:pt x="21" y="107"/>
                  </a:cubicBezTo>
                  <a:cubicBezTo>
                    <a:pt x="21" y="106"/>
                    <a:pt x="21" y="105"/>
                    <a:pt x="21" y="105"/>
                  </a:cubicBezTo>
                  <a:cubicBezTo>
                    <a:pt x="17" y="105"/>
                    <a:pt x="13" y="105"/>
                    <a:pt x="9" y="105"/>
                  </a:cubicBezTo>
                  <a:close/>
                  <a:moveTo>
                    <a:pt x="9" y="99"/>
                  </a:moveTo>
                  <a:cubicBezTo>
                    <a:pt x="9" y="101"/>
                    <a:pt x="9" y="101"/>
                    <a:pt x="9" y="101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9" y="99"/>
                    <a:pt x="9" y="99"/>
                    <a:pt x="9" y="99"/>
                  </a:cubicBezTo>
                  <a:close/>
                  <a:moveTo>
                    <a:pt x="56" y="99"/>
                  </a:moveTo>
                  <a:cubicBezTo>
                    <a:pt x="56" y="101"/>
                    <a:pt x="56" y="101"/>
                    <a:pt x="56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8" y="99"/>
                    <a:pt x="68" y="99"/>
                    <a:pt x="68" y="99"/>
                  </a:cubicBezTo>
                  <a:cubicBezTo>
                    <a:pt x="56" y="99"/>
                    <a:pt x="56" y="99"/>
                    <a:pt x="56" y="99"/>
                  </a:cubicBezTo>
                  <a:close/>
                  <a:moveTo>
                    <a:pt x="9" y="110"/>
                  </a:moveTo>
                  <a:cubicBezTo>
                    <a:pt x="9" y="111"/>
                    <a:pt x="9" y="112"/>
                    <a:pt x="9" y="112"/>
                  </a:cubicBezTo>
                  <a:cubicBezTo>
                    <a:pt x="13" y="112"/>
                    <a:pt x="17" y="112"/>
                    <a:pt x="21" y="112"/>
                  </a:cubicBezTo>
                  <a:cubicBezTo>
                    <a:pt x="21" y="112"/>
                    <a:pt x="21" y="111"/>
                    <a:pt x="21" y="110"/>
                  </a:cubicBezTo>
                  <a:cubicBezTo>
                    <a:pt x="17" y="110"/>
                    <a:pt x="13" y="110"/>
                    <a:pt x="9" y="110"/>
                  </a:cubicBezTo>
                  <a:close/>
                  <a:moveTo>
                    <a:pt x="9" y="116"/>
                  </a:moveTo>
                  <a:cubicBezTo>
                    <a:pt x="9" y="117"/>
                    <a:pt x="9" y="117"/>
                    <a:pt x="9" y="118"/>
                  </a:cubicBezTo>
                  <a:cubicBezTo>
                    <a:pt x="13" y="118"/>
                    <a:pt x="17" y="118"/>
                    <a:pt x="21" y="118"/>
                  </a:cubicBezTo>
                  <a:cubicBezTo>
                    <a:pt x="21" y="117"/>
                    <a:pt x="21" y="117"/>
                    <a:pt x="21" y="116"/>
                  </a:cubicBezTo>
                  <a:cubicBezTo>
                    <a:pt x="17" y="116"/>
                    <a:pt x="13" y="116"/>
                    <a:pt x="9" y="116"/>
                  </a:cubicBezTo>
                  <a:close/>
                  <a:moveTo>
                    <a:pt x="9" y="127"/>
                  </a:moveTo>
                  <a:cubicBezTo>
                    <a:pt x="9" y="128"/>
                    <a:pt x="9" y="128"/>
                    <a:pt x="9" y="129"/>
                  </a:cubicBezTo>
                  <a:cubicBezTo>
                    <a:pt x="13" y="129"/>
                    <a:pt x="17" y="129"/>
                    <a:pt x="21" y="129"/>
                  </a:cubicBezTo>
                  <a:cubicBezTo>
                    <a:pt x="21" y="128"/>
                    <a:pt x="21" y="128"/>
                    <a:pt x="21" y="127"/>
                  </a:cubicBezTo>
                  <a:cubicBezTo>
                    <a:pt x="17" y="127"/>
                    <a:pt x="13" y="127"/>
                    <a:pt x="9" y="127"/>
                  </a:cubicBezTo>
                  <a:close/>
                  <a:moveTo>
                    <a:pt x="9" y="132"/>
                  </a:moveTo>
                  <a:cubicBezTo>
                    <a:pt x="9" y="133"/>
                    <a:pt x="9" y="134"/>
                    <a:pt x="9" y="134"/>
                  </a:cubicBezTo>
                  <a:cubicBezTo>
                    <a:pt x="13" y="134"/>
                    <a:pt x="17" y="134"/>
                    <a:pt x="21" y="134"/>
                  </a:cubicBezTo>
                  <a:cubicBezTo>
                    <a:pt x="21" y="134"/>
                    <a:pt x="21" y="133"/>
                    <a:pt x="21" y="132"/>
                  </a:cubicBezTo>
                  <a:cubicBezTo>
                    <a:pt x="17" y="132"/>
                    <a:pt x="13" y="132"/>
                    <a:pt x="9" y="132"/>
                  </a:cubicBezTo>
                  <a:close/>
                  <a:moveTo>
                    <a:pt x="9" y="138"/>
                  </a:moveTo>
                  <a:cubicBezTo>
                    <a:pt x="9" y="139"/>
                    <a:pt x="9" y="139"/>
                    <a:pt x="9" y="140"/>
                  </a:cubicBezTo>
                  <a:cubicBezTo>
                    <a:pt x="13" y="140"/>
                    <a:pt x="17" y="140"/>
                    <a:pt x="21" y="140"/>
                  </a:cubicBezTo>
                  <a:cubicBezTo>
                    <a:pt x="21" y="139"/>
                    <a:pt x="21" y="139"/>
                    <a:pt x="21" y="138"/>
                  </a:cubicBezTo>
                  <a:cubicBezTo>
                    <a:pt x="17" y="138"/>
                    <a:pt x="13" y="138"/>
                    <a:pt x="9" y="138"/>
                  </a:cubicBezTo>
                  <a:close/>
                  <a:moveTo>
                    <a:pt x="9" y="143"/>
                  </a:moveTo>
                  <a:cubicBezTo>
                    <a:pt x="9" y="144"/>
                    <a:pt x="9" y="145"/>
                    <a:pt x="9" y="145"/>
                  </a:cubicBezTo>
                  <a:cubicBezTo>
                    <a:pt x="13" y="145"/>
                    <a:pt x="17" y="145"/>
                    <a:pt x="21" y="145"/>
                  </a:cubicBezTo>
                  <a:cubicBezTo>
                    <a:pt x="21" y="145"/>
                    <a:pt x="21" y="144"/>
                    <a:pt x="21" y="143"/>
                  </a:cubicBezTo>
                  <a:cubicBezTo>
                    <a:pt x="17" y="143"/>
                    <a:pt x="13" y="143"/>
                    <a:pt x="9" y="143"/>
                  </a:cubicBezTo>
                  <a:close/>
                  <a:moveTo>
                    <a:pt x="9" y="149"/>
                  </a:moveTo>
                  <a:cubicBezTo>
                    <a:pt x="9" y="150"/>
                    <a:pt x="9" y="150"/>
                    <a:pt x="9" y="151"/>
                  </a:cubicBezTo>
                  <a:cubicBezTo>
                    <a:pt x="13" y="151"/>
                    <a:pt x="17" y="151"/>
                    <a:pt x="21" y="151"/>
                  </a:cubicBezTo>
                  <a:cubicBezTo>
                    <a:pt x="21" y="150"/>
                    <a:pt x="21" y="150"/>
                    <a:pt x="21" y="149"/>
                  </a:cubicBezTo>
                  <a:cubicBezTo>
                    <a:pt x="17" y="149"/>
                    <a:pt x="13" y="149"/>
                    <a:pt x="9" y="149"/>
                  </a:cubicBezTo>
                  <a:close/>
                  <a:moveTo>
                    <a:pt x="9" y="165"/>
                  </a:moveTo>
                  <a:cubicBezTo>
                    <a:pt x="9" y="167"/>
                    <a:pt x="9" y="167"/>
                    <a:pt x="9" y="167"/>
                  </a:cubicBezTo>
                  <a:cubicBezTo>
                    <a:pt x="21" y="167"/>
                    <a:pt x="21" y="167"/>
                    <a:pt x="21" y="167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9" y="165"/>
                    <a:pt x="9" y="165"/>
                    <a:pt x="9" y="165"/>
                  </a:cubicBezTo>
                  <a:close/>
                  <a:moveTo>
                    <a:pt x="56" y="165"/>
                  </a:moveTo>
                  <a:cubicBezTo>
                    <a:pt x="56" y="167"/>
                    <a:pt x="56" y="167"/>
                    <a:pt x="56" y="167"/>
                  </a:cubicBezTo>
                  <a:cubicBezTo>
                    <a:pt x="68" y="167"/>
                    <a:pt x="68" y="167"/>
                    <a:pt x="68" y="167"/>
                  </a:cubicBezTo>
                  <a:cubicBezTo>
                    <a:pt x="68" y="165"/>
                    <a:pt x="68" y="165"/>
                    <a:pt x="68" y="165"/>
                  </a:cubicBezTo>
                  <a:cubicBezTo>
                    <a:pt x="56" y="165"/>
                    <a:pt x="56" y="165"/>
                    <a:pt x="56" y="165"/>
                  </a:cubicBezTo>
                  <a:close/>
                  <a:moveTo>
                    <a:pt x="40" y="165"/>
                  </a:moveTo>
                  <a:cubicBezTo>
                    <a:pt x="40" y="167"/>
                    <a:pt x="40" y="167"/>
                    <a:pt x="40" y="167"/>
                  </a:cubicBezTo>
                  <a:cubicBezTo>
                    <a:pt x="52" y="167"/>
                    <a:pt x="52" y="167"/>
                    <a:pt x="52" y="167"/>
                  </a:cubicBezTo>
                  <a:cubicBezTo>
                    <a:pt x="52" y="165"/>
                    <a:pt x="52" y="165"/>
                    <a:pt x="52" y="165"/>
                  </a:cubicBezTo>
                  <a:cubicBezTo>
                    <a:pt x="40" y="165"/>
                    <a:pt x="40" y="165"/>
                    <a:pt x="40" y="165"/>
                  </a:cubicBezTo>
                  <a:close/>
                  <a:moveTo>
                    <a:pt x="25" y="165"/>
                  </a:moveTo>
                  <a:cubicBezTo>
                    <a:pt x="25" y="167"/>
                    <a:pt x="25" y="167"/>
                    <a:pt x="25" y="167"/>
                  </a:cubicBezTo>
                  <a:cubicBezTo>
                    <a:pt x="37" y="167"/>
                    <a:pt x="37" y="167"/>
                    <a:pt x="37" y="167"/>
                  </a:cubicBezTo>
                  <a:cubicBezTo>
                    <a:pt x="37" y="165"/>
                    <a:pt x="37" y="165"/>
                    <a:pt x="37" y="165"/>
                  </a:cubicBezTo>
                  <a:cubicBezTo>
                    <a:pt x="25" y="165"/>
                    <a:pt x="25" y="165"/>
                    <a:pt x="25" y="165"/>
                  </a:cubicBezTo>
                  <a:close/>
                  <a:moveTo>
                    <a:pt x="40" y="160"/>
                  </a:moveTo>
                  <a:cubicBezTo>
                    <a:pt x="40" y="161"/>
                    <a:pt x="40" y="161"/>
                    <a:pt x="40" y="162"/>
                  </a:cubicBezTo>
                  <a:cubicBezTo>
                    <a:pt x="44" y="162"/>
                    <a:pt x="48" y="162"/>
                    <a:pt x="52" y="162"/>
                  </a:cubicBezTo>
                  <a:cubicBezTo>
                    <a:pt x="52" y="161"/>
                    <a:pt x="52" y="161"/>
                    <a:pt x="52" y="160"/>
                  </a:cubicBezTo>
                  <a:cubicBezTo>
                    <a:pt x="48" y="160"/>
                    <a:pt x="44" y="160"/>
                    <a:pt x="40" y="160"/>
                  </a:cubicBezTo>
                  <a:close/>
                  <a:moveTo>
                    <a:pt x="25" y="160"/>
                  </a:moveTo>
                  <a:cubicBezTo>
                    <a:pt x="25" y="161"/>
                    <a:pt x="25" y="161"/>
                    <a:pt x="25" y="162"/>
                  </a:cubicBezTo>
                  <a:cubicBezTo>
                    <a:pt x="29" y="162"/>
                    <a:pt x="33" y="162"/>
                    <a:pt x="37" y="162"/>
                  </a:cubicBezTo>
                  <a:cubicBezTo>
                    <a:pt x="37" y="161"/>
                    <a:pt x="37" y="161"/>
                    <a:pt x="37" y="160"/>
                  </a:cubicBezTo>
                  <a:cubicBezTo>
                    <a:pt x="33" y="160"/>
                    <a:pt x="29" y="160"/>
                    <a:pt x="25" y="160"/>
                  </a:cubicBezTo>
                  <a:close/>
                  <a:moveTo>
                    <a:pt x="56" y="154"/>
                  </a:moveTo>
                  <a:cubicBezTo>
                    <a:pt x="56" y="155"/>
                    <a:pt x="56" y="156"/>
                    <a:pt x="56" y="156"/>
                  </a:cubicBezTo>
                  <a:cubicBezTo>
                    <a:pt x="60" y="156"/>
                    <a:pt x="64" y="156"/>
                    <a:pt x="68" y="156"/>
                  </a:cubicBezTo>
                  <a:cubicBezTo>
                    <a:pt x="68" y="156"/>
                    <a:pt x="68" y="155"/>
                    <a:pt x="68" y="154"/>
                  </a:cubicBezTo>
                  <a:cubicBezTo>
                    <a:pt x="64" y="154"/>
                    <a:pt x="60" y="154"/>
                    <a:pt x="56" y="154"/>
                  </a:cubicBezTo>
                  <a:close/>
                  <a:moveTo>
                    <a:pt x="40" y="154"/>
                  </a:moveTo>
                  <a:cubicBezTo>
                    <a:pt x="40" y="155"/>
                    <a:pt x="40" y="156"/>
                    <a:pt x="40" y="156"/>
                  </a:cubicBezTo>
                  <a:cubicBezTo>
                    <a:pt x="44" y="156"/>
                    <a:pt x="48" y="156"/>
                    <a:pt x="52" y="156"/>
                  </a:cubicBezTo>
                  <a:cubicBezTo>
                    <a:pt x="52" y="156"/>
                    <a:pt x="52" y="155"/>
                    <a:pt x="52" y="154"/>
                  </a:cubicBezTo>
                  <a:cubicBezTo>
                    <a:pt x="48" y="154"/>
                    <a:pt x="44" y="154"/>
                    <a:pt x="40" y="154"/>
                  </a:cubicBezTo>
                  <a:close/>
                  <a:moveTo>
                    <a:pt x="25" y="154"/>
                  </a:moveTo>
                  <a:cubicBezTo>
                    <a:pt x="25" y="155"/>
                    <a:pt x="25" y="156"/>
                    <a:pt x="25" y="156"/>
                  </a:cubicBezTo>
                  <a:cubicBezTo>
                    <a:pt x="29" y="156"/>
                    <a:pt x="33" y="156"/>
                    <a:pt x="37" y="156"/>
                  </a:cubicBezTo>
                  <a:cubicBezTo>
                    <a:pt x="37" y="156"/>
                    <a:pt x="37" y="155"/>
                    <a:pt x="37" y="154"/>
                  </a:cubicBezTo>
                  <a:cubicBezTo>
                    <a:pt x="33" y="154"/>
                    <a:pt x="29" y="154"/>
                    <a:pt x="25" y="154"/>
                  </a:cubicBezTo>
                  <a:close/>
                  <a:moveTo>
                    <a:pt x="40" y="149"/>
                  </a:moveTo>
                  <a:cubicBezTo>
                    <a:pt x="40" y="150"/>
                    <a:pt x="40" y="150"/>
                    <a:pt x="40" y="151"/>
                  </a:cubicBezTo>
                  <a:cubicBezTo>
                    <a:pt x="44" y="151"/>
                    <a:pt x="48" y="151"/>
                    <a:pt x="52" y="151"/>
                  </a:cubicBezTo>
                  <a:cubicBezTo>
                    <a:pt x="52" y="150"/>
                    <a:pt x="52" y="150"/>
                    <a:pt x="52" y="149"/>
                  </a:cubicBezTo>
                  <a:cubicBezTo>
                    <a:pt x="48" y="149"/>
                    <a:pt x="44" y="149"/>
                    <a:pt x="40" y="149"/>
                  </a:cubicBezTo>
                  <a:close/>
                  <a:moveTo>
                    <a:pt x="25" y="149"/>
                  </a:moveTo>
                  <a:cubicBezTo>
                    <a:pt x="25" y="150"/>
                    <a:pt x="25" y="150"/>
                    <a:pt x="25" y="151"/>
                  </a:cubicBezTo>
                  <a:cubicBezTo>
                    <a:pt x="29" y="151"/>
                    <a:pt x="33" y="151"/>
                    <a:pt x="37" y="151"/>
                  </a:cubicBezTo>
                  <a:cubicBezTo>
                    <a:pt x="37" y="150"/>
                    <a:pt x="37" y="150"/>
                    <a:pt x="37" y="149"/>
                  </a:cubicBezTo>
                  <a:cubicBezTo>
                    <a:pt x="33" y="149"/>
                    <a:pt x="29" y="149"/>
                    <a:pt x="25" y="149"/>
                  </a:cubicBezTo>
                  <a:close/>
                  <a:moveTo>
                    <a:pt x="56" y="143"/>
                  </a:moveTo>
                  <a:cubicBezTo>
                    <a:pt x="56" y="144"/>
                    <a:pt x="56" y="145"/>
                    <a:pt x="56" y="145"/>
                  </a:cubicBezTo>
                  <a:cubicBezTo>
                    <a:pt x="60" y="145"/>
                    <a:pt x="64" y="145"/>
                    <a:pt x="68" y="145"/>
                  </a:cubicBezTo>
                  <a:cubicBezTo>
                    <a:pt x="68" y="145"/>
                    <a:pt x="68" y="144"/>
                    <a:pt x="68" y="143"/>
                  </a:cubicBezTo>
                  <a:cubicBezTo>
                    <a:pt x="64" y="143"/>
                    <a:pt x="60" y="143"/>
                    <a:pt x="56" y="143"/>
                  </a:cubicBezTo>
                  <a:close/>
                  <a:moveTo>
                    <a:pt x="40" y="143"/>
                  </a:moveTo>
                  <a:cubicBezTo>
                    <a:pt x="40" y="144"/>
                    <a:pt x="40" y="145"/>
                    <a:pt x="40" y="145"/>
                  </a:cubicBezTo>
                  <a:cubicBezTo>
                    <a:pt x="44" y="145"/>
                    <a:pt x="48" y="145"/>
                    <a:pt x="52" y="145"/>
                  </a:cubicBezTo>
                  <a:cubicBezTo>
                    <a:pt x="52" y="145"/>
                    <a:pt x="52" y="144"/>
                    <a:pt x="52" y="143"/>
                  </a:cubicBezTo>
                  <a:cubicBezTo>
                    <a:pt x="48" y="143"/>
                    <a:pt x="44" y="143"/>
                    <a:pt x="40" y="143"/>
                  </a:cubicBezTo>
                  <a:close/>
                  <a:moveTo>
                    <a:pt x="25" y="143"/>
                  </a:moveTo>
                  <a:cubicBezTo>
                    <a:pt x="25" y="144"/>
                    <a:pt x="25" y="145"/>
                    <a:pt x="25" y="145"/>
                  </a:cubicBezTo>
                  <a:cubicBezTo>
                    <a:pt x="29" y="145"/>
                    <a:pt x="33" y="145"/>
                    <a:pt x="37" y="145"/>
                  </a:cubicBezTo>
                  <a:cubicBezTo>
                    <a:pt x="37" y="145"/>
                    <a:pt x="37" y="144"/>
                    <a:pt x="37" y="143"/>
                  </a:cubicBezTo>
                  <a:cubicBezTo>
                    <a:pt x="33" y="143"/>
                    <a:pt x="29" y="143"/>
                    <a:pt x="25" y="143"/>
                  </a:cubicBezTo>
                  <a:close/>
                  <a:moveTo>
                    <a:pt x="56" y="138"/>
                  </a:moveTo>
                  <a:cubicBezTo>
                    <a:pt x="56" y="139"/>
                    <a:pt x="56" y="139"/>
                    <a:pt x="56" y="140"/>
                  </a:cubicBezTo>
                  <a:cubicBezTo>
                    <a:pt x="60" y="140"/>
                    <a:pt x="64" y="140"/>
                    <a:pt x="68" y="140"/>
                  </a:cubicBezTo>
                  <a:cubicBezTo>
                    <a:pt x="68" y="139"/>
                    <a:pt x="68" y="139"/>
                    <a:pt x="68" y="138"/>
                  </a:cubicBezTo>
                  <a:cubicBezTo>
                    <a:pt x="64" y="138"/>
                    <a:pt x="60" y="138"/>
                    <a:pt x="56" y="138"/>
                  </a:cubicBezTo>
                  <a:close/>
                  <a:moveTo>
                    <a:pt x="25" y="138"/>
                  </a:moveTo>
                  <a:cubicBezTo>
                    <a:pt x="25" y="139"/>
                    <a:pt x="25" y="139"/>
                    <a:pt x="25" y="140"/>
                  </a:cubicBezTo>
                  <a:cubicBezTo>
                    <a:pt x="29" y="140"/>
                    <a:pt x="33" y="140"/>
                    <a:pt x="37" y="140"/>
                  </a:cubicBezTo>
                  <a:cubicBezTo>
                    <a:pt x="37" y="139"/>
                    <a:pt x="37" y="139"/>
                    <a:pt x="37" y="138"/>
                  </a:cubicBezTo>
                  <a:cubicBezTo>
                    <a:pt x="33" y="138"/>
                    <a:pt x="29" y="138"/>
                    <a:pt x="25" y="138"/>
                  </a:cubicBezTo>
                  <a:close/>
                  <a:moveTo>
                    <a:pt x="40" y="132"/>
                  </a:moveTo>
                  <a:cubicBezTo>
                    <a:pt x="40" y="133"/>
                    <a:pt x="40" y="134"/>
                    <a:pt x="40" y="134"/>
                  </a:cubicBezTo>
                  <a:cubicBezTo>
                    <a:pt x="44" y="134"/>
                    <a:pt x="48" y="134"/>
                    <a:pt x="52" y="134"/>
                  </a:cubicBezTo>
                  <a:cubicBezTo>
                    <a:pt x="52" y="134"/>
                    <a:pt x="52" y="133"/>
                    <a:pt x="52" y="132"/>
                  </a:cubicBezTo>
                  <a:cubicBezTo>
                    <a:pt x="48" y="132"/>
                    <a:pt x="44" y="132"/>
                    <a:pt x="40" y="132"/>
                  </a:cubicBezTo>
                  <a:close/>
                  <a:moveTo>
                    <a:pt x="25" y="132"/>
                  </a:moveTo>
                  <a:cubicBezTo>
                    <a:pt x="25" y="133"/>
                    <a:pt x="25" y="134"/>
                    <a:pt x="25" y="134"/>
                  </a:cubicBezTo>
                  <a:cubicBezTo>
                    <a:pt x="29" y="134"/>
                    <a:pt x="33" y="134"/>
                    <a:pt x="37" y="134"/>
                  </a:cubicBezTo>
                  <a:cubicBezTo>
                    <a:pt x="37" y="134"/>
                    <a:pt x="37" y="133"/>
                    <a:pt x="37" y="132"/>
                  </a:cubicBezTo>
                  <a:cubicBezTo>
                    <a:pt x="33" y="132"/>
                    <a:pt x="29" y="132"/>
                    <a:pt x="25" y="132"/>
                  </a:cubicBezTo>
                  <a:close/>
                  <a:moveTo>
                    <a:pt x="56" y="127"/>
                  </a:moveTo>
                  <a:cubicBezTo>
                    <a:pt x="56" y="128"/>
                    <a:pt x="56" y="128"/>
                    <a:pt x="56" y="129"/>
                  </a:cubicBezTo>
                  <a:cubicBezTo>
                    <a:pt x="60" y="129"/>
                    <a:pt x="64" y="129"/>
                    <a:pt x="68" y="129"/>
                  </a:cubicBezTo>
                  <a:cubicBezTo>
                    <a:pt x="68" y="128"/>
                    <a:pt x="68" y="128"/>
                    <a:pt x="68" y="127"/>
                  </a:cubicBezTo>
                  <a:cubicBezTo>
                    <a:pt x="64" y="127"/>
                    <a:pt x="60" y="127"/>
                    <a:pt x="56" y="127"/>
                  </a:cubicBezTo>
                  <a:close/>
                  <a:moveTo>
                    <a:pt x="40" y="127"/>
                  </a:moveTo>
                  <a:cubicBezTo>
                    <a:pt x="40" y="128"/>
                    <a:pt x="40" y="128"/>
                    <a:pt x="40" y="129"/>
                  </a:cubicBezTo>
                  <a:cubicBezTo>
                    <a:pt x="44" y="129"/>
                    <a:pt x="48" y="129"/>
                    <a:pt x="52" y="129"/>
                  </a:cubicBezTo>
                  <a:cubicBezTo>
                    <a:pt x="52" y="128"/>
                    <a:pt x="52" y="128"/>
                    <a:pt x="52" y="127"/>
                  </a:cubicBezTo>
                  <a:cubicBezTo>
                    <a:pt x="48" y="127"/>
                    <a:pt x="44" y="127"/>
                    <a:pt x="40" y="127"/>
                  </a:cubicBezTo>
                  <a:close/>
                  <a:moveTo>
                    <a:pt x="25" y="127"/>
                  </a:moveTo>
                  <a:cubicBezTo>
                    <a:pt x="25" y="128"/>
                    <a:pt x="25" y="128"/>
                    <a:pt x="25" y="129"/>
                  </a:cubicBezTo>
                  <a:cubicBezTo>
                    <a:pt x="29" y="129"/>
                    <a:pt x="33" y="129"/>
                    <a:pt x="37" y="129"/>
                  </a:cubicBezTo>
                  <a:cubicBezTo>
                    <a:pt x="37" y="128"/>
                    <a:pt x="37" y="128"/>
                    <a:pt x="37" y="127"/>
                  </a:cubicBezTo>
                  <a:cubicBezTo>
                    <a:pt x="33" y="127"/>
                    <a:pt x="29" y="127"/>
                    <a:pt x="25" y="127"/>
                  </a:cubicBezTo>
                  <a:close/>
                  <a:moveTo>
                    <a:pt x="56" y="121"/>
                  </a:moveTo>
                  <a:cubicBezTo>
                    <a:pt x="56" y="122"/>
                    <a:pt x="56" y="123"/>
                    <a:pt x="56" y="123"/>
                  </a:cubicBezTo>
                  <a:cubicBezTo>
                    <a:pt x="60" y="123"/>
                    <a:pt x="64" y="123"/>
                    <a:pt x="68" y="123"/>
                  </a:cubicBezTo>
                  <a:cubicBezTo>
                    <a:pt x="68" y="123"/>
                    <a:pt x="68" y="122"/>
                    <a:pt x="68" y="121"/>
                  </a:cubicBezTo>
                  <a:cubicBezTo>
                    <a:pt x="64" y="121"/>
                    <a:pt x="60" y="121"/>
                    <a:pt x="56" y="121"/>
                  </a:cubicBezTo>
                  <a:close/>
                  <a:moveTo>
                    <a:pt x="40" y="121"/>
                  </a:moveTo>
                  <a:cubicBezTo>
                    <a:pt x="40" y="122"/>
                    <a:pt x="40" y="123"/>
                    <a:pt x="40" y="123"/>
                  </a:cubicBezTo>
                  <a:cubicBezTo>
                    <a:pt x="44" y="123"/>
                    <a:pt x="48" y="123"/>
                    <a:pt x="52" y="123"/>
                  </a:cubicBezTo>
                  <a:cubicBezTo>
                    <a:pt x="52" y="123"/>
                    <a:pt x="52" y="122"/>
                    <a:pt x="52" y="121"/>
                  </a:cubicBezTo>
                  <a:cubicBezTo>
                    <a:pt x="48" y="121"/>
                    <a:pt x="44" y="121"/>
                    <a:pt x="40" y="121"/>
                  </a:cubicBezTo>
                  <a:close/>
                  <a:moveTo>
                    <a:pt x="56" y="116"/>
                  </a:moveTo>
                  <a:cubicBezTo>
                    <a:pt x="56" y="117"/>
                    <a:pt x="56" y="117"/>
                    <a:pt x="56" y="118"/>
                  </a:cubicBezTo>
                  <a:cubicBezTo>
                    <a:pt x="60" y="118"/>
                    <a:pt x="64" y="118"/>
                    <a:pt x="68" y="118"/>
                  </a:cubicBezTo>
                  <a:cubicBezTo>
                    <a:pt x="68" y="117"/>
                    <a:pt x="68" y="117"/>
                    <a:pt x="68" y="116"/>
                  </a:cubicBezTo>
                  <a:cubicBezTo>
                    <a:pt x="64" y="116"/>
                    <a:pt x="60" y="116"/>
                    <a:pt x="56" y="116"/>
                  </a:cubicBezTo>
                  <a:close/>
                  <a:moveTo>
                    <a:pt x="25" y="116"/>
                  </a:moveTo>
                  <a:cubicBezTo>
                    <a:pt x="25" y="117"/>
                    <a:pt x="25" y="117"/>
                    <a:pt x="25" y="118"/>
                  </a:cubicBezTo>
                  <a:cubicBezTo>
                    <a:pt x="29" y="118"/>
                    <a:pt x="33" y="118"/>
                    <a:pt x="37" y="118"/>
                  </a:cubicBezTo>
                  <a:cubicBezTo>
                    <a:pt x="37" y="117"/>
                    <a:pt x="37" y="117"/>
                    <a:pt x="37" y="116"/>
                  </a:cubicBezTo>
                  <a:cubicBezTo>
                    <a:pt x="33" y="116"/>
                    <a:pt x="29" y="116"/>
                    <a:pt x="25" y="116"/>
                  </a:cubicBezTo>
                  <a:close/>
                  <a:moveTo>
                    <a:pt x="56" y="110"/>
                  </a:moveTo>
                  <a:cubicBezTo>
                    <a:pt x="56" y="111"/>
                    <a:pt x="56" y="112"/>
                    <a:pt x="56" y="112"/>
                  </a:cubicBezTo>
                  <a:cubicBezTo>
                    <a:pt x="60" y="112"/>
                    <a:pt x="64" y="112"/>
                    <a:pt x="68" y="112"/>
                  </a:cubicBezTo>
                  <a:cubicBezTo>
                    <a:pt x="68" y="112"/>
                    <a:pt x="68" y="111"/>
                    <a:pt x="68" y="110"/>
                  </a:cubicBezTo>
                  <a:cubicBezTo>
                    <a:pt x="64" y="110"/>
                    <a:pt x="60" y="110"/>
                    <a:pt x="56" y="110"/>
                  </a:cubicBezTo>
                  <a:close/>
                  <a:moveTo>
                    <a:pt x="40" y="110"/>
                  </a:moveTo>
                  <a:cubicBezTo>
                    <a:pt x="40" y="111"/>
                    <a:pt x="40" y="112"/>
                    <a:pt x="40" y="112"/>
                  </a:cubicBezTo>
                  <a:cubicBezTo>
                    <a:pt x="44" y="112"/>
                    <a:pt x="48" y="112"/>
                    <a:pt x="52" y="112"/>
                  </a:cubicBezTo>
                  <a:cubicBezTo>
                    <a:pt x="52" y="112"/>
                    <a:pt x="52" y="111"/>
                    <a:pt x="52" y="110"/>
                  </a:cubicBezTo>
                  <a:cubicBezTo>
                    <a:pt x="48" y="110"/>
                    <a:pt x="44" y="110"/>
                    <a:pt x="40" y="110"/>
                  </a:cubicBezTo>
                  <a:close/>
                  <a:moveTo>
                    <a:pt x="25" y="110"/>
                  </a:moveTo>
                  <a:cubicBezTo>
                    <a:pt x="25" y="111"/>
                    <a:pt x="25" y="112"/>
                    <a:pt x="25" y="112"/>
                  </a:cubicBezTo>
                  <a:cubicBezTo>
                    <a:pt x="29" y="112"/>
                    <a:pt x="33" y="112"/>
                    <a:pt x="37" y="112"/>
                  </a:cubicBezTo>
                  <a:cubicBezTo>
                    <a:pt x="37" y="112"/>
                    <a:pt x="37" y="111"/>
                    <a:pt x="37" y="110"/>
                  </a:cubicBezTo>
                  <a:cubicBezTo>
                    <a:pt x="33" y="110"/>
                    <a:pt x="29" y="110"/>
                    <a:pt x="25" y="110"/>
                  </a:cubicBezTo>
                  <a:close/>
                  <a:moveTo>
                    <a:pt x="56" y="105"/>
                  </a:moveTo>
                  <a:cubicBezTo>
                    <a:pt x="56" y="105"/>
                    <a:pt x="56" y="106"/>
                    <a:pt x="56" y="107"/>
                  </a:cubicBezTo>
                  <a:cubicBezTo>
                    <a:pt x="60" y="107"/>
                    <a:pt x="64" y="107"/>
                    <a:pt x="68" y="107"/>
                  </a:cubicBezTo>
                  <a:cubicBezTo>
                    <a:pt x="68" y="106"/>
                    <a:pt x="68" y="105"/>
                    <a:pt x="68" y="105"/>
                  </a:cubicBezTo>
                  <a:cubicBezTo>
                    <a:pt x="64" y="105"/>
                    <a:pt x="60" y="105"/>
                    <a:pt x="56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23" name="Rectangle 2647"/>
            <p:cNvSpPr>
              <a:spLocks noChangeArrowheads="1"/>
            </p:cNvSpPr>
            <p:nvPr/>
          </p:nvSpPr>
          <p:spPr bwMode="auto">
            <a:xfrm>
              <a:off x="158751" y="957262"/>
              <a:ext cx="401638" cy="2111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729" name="组合 728"/>
          <p:cNvGrpSpPr/>
          <p:nvPr/>
        </p:nvGrpSpPr>
        <p:grpSpPr>
          <a:xfrm>
            <a:off x="7512160" y="2399732"/>
            <a:ext cx="4464000" cy="2160000"/>
            <a:chOff x="-3133724" y="-598196"/>
            <a:chExt cx="3694113" cy="1786915"/>
          </a:xfrm>
          <a:solidFill>
            <a:srgbClr val="005D98"/>
          </a:solidFill>
        </p:grpSpPr>
        <p:sp>
          <p:nvSpPr>
            <p:cNvPr id="733" name="Freeform 2597"/>
            <p:cNvSpPr>
              <a:spLocks noEditPoints="1"/>
            </p:cNvSpPr>
            <p:nvPr/>
          </p:nvSpPr>
          <p:spPr bwMode="auto">
            <a:xfrm>
              <a:off x="-1695118" y="158728"/>
              <a:ext cx="447013" cy="996972"/>
            </a:xfrm>
            <a:custGeom>
              <a:avLst/>
              <a:gdLst>
                <a:gd name="T0" fmla="*/ 58 w 80"/>
                <a:gd name="T1" fmla="*/ 47 h 179"/>
                <a:gd name="T2" fmla="*/ 16 w 80"/>
                <a:gd name="T3" fmla="*/ 38 h 179"/>
                <a:gd name="T4" fmla="*/ 64 w 80"/>
                <a:gd name="T5" fmla="*/ 38 h 179"/>
                <a:gd name="T6" fmla="*/ 47 w 80"/>
                <a:gd name="T7" fmla="*/ 41 h 179"/>
                <a:gd name="T8" fmla="*/ 54 w 80"/>
                <a:gd name="T9" fmla="*/ 38 h 179"/>
                <a:gd name="T10" fmla="*/ 20 w 80"/>
                <a:gd name="T11" fmla="*/ 103 h 179"/>
                <a:gd name="T12" fmla="*/ 16 w 80"/>
                <a:gd name="T13" fmla="*/ 122 h 179"/>
                <a:gd name="T14" fmla="*/ 20 w 80"/>
                <a:gd name="T15" fmla="*/ 128 h 179"/>
                <a:gd name="T16" fmla="*/ 16 w 80"/>
                <a:gd name="T17" fmla="*/ 147 h 179"/>
                <a:gd name="T18" fmla="*/ 16 w 80"/>
                <a:gd name="T19" fmla="*/ 150 h 179"/>
                <a:gd name="T20" fmla="*/ 64 w 80"/>
                <a:gd name="T21" fmla="*/ 158 h 179"/>
                <a:gd name="T22" fmla="*/ 54 w 80"/>
                <a:gd name="T23" fmla="*/ 155 h 179"/>
                <a:gd name="T24" fmla="*/ 64 w 80"/>
                <a:gd name="T25" fmla="*/ 150 h 179"/>
                <a:gd name="T26" fmla="*/ 54 w 80"/>
                <a:gd name="T27" fmla="*/ 153 h 179"/>
                <a:gd name="T28" fmla="*/ 60 w 80"/>
                <a:gd name="T29" fmla="*/ 144 h 179"/>
                <a:gd name="T30" fmla="*/ 39 w 80"/>
                <a:gd name="T31" fmla="*/ 147 h 179"/>
                <a:gd name="T32" fmla="*/ 47 w 80"/>
                <a:gd name="T33" fmla="*/ 144 h 179"/>
                <a:gd name="T34" fmla="*/ 64 w 80"/>
                <a:gd name="T35" fmla="*/ 139 h 179"/>
                <a:gd name="T36" fmla="*/ 29 w 80"/>
                <a:gd name="T37" fmla="*/ 142 h 179"/>
                <a:gd name="T38" fmla="*/ 41 w 80"/>
                <a:gd name="T39" fmla="*/ 139 h 179"/>
                <a:gd name="T40" fmla="*/ 33 w 80"/>
                <a:gd name="T41" fmla="*/ 136 h 179"/>
                <a:gd name="T42" fmla="*/ 41 w 80"/>
                <a:gd name="T43" fmla="*/ 133 h 179"/>
                <a:gd name="T44" fmla="*/ 51 w 80"/>
                <a:gd name="T45" fmla="*/ 133 h 179"/>
                <a:gd name="T46" fmla="*/ 29 w 80"/>
                <a:gd name="T47" fmla="*/ 130 h 179"/>
                <a:gd name="T48" fmla="*/ 35 w 80"/>
                <a:gd name="T49" fmla="*/ 128 h 179"/>
                <a:gd name="T50" fmla="*/ 58 w 80"/>
                <a:gd name="T51" fmla="*/ 130 h 179"/>
                <a:gd name="T52" fmla="*/ 22 w 80"/>
                <a:gd name="T53" fmla="*/ 122 h 179"/>
                <a:gd name="T54" fmla="*/ 39 w 80"/>
                <a:gd name="T55" fmla="*/ 122 h 179"/>
                <a:gd name="T56" fmla="*/ 54 w 80"/>
                <a:gd name="T57" fmla="*/ 125 h 179"/>
                <a:gd name="T58" fmla="*/ 22 w 80"/>
                <a:gd name="T59" fmla="*/ 116 h 179"/>
                <a:gd name="T60" fmla="*/ 58 w 80"/>
                <a:gd name="T61" fmla="*/ 119 h 179"/>
                <a:gd name="T62" fmla="*/ 60 w 80"/>
                <a:gd name="T63" fmla="*/ 105 h 179"/>
                <a:gd name="T64" fmla="*/ 51 w 80"/>
                <a:gd name="T65" fmla="*/ 105 h 179"/>
                <a:gd name="T66" fmla="*/ 22 w 80"/>
                <a:gd name="T67" fmla="*/ 103 h 179"/>
                <a:gd name="T68" fmla="*/ 29 w 80"/>
                <a:gd name="T69" fmla="*/ 100 h 179"/>
                <a:gd name="T70" fmla="*/ 51 w 80"/>
                <a:gd name="T71" fmla="*/ 103 h 179"/>
                <a:gd name="T72" fmla="*/ 60 w 80"/>
                <a:gd name="T73" fmla="*/ 94 h 179"/>
                <a:gd name="T74" fmla="*/ 26 w 80"/>
                <a:gd name="T75" fmla="*/ 94 h 179"/>
                <a:gd name="T76" fmla="*/ 35 w 80"/>
                <a:gd name="T77" fmla="*/ 97 h 179"/>
                <a:gd name="T78" fmla="*/ 41 w 80"/>
                <a:gd name="T79" fmla="*/ 94 h 179"/>
                <a:gd name="T80" fmla="*/ 64 w 80"/>
                <a:gd name="T81" fmla="*/ 91 h 179"/>
                <a:gd name="T82" fmla="*/ 35 w 80"/>
                <a:gd name="T83" fmla="*/ 88 h 179"/>
                <a:gd name="T84" fmla="*/ 45 w 80"/>
                <a:gd name="T85" fmla="*/ 88 h 179"/>
                <a:gd name="T86" fmla="*/ 60 w 80"/>
                <a:gd name="T87" fmla="*/ 86 h 179"/>
                <a:gd name="T88" fmla="*/ 29 w 80"/>
                <a:gd name="T89" fmla="*/ 83 h 179"/>
                <a:gd name="T90" fmla="*/ 64 w 80"/>
                <a:gd name="T91" fmla="*/ 80 h 179"/>
                <a:gd name="T92" fmla="*/ 41 w 80"/>
                <a:gd name="T93" fmla="*/ 77 h 179"/>
                <a:gd name="T94" fmla="*/ 51 w 80"/>
                <a:gd name="T95" fmla="*/ 77 h 179"/>
                <a:gd name="T96" fmla="*/ 60 w 80"/>
                <a:gd name="T97" fmla="*/ 75 h 179"/>
                <a:gd name="T98" fmla="*/ 29 w 80"/>
                <a:gd name="T99" fmla="*/ 72 h 179"/>
                <a:gd name="T100" fmla="*/ 51 w 80"/>
                <a:gd name="T101" fmla="*/ 75 h 179"/>
                <a:gd name="T102" fmla="*/ 60 w 80"/>
                <a:gd name="T103" fmla="*/ 66 h 179"/>
                <a:gd name="T104" fmla="*/ 45 w 80"/>
                <a:gd name="T105" fmla="*/ 66 h 179"/>
                <a:gd name="T106" fmla="*/ 54 w 80"/>
                <a:gd name="T107" fmla="*/ 69 h 179"/>
                <a:gd name="T108" fmla="*/ 60 w 80"/>
                <a:gd name="T109" fmla="*/ 60 h 179"/>
                <a:gd name="T110" fmla="*/ 45 w 80"/>
                <a:gd name="T111" fmla="*/ 63 h 179"/>
                <a:gd name="T112" fmla="*/ 54 w 80"/>
                <a:gd name="T113" fmla="*/ 60 h 179"/>
                <a:gd name="T114" fmla="*/ 64 w 80"/>
                <a:gd name="T115" fmla="*/ 55 h 179"/>
                <a:gd name="T116" fmla="*/ 47 w 80"/>
                <a:gd name="T117" fmla="*/ 58 h 179"/>
                <a:gd name="T118" fmla="*/ 35 w 80"/>
                <a:gd name="T119" fmla="*/ 49 h 179"/>
                <a:gd name="T120" fmla="*/ 58 w 80"/>
                <a:gd name="T121" fmla="*/ 52 h 179"/>
                <a:gd name="T122" fmla="*/ 35 w 80"/>
                <a:gd name="T123" fmla="*/ 44 h 179"/>
                <a:gd name="T124" fmla="*/ 51 w 80"/>
                <a:gd name="T125" fmla="*/ 4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0" h="179">
                  <a:moveTo>
                    <a:pt x="80" y="179"/>
                  </a:moveTo>
                  <a:cubicBezTo>
                    <a:pt x="0" y="179"/>
                    <a:pt x="0" y="179"/>
                    <a:pt x="0" y="179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80" y="179"/>
                    <a:pt x="80" y="179"/>
                    <a:pt x="80" y="179"/>
                  </a:cubicBezTo>
                  <a:close/>
                  <a:moveTo>
                    <a:pt x="54" y="44"/>
                  </a:moveTo>
                  <a:cubicBezTo>
                    <a:pt x="54" y="45"/>
                    <a:pt x="54" y="46"/>
                    <a:pt x="54" y="47"/>
                  </a:cubicBezTo>
                  <a:cubicBezTo>
                    <a:pt x="55" y="47"/>
                    <a:pt x="56" y="47"/>
                    <a:pt x="58" y="47"/>
                  </a:cubicBezTo>
                  <a:cubicBezTo>
                    <a:pt x="58" y="46"/>
                    <a:pt x="58" y="45"/>
                    <a:pt x="58" y="44"/>
                  </a:cubicBezTo>
                  <a:cubicBezTo>
                    <a:pt x="56" y="44"/>
                    <a:pt x="55" y="44"/>
                    <a:pt x="54" y="44"/>
                  </a:cubicBezTo>
                  <a:close/>
                  <a:moveTo>
                    <a:pt x="16" y="44"/>
                  </a:moveTo>
                  <a:cubicBezTo>
                    <a:pt x="16" y="45"/>
                    <a:pt x="16" y="46"/>
                    <a:pt x="16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0" y="46"/>
                    <a:pt x="20" y="45"/>
                    <a:pt x="20" y="44"/>
                  </a:cubicBezTo>
                  <a:cubicBezTo>
                    <a:pt x="19" y="44"/>
                    <a:pt x="18" y="44"/>
                    <a:pt x="16" y="44"/>
                  </a:cubicBezTo>
                  <a:close/>
                  <a:moveTo>
                    <a:pt x="16" y="38"/>
                  </a:moveTo>
                  <a:cubicBezTo>
                    <a:pt x="16" y="41"/>
                    <a:pt x="16" y="41"/>
                    <a:pt x="16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6" y="38"/>
                    <a:pt x="16" y="38"/>
                    <a:pt x="16" y="38"/>
                  </a:cubicBezTo>
                  <a:close/>
                  <a:moveTo>
                    <a:pt x="60" y="38"/>
                  </a:moveTo>
                  <a:cubicBezTo>
                    <a:pt x="60" y="41"/>
                    <a:pt x="60" y="41"/>
                    <a:pt x="60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0" y="38"/>
                    <a:pt x="60" y="38"/>
                    <a:pt x="60" y="38"/>
                  </a:cubicBezTo>
                  <a:close/>
                  <a:moveTo>
                    <a:pt x="22" y="38"/>
                  </a:moveTo>
                  <a:cubicBezTo>
                    <a:pt x="22" y="39"/>
                    <a:pt x="22" y="40"/>
                    <a:pt x="22" y="41"/>
                  </a:cubicBezTo>
                  <a:cubicBezTo>
                    <a:pt x="24" y="41"/>
                    <a:pt x="25" y="41"/>
                    <a:pt x="26" y="41"/>
                  </a:cubicBezTo>
                  <a:cubicBezTo>
                    <a:pt x="26" y="40"/>
                    <a:pt x="26" y="39"/>
                    <a:pt x="26" y="38"/>
                  </a:cubicBezTo>
                  <a:cubicBezTo>
                    <a:pt x="25" y="38"/>
                    <a:pt x="24" y="38"/>
                    <a:pt x="22" y="38"/>
                  </a:cubicBezTo>
                  <a:close/>
                  <a:moveTo>
                    <a:pt x="47" y="38"/>
                  </a:moveTo>
                  <a:cubicBezTo>
                    <a:pt x="47" y="39"/>
                    <a:pt x="47" y="40"/>
                    <a:pt x="47" y="41"/>
                  </a:cubicBezTo>
                  <a:cubicBezTo>
                    <a:pt x="49" y="41"/>
                    <a:pt x="50" y="41"/>
                    <a:pt x="51" y="41"/>
                  </a:cubicBezTo>
                  <a:cubicBezTo>
                    <a:pt x="51" y="40"/>
                    <a:pt x="51" y="39"/>
                    <a:pt x="51" y="38"/>
                  </a:cubicBezTo>
                  <a:cubicBezTo>
                    <a:pt x="50" y="38"/>
                    <a:pt x="49" y="38"/>
                    <a:pt x="47" y="38"/>
                  </a:cubicBezTo>
                  <a:close/>
                  <a:moveTo>
                    <a:pt x="54" y="38"/>
                  </a:moveTo>
                  <a:cubicBezTo>
                    <a:pt x="54" y="39"/>
                    <a:pt x="54" y="40"/>
                    <a:pt x="54" y="41"/>
                  </a:cubicBezTo>
                  <a:cubicBezTo>
                    <a:pt x="55" y="41"/>
                    <a:pt x="56" y="41"/>
                    <a:pt x="58" y="41"/>
                  </a:cubicBezTo>
                  <a:cubicBezTo>
                    <a:pt x="58" y="40"/>
                    <a:pt x="58" y="39"/>
                    <a:pt x="58" y="38"/>
                  </a:cubicBezTo>
                  <a:cubicBezTo>
                    <a:pt x="56" y="38"/>
                    <a:pt x="55" y="38"/>
                    <a:pt x="54" y="38"/>
                  </a:cubicBezTo>
                  <a:close/>
                  <a:moveTo>
                    <a:pt x="16" y="94"/>
                  </a:moveTo>
                  <a:cubicBezTo>
                    <a:pt x="16" y="95"/>
                    <a:pt x="16" y="96"/>
                    <a:pt x="16" y="97"/>
                  </a:cubicBezTo>
                  <a:cubicBezTo>
                    <a:pt x="18" y="97"/>
                    <a:pt x="19" y="97"/>
                    <a:pt x="20" y="97"/>
                  </a:cubicBezTo>
                  <a:cubicBezTo>
                    <a:pt x="20" y="96"/>
                    <a:pt x="20" y="95"/>
                    <a:pt x="20" y="94"/>
                  </a:cubicBezTo>
                  <a:cubicBezTo>
                    <a:pt x="19" y="94"/>
                    <a:pt x="18" y="94"/>
                    <a:pt x="16" y="94"/>
                  </a:cubicBezTo>
                  <a:close/>
                  <a:moveTo>
                    <a:pt x="16" y="100"/>
                  </a:moveTo>
                  <a:cubicBezTo>
                    <a:pt x="16" y="101"/>
                    <a:pt x="16" y="102"/>
                    <a:pt x="16" y="103"/>
                  </a:cubicBezTo>
                  <a:cubicBezTo>
                    <a:pt x="18" y="103"/>
                    <a:pt x="19" y="103"/>
                    <a:pt x="20" y="103"/>
                  </a:cubicBezTo>
                  <a:cubicBezTo>
                    <a:pt x="20" y="102"/>
                    <a:pt x="20" y="101"/>
                    <a:pt x="20" y="100"/>
                  </a:cubicBezTo>
                  <a:cubicBezTo>
                    <a:pt x="19" y="100"/>
                    <a:pt x="18" y="100"/>
                    <a:pt x="16" y="100"/>
                  </a:cubicBezTo>
                  <a:close/>
                  <a:moveTo>
                    <a:pt x="16" y="116"/>
                  </a:moveTo>
                  <a:cubicBezTo>
                    <a:pt x="16" y="117"/>
                    <a:pt x="16" y="118"/>
                    <a:pt x="16" y="119"/>
                  </a:cubicBezTo>
                  <a:cubicBezTo>
                    <a:pt x="18" y="119"/>
                    <a:pt x="19" y="119"/>
                    <a:pt x="20" y="119"/>
                  </a:cubicBezTo>
                  <a:cubicBezTo>
                    <a:pt x="20" y="118"/>
                    <a:pt x="20" y="117"/>
                    <a:pt x="20" y="116"/>
                  </a:cubicBezTo>
                  <a:cubicBezTo>
                    <a:pt x="19" y="116"/>
                    <a:pt x="18" y="116"/>
                    <a:pt x="16" y="116"/>
                  </a:cubicBezTo>
                  <a:close/>
                  <a:moveTo>
                    <a:pt x="16" y="122"/>
                  </a:moveTo>
                  <a:cubicBezTo>
                    <a:pt x="16" y="123"/>
                    <a:pt x="16" y="124"/>
                    <a:pt x="16" y="125"/>
                  </a:cubicBezTo>
                  <a:cubicBezTo>
                    <a:pt x="18" y="125"/>
                    <a:pt x="19" y="125"/>
                    <a:pt x="20" y="125"/>
                  </a:cubicBezTo>
                  <a:cubicBezTo>
                    <a:pt x="20" y="124"/>
                    <a:pt x="20" y="123"/>
                    <a:pt x="20" y="122"/>
                  </a:cubicBezTo>
                  <a:cubicBezTo>
                    <a:pt x="19" y="122"/>
                    <a:pt x="18" y="122"/>
                    <a:pt x="16" y="122"/>
                  </a:cubicBezTo>
                  <a:close/>
                  <a:moveTo>
                    <a:pt x="16" y="128"/>
                  </a:moveTo>
                  <a:cubicBezTo>
                    <a:pt x="16" y="128"/>
                    <a:pt x="16" y="129"/>
                    <a:pt x="16" y="130"/>
                  </a:cubicBezTo>
                  <a:cubicBezTo>
                    <a:pt x="18" y="130"/>
                    <a:pt x="19" y="130"/>
                    <a:pt x="20" y="130"/>
                  </a:cubicBezTo>
                  <a:cubicBezTo>
                    <a:pt x="20" y="129"/>
                    <a:pt x="20" y="128"/>
                    <a:pt x="20" y="128"/>
                  </a:cubicBezTo>
                  <a:cubicBezTo>
                    <a:pt x="19" y="128"/>
                    <a:pt x="18" y="128"/>
                    <a:pt x="16" y="128"/>
                  </a:cubicBezTo>
                  <a:close/>
                  <a:moveTo>
                    <a:pt x="16" y="139"/>
                  </a:moveTo>
                  <a:cubicBezTo>
                    <a:pt x="16" y="140"/>
                    <a:pt x="16" y="141"/>
                    <a:pt x="16" y="142"/>
                  </a:cubicBezTo>
                  <a:cubicBezTo>
                    <a:pt x="18" y="142"/>
                    <a:pt x="19" y="142"/>
                    <a:pt x="20" y="142"/>
                  </a:cubicBezTo>
                  <a:cubicBezTo>
                    <a:pt x="20" y="141"/>
                    <a:pt x="20" y="140"/>
                    <a:pt x="20" y="139"/>
                  </a:cubicBezTo>
                  <a:cubicBezTo>
                    <a:pt x="19" y="139"/>
                    <a:pt x="18" y="139"/>
                    <a:pt x="16" y="139"/>
                  </a:cubicBezTo>
                  <a:close/>
                  <a:moveTo>
                    <a:pt x="16" y="144"/>
                  </a:moveTo>
                  <a:cubicBezTo>
                    <a:pt x="16" y="145"/>
                    <a:pt x="16" y="146"/>
                    <a:pt x="16" y="147"/>
                  </a:cubicBezTo>
                  <a:cubicBezTo>
                    <a:pt x="18" y="147"/>
                    <a:pt x="19" y="147"/>
                    <a:pt x="20" y="147"/>
                  </a:cubicBezTo>
                  <a:cubicBezTo>
                    <a:pt x="20" y="146"/>
                    <a:pt x="20" y="145"/>
                    <a:pt x="20" y="144"/>
                  </a:cubicBezTo>
                  <a:cubicBezTo>
                    <a:pt x="19" y="144"/>
                    <a:pt x="18" y="144"/>
                    <a:pt x="16" y="144"/>
                  </a:cubicBezTo>
                  <a:close/>
                  <a:moveTo>
                    <a:pt x="16" y="150"/>
                  </a:moveTo>
                  <a:cubicBezTo>
                    <a:pt x="16" y="151"/>
                    <a:pt x="16" y="152"/>
                    <a:pt x="16" y="153"/>
                  </a:cubicBezTo>
                  <a:cubicBezTo>
                    <a:pt x="18" y="153"/>
                    <a:pt x="19" y="153"/>
                    <a:pt x="20" y="153"/>
                  </a:cubicBezTo>
                  <a:cubicBezTo>
                    <a:pt x="20" y="152"/>
                    <a:pt x="20" y="151"/>
                    <a:pt x="20" y="150"/>
                  </a:cubicBezTo>
                  <a:cubicBezTo>
                    <a:pt x="19" y="150"/>
                    <a:pt x="18" y="150"/>
                    <a:pt x="16" y="150"/>
                  </a:cubicBezTo>
                  <a:close/>
                  <a:moveTo>
                    <a:pt x="16" y="155"/>
                  </a:moveTo>
                  <a:cubicBezTo>
                    <a:pt x="16" y="158"/>
                    <a:pt x="16" y="158"/>
                    <a:pt x="16" y="158"/>
                  </a:cubicBezTo>
                  <a:cubicBezTo>
                    <a:pt x="20" y="158"/>
                    <a:pt x="20" y="158"/>
                    <a:pt x="20" y="158"/>
                  </a:cubicBezTo>
                  <a:cubicBezTo>
                    <a:pt x="20" y="155"/>
                    <a:pt x="20" y="155"/>
                    <a:pt x="20" y="155"/>
                  </a:cubicBezTo>
                  <a:cubicBezTo>
                    <a:pt x="16" y="155"/>
                    <a:pt x="16" y="155"/>
                    <a:pt x="16" y="155"/>
                  </a:cubicBezTo>
                  <a:close/>
                  <a:moveTo>
                    <a:pt x="60" y="155"/>
                  </a:moveTo>
                  <a:cubicBezTo>
                    <a:pt x="60" y="158"/>
                    <a:pt x="60" y="158"/>
                    <a:pt x="60" y="158"/>
                  </a:cubicBezTo>
                  <a:cubicBezTo>
                    <a:pt x="64" y="158"/>
                    <a:pt x="64" y="158"/>
                    <a:pt x="64" y="158"/>
                  </a:cubicBezTo>
                  <a:cubicBezTo>
                    <a:pt x="64" y="155"/>
                    <a:pt x="64" y="155"/>
                    <a:pt x="64" y="155"/>
                  </a:cubicBezTo>
                  <a:cubicBezTo>
                    <a:pt x="60" y="155"/>
                    <a:pt x="60" y="155"/>
                    <a:pt x="60" y="155"/>
                  </a:cubicBezTo>
                  <a:close/>
                  <a:moveTo>
                    <a:pt x="47" y="155"/>
                  </a:moveTo>
                  <a:cubicBezTo>
                    <a:pt x="47" y="156"/>
                    <a:pt x="47" y="157"/>
                    <a:pt x="47" y="158"/>
                  </a:cubicBezTo>
                  <a:cubicBezTo>
                    <a:pt x="49" y="158"/>
                    <a:pt x="50" y="158"/>
                    <a:pt x="51" y="158"/>
                  </a:cubicBezTo>
                  <a:cubicBezTo>
                    <a:pt x="51" y="157"/>
                    <a:pt x="51" y="156"/>
                    <a:pt x="51" y="155"/>
                  </a:cubicBezTo>
                  <a:cubicBezTo>
                    <a:pt x="50" y="155"/>
                    <a:pt x="49" y="155"/>
                    <a:pt x="47" y="155"/>
                  </a:cubicBezTo>
                  <a:close/>
                  <a:moveTo>
                    <a:pt x="54" y="155"/>
                  </a:moveTo>
                  <a:cubicBezTo>
                    <a:pt x="54" y="156"/>
                    <a:pt x="54" y="157"/>
                    <a:pt x="54" y="158"/>
                  </a:cubicBezTo>
                  <a:cubicBezTo>
                    <a:pt x="55" y="158"/>
                    <a:pt x="56" y="158"/>
                    <a:pt x="58" y="158"/>
                  </a:cubicBezTo>
                  <a:cubicBezTo>
                    <a:pt x="58" y="157"/>
                    <a:pt x="58" y="156"/>
                    <a:pt x="58" y="155"/>
                  </a:cubicBezTo>
                  <a:cubicBezTo>
                    <a:pt x="56" y="155"/>
                    <a:pt x="55" y="155"/>
                    <a:pt x="54" y="155"/>
                  </a:cubicBezTo>
                  <a:close/>
                  <a:moveTo>
                    <a:pt x="60" y="150"/>
                  </a:moveTo>
                  <a:cubicBezTo>
                    <a:pt x="60" y="151"/>
                    <a:pt x="60" y="152"/>
                    <a:pt x="60" y="153"/>
                  </a:cubicBezTo>
                  <a:cubicBezTo>
                    <a:pt x="61" y="153"/>
                    <a:pt x="63" y="153"/>
                    <a:pt x="64" y="153"/>
                  </a:cubicBezTo>
                  <a:cubicBezTo>
                    <a:pt x="64" y="152"/>
                    <a:pt x="64" y="151"/>
                    <a:pt x="64" y="150"/>
                  </a:cubicBezTo>
                  <a:cubicBezTo>
                    <a:pt x="63" y="150"/>
                    <a:pt x="61" y="150"/>
                    <a:pt x="60" y="150"/>
                  </a:cubicBezTo>
                  <a:close/>
                  <a:moveTo>
                    <a:pt x="47" y="150"/>
                  </a:moveTo>
                  <a:cubicBezTo>
                    <a:pt x="47" y="151"/>
                    <a:pt x="47" y="152"/>
                    <a:pt x="47" y="153"/>
                  </a:cubicBezTo>
                  <a:cubicBezTo>
                    <a:pt x="49" y="153"/>
                    <a:pt x="50" y="153"/>
                    <a:pt x="51" y="153"/>
                  </a:cubicBezTo>
                  <a:cubicBezTo>
                    <a:pt x="51" y="152"/>
                    <a:pt x="51" y="151"/>
                    <a:pt x="51" y="150"/>
                  </a:cubicBezTo>
                  <a:cubicBezTo>
                    <a:pt x="50" y="150"/>
                    <a:pt x="49" y="150"/>
                    <a:pt x="47" y="150"/>
                  </a:cubicBezTo>
                  <a:close/>
                  <a:moveTo>
                    <a:pt x="54" y="150"/>
                  </a:moveTo>
                  <a:cubicBezTo>
                    <a:pt x="54" y="151"/>
                    <a:pt x="54" y="152"/>
                    <a:pt x="54" y="153"/>
                  </a:cubicBezTo>
                  <a:cubicBezTo>
                    <a:pt x="55" y="153"/>
                    <a:pt x="56" y="153"/>
                    <a:pt x="58" y="153"/>
                  </a:cubicBezTo>
                  <a:cubicBezTo>
                    <a:pt x="58" y="152"/>
                    <a:pt x="58" y="151"/>
                    <a:pt x="58" y="150"/>
                  </a:cubicBezTo>
                  <a:cubicBezTo>
                    <a:pt x="56" y="150"/>
                    <a:pt x="55" y="150"/>
                    <a:pt x="54" y="150"/>
                  </a:cubicBezTo>
                  <a:close/>
                  <a:moveTo>
                    <a:pt x="60" y="144"/>
                  </a:moveTo>
                  <a:cubicBezTo>
                    <a:pt x="60" y="145"/>
                    <a:pt x="60" y="146"/>
                    <a:pt x="60" y="147"/>
                  </a:cubicBezTo>
                  <a:cubicBezTo>
                    <a:pt x="61" y="147"/>
                    <a:pt x="63" y="147"/>
                    <a:pt x="64" y="147"/>
                  </a:cubicBezTo>
                  <a:cubicBezTo>
                    <a:pt x="64" y="146"/>
                    <a:pt x="64" y="145"/>
                    <a:pt x="64" y="144"/>
                  </a:cubicBezTo>
                  <a:cubicBezTo>
                    <a:pt x="63" y="144"/>
                    <a:pt x="61" y="144"/>
                    <a:pt x="60" y="144"/>
                  </a:cubicBezTo>
                  <a:close/>
                  <a:moveTo>
                    <a:pt x="22" y="144"/>
                  </a:moveTo>
                  <a:cubicBezTo>
                    <a:pt x="22" y="145"/>
                    <a:pt x="22" y="146"/>
                    <a:pt x="22" y="147"/>
                  </a:cubicBezTo>
                  <a:cubicBezTo>
                    <a:pt x="24" y="147"/>
                    <a:pt x="25" y="147"/>
                    <a:pt x="26" y="147"/>
                  </a:cubicBezTo>
                  <a:cubicBezTo>
                    <a:pt x="26" y="146"/>
                    <a:pt x="26" y="145"/>
                    <a:pt x="26" y="144"/>
                  </a:cubicBezTo>
                  <a:cubicBezTo>
                    <a:pt x="25" y="144"/>
                    <a:pt x="24" y="144"/>
                    <a:pt x="22" y="144"/>
                  </a:cubicBezTo>
                  <a:close/>
                  <a:moveTo>
                    <a:pt x="35" y="144"/>
                  </a:moveTo>
                  <a:cubicBezTo>
                    <a:pt x="35" y="145"/>
                    <a:pt x="35" y="146"/>
                    <a:pt x="35" y="147"/>
                  </a:cubicBezTo>
                  <a:cubicBezTo>
                    <a:pt x="36" y="147"/>
                    <a:pt x="38" y="147"/>
                    <a:pt x="39" y="147"/>
                  </a:cubicBezTo>
                  <a:cubicBezTo>
                    <a:pt x="39" y="146"/>
                    <a:pt x="39" y="145"/>
                    <a:pt x="39" y="144"/>
                  </a:cubicBezTo>
                  <a:cubicBezTo>
                    <a:pt x="38" y="144"/>
                    <a:pt x="36" y="144"/>
                    <a:pt x="35" y="144"/>
                  </a:cubicBezTo>
                  <a:close/>
                  <a:moveTo>
                    <a:pt x="41" y="144"/>
                  </a:moveTo>
                  <a:cubicBezTo>
                    <a:pt x="41" y="145"/>
                    <a:pt x="41" y="146"/>
                    <a:pt x="41" y="147"/>
                  </a:cubicBezTo>
                  <a:cubicBezTo>
                    <a:pt x="42" y="147"/>
                    <a:pt x="44" y="147"/>
                    <a:pt x="45" y="147"/>
                  </a:cubicBezTo>
                  <a:cubicBezTo>
                    <a:pt x="45" y="146"/>
                    <a:pt x="45" y="145"/>
                    <a:pt x="45" y="144"/>
                  </a:cubicBezTo>
                  <a:cubicBezTo>
                    <a:pt x="44" y="144"/>
                    <a:pt x="42" y="144"/>
                    <a:pt x="41" y="144"/>
                  </a:cubicBezTo>
                  <a:close/>
                  <a:moveTo>
                    <a:pt x="47" y="144"/>
                  </a:moveTo>
                  <a:cubicBezTo>
                    <a:pt x="47" y="145"/>
                    <a:pt x="47" y="146"/>
                    <a:pt x="47" y="147"/>
                  </a:cubicBezTo>
                  <a:cubicBezTo>
                    <a:pt x="49" y="147"/>
                    <a:pt x="50" y="147"/>
                    <a:pt x="51" y="147"/>
                  </a:cubicBezTo>
                  <a:cubicBezTo>
                    <a:pt x="51" y="146"/>
                    <a:pt x="51" y="145"/>
                    <a:pt x="51" y="144"/>
                  </a:cubicBezTo>
                  <a:cubicBezTo>
                    <a:pt x="50" y="144"/>
                    <a:pt x="49" y="144"/>
                    <a:pt x="47" y="144"/>
                  </a:cubicBezTo>
                  <a:close/>
                  <a:moveTo>
                    <a:pt x="60" y="139"/>
                  </a:moveTo>
                  <a:cubicBezTo>
                    <a:pt x="60" y="140"/>
                    <a:pt x="60" y="141"/>
                    <a:pt x="60" y="142"/>
                  </a:cubicBezTo>
                  <a:cubicBezTo>
                    <a:pt x="61" y="142"/>
                    <a:pt x="63" y="142"/>
                    <a:pt x="64" y="142"/>
                  </a:cubicBezTo>
                  <a:cubicBezTo>
                    <a:pt x="64" y="141"/>
                    <a:pt x="64" y="140"/>
                    <a:pt x="64" y="139"/>
                  </a:cubicBezTo>
                  <a:cubicBezTo>
                    <a:pt x="63" y="139"/>
                    <a:pt x="61" y="139"/>
                    <a:pt x="60" y="139"/>
                  </a:cubicBezTo>
                  <a:close/>
                  <a:moveTo>
                    <a:pt x="22" y="139"/>
                  </a:moveTo>
                  <a:cubicBezTo>
                    <a:pt x="22" y="140"/>
                    <a:pt x="22" y="141"/>
                    <a:pt x="22" y="142"/>
                  </a:cubicBezTo>
                  <a:cubicBezTo>
                    <a:pt x="24" y="142"/>
                    <a:pt x="25" y="142"/>
                    <a:pt x="26" y="142"/>
                  </a:cubicBezTo>
                  <a:cubicBezTo>
                    <a:pt x="26" y="141"/>
                    <a:pt x="26" y="140"/>
                    <a:pt x="26" y="139"/>
                  </a:cubicBezTo>
                  <a:cubicBezTo>
                    <a:pt x="25" y="139"/>
                    <a:pt x="24" y="139"/>
                    <a:pt x="22" y="139"/>
                  </a:cubicBezTo>
                  <a:close/>
                  <a:moveTo>
                    <a:pt x="29" y="139"/>
                  </a:moveTo>
                  <a:cubicBezTo>
                    <a:pt x="29" y="140"/>
                    <a:pt x="29" y="141"/>
                    <a:pt x="29" y="142"/>
                  </a:cubicBezTo>
                  <a:cubicBezTo>
                    <a:pt x="30" y="142"/>
                    <a:pt x="31" y="142"/>
                    <a:pt x="33" y="142"/>
                  </a:cubicBezTo>
                  <a:cubicBezTo>
                    <a:pt x="33" y="141"/>
                    <a:pt x="33" y="140"/>
                    <a:pt x="33" y="139"/>
                  </a:cubicBezTo>
                  <a:cubicBezTo>
                    <a:pt x="31" y="139"/>
                    <a:pt x="30" y="139"/>
                    <a:pt x="29" y="139"/>
                  </a:cubicBezTo>
                  <a:close/>
                  <a:moveTo>
                    <a:pt x="41" y="139"/>
                  </a:moveTo>
                  <a:cubicBezTo>
                    <a:pt x="41" y="140"/>
                    <a:pt x="41" y="141"/>
                    <a:pt x="41" y="142"/>
                  </a:cubicBezTo>
                  <a:cubicBezTo>
                    <a:pt x="42" y="142"/>
                    <a:pt x="44" y="142"/>
                    <a:pt x="45" y="142"/>
                  </a:cubicBezTo>
                  <a:cubicBezTo>
                    <a:pt x="45" y="141"/>
                    <a:pt x="45" y="140"/>
                    <a:pt x="45" y="139"/>
                  </a:cubicBezTo>
                  <a:cubicBezTo>
                    <a:pt x="44" y="139"/>
                    <a:pt x="42" y="139"/>
                    <a:pt x="41" y="139"/>
                  </a:cubicBezTo>
                  <a:close/>
                  <a:moveTo>
                    <a:pt x="47" y="139"/>
                  </a:moveTo>
                  <a:cubicBezTo>
                    <a:pt x="47" y="140"/>
                    <a:pt x="47" y="141"/>
                    <a:pt x="47" y="142"/>
                  </a:cubicBezTo>
                  <a:cubicBezTo>
                    <a:pt x="49" y="142"/>
                    <a:pt x="50" y="142"/>
                    <a:pt x="51" y="142"/>
                  </a:cubicBezTo>
                  <a:cubicBezTo>
                    <a:pt x="51" y="141"/>
                    <a:pt x="51" y="140"/>
                    <a:pt x="51" y="139"/>
                  </a:cubicBezTo>
                  <a:cubicBezTo>
                    <a:pt x="50" y="139"/>
                    <a:pt x="49" y="139"/>
                    <a:pt x="47" y="139"/>
                  </a:cubicBezTo>
                  <a:close/>
                  <a:moveTo>
                    <a:pt x="29" y="133"/>
                  </a:moveTo>
                  <a:cubicBezTo>
                    <a:pt x="29" y="134"/>
                    <a:pt x="29" y="135"/>
                    <a:pt x="29" y="136"/>
                  </a:cubicBezTo>
                  <a:cubicBezTo>
                    <a:pt x="30" y="136"/>
                    <a:pt x="31" y="136"/>
                    <a:pt x="33" y="136"/>
                  </a:cubicBezTo>
                  <a:cubicBezTo>
                    <a:pt x="33" y="135"/>
                    <a:pt x="33" y="134"/>
                    <a:pt x="33" y="133"/>
                  </a:cubicBezTo>
                  <a:cubicBezTo>
                    <a:pt x="31" y="133"/>
                    <a:pt x="30" y="133"/>
                    <a:pt x="29" y="133"/>
                  </a:cubicBezTo>
                  <a:close/>
                  <a:moveTo>
                    <a:pt x="35" y="133"/>
                  </a:moveTo>
                  <a:cubicBezTo>
                    <a:pt x="35" y="134"/>
                    <a:pt x="35" y="135"/>
                    <a:pt x="35" y="136"/>
                  </a:cubicBezTo>
                  <a:cubicBezTo>
                    <a:pt x="36" y="136"/>
                    <a:pt x="38" y="136"/>
                    <a:pt x="39" y="136"/>
                  </a:cubicBezTo>
                  <a:cubicBezTo>
                    <a:pt x="39" y="135"/>
                    <a:pt x="39" y="134"/>
                    <a:pt x="39" y="133"/>
                  </a:cubicBezTo>
                  <a:cubicBezTo>
                    <a:pt x="38" y="133"/>
                    <a:pt x="36" y="133"/>
                    <a:pt x="35" y="133"/>
                  </a:cubicBezTo>
                  <a:close/>
                  <a:moveTo>
                    <a:pt x="41" y="133"/>
                  </a:moveTo>
                  <a:cubicBezTo>
                    <a:pt x="41" y="134"/>
                    <a:pt x="41" y="135"/>
                    <a:pt x="41" y="136"/>
                  </a:cubicBezTo>
                  <a:cubicBezTo>
                    <a:pt x="42" y="136"/>
                    <a:pt x="44" y="136"/>
                    <a:pt x="45" y="136"/>
                  </a:cubicBezTo>
                  <a:cubicBezTo>
                    <a:pt x="45" y="135"/>
                    <a:pt x="45" y="134"/>
                    <a:pt x="45" y="133"/>
                  </a:cubicBezTo>
                  <a:cubicBezTo>
                    <a:pt x="44" y="133"/>
                    <a:pt x="42" y="133"/>
                    <a:pt x="41" y="133"/>
                  </a:cubicBezTo>
                  <a:close/>
                  <a:moveTo>
                    <a:pt x="47" y="133"/>
                  </a:moveTo>
                  <a:cubicBezTo>
                    <a:pt x="47" y="134"/>
                    <a:pt x="47" y="135"/>
                    <a:pt x="47" y="136"/>
                  </a:cubicBezTo>
                  <a:cubicBezTo>
                    <a:pt x="49" y="136"/>
                    <a:pt x="50" y="136"/>
                    <a:pt x="51" y="136"/>
                  </a:cubicBezTo>
                  <a:cubicBezTo>
                    <a:pt x="51" y="135"/>
                    <a:pt x="51" y="134"/>
                    <a:pt x="51" y="133"/>
                  </a:cubicBezTo>
                  <a:cubicBezTo>
                    <a:pt x="50" y="133"/>
                    <a:pt x="49" y="133"/>
                    <a:pt x="47" y="133"/>
                  </a:cubicBezTo>
                  <a:close/>
                  <a:moveTo>
                    <a:pt x="54" y="133"/>
                  </a:moveTo>
                  <a:cubicBezTo>
                    <a:pt x="54" y="134"/>
                    <a:pt x="54" y="135"/>
                    <a:pt x="54" y="136"/>
                  </a:cubicBezTo>
                  <a:cubicBezTo>
                    <a:pt x="55" y="136"/>
                    <a:pt x="56" y="136"/>
                    <a:pt x="58" y="136"/>
                  </a:cubicBezTo>
                  <a:cubicBezTo>
                    <a:pt x="58" y="135"/>
                    <a:pt x="58" y="134"/>
                    <a:pt x="58" y="133"/>
                  </a:cubicBezTo>
                  <a:cubicBezTo>
                    <a:pt x="56" y="133"/>
                    <a:pt x="55" y="133"/>
                    <a:pt x="54" y="133"/>
                  </a:cubicBezTo>
                  <a:close/>
                  <a:moveTo>
                    <a:pt x="29" y="128"/>
                  </a:moveTo>
                  <a:cubicBezTo>
                    <a:pt x="29" y="128"/>
                    <a:pt x="29" y="129"/>
                    <a:pt x="29" y="130"/>
                  </a:cubicBezTo>
                  <a:cubicBezTo>
                    <a:pt x="30" y="130"/>
                    <a:pt x="31" y="130"/>
                    <a:pt x="33" y="130"/>
                  </a:cubicBezTo>
                  <a:cubicBezTo>
                    <a:pt x="33" y="129"/>
                    <a:pt x="33" y="128"/>
                    <a:pt x="33" y="128"/>
                  </a:cubicBezTo>
                  <a:cubicBezTo>
                    <a:pt x="31" y="128"/>
                    <a:pt x="30" y="128"/>
                    <a:pt x="29" y="128"/>
                  </a:cubicBezTo>
                  <a:close/>
                  <a:moveTo>
                    <a:pt x="35" y="128"/>
                  </a:moveTo>
                  <a:cubicBezTo>
                    <a:pt x="35" y="128"/>
                    <a:pt x="35" y="129"/>
                    <a:pt x="35" y="130"/>
                  </a:cubicBezTo>
                  <a:cubicBezTo>
                    <a:pt x="36" y="130"/>
                    <a:pt x="38" y="130"/>
                    <a:pt x="39" y="130"/>
                  </a:cubicBezTo>
                  <a:cubicBezTo>
                    <a:pt x="39" y="129"/>
                    <a:pt x="39" y="128"/>
                    <a:pt x="39" y="128"/>
                  </a:cubicBezTo>
                  <a:cubicBezTo>
                    <a:pt x="38" y="128"/>
                    <a:pt x="36" y="128"/>
                    <a:pt x="35" y="128"/>
                  </a:cubicBezTo>
                  <a:close/>
                  <a:moveTo>
                    <a:pt x="47" y="128"/>
                  </a:moveTo>
                  <a:cubicBezTo>
                    <a:pt x="47" y="128"/>
                    <a:pt x="47" y="129"/>
                    <a:pt x="47" y="130"/>
                  </a:cubicBezTo>
                  <a:cubicBezTo>
                    <a:pt x="49" y="130"/>
                    <a:pt x="50" y="130"/>
                    <a:pt x="51" y="130"/>
                  </a:cubicBezTo>
                  <a:cubicBezTo>
                    <a:pt x="51" y="129"/>
                    <a:pt x="51" y="128"/>
                    <a:pt x="51" y="128"/>
                  </a:cubicBezTo>
                  <a:cubicBezTo>
                    <a:pt x="50" y="128"/>
                    <a:pt x="49" y="128"/>
                    <a:pt x="47" y="128"/>
                  </a:cubicBezTo>
                  <a:close/>
                  <a:moveTo>
                    <a:pt x="54" y="128"/>
                  </a:moveTo>
                  <a:cubicBezTo>
                    <a:pt x="54" y="128"/>
                    <a:pt x="54" y="129"/>
                    <a:pt x="54" y="130"/>
                  </a:cubicBezTo>
                  <a:cubicBezTo>
                    <a:pt x="55" y="130"/>
                    <a:pt x="56" y="130"/>
                    <a:pt x="58" y="130"/>
                  </a:cubicBezTo>
                  <a:cubicBezTo>
                    <a:pt x="58" y="129"/>
                    <a:pt x="58" y="128"/>
                    <a:pt x="58" y="128"/>
                  </a:cubicBezTo>
                  <a:cubicBezTo>
                    <a:pt x="56" y="128"/>
                    <a:pt x="55" y="128"/>
                    <a:pt x="54" y="128"/>
                  </a:cubicBezTo>
                  <a:close/>
                  <a:moveTo>
                    <a:pt x="60" y="122"/>
                  </a:moveTo>
                  <a:cubicBezTo>
                    <a:pt x="60" y="123"/>
                    <a:pt x="60" y="124"/>
                    <a:pt x="60" y="125"/>
                  </a:cubicBezTo>
                  <a:cubicBezTo>
                    <a:pt x="61" y="125"/>
                    <a:pt x="63" y="125"/>
                    <a:pt x="64" y="125"/>
                  </a:cubicBezTo>
                  <a:cubicBezTo>
                    <a:pt x="64" y="124"/>
                    <a:pt x="64" y="123"/>
                    <a:pt x="64" y="122"/>
                  </a:cubicBezTo>
                  <a:cubicBezTo>
                    <a:pt x="63" y="122"/>
                    <a:pt x="61" y="122"/>
                    <a:pt x="60" y="122"/>
                  </a:cubicBezTo>
                  <a:close/>
                  <a:moveTo>
                    <a:pt x="22" y="122"/>
                  </a:moveTo>
                  <a:cubicBezTo>
                    <a:pt x="22" y="123"/>
                    <a:pt x="22" y="124"/>
                    <a:pt x="22" y="125"/>
                  </a:cubicBezTo>
                  <a:cubicBezTo>
                    <a:pt x="24" y="125"/>
                    <a:pt x="25" y="125"/>
                    <a:pt x="26" y="125"/>
                  </a:cubicBezTo>
                  <a:cubicBezTo>
                    <a:pt x="26" y="124"/>
                    <a:pt x="26" y="123"/>
                    <a:pt x="26" y="122"/>
                  </a:cubicBezTo>
                  <a:cubicBezTo>
                    <a:pt x="25" y="122"/>
                    <a:pt x="24" y="122"/>
                    <a:pt x="22" y="122"/>
                  </a:cubicBezTo>
                  <a:close/>
                  <a:moveTo>
                    <a:pt x="35" y="122"/>
                  </a:moveTo>
                  <a:cubicBezTo>
                    <a:pt x="35" y="123"/>
                    <a:pt x="35" y="124"/>
                    <a:pt x="35" y="125"/>
                  </a:cubicBezTo>
                  <a:cubicBezTo>
                    <a:pt x="36" y="125"/>
                    <a:pt x="38" y="125"/>
                    <a:pt x="39" y="125"/>
                  </a:cubicBezTo>
                  <a:cubicBezTo>
                    <a:pt x="39" y="124"/>
                    <a:pt x="39" y="123"/>
                    <a:pt x="39" y="122"/>
                  </a:cubicBezTo>
                  <a:cubicBezTo>
                    <a:pt x="38" y="122"/>
                    <a:pt x="36" y="122"/>
                    <a:pt x="35" y="122"/>
                  </a:cubicBezTo>
                  <a:close/>
                  <a:moveTo>
                    <a:pt x="41" y="122"/>
                  </a:moveTo>
                  <a:cubicBezTo>
                    <a:pt x="41" y="123"/>
                    <a:pt x="41" y="124"/>
                    <a:pt x="41" y="125"/>
                  </a:cubicBezTo>
                  <a:cubicBezTo>
                    <a:pt x="42" y="125"/>
                    <a:pt x="44" y="125"/>
                    <a:pt x="45" y="125"/>
                  </a:cubicBezTo>
                  <a:cubicBezTo>
                    <a:pt x="45" y="124"/>
                    <a:pt x="45" y="123"/>
                    <a:pt x="45" y="122"/>
                  </a:cubicBezTo>
                  <a:cubicBezTo>
                    <a:pt x="44" y="122"/>
                    <a:pt x="42" y="122"/>
                    <a:pt x="41" y="122"/>
                  </a:cubicBezTo>
                  <a:close/>
                  <a:moveTo>
                    <a:pt x="54" y="122"/>
                  </a:moveTo>
                  <a:cubicBezTo>
                    <a:pt x="54" y="123"/>
                    <a:pt x="54" y="124"/>
                    <a:pt x="54" y="125"/>
                  </a:cubicBezTo>
                  <a:cubicBezTo>
                    <a:pt x="55" y="125"/>
                    <a:pt x="56" y="125"/>
                    <a:pt x="58" y="125"/>
                  </a:cubicBezTo>
                  <a:cubicBezTo>
                    <a:pt x="58" y="124"/>
                    <a:pt x="58" y="123"/>
                    <a:pt x="58" y="122"/>
                  </a:cubicBezTo>
                  <a:cubicBezTo>
                    <a:pt x="56" y="122"/>
                    <a:pt x="55" y="122"/>
                    <a:pt x="54" y="122"/>
                  </a:cubicBezTo>
                  <a:close/>
                  <a:moveTo>
                    <a:pt x="22" y="116"/>
                  </a:moveTo>
                  <a:cubicBezTo>
                    <a:pt x="22" y="117"/>
                    <a:pt x="22" y="118"/>
                    <a:pt x="22" y="119"/>
                  </a:cubicBezTo>
                  <a:cubicBezTo>
                    <a:pt x="24" y="119"/>
                    <a:pt x="25" y="119"/>
                    <a:pt x="26" y="119"/>
                  </a:cubicBezTo>
                  <a:cubicBezTo>
                    <a:pt x="26" y="118"/>
                    <a:pt x="26" y="117"/>
                    <a:pt x="26" y="116"/>
                  </a:cubicBezTo>
                  <a:cubicBezTo>
                    <a:pt x="25" y="116"/>
                    <a:pt x="24" y="116"/>
                    <a:pt x="22" y="116"/>
                  </a:cubicBezTo>
                  <a:close/>
                  <a:moveTo>
                    <a:pt x="47" y="116"/>
                  </a:moveTo>
                  <a:cubicBezTo>
                    <a:pt x="47" y="117"/>
                    <a:pt x="47" y="118"/>
                    <a:pt x="47" y="119"/>
                  </a:cubicBezTo>
                  <a:cubicBezTo>
                    <a:pt x="49" y="119"/>
                    <a:pt x="50" y="119"/>
                    <a:pt x="51" y="119"/>
                  </a:cubicBezTo>
                  <a:cubicBezTo>
                    <a:pt x="51" y="118"/>
                    <a:pt x="51" y="117"/>
                    <a:pt x="51" y="116"/>
                  </a:cubicBezTo>
                  <a:cubicBezTo>
                    <a:pt x="50" y="116"/>
                    <a:pt x="49" y="116"/>
                    <a:pt x="47" y="116"/>
                  </a:cubicBezTo>
                  <a:close/>
                  <a:moveTo>
                    <a:pt x="54" y="116"/>
                  </a:moveTo>
                  <a:cubicBezTo>
                    <a:pt x="54" y="117"/>
                    <a:pt x="54" y="118"/>
                    <a:pt x="54" y="119"/>
                  </a:cubicBezTo>
                  <a:cubicBezTo>
                    <a:pt x="55" y="119"/>
                    <a:pt x="56" y="119"/>
                    <a:pt x="58" y="119"/>
                  </a:cubicBezTo>
                  <a:cubicBezTo>
                    <a:pt x="58" y="118"/>
                    <a:pt x="58" y="117"/>
                    <a:pt x="58" y="116"/>
                  </a:cubicBezTo>
                  <a:cubicBezTo>
                    <a:pt x="56" y="116"/>
                    <a:pt x="55" y="116"/>
                    <a:pt x="54" y="116"/>
                  </a:cubicBezTo>
                  <a:close/>
                  <a:moveTo>
                    <a:pt x="47" y="111"/>
                  </a:moveTo>
                  <a:cubicBezTo>
                    <a:pt x="47" y="112"/>
                    <a:pt x="47" y="113"/>
                    <a:pt x="47" y="114"/>
                  </a:cubicBezTo>
                  <a:cubicBezTo>
                    <a:pt x="49" y="114"/>
                    <a:pt x="50" y="114"/>
                    <a:pt x="51" y="114"/>
                  </a:cubicBezTo>
                  <a:cubicBezTo>
                    <a:pt x="51" y="113"/>
                    <a:pt x="51" y="112"/>
                    <a:pt x="51" y="111"/>
                  </a:cubicBezTo>
                  <a:cubicBezTo>
                    <a:pt x="50" y="111"/>
                    <a:pt x="49" y="111"/>
                    <a:pt x="47" y="111"/>
                  </a:cubicBezTo>
                  <a:close/>
                  <a:moveTo>
                    <a:pt x="60" y="105"/>
                  </a:moveTo>
                  <a:cubicBezTo>
                    <a:pt x="60" y="106"/>
                    <a:pt x="60" y="107"/>
                    <a:pt x="60" y="108"/>
                  </a:cubicBezTo>
                  <a:cubicBezTo>
                    <a:pt x="61" y="108"/>
                    <a:pt x="63" y="108"/>
                    <a:pt x="64" y="108"/>
                  </a:cubicBezTo>
                  <a:cubicBezTo>
                    <a:pt x="64" y="107"/>
                    <a:pt x="64" y="106"/>
                    <a:pt x="64" y="105"/>
                  </a:cubicBezTo>
                  <a:cubicBezTo>
                    <a:pt x="63" y="105"/>
                    <a:pt x="61" y="105"/>
                    <a:pt x="60" y="105"/>
                  </a:cubicBezTo>
                  <a:close/>
                  <a:moveTo>
                    <a:pt x="47" y="105"/>
                  </a:moveTo>
                  <a:cubicBezTo>
                    <a:pt x="47" y="106"/>
                    <a:pt x="47" y="107"/>
                    <a:pt x="47" y="108"/>
                  </a:cubicBezTo>
                  <a:cubicBezTo>
                    <a:pt x="49" y="108"/>
                    <a:pt x="50" y="108"/>
                    <a:pt x="51" y="108"/>
                  </a:cubicBezTo>
                  <a:cubicBezTo>
                    <a:pt x="51" y="107"/>
                    <a:pt x="51" y="106"/>
                    <a:pt x="51" y="105"/>
                  </a:cubicBezTo>
                  <a:cubicBezTo>
                    <a:pt x="50" y="105"/>
                    <a:pt x="49" y="105"/>
                    <a:pt x="47" y="105"/>
                  </a:cubicBezTo>
                  <a:close/>
                  <a:moveTo>
                    <a:pt x="60" y="100"/>
                  </a:moveTo>
                  <a:cubicBezTo>
                    <a:pt x="60" y="101"/>
                    <a:pt x="60" y="102"/>
                    <a:pt x="60" y="103"/>
                  </a:cubicBezTo>
                  <a:cubicBezTo>
                    <a:pt x="61" y="103"/>
                    <a:pt x="63" y="103"/>
                    <a:pt x="64" y="103"/>
                  </a:cubicBezTo>
                  <a:cubicBezTo>
                    <a:pt x="64" y="102"/>
                    <a:pt x="64" y="101"/>
                    <a:pt x="64" y="100"/>
                  </a:cubicBezTo>
                  <a:cubicBezTo>
                    <a:pt x="63" y="100"/>
                    <a:pt x="61" y="100"/>
                    <a:pt x="60" y="100"/>
                  </a:cubicBezTo>
                  <a:close/>
                  <a:moveTo>
                    <a:pt x="22" y="100"/>
                  </a:moveTo>
                  <a:cubicBezTo>
                    <a:pt x="22" y="101"/>
                    <a:pt x="22" y="102"/>
                    <a:pt x="22" y="103"/>
                  </a:cubicBezTo>
                  <a:cubicBezTo>
                    <a:pt x="24" y="103"/>
                    <a:pt x="25" y="103"/>
                    <a:pt x="26" y="103"/>
                  </a:cubicBezTo>
                  <a:cubicBezTo>
                    <a:pt x="26" y="102"/>
                    <a:pt x="26" y="101"/>
                    <a:pt x="26" y="100"/>
                  </a:cubicBezTo>
                  <a:cubicBezTo>
                    <a:pt x="25" y="100"/>
                    <a:pt x="24" y="100"/>
                    <a:pt x="22" y="100"/>
                  </a:cubicBezTo>
                  <a:close/>
                  <a:moveTo>
                    <a:pt x="29" y="100"/>
                  </a:moveTo>
                  <a:cubicBezTo>
                    <a:pt x="29" y="101"/>
                    <a:pt x="29" y="102"/>
                    <a:pt x="29" y="103"/>
                  </a:cubicBezTo>
                  <a:cubicBezTo>
                    <a:pt x="30" y="103"/>
                    <a:pt x="31" y="103"/>
                    <a:pt x="33" y="103"/>
                  </a:cubicBezTo>
                  <a:cubicBezTo>
                    <a:pt x="33" y="102"/>
                    <a:pt x="33" y="101"/>
                    <a:pt x="33" y="100"/>
                  </a:cubicBezTo>
                  <a:cubicBezTo>
                    <a:pt x="31" y="100"/>
                    <a:pt x="30" y="100"/>
                    <a:pt x="29" y="100"/>
                  </a:cubicBezTo>
                  <a:close/>
                  <a:moveTo>
                    <a:pt x="35" y="100"/>
                  </a:moveTo>
                  <a:cubicBezTo>
                    <a:pt x="35" y="101"/>
                    <a:pt x="35" y="102"/>
                    <a:pt x="35" y="103"/>
                  </a:cubicBezTo>
                  <a:cubicBezTo>
                    <a:pt x="36" y="103"/>
                    <a:pt x="38" y="103"/>
                    <a:pt x="39" y="103"/>
                  </a:cubicBezTo>
                  <a:cubicBezTo>
                    <a:pt x="39" y="102"/>
                    <a:pt x="39" y="101"/>
                    <a:pt x="39" y="100"/>
                  </a:cubicBezTo>
                  <a:cubicBezTo>
                    <a:pt x="38" y="100"/>
                    <a:pt x="36" y="100"/>
                    <a:pt x="35" y="100"/>
                  </a:cubicBezTo>
                  <a:close/>
                  <a:moveTo>
                    <a:pt x="47" y="100"/>
                  </a:moveTo>
                  <a:cubicBezTo>
                    <a:pt x="47" y="101"/>
                    <a:pt x="47" y="102"/>
                    <a:pt x="47" y="103"/>
                  </a:cubicBezTo>
                  <a:cubicBezTo>
                    <a:pt x="49" y="103"/>
                    <a:pt x="50" y="103"/>
                    <a:pt x="51" y="103"/>
                  </a:cubicBezTo>
                  <a:cubicBezTo>
                    <a:pt x="51" y="102"/>
                    <a:pt x="51" y="101"/>
                    <a:pt x="51" y="100"/>
                  </a:cubicBezTo>
                  <a:cubicBezTo>
                    <a:pt x="50" y="100"/>
                    <a:pt x="49" y="100"/>
                    <a:pt x="47" y="100"/>
                  </a:cubicBezTo>
                  <a:close/>
                  <a:moveTo>
                    <a:pt x="54" y="100"/>
                  </a:moveTo>
                  <a:cubicBezTo>
                    <a:pt x="54" y="101"/>
                    <a:pt x="54" y="102"/>
                    <a:pt x="54" y="103"/>
                  </a:cubicBezTo>
                  <a:cubicBezTo>
                    <a:pt x="55" y="103"/>
                    <a:pt x="56" y="103"/>
                    <a:pt x="58" y="103"/>
                  </a:cubicBezTo>
                  <a:cubicBezTo>
                    <a:pt x="58" y="102"/>
                    <a:pt x="58" y="101"/>
                    <a:pt x="58" y="100"/>
                  </a:cubicBezTo>
                  <a:cubicBezTo>
                    <a:pt x="56" y="100"/>
                    <a:pt x="55" y="100"/>
                    <a:pt x="54" y="100"/>
                  </a:cubicBezTo>
                  <a:close/>
                  <a:moveTo>
                    <a:pt x="60" y="94"/>
                  </a:moveTo>
                  <a:cubicBezTo>
                    <a:pt x="60" y="95"/>
                    <a:pt x="60" y="96"/>
                    <a:pt x="60" y="97"/>
                  </a:cubicBezTo>
                  <a:cubicBezTo>
                    <a:pt x="61" y="97"/>
                    <a:pt x="63" y="97"/>
                    <a:pt x="64" y="97"/>
                  </a:cubicBezTo>
                  <a:cubicBezTo>
                    <a:pt x="64" y="96"/>
                    <a:pt x="64" y="95"/>
                    <a:pt x="64" y="94"/>
                  </a:cubicBezTo>
                  <a:cubicBezTo>
                    <a:pt x="63" y="94"/>
                    <a:pt x="61" y="94"/>
                    <a:pt x="60" y="94"/>
                  </a:cubicBezTo>
                  <a:close/>
                  <a:moveTo>
                    <a:pt x="22" y="94"/>
                  </a:moveTo>
                  <a:cubicBezTo>
                    <a:pt x="22" y="95"/>
                    <a:pt x="22" y="96"/>
                    <a:pt x="22" y="97"/>
                  </a:cubicBezTo>
                  <a:cubicBezTo>
                    <a:pt x="24" y="97"/>
                    <a:pt x="25" y="97"/>
                    <a:pt x="26" y="97"/>
                  </a:cubicBezTo>
                  <a:cubicBezTo>
                    <a:pt x="26" y="96"/>
                    <a:pt x="26" y="95"/>
                    <a:pt x="26" y="94"/>
                  </a:cubicBezTo>
                  <a:cubicBezTo>
                    <a:pt x="25" y="94"/>
                    <a:pt x="24" y="94"/>
                    <a:pt x="22" y="94"/>
                  </a:cubicBezTo>
                  <a:close/>
                  <a:moveTo>
                    <a:pt x="29" y="94"/>
                  </a:moveTo>
                  <a:cubicBezTo>
                    <a:pt x="29" y="95"/>
                    <a:pt x="29" y="96"/>
                    <a:pt x="29" y="97"/>
                  </a:cubicBezTo>
                  <a:cubicBezTo>
                    <a:pt x="30" y="97"/>
                    <a:pt x="31" y="97"/>
                    <a:pt x="33" y="97"/>
                  </a:cubicBezTo>
                  <a:cubicBezTo>
                    <a:pt x="33" y="96"/>
                    <a:pt x="33" y="95"/>
                    <a:pt x="33" y="94"/>
                  </a:cubicBezTo>
                  <a:cubicBezTo>
                    <a:pt x="31" y="94"/>
                    <a:pt x="30" y="94"/>
                    <a:pt x="29" y="94"/>
                  </a:cubicBezTo>
                  <a:close/>
                  <a:moveTo>
                    <a:pt x="35" y="94"/>
                  </a:moveTo>
                  <a:cubicBezTo>
                    <a:pt x="35" y="95"/>
                    <a:pt x="35" y="96"/>
                    <a:pt x="35" y="97"/>
                  </a:cubicBezTo>
                  <a:cubicBezTo>
                    <a:pt x="36" y="97"/>
                    <a:pt x="38" y="97"/>
                    <a:pt x="39" y="97"/>
                  </a:cubicBezTo>
                  <a:cubicBezTo>
                    <a:pt x="39" y="96"/>
                    <a:pt x="39" y="95"/>
                    <a:pt x="39" y="94"/>
                  </a:cubicBezTo>
                  <a:cubicBezTo>
                    <a:pt x="38" y="94"/>
                    <a:pt x="36" y="94"/>
                    <a:pt x="35" y="94"/>
                  </a:cubicBezTo>
                  <a:close/>
                  <a:moveTo>
                    <a:pt x="41" y="94"/>
                  </a:moveTo>
                  <a:cubicBezTo>
                    <a:pt x="41" y="95"/>
                    <a:pt x="41" y="96"/>
                    <a:pt x="41" y="97"/>
                  </a:cubicBezTo>
                  <a:cubicBezTo>
                    <a:pt x="42" y="97"/>
                    <a:pt x="44" y="97"/>
                    <a:pt x="45" y="97"/>
                  </a:cubicBezTo>
                  <a:cubicBezTo>
                    <a:pt x="45" y="96"/>
                    <a:pt x="45" y="95"/>
                    <a:pt x="45" y="94"/>
                  </a:cubicBezTo>
                  <a:cubicBezTo>
                    <a:pt x="44" y="94"/>
                    <a:pt x="42" y="94"/>
                    <a:pt x="41" y="94"/>
                  </a:cubicBezTo>
                  <a:close/>
                  <a:moveTo>
                    <a:pt x="47" y="94"/>
                  </a:moveTo>
                  <a:cubicBezTo>
                    <a:pt x="47" y="95"/>
                    <a:pt x="47" y="96"/>
                    <a:pt x="47" y="97"/>
                  </a:cubicBezTo>
                  <a:cubicBezTo>
                    <a:pt x="49" y="97"/>
                    <a:pt x="50" y="97"/>
                    <a:pt x="51" y="97"/>
                  </a:cubicBezTo>
                  <a:cubicBezTo>
                    <a:pt x="51" y="96"/>
                    <a:pt x="51" y="95"/>
                    <a:pt x="51" y="94"/>
                  </a:cubicBezTo>
                  <a:cubicBezTo>
                    <a:pt x="50" y="94"/>
                    <a:pt x="49" y="94"/>
                    <a:pt x="47" y="94"/>
                  </a:cubicBezTo>
                  <a:close/>
                  <a:moveTo>
                    <a:pt x="60" y="88"/>
                  </a:moveTo>
                  <a:cubicBezTo>
                    <a:pt x="60" y="89"/>
                    <a:pt x="60" y="90"/>
                    <a:pt x="60" y="91"/>
                  </a:cubicBezTo>
                  <a:cubicBezTo>
                    <a:pt x="61" y="91"/>
                    <a:pt x="63" y="91"/>
                    <a:pt x="64" y="91"/>
                  </a:cubicBezTo>
                  <a:cubicBezTo>
                    <a:pt x="64" y="90"/>
                    <a:pt x="64" y="89"/>
                    <a:pt x="64" y="88"/>
                  </a:cubicBezTo>
                  <a:cubicBezTo>
                    <a:pt x="63" y="88"/>
                    <a:pt x="61" y="88"/>
                    <a:pt x="60" y="88"/>
                  </a:cubicBezTo>
                  <a:close/>
                  <a:moveTo>
                    <a:pt x="29" y="88"/>
                  </a:moveTo>
                  <a:cubicBezTo>
                    <a:pt x="29" y="89"/>
                    <a:pt x="29" y="90"/>
                    <a:pt x="29" y="91"/>
                  </a:cubicBezTo>
                  <a:cubicBezTo>
                    <a:pt x="30" y="91"/>
                    <a:pt x="31" y="91"/>
                    <a:pt x="33" y="91"/>
                  </a:cubicBezTo>
                  <a:cubicBezTo>
                    <a:pt x="33" y="90"/>
                    <a:pt x="33" y="89"/>
                    <a:pt x="33" y="88"/>
                  </a:cubicBezTo>
                  <a:cubicBezTo>
                    <a:pt x="31" y="88"/>
                    <a:pt x="30" y="88"/>
                    <a:pt x="29" y="88"/>
                  </a:cubicBezTo>
                  <a:close/>
                  <a:moveTo>
                    <a:pt x="35" y="88"/>
                  </a:moveTo>
                  <a:cubicBezTo>
                    <a:pt x="35" y="89"/>
                    <a:pt x="35" y="90"/>
                    <a:pt x="35" y="91"/>
                  </a:cubicBezTo>
                  <a:cubicBezTo>
                    <a:pt x="36" y="91"/>
                    <a:pt x="38" y="91"/>
                    <a:pt x="39" y="91"/>
                  </a:cubicBezTo>
                  <a:cubicBezTo>
                    <a:pt x="39" y="90"/>
                    <a:pt x="39" y="89"/>
                    <a:pt x="39" y="88"/>
                  </a:cubicBezTo>
                  <a:cubicBezTo>
                    <a:pt x="38" y="88"/>
                    <a:pt x="36" y="88"/>
                    <a:pt x="35" y="88"/>
                  </a:cubicBezTo>
                  <a:close/>
                  <a:moveTo>
                    <a:pt x="41" y="88"/>
                  </a:moveTo>
                  <a:cubicBezTo>
                    <a:pt x="41" y="89"/>
                    <a:pt x="41" y="90"/>
                    <a:pt x="41" y="91"/>
                  </a:cubicBezTo>
                  <a:cubicBezTo>
                    <a:pt x="42" y="91"/>
                    <a:pt x="44" y="91"/>
                    <a:pt x="45" y="91"/>
                  </a:cubicBezTo>
                  <a:cubicBezTo>
                    <a:pt x="45" y="90"/>
                    <a:pt x="45" y="89"/>
                    <a:pt x="45" y="88"/>
                  </a:cubicBezTo>
                  <a:cubicBezTo>
                    <a:pt x="44" y="88"/>
                    <a:pt x="42" y="88"/>
                    <a:pt x="41" y="88"/>
                  </a:cubicBezTo>
                  <a:close/>
                  <a:moveTo>
                    <a:pt x="47" y="88"/>
                  </a:moveTo>
                  <a:cubicBezTo>
                    <a:pt x="47" y="89"/>
                    <a:pt x="47" y="90"/>
                    <a:pt x="47" y="91"/>
                  </a:cubicBezTo>
                  <a:cubicBezTo>
                    <a:pt x="49" y="91"/>
                    <a:pt x="50" y="91"/>
                    <a:pt x="51" y="91"/>
                  </a:cubicBezTo>
                  <a:cubicBezTo>
                    <a:pt x="51" y="90"/>
                    <a:pt x="51" y="89"/>
                    <a:pt x="51" y="88"/>
                  </a:cubicBezTo>
                  <a:cubicBezTo>
                    <a:pt x="50" y="88"/>
                    <a:pt x="49" y="88"/>
                    <a:pt x="47" y="88"/>
                  </a:cubicBezTo>
                  <a:close/>
                  <a:moveTo>
                    <a:pt x="60" y="83"/>
                  </a:moveTo>
                  <a:cubicBezTo>
                    <a:pt x="60" y="84"/>
                    <a:pt x="60" y="85"/>
                    <a:pt x="60" y="86"/>
                  </a:cubicBezTo>
                  <a:cubicBezTo>
                    <a:pt x="61" y="86"/>
                    <a:pt x="63" y="86"/>
                    <a:pt x="64" y="86"/>
                  </a:cubicBezTo>
                  <a:cubicBezTo>
                    <a:pt x="64" y="85"/>
                    <a:pt x="64" y="84"/>
                    <a:pt x="64" y="83"/>
                  </a:cubicBezTo>
                  <a:cubicBezTo>
                    <a:pt x="63" y="83"/>
                    <a:pt x="61" y="83"/>
                    <a:pt x="60" y="83"/>
                  </a:cubicBezTo>
                  <a:close/>
                  <a:moveTo>
                    <a:pt x="29" y="83"/>
                  </a:moveTo>
                  <a:cubicBezTo>
                    <a:pt x="29" y="84"/>
                    <a:pt x="29" y="85"/>
                    <a:pt x="29" y="86"/>
                  </a:cubicBezTo>
                  <a:cubicBezTo>
                    <a:pt x="30" y="86"/>
                    <a:pt x="31" y="86"/>
                    <a:pt x="33" y="86"/>
                  </a:cubicBezTo>
                  <a:cubicBezTo>
                    <a:pt x="33" y="85"/>
                    <a:pt x="33" y="84"/>
                    <a:pt x="33" y="83"/>
                  </a:cubicBezTo>
                  <a:cubicBezTo>
                    <a:pt x="31" y="83"/>
                    <a:pt x="30" y="83"/>
                    <a:pt x="29" y="83"/>
                  </a:cubicBezTo>
                  <a:close/>
                  <a:moveTo>
                    <a:pt x="54" y="83"/>
                  </a:moveTo>
                  <a:cubicBezTo>
                    <a:pt x="54" y="84"/>
                    <a:pt x="54" y="85"/>
                    <a:pt x="54" y="86"/>
                  </a:cubicBezTo>
                  <a:cubicBezTo>
                    <a:pt x="55" y="86"/>
                    <a:pt x="56" y="86"/>
                    <a:pt x="58" y="86"/>
                  </a:cubicBezTo>
                  <a:cubicBezTo>
                    <a:pt x="58" y="85"/>
                    <a:pt x="58" y="84"/>
                    <a:pt x="58" y="83"/>
                  </a:cubicBezTo>
                  <a:cubicBezTo>
                    <a:pt x="56" y="83"/>
                    <a:pt x="55" y="83"/>
                    <a:pt x="54" y="83"/>
                  </a:cubicBezTo>
                  <a:close/>
                  <a:moveTo>
                    <a:pt x="60" y="77"/>
                  </a:moveTo>
                  <a:cubicBezTo>
                    <a:pt x="60" y="78"/>
                    <a:pt x="60" y="79"/>
                    <a:pt x="60" y="80"/>
                  </a:cubicBezTo>
                  <a:cubicBezTo>
                    <a:pt x="61" y="80"/>
                    <a:pt x="63" y="80"/>
                    <a:pt x="64" y="80"/>
                  </a:cubicBezTo>
                  <a:cubicBezTo>
                    <a:pt x="64" y="79"/>
                    <a:pt x="64" y="78"/>
                    <a:pt x="64" y="77"/>
                  </a:cubicBezTo>
                  <a:cubicBezTo>
                    <a:pt x="63" y="77"/>
                    <a:pt x="61" y="77"/>
                    <a:pt x="60" y="77"/>
                  </a:cubicBezTo>
                  <a:close/>
                  <a:moveTo>
                    <a:pt x="35" y="77"/>
                  </a:moveTo>
                  <a:cubicBezTo>
                    <a:pt x="35" y="78"/>
                    <a:pt x="35" y="79"/>
                    <a:pt x="35" y="80"/>
                  </a:cubicBezTo>
                  <a:cubicBezTo>
                    <a:pt x="36" y="80"/>
                    <a:pt x="38" y="80"/>
                    <a:pt x="39" y="80"/>
                  </a:cubicBezTo>
                  <a:cubicBezTo>
                    <a:pt x="39" y="79"/>
                    <a:pt x="39" y="78"/>
                    <a:pt x="39" y="77"/>
                  </a:cubicBezTo>
                  <a:cubicBezTo>
                    <a:pt x="38" y="77"/>
                    <a:pt x="36" y="77"/>
                    <a:pt x="35" y="77"/>
                  </a:cubicBezTo>
                  <a:close/>
                  <a:moveTo>
                    <a:pt x="41" y="77"/>
                  </a:moveTo>
                  <a:cubicBezTo>
                    <a:pt x="41" y="78"/>
                    <a:pt x="41" y="79"/>
                    <a:pt x="41" y="80"/>
                  </a:cubicBezTo>
                  <a:cubicBezTo>
                    <a:pt x="42" y="80"/>
                    <a:pt x="44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4" y="77"/>
                    <a:pt x="42" y="77"/>
                    <a:pt x="41" y="77"/>
                  </a:cubicBezTo>
                  <a:close/>
                  <a:moveTo>
                    <a:pt x="47" y="77"/>
                  </a:moveTo>
                  <a:cubicBezTo>
                    <a:pt x="47" y="78"/>
                    <a:pt x="47" y="79"/>
                    <a:pt x="47" y="80"/>
                  </a:cubicBezTo>
                  <a:cubicBezTo>
                    <a:pt x="49" y="80"/>
                    <a:pt x="50" y="80"/>
                    <a:pt x="51" y="80"/>
                  </a:cubicBezTo>
                  <a:cubicBezTo>
                    <a:pt x="51" y="79"/>
                    <a:pt x="51" y="78"/>
                    <a:pt x="51" y="77"/>
                  </a:cubicBezTo>
                  <a:cubicBezTo>
                    <a:pt x="50" y="77"/>
                    <a:pt x="49" y="77"/>
                    <a:pt x="47" y="77"/>
                  </a:cubicBezTo>
                  <a:close/>
                  <a:moveTo>
                    <a:pt x="54" y="77"/>
                  </a:moveTo>
                  <a:cubicBezTo>
                    <a:pt x="54" y="78"/>
                    <a:pt x="54" y="79"/>
                    <a:pt x="54" y="80"/>
                  </a:cubicBezTo>
                  <a:cubicBezTo>
                    <a:pt x="55" y="80"/>
                    <a:pt x="56" y="80"/>
                    <a:pt x="58" y="80"/>
                  </a:cubicBezTo>
                  <a:cubicBezTo>
                    <a:pt x="58" y="79"/>
                    <a:pt x="58" y="78"/>
                    <a:pt x="58" y="77"/>
                  </a:cubicBezTo>
                  <a:cubicBezTo>
                    <a:pt x="56" y="77"/>
                    <a:pt x="55" y="77"/>
                    <a:pt x="54" y="77"/>
                  </a:cubicBezTo>
                  <a:close/>
                  <a:moveTo>
                    <a:pt x="60" y="72"/>
                  </a:moveTo>
                  <a:cubicBezTo>
                    <a:pt x="60" y="73"/>
                    <a:pt x="60" y="74"/>
                    <a:pt x="60" y="75"/>
                  </a:cubicBezTo>
                  <a:cubicBezTo>
                    <a:pt x="61" y="75"/>
                    <a:pt x="63" y="75"/>
                    <a:pt x="64" y="75"/>
                  </a:cubicBezTo>
                  <a:cubicBezTo>
                    <a:pt x="64" y="74"/>
                    <a:pt x="64" y="73"/>
                    <a:pt x="64" y="72"/>
                  </a:cubicBezTo>
                  <a:cubicBezTo>
                    <a:pt x="63" y="72"/>
                    <a:pt x="61" y="72"/>
                    <a:pt x="60" y="72"/>
                  </a:cubicBezTo>
                  <a:close/>
                  <a:moveTo>
                    <a:pt x="29" y="72"/>
                  </a:moveTo>
                  <a:cubicBezTo>
                    <a:pt x="29" y="73"/>
                    <a:pt x="29" y="74"/>
                    <a:pt x="29" y="75"/>
                  </a:cubicBezTo>
                  <a:cubicBezTo>
                    <a:pt x="30" y="75"/>
                    <a:pt x="31" y="75"/>
                    <a:pt x="33" y="75"/>
                  </a:cubicBezTo>
                  <a:cubicBezTo>
                    <a:pt x="33" y="74"/>
                    <a:pt x="33" y="73"/>
                    <a:pt x="33" y="72"/>
                  </a:cubicBezTo>
                  <a:cubicBezTo>
                    <a:pt x="31" y="72"/>
                    <a:pt x="30" y="72"/>
                    <a:pt x="29" y="72"/>
                  </a:cubicBezTo>
                  <a:close/>
                  <a:moveTo>
                    <a:pt x="35" y="72"/>
                  </a:moveTo>
                  <a:cubicBezTo>
                    <a:pt x="35" y="73"/>
                    <a:pt x="35" y="74"/>
                    <a:pt x="35" y="75"/>
                  </a:cubicBezTo>
                  <a:cubicBezTo>
                    <a:pt x="36" y="75"/>
                    <a:pt x="38" y="75"/>
                    <a:pt x="39" y="75"/>
                  </a:cubicBezTo>
                  <a:cubicBezTo>
                    <a:pt x="39" y="74"/>
                    <a:pt x="39" y="73"/>
                    <a:pt x="39" y="72"/>
                  </a:cubicBezTo>
                  <a:cubicBezTo>
                    <a:pt x="38" y="72"/>
                    <a:pt x="36" y="72"/>
                    <a:pt x="35" y="72"/>
                  </a:cubicBezTo>
                  <a:close/>
                  <a:moveTo>
                    <a:pt x="47" y="72"/>
                  </a:moveTo>
                  <a:cubicBezTo>
                    <a:pt x="47" y="73"/>
                    <a:pt x="47" y="74"/>
                    <a:pt x="47" y="75"/>
                  </a:cubicBezTo>
                  <a:cubicBezTo>
                    <a:pt x="49" y="75"/>
                    <a:pt x="50" y="75"/>
                    <a:pt x="51" y="75"/>
                  </a:cubicBezTo>
                  <a:cubicBezTo>
                    <a:pt x="51" y="74"/>
                    <a:pt x="51" y="73"/>
                    <a:pt x="51" y="72"/>
                  </a:cubicBezTo>
                  <a:cubicBezTo>
                    <a:pt x="50" y="72"/>
                    <a:pt x="49" y="72"/>
                    <a:pt x="47" y="72"/>
                  </a:cubicBezTo>
                  <a:close/>
                  <a:moveTo>
                    <a:pt x="54" y="72"/>
                  </a:moveTo>
                  <a:cubicBezTo>
                    <a:pt x="54" y="73"/>
                    <a:pt x="54" y="74"/>
                    <a:pt x="54" y="75"/>
                  </a:cubicBezTo>
                  <a:cubicBezTo>
                    <a:pt x="55" y="75"/>
                    <a:pt x="56" y="75"/>
                    <a:pt x="58" y="75"/>
                  </a:cubicBezTo>
                  <a:cubicBezTo>
                    <a:pt x="58" y="74"/>
                    <a:pt x="58" y="73"/>
                    <a:pt x="58" y="72"/>
                  </a:cubicBezTo>
                  <a:cubicBezTo>
                    <a:pt x="56" y="72"/>
                    <a:pt x="55" y="72"/>
                    <a:pt x="54" y="72"/>
                  </a:cubicBezTo>
                  <a:close/>
                  <a:moveTo>
                    <a:pt x="60" y="66"/>
                  </a:moveTo>
                  <a:cubicBezTo>
                    <a:pt x="60" y="67"/>
                    <a:pt x="60" y="68"/>
                    <a:pt x="60" y="69"/>
                  </a:cubicBezTo>
                  <a:cubicBezTo>
                    <a:pt x="61" y="69"/>
                    <a:pt x="63" y="69"/>
                    <a:pt x="64" y="69"/>
                  </a:cubicBezTo>
                  <a:cubicBezTo>
                    <a:pt x="64" y="68"/>
                    <a:pt x="64" y="67"/>
                    <a:pt x="64" y="66"/>
                  </a:cubicBezTo>
                  <a:cubicBezTo>
                    <a:pt x="63" y="66"/>
                    <a:pt x="61" y="66"/>
                    <a:pt x="60" y="66"/>
                  </a:cubicBezTo>
                  <a:close/>
                  <a:moveTo>
                    <a:pt x="41" y="66"/>
                  </a:moveTo>
                  <a:cubicBezTo>
                    <a:pt x="41" y="67"/>
                    <a:pt x="41" y="68"/>
                    <a:pt x="41" y="69"/>
                  </a:cubicBezTo>
                  <a:cubicBezTo>
                    <a:pt x="42" y="69"/>
                    <a:pt x="44" y="69"/>
                    <a:pt x="45" y="69"/>
                  </a:cubicBezTo>
                  <a:cubicBezTo>
                    <a:pt x="45" y="68"/>
                    <a:pt x="45" y="67"/>
                    <a:pt x="45" y="66"/>
                  </a:cubicBezTo>
                  <a:cubicBezTo>
                    <a:pt x="44" y="66"/>
                    <a:pt x="42" y="66"/>
                    <a:pt x="41" y="66"/>
                  </a:cubicBezTo>
                  <a:close/>
                  <a:moveTo>
                    <a:pt x="47" y="66"/>
                  </a:moveTo>
                  <a:cubicBezTo>
                    <a:pt x="47" y="67"/>
                    <a:pt x="47" y="68"/>
                    <a:pt x="47" y="69"/>
                  </a:cubicBezTo>
                  <a:cubicBezTo>
                    <a:pt x="49" y="69"/>
                    <a:pt x="50" y="69"/>
                    <a:pt x="51" y="69"/>
                  </a:cubicBezTo>
                  <a:cubicBezTo>
                    <a:pt x="51" y="68"/>
                    <a:pt x="51" y="67"/>
                    <a:pt x="51" y="66"/>
                  </a:cubicBezTo>
                  <a:cubicBezTo>
                    <a:pt x="50" y="66"/>
                    <a:pt x="49" y="66"/>
                    <a:pt x="47" y="66"/>
                  </a:cubicBezTo>
                  <a:close/>
                  <a:moveTo>
                    <a:pt x="54" y="66"/>
                  </a:moveTo>
                  <a:cubicBezTo>
                    <a:pt x="54" y="67"/>
                    <a:pt x="54" y="68"/>
                    <a:pt x="54" y="69"/>
                  </a:cubicBezTo>
                  <a:cubicBezTo>
                    <a:pt x="55" y="69"/>
                    <a:pt x="56" y="69"/>
                    <a:pt x="58" y="69"/>
                  </a:cubicBezTo>
                  <a:cubicBezTo>
                    <a:pt x="58" y="68"/>
                    <a:pt x="58" y="67"/>
                    <a:pt x="58" y="66"/>
                  </a:cubicBezTo>
                  <a:cubicBezTo>
                    <a:pt x="56" y="66"/>
                    <a:pt x="55" y="66"/>
                    <a:pt x="54" y="66"/>
                  </a:cubicBezTo>
                  <a:close/>
                  <a:moveTo>
                    <a:pt x="60" y="60"/>
                  </a:moveTo>
                  <a:cubicBezTo>
                    <a:pt x="60" y="61"/>
                    <a:pt x="60" y="62"/>
                    <a:pt x="60" y="63"/>
                  </a:cubicBezTo>
                  <a:cubicBezTo>
                    <a:pt x="61" y="63"/>
                    <a:pt x="63" y="63"/>
                    <a:pt x="64" y="63"/>
                  </a:cubicBezTo>
                  <a:cubicBezTo>
                    <a:pt x="64" y="62"/>
                    <a:pt x="64" y="61"/>
                    <a:pt x="64" y="60"/>
                  </a:cubicBezTo>
                  <a:cubicBezTo>
                    <a:pt x="63" y="60"/>
                    <a:pt x="61" y="60"/>
                    <a:pt x="60" y="60"/>
                  </a:cubicBezTo>
                  <a:close/>
                  <a:moveTo>
                    <a:pt x="29" y="60"/>
                  </a:moveTo>
                  <a:cubicBezTo>
                    <a:pt x="29" y="61"/>
                    <a:pt x="29" y="62"/>
                    <a:pt x="29" y="63"/>
                  </a:cubicBezTo>
                  <a:cubicBezTo>
                    <a:pt x="30" y="63"/>
                    <a:pt x="31" y="63"/>
                    <a:pt x="33" y="63"/>
                  </a:cubicBezTo>
                  <a:cubicBezTo>
                    <a:pt x="33" y="62"/>
                    <a:pt x="33" y="61"/>
                    <a:pt x="33" y="60"/>
                  </a:cubicBezTo>
                  <a:cubicBezTo>
                    <a:pt x="31" y="60"/>
                    <a:pt x="30" y="60"/>
                    <a:pt x="29" y="60"/>
                  </a:cubicBezTo>
                  <a:close/>
                  <a:moveTo>
                    <a:pt x="41" y="60"/>
                  </a:moveTo>
                  <a:cubicBezTo>
                    <a:pt x="41" y="61"/>
                    <a:pt x="41" y="62"/>
                    <a:pt x="41" y="63"/>
                  </a:cubicBezTo>
                  <a:cubicBezTo>
                    <a:pt x="42" y="63"/>
                    <a:pt x="44" y="63"/>
                    <a:pt x="45" y="63"/>
                  </a:cubicBezTo>
                  <a:cubicBezTo>
                    <a:pt x="45" y="62"/>
                    <a:pt x="45" y="61"/>
                    <a:pt x="45" y="60"/>
                  </a:cubicBezTo>
                  <a:cubicBezTo>
                    <a:pt x="44" y="60"/>
                    <a:pt x="42" y="60"/>
                    <a:pt x="41" y="60"/>
                  </a:cubicBezTo>
                  <a:close/>
                  <a:moveTo>
                    <a:pt x="47" y="60"/>
                  </a:moveTo>
                  <a:cubicBezTo>
                    <a:pt x="47" y="61"/>
                    <a:pt x="47" y="62"/>
                    <a:pt x="47" y="63"/>
                  </a:cubicBezTo>
                  <a:cubicBezTo>
                    <a:pt x="49" y="63"/>
                    <a:pt x="50" y="63"/>
                    <a:pt x="51" y="63"/>
                  </a:cubicBezTo>
                  <a:cubicBezTo>
                    <a:pt x="51" y="62"/>
                    <a:pt x="51" y="61"/>
                    <a:pt x="51" y="60"/>
                  </a:cubicBezTo>
                  <a:cubicBezTo>
                    <a:pt x="50" y="60"/>
                    <a:pt x="49" y="60"/>
                    <a:pt x="47" y="60"/>
                  </a:cubicBezTo>
                  <a:close/>
                  <a:moveTo>
                    <a:pt x="54" y="60"/>
                  </a:moveTo>
                  <a:cubicBezTo>
                    <a:pt x="54" y="61"/>
                    <a:pt x="54" y="62"/>
                    <a:pt x="54" y="63"/>
                  </a:cubicBezTo>
                  <a:cubicBezTo>
                    <a:pt x="55" y="63"/>
                    <a:pt x="56" y="63"/>
                    <a:pt x="58" y="63"/>
                  </a:cubicBezTo>
                  <a:cubicBezTo>
                    <a:pt x="58" y="62"/>
                    <a:pt x="58" y="61"/>
                    <a:pt x="58" y="60"/>
                  </a:cubicBezTo>
                  <a:cubicBezTo>
                    <a:pt x="56" y="60"/>
                    <a:pt x="55" y="60"/>
                    <a:pt x="54" y="60"/>
                  </a:cubicBezTo>
                  <a:close/>
                  <a:moveTo>
                    <a:pt x="60" y="55"/>
                  </a:moveTo>
                  <a:cubicBezTo>
                    <a:pt x="60" y="56"/>
                    <a:pt x="60" y="57"/>
                    <a:pt x="60" y="58"/>
                  </a:cubicBezTo>
                  <a:cubicBezTo>
                    <a:pt x="61" y="58"/>
                    <a:pt x="63" y="58"/>
                    <a:pt x="64" y="58"/>
                  </a:cubicBezTo>
                  <a:cubicBezTo>
                    <a:pt x="64" y="57"/>
                    <a:pt x="64" y="56"/>
                    <a:pt x="64" y="55"/>
                  </a:cubicBezTo>
                  <a:cubicBezTo>
                    <a:pt x="63" y="55"/>
                    <a:pt x="61" y="55"/>
                    <a:pt x="60" y="55"/>
                  </a:cubicBezTo>
                  <a:close/>
                  <a:moveTo>
                    <a:pt x="35" y="55"/>
                  </a:moveTo>
                  <a:cubicBezTo>
                    <a:pt x="35" y="56"/>
                    <a:pt x="35" y="57"/>
                    <a:pt x="35" y="58"/>
                  </a:cubicBezTo>
                  <a:cubicBezTo>
                    <a:pt x="36" y="58"/>
                    <a:pt x="38" y="58"/>
                    <a:pt x="39" y="58"/>
                  </a:cubicBezTo>
                  <a:cubicBezTo>
                    <a:pt x="39" y="57"/>
                    <a:pt x="39" y="56"/>
                    <a:pt x="39" y="55"/>
                  </a:cubicBezTo>
                  <a:cubicBezTo>
                    <a:pt x="38" y="55"/>
                    <a:pt x="36" y="55"/>
                    <a:pt x="35" y="55"/>
                  </a:cubicBezTo>
                  <a:close/>
                  <a:moveTo>
                    <a:pt x="47" y="55"/>
                  </a:moveTo>
                  <a:cubicBezTo>
                    <a:pt x="47" y="56"/>
                    <a:pt x="47" y="57"/>
                    <a:pt x="47" y="58"/>
                  </a:cubicBezTo>
                  <a:cubicBezTo>
                    <a:pt x="49" y="58"/>
                    <a:pt x="50" y="58"/>
                    <a:pt x="51" y="58"/>
                  </a:cubicBezTo>
                  <a:cubicBezTo>
                    <a:pt x="51" y="57"/>
                    <a:pt x="51" y="56"/>
                    <a:pt x="51" y="55"/>
                  </a:cubicBezTo>
                  <a:cubicBezTo>
                    <a:pt x="50" y="55"/>
                    <a:pt x="49" y="55"/>
                    <a:pt x="47" y="55"/>
                  </a:cubicBezTo>
                  <a:close/>
                  <a:moveTo>
                    <a:pt x="35" y="49"/>
                  </a:moveTo>
                  <a:cubicBezTo>
                    <a:pt x="35" y="50"/>
                    <a:pt x="35" y="51"/>
                    <a:pt x="35" y="52"/>
                  </a:cubicBezTo>
                  <a:cubicBezTo>
                    <a:pt x="36" y="52"/>
                    <a:pt x="38" y="52"/>
                    <a:pt x="39" y="52"/>
                  </a:cubicBezTo>
                  <a:cubicBezTo>
                    <a:pt x="39" y="51"/>
                    <a:pt x="39" y="50"/>
                    <a:pt x="39" y="49"/>
                  </a:cubicBezTo>
                  <a:cubicBezTo>
                    <a:pt x="38" y="49"/>
                    <a:pt x="36" y="49"/>
                    <a:pt x="35" y="49"/>
                  </a:cubicBezTo>
                  <a:close/>
                  <a:moveTo>
                    <a:pt x="47" y="49"/>
                  </a:moveTo>
                  <a:cubicBezTo>
                    <a:pt x="47" y="50"/>
                    <a:pt x="47" y="51"/>
                    <a:pt x="47" y="52"/>
                  </a:cubicBezTo>
                  <a:cubicBezTo>
                    <a:pt x="49" y="52"/>
                    <a:pt x="50" y="52"/>
                    <a:pt x="51" y="52"/>
                  </a:cubicBezTo>
                  <a:cubicBezTo>
                    <a:pt x="51" y="51"/>
                    <a:pt x="51" y="50"/>
                    <a:pt x="51" y="49"/>
                  </a:cubicBezTo>
                  <a:cubicBezTo>
                    <a:pt x="50" y="49"/>
                    <a:pt x="49" y="49"/>
                    <a:pt x="47" y="49"/>
                  </a:cubicBezTo>
                  <a:close/>
                  <a:moveTo>
                    <a:pt x="54" y="49"/>
                  </a:moveTo>
                  <a:cubicBezTo>
                    <a:pt x="54" y="50"/>
                    <a:pt x="54" y="51"/>
                    <a:pt x="54" y="52"/>
                  </a:cubicBezTo>
                  <a:cubicBezTo>
                    <a:pt x="55" y="52"/>
                    <a:pt x="56" y="52"/>
                    <a:pt x="58" y="52"/>
                  </a:cubicBezTo>
                  <a:cubicBezTo>
                    <a:pt x="58" y="51"/>
                    <a:pt x="58" y="50"/>
                    <a:pt x="58" y="49"/>
                  </a:cubicBezTo>
                  <a:cubicBezTo>
                    <a:pt x="56" y="49"/>
                    <a:pt x="55" y="49"/>
                    <a:pt x="54" y="49"/>
                  </a:cubicBezTo>
                  <a:close/>
                  <a:moveTo>
                    <a:pt x="22" y="44"/>
                  </a:moveTo>
                  <a:cubicBezTo>
                    <a:pt x="22" y="45"/>
                    <a:pt x="22" y="46"/>
                    <a:pt x="22" y="47"/>
                  </a:cubicBezTo>
                  <a:cubicBezTo>
                    <a:pt x="24" y="47"/>
                    <a:pt x="25" y="47"/>
                    <a:pt x="26" y="47"/>
                  </a:cubicBezTo>
                  <a:cubicBezTo>
                    <a:pt x="26" y="46"/>
                    <a:pt x="26" y="45"/>
                    <a:pt x="26" y="44"/>
                  </a:cubicBezTo>
                  <a:cubicBezTo>
                    <a:pt x="25" y="44"/>
                    <a:pt x="24" y="44"/>
                    <a:pt x="22" y="44"/>
                  </a:cubicBezTo>
                  <a:close/>
                  <a:moveTo>
                    <a:pt x="35" y="44"/>
                  </a:moveTo>
                  <a:cubicBezTo>
                    <a:pt x="35" y="45"/>
                    <a:pt x="35" y="46"/>
                    <a:pt x="35" y="47"/>
                  </a:cubicBezTo>
                  <a:cubicBezTo>
                    <a:pt x="36" y="47"/>
                    <a:pt x="38" y="47"/>
                    <a:pt x="39" y="47"/>
                  </a:cubicBezTo>
                  <a:cubicBezTo>
                    <a:pt x="39" y="46"/>
                    <a:pt x="39" y="45"/>
                    <a:pt x="39" y="44"/>
                  </a:cubicBezTo>
                  <a:cubicBezTo>
                    <a:pt x="38" y="44"/>
                    <a:pt x="36" y="44"/>
                    <a:pt x="35" y="44"/>
                  </a:cubicBezTo>
                  <a:close/>
                  <a:moveTo>
                    <a:pt x="47" y="44"/>
                  </a:moveTo>
                  <a:cubicBezTo>
                    <a:pt x="47" y="45"/>
                    <a:pt x="47" y="46"/>
                    <a:pt x="47" y="47"/>
                  </a:cubicBezTo>
                  <a:cubicBezTo>
                    <a:pt x="49" y="47"/>
                    <a:pt x="50" y="47"/>
                    <a:pt x="51" y="47"/>
                  </a:cubicBezTo>
                  <a:cubicBezTo>
                    <a:pt x="51" y="46"/>
                    <a:pt x="51" y="45"/>
                    <a:pt x="51" y="44"/>
                  </a:cubicBezTo>
                  <a:cubicBezTo>
                    <a:pt x="50" y="44"/>
                    <a:pt x="49" y="44"/>
                    <a:pt x="47" y="44"/>
                  </a:cubicBezTo>
                  <a:close/>
                  <a:moveTo>
                    <a:pt x="21" y="7"/>
                  </a:moveTo>
                  <a:cubicBezTo>
                    <a:pt x="23" y="27"/>
                    <a:pt x="23" y="27"/>
                    <a:pt x="23" y="27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0" y="7"/>
                    <a:pt x="60" y="7"/>
                    <a:pt x="60" y="7"/>
                  </a:cubicBezTo>
                  <a:lnTo>
                    <a:pt x="21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30" name="Rectangle 2594"/>
            <p:cNvSpPr>
              <a:spLocks noChangeArrowheads="1"/>
            </p:cNvSpPr>
            <p:nvPr/>
          </p:nvSpPr>
          <p:spPr bwMode="auto">
            <a:xfrm>
              <a:off x="-3133724" y="1143000"/>
              <a:ext cx="3694113" cy="4571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31" name="Freeform 2595"/>
            <p:cNvSpPr>
              <a:spLocks noEditPoints="1"/>
            </p:cNvSpPr>
            <p:nvPr/>
          </p:nvSpPr>
          <p:spPr bwMode="auto">
            <a:xfrm>
              <a:off x="-1325563" y="-598196"/>
              <a:ext cx="239714" cy="1753896"/>
            </a:xfrm>
            <a:custGeom>
              <a:avLst/>
              <a:gdLst>
                <a:gd name="T0" fmla="*/ 26 w 29"/>
                <a:gd name="T1" fmla="*/ 88 h 283"/>
                <a:gd name="T2" fmla="*/ 29 w 29"/>
                <a:gd name="T3" fmla="*/ 101 h 283"/>
                <a:gd name="T4" fmla="*/ 28 w 29"/>
                <a:gd name="T5" fmla="*/ 283 h 283"/>
                <a:gd name="T6" fmla="*/ 4 w 29"/>
                <a:gd name="T7" fmla="*/ 101 h 283"/>
                <a:gd name="T8" fmla="*/ 0 w 29"/>
                <a:gd name="T9" fmla="*/ 88 h 283"/>
                <a:gd name="T10" fmla="*/ 11 w 29"/>
                <a:gd name="T11" fmla="*/ 81 h 283"/>
                <a:gd name="T12" fmla="*/ 10 w 29"/>
                <a:gd name="T13" fmla="*/ 43 h 283"/>
                <a:gd name="T14" fmla="*/ 11 w 29"/>
                <a:gd name="T15" fmla="*/ 36 h 283"/>
                <a:gd name="T16" fmla="*/ 14 w 29"/>
                <a:gd name="T17" fmla="*/ 34 h 283"/>
                <a:gd name="T18" fmla="*/ 13 w 29"/>
                <a:gd name="T19" fmla="*/ 31 h 283"/>
                <a:gd name="T20" fmla="*/ 14 w 29"/>
                <a:gd name="T21" fmla="*/ 28 h 283"/>
                <a:gd name="T22" fmla="*/ 13 w 29"/>
                <a:gd name="T23" fmla="*/ 15 h 283"/>
                <a:gd name="T24" fmla="*/ 14 w 29"/>
                <a:gd name="T25" fmla="*/ 12 h 283"/>
                <a:gd name="T26" fmla="*/ 15 w 29"/>
                <a:gd name="T27" fmla="*/ 0 h 283"/>
                <a:gd name="T28" fmla="*/ 17 w 29"/>
                <a:gd name="T29" fmla="*/ 12 h 283"/>
                <a:gd name="T30" fmla="*/ 16 w 29"/>
                <a:gd name="T31" fmla="*/ 15 h 283"/>
                <a:gd name="T32" fmla="*/ 17 w 29"/>
                <a:gd name="T33" fmla="*/ 28 h 283"/>
                <a:gd name="T34" fmla="*/ 16 w 29"/>
                <a:gd name="T35" fmla="*/ 31 h 283"/>
                <a:gd name="T36" fmla="*/ 19 w 29"/>
                <a:gd name="T37" fmla="*/ 34 h 283"/>
                <a:gd name="T38" fmla="*/ 20 w 29"/>
                <a:gd name="T39" fmla="*/ 36 h 283"/>
                <a:gd name="T40" fmla="*/ 17 w 29"/>
                <a:gd name="T41" fmla="*/ 43 h 283"/>
                <a:gd name="T42" fmla="*/ 8 w 29"/>
                <a:gd name="T43" fmla="*/ 135 h 283"/>
                <a:gd name="T44" fmla="*/ 21 w 29"/>
                <a:gd name="T45" fmla="*/ 143 h 283"/>
                <a:gd name="T46" fmla="*/ 8 w 29"/>
                <a:gd name="T47" fmla="*/ 135 h 283"/>
                <a:gd name="T48" fmla="*/ 8 w 29"/>
                <a:gd name="T49" fmla="*/ 120 h 283"/>
                <a:gd name="T50" fmla="*/ 21 w 29"/>
                <a:gd name="T51" fmla="*/ 111 h 283"/>
                <a:gd name="T52" fmla="*/ 8 w 29"/>
                <a:gd name="T53" fmla="*/ 158 h 283"/>
                <a:gd name="T54" fmla="*/ 21 w 29"/>
                <a:gd name="T55" fmla="*/ 167 h 283"/>
                <a:gd name="T56" fmla="*/ 8 w 29"/>
                <a:gd name="T57" fmla="*/ 158 h 283"/>
                <a:gd name="T58" fmla="*/ 8 w 29"/>
                <a:gd name="T59" fmla="*/ 190 h 283"/>
                <a:gd name="T60" fmla="*/ 21 w 29"/>
                <a:gd name="T61" fmla="*/ 181 h 283"/>
                <a:gd name="T62" fmla="*/ 8 w 29"/>
                <a:gd name="T63" fmla="*/ 204 h 283"/>
                <a:gd name="T64" fmla="*/ 21 w 29"/>
                <a:gd name="T65" fmla="*/ 213 h 283"/>
                <a:gd name="T66" fmla="*/ 8 w 29"/>
                <a:gd name="T67" fmla="*/ 204 h 283"/>
                <a:gd name="T68" fmla="*/ 8 w 29"/>
                <a:gd name="T69" fmla="*/ 236 h 283"/>
                <a:gd name="T70" fmla="*/ 21 w 29"/>
                <a:gd name="T71" fmla="*/ 227 h 283"/>
                <a:gd name="T72" fmla="*/ 8 w 29"/>
                <a:gd name="T73" fmla="*/ 251 h 283"/>
                <a:gd name="T74" fmla="*/ 21 w 29"/>
                <a:gd name="T75" fmla="*/ 260 h 283"/>
                <a:gd name="T76" fmla="*/ 8 w 29"/>
                <a:gd name="T77" fmla="*/ 251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283">
                  <a:moveTo>
                    <a:pt x="18" y="81"/>
                  </a:moveTo>
                  <a:cubicBezTo>
                    <a:pt x="22" y="82"/>
                    <a:pt x="25" y="84"/>
                    <a:pt x="26" y="88"/>
                  </a:cubicBezTo>
                  <a:cubicBezTo>
                    <a:pt x="29" y="88"/>
                    <a:pt x="29" y="88"/>
                    <a:pt x="29" y="88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8" y="283"/>
                    <a:pt x="28" y="283"/>
                    <a:pt x="28" y="283"/>
                  </a:cubicBezTo>
                  <a:cubicBezTo>
                    <a:pt x="1" y="283"/>
                    <a:pt x="1" y="283"/>
                    <a:pt x="1" y="283"/>
                  </a:cubicBezTo>
                  <a:cubicBezTo>
                    <a:pt x="4" y="101"/>
                    <a:pt x="4" y="101"/>
                    <a:pt x="4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5" y="84"/>
                    <a:pt x="8" y="82"/>
                    <a:pt x="11" y="81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8" y="81"/>
                    <a:pt x="18" y="81"/>
                    <a:pt x="18" y="81"/>
                  </a:cubicBezTo>
                  <a:close/>
                  <a:moveTo>
                    <a:pt x="8" y="135"/>
                  </a:moveTo>
                  <a:cubicBezTo>
                    <a:pt x="8" y="138"/>
                    <a:pt x="8" y="140"/>
                    <a:pt x="8" y="143"/>
                  </a:cubicBezTo>
                  <a:cubicBezTo>
                    <a:pt x="13" y="143"/>
                    <a:pt x="17" y="143"/>
                    <a:pt x="21" y="143"/>
                  </a:cubicBezTo>
                  <a:cubicBezTo>
                    <a:pt x="21" y="140"/>
                    <a:pt x="21" y="138"/>
                    <a:pt x="21" y="135"/>
                  </a:cubicBezTo>
                  <a:cubicBezTo>
                    <a:pt x="17" y="135"/>
                    <a:pt x="13" y="135"/>
                    <a:pt x="8" y="135"/>
                  </a:cubicBezTo>
                  <a:close/>
                  <a:moveTo>
                    <a:pt x="8" y="111"/>
                  </a:moveTo>
                  <a:cubicBezTo>
                    <a:pt x="8" y="120"/>
                    <a:pt x="8" y="120"/>
                    <a:pt x="8" y="120"/>
                  </a:cubicBezTo>
                  <a:cubicBezTo>
                    <a:pt x="21" y="120"/>
                    <a:pt x="21" y="120"/>
                    <a:pt x="21" y="120"/>
                  </a:cubicBezTo>
                  <a:cubicBezTo>
                    <a:pt x="21" y="111"/>
                    <a:pt x="21" y="111"/>
                    <a:pt x="21" y="111"/>
                  </a:cubicBezTo>
                  <a:cubicBezTo>
                    <a:pt x="8" y="111"/>
                    <a:pt x="8" y="111"/>
                    <a:pt x="8" y="111"/>
                  </a:cubicBezTo>
                  <a:close/>
                  <a:moveTo>
                    <a:pt x="8" y="158"/>
                  </a:moveTo>
                  <a:cubicBezTo>
                    <a:pt x="8" y="161"/>
                    <a:pt x="8" y="164"/>
                    <a:pt x="8" y="167"/>
                  </a:cubicBezTo>
                  <a:cubicBezTo>
                    <a:pt x="13" y="167"/>
                    <a:pt x="17" y="167"/>
                    <a:pt x="21" y="167"/>
                  </a:cubicBezTo>
                  <a:cubicBezTo>
                    <a:pt x="21" y="164"/>
                    <a:pt x="21" y="161"/>
                    <a:pt x="21" y="158"/>
                  </a:cubicBezTo>
                  <a:cubicBezTo>
                    <a:pt x="17" y="158"/>
                    <a:pt x="13" y="158"/>
                    <a:pt x="8" y="158"/>
                  </a:cubicBezTo>
                  <a:close/>
                  <a:moveTo>
                    <a:pt x="8" y="181"/>
                  </a:moveTo>
                  <a:cubicBezTo>
                    <a:pt x="8" y="184"/>
                    <a:pt x="8" y="187"/>
                    <a:pt x="8" y="190"/>
                  </a:cubicBezTo>
                  <a:cubicBezTo>
                    <a:pt x="13" y="190"/>
                    <a:pt x="17" y="190"/>
                    <a:pt x="21" y="190"/>
                  </a:cubicBezTo>
                  <a:cubicBezTo>
                    <a:pt x="21" y="187"/>
                    <a:pt x="21" y="184"/>
                    <a:pt x="21" y="181"/>
                  </a:cubicBezTo>
                  <a:cubicBezTo>
                    <a:pt x="17" y="181"/>
                    <a:pt x="13" y="181"/>
                    <a:pt x="8" y="181"/>
                  </a:cubicBezTo>
                  <a:close/>
                  <a:moveTo>
                    <a:pt x="8" y="204"/>
                  </a:moveTo>
                  <a:cubicBezTo>
                    <a:pt x="8" y="207"/>
                    <a:pt x="8" y="210"/>
                    <a:pt x="8" y="213"/>
                  </a:cubicBezTo>
                  <a:cubicBezTo>
                    <a:pt x="13" y="213"/>
                    <a:pt x="17" y="213"/>
                    <a:pt x="21" y="213"/>
                  </a:cubicBezTo>
                  <a:cubicBezTo>
                    <a:pt x="21" y="210"/>
                    <a:pt x="21" y="207"/>
                    <a:pt x="21" y="204"/>
                  </a:cubicBezTo>
                  <a:cubicBezTo>
                    <a:pt x="17" y="204"/>
                    <a:pt x="13" y="204"/>
                    <a:pt x="8" y="204"/>
                  </a:cubicBezTo>
                  <a:close/>
                  <a:moveTo>
                    <a:pt x="8" y="227"/>
                  </a:moveTo>
                  <a:cubicBezTo>
                    <a:pt x="8" y="230"/>
                    <a:pt x="8" y="233"/>
                    <a:pt x="8" y="236"/>
                  </a:cubicBezTo>
                  <a:cubicBezTo>
                    <a:pt x="13" y="236"/>
                    <a:pt x="17" y="236"/>
                    <a:pt x="21" y="236"/>
                  </a:cubicBezTo>
                  <a:cubicBezTo>
                    <a:pt x="21" y="233"/>
                    <a:pt x="21" y="230"/>
                    <a:pt x="21" y="227"/>
                  </a:cubicBezTo>
                  <a:cubicBezTo>
                    <a:pt x="17" y="227"/>
                    <a:pt x="13" y="227"/>
                    <a:pt x="8" y="227"/>
                  </a:cubicBezTo>
                  <a:close/>
                  <a:moveTo>
                    <a:pt x="8" y="251"/>
                  </a:moveTo>
                  <a:cubicBezTo>
                    <a:pt x="8" y="260"/>
                    <a:pt x="8" y="260"/>
                    <a:pt x="8" y="260"/>
                  </a:cubicBezTo>
                  <a:cubicBezTo>
                    <a:pt x="21" y="260"/>
                    <a:pt x="21" y="260"/>
                    <a:pt x="21" y="260"/>
                  </a:cubicBezTo>
                  <a:cubicBezTo>
                    <a:pt x="21" y="251"/>
                    <a:pt x="21" y="251"/>
                    <a:pt x="21" y="251"/>
                  </a:cubicBezTo>
                  <a:lnTo>
                    <a:pt x="8" y="2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32" name="Freeform 2596"/>
            <p:cNvSpPr>
              <a:spLocks noEditPoints="1"/>
            </p:cNvSpPr>
            <p:nvPr/>
          </p:nvSpPr>
          <p:spPr bwMode="auto">
            <a:xfrm>
              <a:off x="-1223962" y="320675"/>
              <a:ext cx="241944" cy="835025"/>
            </a:xfrm>
            <a:custGeom>
              <a:avLst/>
              <a:gdLst>
                <a:gd name="T0" fmla="*/ 40 w 55"/>
                <a:gd name="T1" fmla="*/ 30 h 190"/>
                <a:gd name="T2" fmla="*/ 29 w 55"/>
                <a:gd name="T3" fmla="*/ 8 h 190"/>
                <a:gd name="T4" fmla="*/ 25 w 55"/>
                <a:gd name="T5" fmla="*/ 58 h 190"/>
                <a:gd name="T6" fmla="*/ 48 w 55"/>
                <a:gd name="T7" fmla="*/ 53 h 190"/>
                <a:gd name="T8" fmla="*/ 39 w 55"/>
                <a:gd name="T9" fmla="*/ 56 h 190"/>
                <a:gd name="T10" fmla="*/ 25 w 55"/>
                <a:gd name="T11" fmla="*/ 56 h 190"/>
                <a:gd name="T12" fmla="*/ 8 w 55"/>
                <a:gd name="T13" fmla="*/ 168 h 190"/>
                <a:gd name="T14" fmla="*/ 34 w 55"/>
                <a:gd name="T15" fmla="*/ 168 h 190"/>
                <a:gd name="T16" fmla="*/ 31 w 55"/>
                <a:gd name="T17" fmla="*/ 168 h 190"/>
                <a:gd name="T18" fmla="*/ 22 w 55"/>
                <a:gd name="T19" fmla="*/ 172 h 190"/>
                <a:gd name="T20" fmla="*/ 8 w 55"/>
                <a:gd name="T21" fmla="*/ 166 h 190"/>
                <a:gd name="T22" fmla="*/ 43 w 55"/>
                <a:gd name="T23" fmla="*/ 162 h 190"/>
                <a:gd name="T24" fmla="*/ 16 w 55"/>
                <a:gd name="T25" fmla="*/ 162 h 190"/>
                <a:gd name="T26" fmla="*/ 13 w 55"/>
                <a:gd name="T27" fmla="*/ 157 h 190"/>
                <a:gd name="T28" fmla="*/ 48 w 55"/>
                <a:gd name="T29" fmla="*/ 160 h 190"/>
                <a:gd name="T30" fmla="*/ 34 w 55"/>
                <a:gd name="T31" fmla="*/ 160 h 190"/>
                <a:gd name="T32" fmla="*/ 16 w 55"/>
                <a:gd name="T33" fmla="*/ 157 h 190"/>
                <a:gd name="T34" fmla="*/ 34 w 55"/>
                <a:gd name="T35" fmla="*/ 151 h 190"/>
                <a:gd name="T36" fmla="*/ 22 w 55"/>
                <a:gd name="T37" fmla="*/ 151 h 190"/>
                <a:gd name="T38" fmla="*/ 39 w 55"/>
                <a:gd name="T39" fmla="*/ 149 h 190"/>
                <a:gd name="T40" fmla="*/ 25 w 55"/>
                <a:gd name="T41" fmla="*/ 149 h 190"/>
                <a:gd name="T42" fmla="*/ 16 w 55"/>
                <a:gd name="T43" fmla="*/ 145 h 190"/>
                <a:gd name="T44" fmla="*/ 16 w 55"/>
                <a:gd name="T45" fmla="*/ 139 h 190"/>
                <a:gd name="T46" fmla="*/ 48 w 55"/>
                <a:gd name="T47" fmla="*/ 134 h 190"/>
                <a:gd name="T48" fmla="*/ 39 w 55"/>
                <a:gd name="T49" fmla="*/ 137 h 190"/>
                <a:gd name="T50" fmla="*/ 25 w 55"/>
                <a:gd name="T51" fmla="*/ 137 h 190"/>
                <a:gd name="T52" fmla="*/ 34 w 55"/>
                <a:gd name="T53" fmla="*/ 128 h 190"/>
                <a:gd name="T54" fmla="*/ 8 w 55"/>
                <a:gd name="T55" fmla="*/ 122 h 190"/>
                <a:gd name="T56" fmla="*/ 48 w 55"/>
                <a:gd name="T57" fmla="*/ 122 h 190"/>
                <a:gd name="T58" fmla="*/ 39 w 55"/>
                <a:gd name="T59" fmla="*/ 125 h 190"/>
                <a:gd name="T60" fmla="*/ 25 w 55"/>
                <a:gd name="T61" fmla="*/ 125 h 190"/>
                <a:gd name="T62" fmla="*/ 16 w 55"/>
                <a:gd name="T63" fmla="*/ 122 h 190"/>
                <a:gd name="T64" fmla="*/ 43 w 55"/>
                <a:gd name="T65" fmla="*/ 116 h 190"/>
                <a:gd name="T66" fmla="*/ 39 w 55"/>
                <a:gd name="T67" fmla="*/ 116 h 190"/>
                <a:gd name="T68" fmla="*/ 31 w 55"/>
                <a:gd name="T69" fmla="*/ 120 h 190"/>
                <a:gd name="T70" fmla="*/ 8 w 55"/>
                <a:gd name="T71" fmla="*/ 114 h 190"/>
                <a:gd name="T72" fmla="*/ 25 w 55"/>
                <a:gd name="T73" fmla="*/ 110 h 190"/>
                <a:gd name="T74" fmla="*/ 8 w 55"/>
                <a:gd name="T75" fmla="*/ 105 h 190"/>
                <a:gd name="T76" fmla="*/ 31 w 55"/>
                <a:gd name="T77" fmla="*/ 105 h 190"/>
                <a:gd name="T78" fmla="*/ 13 w 55"/>
                <a:gd name="T79" fmla="*/ 102 h 190"/>
                <a:gd name="T80" fmla="*/ 25 w 55"/>
                <a:gd name="T81" fmla="*/ 102 h 190"/>
                <a:gd name="T82" fmla="*/ 16 w 55"/>
                <a:gd name="T83" fmla="*/ 99 h 190"/>
                <a:gd name="T84" fmla="*/ 25 w 55"/>
                <a:gd name="T85" fmla="*/ 93 h 190"/>
                <a:gd name="T86" fmla="*/ 22 w 55"/>
                <a:gd name="T87" fmla="*/ 93 h 190"/>
                <a:gd name="T88" fmla="*/ 13 w 55"/>
                <a:gd name="T89" fmla="*/ 91 h 190"/>
                <a:gd name="T90" fmla="*/ 43 w 55"/>
                <a:gd name="T91" fmla="*/ 91 h 190"/>
                <a:gd name="T92" fmla="*/ 34 w 55"/>
                <a:gd name="T93" fmla="*/ 87 h 190"/>
                <a:gd name="T94" fmla="*/ 16 w 55"/>
                <a:gd name="T95" fmla="*/ 87 h 190"/>
                <a:gd name="T96" fmla="*/ 13 w 55"/>
                <a:gd name="T97" fmla="*/ 82 h 190"/>
                <a:gd name="T98" fmla="*/ 48 w 55"/>
                <a:gd name="T99" fmla="*/ 85 h 190"/>
                <a:gd name="T100" fmla="*/ 34 w 55"/>
                <a:gd name="T101" fmla="*/ 85 h 190"/>
                <a:gd name="T102" fmla="*/ 25 w 55"/>
                <a:gd name="T103" fmla="*/ 82 h 190"/>
                <a:gd name="T104" fmla="*/ 43 w 55"/>
                <a:gd name="T105" fmla="*/ 76 h 190"/>
                <a:gd name="T106" fmla="*/ 39 w 55"/>
                <a:gd name="T107" fmla="*/ 76 h 190"/>
                <a:gd name="T108" fmla="*/ 31 w 55"/>
                <a:gd name="T109" fmla="*/ 79 h 190"/>
                <a:gd name="T110" fmla="*/ 16 w 55"/>
                <a:gd name="T111" fmla="*/ 79 h 190"/>
                <a:gd name="T112" fmla="*/ 25 w 55"/>
                <a:gd name="T113" fmla="*/ 70 h 190"/>
                <a:gd name="T114" fmla="*/ 25 w 55"/>
                <a:gd name="T115" fmla="*/ 64 h 190"/>
                <a:gd name="T116" fmla="*/ 48 w 55"/>
                <a:gd name="T117" fmla="*/ 58 h 190"/>
                <a:gd name="T118" fmla="*/ 39 w 55"/>
                <a:gd name="T119" fmla="*/ 62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5" h="190">
                  <a:moveTo>
                    <a:pt x="0" y="190"/>
                  </a:moveTo>
                  <a:cubicBezTo>
                    <a:pt x="55" y="190"/>
                    <a:pt x="55" y="190"/>
                    <a:pt x="55" y="190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0" y="29"/>
                    <a:pt x="46" y="29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14" y="44"/>
                    <a:pt x="6" y="54"/>
                    <a:pt x="0" y="68"/>
                  </a:cubicBezTo>
                  <a:cubicBezTo>
                    <a:pt x="0" y="190"/>
                    <a:pt x="0" y="190"/>
                    <a:pt x="0" y="190"/>
                  </a:cubicBezTo>
                  <a:close/>
                  <a:moveTo>
                    <a:pt x="25" y="58"/>
                  </a:moveTo>
                  <a:cubicBezTo>
                    <a:pt x="27" y="58"/>
                    <a:pt x="29" y="58"/>
                    <a:pt x="31" y="58"/>
                  </a:cubicBezTo>
                  <a:cubicBezTo>
                    <a:pt x="31" y="60"/>
                    <a:pt x="31" y="61"/>
                    <a:pt x="31" y="62"/>
                  </a:cubicBezTo>
                  <a:cubicBezTo>
                    <a:pt x="29" y="62"/>
                    <a:pt x="27" y="62"/>
                    <a:pt x="25" y="62"/>
                  </a:cubicBezTo>
                  <a:cubicBezTo>
                    <a:pt x="25" y="61"/>
                    <a:pt x="25" y="60"/>
                    <a:pt x="25" y="58"/>
                  </a:cubicBezTo>
                  <a:close/>
                  <a:moveTo>
                    <a:pt x="43" y="53"/>
                  </a:moveTo>
                  <a:cubicBezTo>
                    <a:pt x="48" y="53"/>
                    <a:pt x="48" y="53"/>
                    <a:pt x="48" y="53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3" y="53"/>
                    <a:pt x="43" y="53"/>
                    <a:pt x="43" y="53"/>
                  </a:cubicBezTo>
                  <a:close/>
                  <a:moveTo>
                    <a:pt x="34" y="53"/>
                  </a:moveTo>
                  <a:cubicBezTo>
                    <a:pt x="36" y="53"/>
                    <a:pt x="38" y="53"/>
                    <a:pt x="39" y="53"/>
                  </a:cubicBezTo>
                  <a:cubicBezTo>
                    <a:pt x="39" y="54"/>
                    <a:pt x="39" y="55"/>
                    <a:pt x="39" y="56"/>
                  </a:cubicBezTo>
                  <a:cubicBezTo>
                    <a:pt x="38" y="56"/>
                    <a:pt x="36" y="56"/>
                    <a:pt x="34" y="56"/>
                  </a:cubicBezTo>
                  <a:cubicBezTo>
                    <a:pt x="34" y="55"/>
                    <a:pt x="34" y="54"/>
                    <a:pt x="34" y="53"/>
                  </a:cubicBezTo>
                  <a:close/>
                  <a:moveTo>
                    <a:pt x="25" y="53"/>
                  </a:moveTo>
                  <a:cubicBezTo>
                    <a:pt x="27" y="53"/>
                    <a:pt x="29" y="53"/>
                    <a:pt x="31" y="53"/>
                  </a:cubicBezTo>
                  <a:cubicBezTo>
                    <a:pt x="31" y="54"/>
                    <a:pt x="31" y="55"/>
                    <a:pt x="31" y="56"/>
                  </a:cubicBezTo>
                  <a:cubicBezTo>
                    <a:pt x="29" y="56"/>
                    <a:pt x="27" y="56"/>
                    <a:pt x="25" y="56"/>
                  </a:cubicBezTo>
                  <a:cubicBezTo>
                    <a:pt x="25" y="55"/>
                    <a:pt x="25" y="54"/>
                    <a:pt x="25" y="53"/>
                  </a:cubicBezTo>
                  <a:close/>
                  <a:moveTo>
                    <a:pt x="8" y="168"/>
                  </a:moveTo>
                  <a:cubicBezTo>
                    <a:pt x="13" y="168"/>
                    <a:pt x="13" y="168"/>
                    <a:pt x="13" y="168"/>
                  </a:cubicBezTo>
                  <a:cubicBezTo>
                    <a:pt x="13" y="172"/>
                    <a:pt x="13" y="172"/>
                    <a:pt x="13" y="172"/>
                  </a:cubicBezTo>
                  <a:cubicBezTo>
                    <a:pt x="8" y="172"/>
                    <a:pt x="8" y="172"/>
                    <a:pt x="8" y="172"/>
                  </a:cubicBezTo>
                  <a:cubicBezTo>
                    <a:pt x="8" y="168"/>
                    <a:pt x="8" y="168"/>
                    <a:pt x="8" y="168"/>
                  </a:cubicBezTo>
                  <a:close/>
                  <a:moveTo>
                    <a:pt x="43" y="168"/>
                  </a:moveTo>
                  <a:cubicBezTo>
                    <a:pt x="48" y="168"/>
                    <a:pt x="48" y="168"/>
                    <a:pt x="48" y="168"/>
                  </a:cubicBezTo>
                  <a:cubicBezTo>
                    <a:pt x="48" y="172"/>
                    <a:pt x="48" y="172"/>
                    <a:pt x="48" y="172"/>
                  </a:cubicBezTo>
                  <a:cubicBezTo>
                    <a:pt x="43" y="172"/>
                    <a:pt x="43" y="172"/>
                    <a:pt x="43" y="172"/>
                  </a:cubicBezTo>
                  <a:cubicBezTo>
                    <a:pt x="43" y="168"/>
                    <a:pt x="43" y="168"/>
                    <a:pt x="43" y="168"/>
                  </a:cubicBezTo>
                  <a:close/>
                  <a:moveTo>
                    <a:pt x="34" y="168"/>
                  </a:moveTo>
                  <a:cubicBezTo>
                    <a:pt x="36" y="168"/>
                    <a:pt x="38" y="168"/>
                    <a:pt x="39" y="168"/>
                  </a:cubicBezTo>
                  <a:cubicBezTo>
                    <a:pt x="39" y="169"/>
                    <a:pt x="39" y="171"/>
                    <a:pt x="39" y="172"/>
                  </a:cubicBezTo>
                  <a:cubicBezTo>
                    <a:pt x="38" y="172"/>
                    <a:pt x="36" y="172"/>
                    <a:pt x="34" y="172"/>
                  </a:cubicBezTo>
                  <a:cubicBezTo>
                    <a:pt x="34" y="171"/>
                    <a:pt x="34" y="169"/>
                    <a:pt x="34" y="168"/>
                  </a:cubicBezTo>
                  <a:close/>
                  <a:moveTo>
                    <a:pt x="25" y="168"/>
                  </a:moveTo>
                  <a:cubicBezTo>
                    <a:pt x="27" y="168"/>
                    <a:pt x="29" y="168"/>
                    <a:pt x="31" y="168"/>
                  </a:cubicBezTo>
                  <a:cubicBezTo>
                    <a:pt x="31" y="169"/>
                    <a:pt x="31" y="171"/>
                    <a:pt x="31" y="172"/>
                  </a:cubicBezTo>
                  <a:cubicBezTo>
                    <a:pt x="29" y="172"/>
                    <a:pt x="27" y="172"/>
                    <a:pt x="25" y="172"/>
                  </a:cubicBezTo>
                  <a:cubicBezTo>
                    <a:pt x="25" y="171"/>
                    <a:pt x="25" y="169"/>
                    <a:pt x="25" y="168"/>
                  </a:cubicBezTo>
                  <a:close/>
                  <a:moveTo>
                    <a:pt x="16" y="168"/>
                  </a:moveTo>
                  <a:cubicBezTo>
                    <a:pt x="18" y="168"/>
                    <a:pt x="20" y="168"/>
                    <a:pt x="22" y="168"/>
                  </a:cubicBezTo>
                  <a:cubicBezTo>
                    <a:pt x="22" y="169"/>
                    <a:pt x="22" y="171"/>
                    <a:pt x="22" y="172"/>
                  </a:cubicBezTo>
                  <a:cubicBezTo>
                    <a:pt x="20" y="172"/>
                    <a:pt x="18" y="172"/>
                    <a:pt x="16" y="172"/>
                  </a:cubicBezTo>
                  <a:cubicBezTo>
                    <a:pt x="16" y="171"/>
                    <a:pt x="16" y="169"/>
                    <a:pt x="16" y="168"/>
                  </a:cubicBezTo>
                  <a:close/>
                  <a:moveTo>
                    <a:pt x="8" y="162"/>
                  </a:moveTo>
                  <a:cubicBezTo>
                    <a:pt x="9" y="162"/>
                    <a:pt x="11" y="162"/>
                    <a:pt x="13" y="162"/>
                  </a:cubicBezTo>
                  <a:cubicBezTo>
                    <a:pt x="13" y="164"/>
                    <a:pt x="13" y="165"/>
                    <a:pt x="13" y="166"/>
                  </a:cubicBezTo>
                  <a:cubicBezTo>
                    <a:pt x="11" y="166"/>
                    <a:pt x="9" y="166"/>
                    <a:pt x="8" y="166"/>
                  </a:cubicBezTo>
                  <a:cubicBezTo>
                    <a:pt x="8" y="165"/>
                    <a:pt x="8" y="164"/>
                    <a:pt x="8" y="162"/>
                  </a:cubicBezTo>
                  <a:close/>
                  <a:moveTo>
                    <a:pt x="43" y="162"/>
                  </a:moveTo>
                  <a:cubicBezTo>
                    <a:pt x="45" y="162"/>
                    <a:pt x="47" y="162"/>
                    <a:pt x="48" y="162"/>
                  </a:cubicBezTo>
                  <a:cubicBezTo>
                    <a:pt x="48" y="164"/>
                    <a:pt x="48" y="165"/>
                    <a:pt x="48" y="166"/>
                  </a:cubicBezTo>
                  <a:cubicBezTo>
                    <a:pt x="47" y="166"/>
                    <a:pt x="45" y="166"/>
                    <a:pt x="43" y="166"/>
                  </a:cubicBezTo>
                  <a:cubicBezTo>
                    <a:pt x="43" y="165"/>
                    <a:pt x="43" y="164"/>
                    <a:pt x="43" y="162"/>
                  </a:cubicBezTo>
                  <a:close/>
                  <a:moveTo>
                    <a:pt x="34" y="162"/>
                  </a:moveTo>
                  <a:cubicBezTo>
                    <a:pt x="36" y="162"/>
                    <a:pt x="38" y="162"/>
                    <a:pt x="39" y="162"/>
                  </a:cubicBezTo>
                  <a:cubicBezTo>
                    <a:pt x="39" y="164"/>
                    <a:pt x="39" y="165"/>
                    <a:pt x="39" y="166"/>
                  </a:cubicBezTo>
                  <a:cubicBezTo>
                    <a:pt x="38" y="166"/>
                    <a:pt x="36" y="166"/>
                    <a:pt x="34" y="166"/>
                  </a:cubicBezTo>
                  <a:cubicBezTo>
                    <a:pt x="34" y="165"/>
                    <a:pt x="34" y="164"/>
                    <a:pt x="34" y="162"/>
                  </a:cubicBezTo>
                  <a:close/>
                  <a:moveTo>
                    <a:pt x="16" y="162"/>
                  </a:moveTo>
                  <a:cubicBezTo>
                    <a:pt x="18" y="162"/>
                    <a:pt x="20" y="162"/>
                    <a:pt x="22" y="162"/>
                  </a:cubicBezTo>
                  <a:cubicBezTo>
                    <a:pt x="22" y="164"/>
                    <a:pt x="22" y="165"/>
                    <a:pt x="22" y="166"/>
                  </a:cubicBezTo>
                  <a:cubicBezTo>
                    <a:pt x="20" y="166"/>
                    <a:pt x="18" y="166"/>
                    <a:pt x="16" y="166"/>
                  </a:cubicBezTo>
                  <a:cubicBezTo>
                    <a:pt x="16" y="165"/>
                    <a:pt x="16" y="164"/>
                    <a:pt x="16" y="162"/>
                  </a:cubicBezTo>
                  <a:close/>
                  <a:moveTo>
                    <a:pt x="8" y="157"/>
                  </a:moveTo>
                  <a:cubicBezTo>
                    <a:pt x="9" y="157"/>
                    <a:pt x="11" y="157"/>
                    <a:pt x="13" y="157"/>
                  </a:cubicBezTo>
                  <a:cubicBezTo>
                    <a:pt x="13" y="158"/>
                    <a:pt x="13" y="159"/>
                    <a:pt x="13" y="160"/>
                  </a:cubicBezTo>
                  <a:cubicBezTo>
                    <a:pt x="11" y="160"/>
                    <a:pt x="9" y="160"/>
                    <a:pt x="8" y="160"/>
                  </a:cubicBezTo>
                  <a:cubicBezTo>
                    <a:pt x="8" y="159"/>
                    <a:pt x="8" y="158"/>
                    <a:pt x="8" y="157"/>
                  </a:cubicBezTo>
                  <a:close/>
                  <a:moveTo>
                    <a:pt x="43" y="157"/>
                  </a:moveTo>
                  <a:cubicBezTo>
                    <a:pt x="45" y="157"/>
                    <a:pt x="47" y="157"/>
                    <a:pt x="48" y="157"/>
                  </a:cubicBezTo>
                  <a:cubicBezTo>
                    <a:pt x="48" y="158"/>
                    <a:pt x="48" y="159"/>
                    <a:pt x="48" y="160"/>
                  </a:cubicBezTo>
                  <a:cubicBezTo>
                    <a:pt x="47" y="160"/>
                    <a:pt x="45" y="160"/>
                    <a:pt x="43" y="160"/>
                  </a:cubicBezTo>
                  <a:cubicBezTo>
                    <a:pt x="43" y="159"/>
                    <a:pt x="43" y="158"/>
                    <a:pt x="43" y="157"/>
                  </a:cubicBezTo>
                  <a:close/>
                  <a:moveTo>
                    <a:pt x="34" y="157"/>
                  </a:moveTo>
                  <a:cubicBezTo>
                    <a:pt x="36" y="157"/>
                    <a:pt x="38" y="157"/>
                    <a:pt x="39" y="157"/>
                  </a:cubicBezTo>
                  <a:cubicBezTo>
                    <a:pt x="39" y="158"/>
                    <a:pt x="39" y="159"/>
                    <a:pt x="39" y="160"/>
                  </a:cubicBezTo>
                  <a:cubicBezTo>
                    <a:pt x="38" y="160"/>
                    <a:pt x="36" y="160"/>
                    <a:pt x="34" y="160"/>
                  </a:cubicBezTo>
                  <a:cubicBezTo>
                    <a:pt x="34" y="159"/>
                    <a:pt x="34" y="158"/>
                    <a:pt x="34" y="157"/>
                  </a:cubicBezTo>
                  <a:close/>
                  <a:moveTo>
                    <a:pt x="16" y="157"/>
                  </a:moveTo>
                  <a:cubicBezTo>
                    <a:pt x="18" y="157"/>
                    <a:pt x="20" y="157"/>
                    <a:pt x="22" y="157"/>
                  </a:cubicBezTo>
                  <a:cubicBezTo>
                    <a:pt x="22" y="158"/>
                    <a:pt x="22" y="159"/>
                    <a:pt x="22" y="160"/>
                  </a:cubicBezTo>
                  <a:cubicBezTo>
                    <a:pt x="20" y="160"/>
                    <a:pt x="18" y="160"/>
                    <a:pt x="16" y="160"/>
                  </a:cubicBezTo>
                  <a:cubicBezTo>
                    <a:pt x="16" y="159"/>
                    <a:pt x="16" y="158"/>
                    <a:pt x="16" y="157"/>
                  </a:cubicBezTo>
                  <a:close/>
                  <a:moveTo>
                    <a:pt x="43" y="151"/>
                  </a:moveTo>
                  <a:cubicBezTo>
                    <a:pt x="45" y="151"/>
                    <a:pt x="47" y="151"/>
                    <a:pt x="48" y="151"/>
                  </a:cubicBezTo>
                  <a:cubicBezTo>
                    <a:pt x="48" y="152"/>
                    <a:pt x="48" y="153"/>
                    <a:pt x="48" y="154"/>
                  </a:cubicBezTo>
                  <a:cubicBezTo>
                    <a:pt x="47" y="154"/>
                    <a:pt x="45" y="154"/>
                    <a:pt x="43" y="154"/>
                  </a:cubicBezTo>
                  <a:cubicBezTo>
                    <a:pt x="43" y="153"/>
                    <a:pt x="43" y="152"/>
                    <a:pt x="43" y="151"/>
                  </a:cubicBezTo>
                  <a:close/>
                  <a:moveTo>
                    <a:pt x="34" y="151"/>
                  </a:moveTo>
                  <a:cubicBezTo>
                    <a:pt x="36" y="151"/>
                    <a:pt x="38" y="151"/>
                    <a:pt x="39" y="151"/>
                  </a:cubicBezTo>
                  <a:cubicBezTo>
                    <a:pt x="39" y="152"/>
                    <a:pt x="39" y="153"/>
                    <a:pt x="39" y="154"/>
                  </a:cubicBezTo>
                  <a:cubicBezTo>
                    <a:pt x="38" y="154"/>
                    <a:pt x="36" y="154"/>
                    <a:pt x="34" y="154"/>
                  </a:cubicBezTo>
                  <a:cubicBezTo>
                    <a:pt x="34" y="153"/>
                    <a:pt x="34" y="152"/>
                    <a:pt x="34" y="151"/>
                  </a:cubicBezTo>
                  <a:close/>
                  <a:moveTo>
                    <a:pt x="16" y="151"/>
                  </a:moveTo>
                  <a:cubicBezTo>
                    <a:pt x="18" y="151"/>
                    <a:pt x="20" y="151"/>
                    <a:pt x="22" y="151"/>
                  </a:cubicBezTo>
                  <a:cubicBezTo>
                    <a:pt x="22" y="152"/>
                    <a:pt x="22" y="153"/>
                    <a:pt x="22" y="154"/>
                  </a:cubicBezTo>
                  <a:cubicBezTo>
                    <a:pt x="20" y="154"/>
                    <a:pt x="18" y="154"/>
                    <a:pt x="16" y="154"/>
                  </a:cubicBezTo>
                  <a:cubicBezTo>
                    <a:pt x="16" y="153"/>
                    <a:pt x="16" y="152"/>
                    <a:pt x="16" y="151"/>
                  </a:cubicBezTo>
                  <a:close/>
                  <a:moveTo>
                    <a:pt x="34" y="145"/>
                  </a:moveTo>
                  <a:cubicBezTo>
                    <a:pt x="36" y="145"/>
                    <a:pt x="38" y="145"/>
                    <a:pt x="39" y="145"/>
                  </a:cubicBezTo>
                  <a:cubicBezTo>
                    <a:pt x="39" y="146"/>
                    <a:pt x="39" y="147"/>
                    <a:pt x="39" y="149"/>
                  </a:cubicBezTo>
                  <a:cubicBezTo>
                    <a:pt x="38" y="149"/>
                    <a:pt x="36" y="149"/>
                    <a:pt x="34" y="149"/>
                  </a:cubicBezTo>
                  <a:cubicBezTo>
                    <a:pt x="34" y="147"/>
                    <a:pt x="34" y="146"/>
                    <a:pt x="34" y="145"/>
                  </a:cubicBezTo>
                  <a:close/>
                  <a:moveTo>
                    <a:pt x="25" y="145"/>
                  </a:moveTo>
                  <a:cubicBezTo>
                    <a:pt x="27" y="145"/>
                    <a:pt x="29" y="145"/>
                    <a:pt x="31" y="145"/>
                  </a:cubicBezTo>
                  <a:cubicBezTo>
                    <a:pt x="31" y="146"/>
                    <a:pt x="31" y="147"/>
                    <a:pt x="31" y="149"/>
                  </a:cubicBezTo>
                  <a:cubicBezTo>
                    <a:pt x="29" y="149"/>
                    <a:pt x="27" y="149"/>
                    <a:pt x="25" y="149"/>
                  </a:cubicBezTo>
                  <a:cubicBezTo>
                    <a:pt x="25" y="147"/>
                    <a:pt x="25" y="146"/>
                    <a:pt x="25" y="145"/>
                  </a:cubicBezTo>
                  <a:close/>
                  <a:moveTo>
                    <a:pt x="16" y="145"/>
                  </a:moveTo>
                  <a:cubicBezTo>
                    <a:pt x="18" y="145"/>
                    <a:pt x="20" y="145"/>
                    <a:pt x="22" y="145"/>
                  </a:cubicBezTo>
                  <a:cubicBezTo>
                    <a:pt x="22" y="146"/>
                    <a:pt x="22" y="147"/>
                    <a:pt x="22" y="149"/>
                  </a:cubicBezTo>
                  <a:cubicBezTo>
                    <a:pt x="20" y="149"/>
                    <a:pt x="18" y="149"/>
                    <a:pt x="16" y="149"/>
                  </a:cubicBezTo>
                  <a:cubicBezTo>
                    <a:pt x="16" y="147"/>
                    <a:pt x="16" y="146"/>
                    <a:pt x="16" y="145"/>
                  </a:cubicBezTo>
                  <a:close/>
                  <a:moveTo>
                    <a:pt x="34" y="139"/>
                  </a:moveTo>
                  <a:cubicBezTo>
                    <a:pt x="36" y="139"/>
                    <a:pt x="38" y="139"/>
                    <a:pt x="39" y="139"/>
                  </a:cubicBezTo>
                  <a:cubicBezTo>
                    <a:pt x="39" y="140"/>
                    <a:pt x="39" y="142"/>
                    <a:pt x="39" y="143"/>
                  </a:cubicBezTo>
                  <a:cubicBezTo>
                    <a:pt x="38" y="143"/>
                    <a:pt x="36" y="143"/>
                    <a:pt x="34" y="143"/>
                  </a:cubicBezTo>
                  <a:cubicBezTo>
                    <a:pt x="34" y="142"/>
                    <a:pt x="34" y="140"/>
                    <a:pt x="34" y="139"/>
                  </a:cubicBezTo>
                  <a:close/>
                  <a:moveTo>
                    <a:pt x="16" y="139"/>
                  </a:moveTo>
                  <a:cubicBezTo>
                    <a:pt x="18" y="139"/>
                    <a:pt x="20" y="139"/>
                    <a:pt x="22" y="139"/>
                  </a:cubicBezTo>
                  <a:cubicBezTo>
                    <a:pt x="22" y="140"/>
                    <a:pt x="22" y="142"/>
                    <a:pt x="22" y="143"/>
                  </a:cubicBezTo>
                  <a:cubicBezTo>
                    <a:pt x="20" y="143"/>
                    <a:pt x="18" y="143"/>
                    <a:pt x="16" y="143"/>
                  </a:cubicBezTo>
                  <a:cubicBezTo>
                    <a:pt x="16" y="142"/>
                    <a:pt x="16" y="140"/>
                    <a:pt x="16" y="139"/>
                  </a:cubicBezTo>
                  <a:close/>
                  <a:moveTo>
                    <a:pt x="43" y="134"/>
                  </a:moveTo>
                  <a:cubicBezTo>
                    <a:pt x="45" y="134"/>
                    <a:pt x="47" y="134"/>
                    <a:pt x="48" y="134"/>
                  </a:cubicBezTo>
                  <a:cubicBezTo>
                    <a:pt x="48" y="135"/>
                    <a:pt x="48" y="136"/>
                    <a:pt x="48" y="137"/>
                  </a:cubicBezTo>
                  <a:cubicBezTo>
                    <a:pt x="47" y="137"/>
                    <a:pt x="45" y="137"/>
                    <a:pt x="43" y="137"/>
                  </a:cubicBezTo>
                  <a:cubicBezTo>
                    <a:pt x="43" y="136"/>
                    <a:pt x="43" y="135"/>
                    <a:pt x="43" y="134"/>
                  </a:cubicBezTo>
                  <a:close/>
                  <a:moveTo>
                    <a:pt x="34" y="134"/>
                  </a:moveTo>
                  <a:cubicBezTo>
                    <a:pt x="36" y="134"/>
                    <a:pt x="38" y="134"/>
                    <a:pt x="39" y="134"/>
                  </a:cubicBezTo>
                  <a:cubicBezTo>
                    <a:pt x="39" y="135"/>
                    <a:pt x="39" y="136"/>
                    <a:pt x="39" y="137"/>
                  </a:cubicBezTo>
                  <a:cubicBezTo>
                    <a:pt x="38" y="137"/>
                    <a:pt x="36" y="137"/>
                    <a:pt x="34" y="137"/>
                  </a:cubicBezTo>
                  <a:cubicBezTo>
                    <a:pt x="34" y="136"/>
                    <a:pt x="34" y="135"/>
                    <a:pt x="34" y="134"/>
                  </a:cubicBezTo>
                  <a:close/>
                  <a:moveTo>
                    <a:pt x="25" y="134"/>
                  </a:moveTo>
                  <a:cubicBezTo>
                    <a:pt x="27" y="134"/>
                    <a:pt x="29" y="134"/>
                    <a:pt x="31" y="134"/>
                  </a:cubicBezTo>
                  <a:cubicBezTo>
                    <a:pt x="31" y="135"/>
                    <a:pt x="31" y="136"/>
                    <a:pt x="31" y="137"/>
                  </a:cubicBezTo>
                  <a:cubicBezTo>
                    <a:pt x="29" y="137"/>
                    <a:pt x="27" y="137"/>
                    <a:pt x="25" y="137"/>
                  </a:cubicBezTo>
                  <a:cubicBezTo>
                    <a:pt x="25" y="136"/>
                    <a:pt x="25" y="135"/>
                    <a:pt x="25" y="134"/>
                  </a:cubicBezTo>
                  <a:close/>
                  <a:moveTo>
                    <a:pt x="34" y="128"/>
                  </a:moveTo>
                  <a:cubicBezTo>
                    <a:pt x="36" y="128"/>
                    <a:pt x="38" y="128"/>
                    <a:pt x="39" y="128"/>
                  </a:cubicBezTo>
                  <a:cubicBezTo>
                    <a:pt x="39" y="129"/>
                    <a:pt x="39" y="130"/>
                    <a:pt x="39" y="131"/>
                  </a:cubicBezTo>
                  <a:cubicBezTo>
                    <a:pt x="38" y="131"/>
                    <a:pt x="36" y="131"/>
                    <a:pt x="34" y="131"/>
                  </a:cubicBezTo>
                  <a:cubicBezTo>
                    <a:pt x="34" y="130"/>
                    <a:pt x="34" y="129"/>
                    <a:pt x="34" y="128"/>
                  </a:cubicBezTo>
                  <a:close/>
                  <a:moveTo>
                    <a:pt x="16" y="128"/>
                  </a:moveTo>
                  <a:cubicBezTo>
                    <a:pt x="18" y="128"/>
                    <a:pt x="20" y="128"/>
                    <a:pt x="22" y="128"/>
                  </a:cubicBezTo>
                  <a:cubicBezTo>
                    <a:pt x="22" y="129"/>
                    <a:pt x="22" y="130"/>
                    <a:pt x="22" y="131"/>
                  </a:cubicBezTo>
                  <a:cubicBezTo>
                    <a:pt x="20" y="131"/>
                    <a:pt x="18" y="131"/>
                    <a:pt x="16" y="131"/>
                  </a:cubicBezTo>
                  <a:cubicBezTo>
                    <a:pt x="16" y="130"/>
                    <a:pt x="16" y="129"/>
                    <a:pt x="16" y="128"/>
                  </a:cubicBezTo>
                  <a:close/>
                  <a:moveTo>
                    <a:pt x="8" y="122"/>
                  </a:moveTo>
                  <a:cubicBezTo>
                    <a:pt x="9" y="122"/>
                    <a:pt x="11" y="122"/>
                    <a:pt x="13" y="122"/>
                  </a:cubicBezTo>
                  <a:cubicBezTo>
                    <a:pt x="13" y="123"/>
                    <a:pt x="13" y="124"/>
                    <a:pt x="13" y="125"/>
                  </a:cubicBezTo>
                  <a:cubicBezTo>
                    <a:pt x="11" y="125"/>
                    <a:pt x="9" y="125"/>
                    <a:pt x="8" y="125"/>
                  </a:cubicBezTo>
                  <a:cubicBezTo>
                    <a:pt x="8" y="124"/>
                    <a:pt x="8" y="123"/>
                    <a:pt x="8" y="122"/>
                  </a:cubicBezTo>
                  <a:close/>
                  <a:moveTo>
                    <a:pt x="43" y="122"/>
                  </a:moveTo>
                  <a:cubicBezTo>
                    <a:pt x="45" y="122"/>
                    <a:pt x="47" y="122"/>
                    <a:pt x="48" y="122"/>
                  </a:cubicBezTo>
                  <a:cubicBezTo>
                    <a:pt x="48" y="123"/>
                    <a:pt x="48" y="124"/>
                    <a:pt x="48" y="125"/>
                  </a:cubicBezTo>
                  <a:cubicBezTo>
                    <a:pt x="47" y="125"/>
                    <a:pt x="45" y="125"/>
                    <a:pt x="43" y="125"/>
                  </a:cubicBezTo>
                  <a:cubicBezTo>
                    <a:pt x="43" y="124"/>
                    <a:pt x="43" y="123"/>
                    <a:pt x="43" y="122"/>
                  </a:cubicBezTo>
                  <a:close/>
                  <a:moveTo>
                    <a:pt x="34" y="122"/>
                  </a:moveTo>
                  <a:cubicBezTo>
                    <a:pt x="36" y="122"/>
                    <a:pt x="38" y="122"/>
                    <a:pt x="39" y="122"/>
                  </a:cubicBezTo>
                  <a:cubicBezTo>
                    <a:pt x="39" y="123"/>
                    <a:pt x="39" y="124"/>
                    <a:pt x="39" y="125"/>
                  </a:cubicBezTo>
                  <a:cubicBezTo>
                    <a:pt x="38" y="125"/>
                    <a:pt x="36" y="125"/>
                    <a:pt x="34" y="125"/>
                  </a:cubicBezTo>
                  <a:cubicBezTo>
                    <a:pt x="34" y="124"/>
                    <a:pt x="34" y="123"/>
                    <a:pt x="34" y="122"/>
                  </a:cubicBezTo>
                  <a:close/>
                  <a:moveTo>
                    <a:pt x="25" y="122"/>
                  </a:moveTo>
                  <a:cubicBezTo>
                    <a:pt x="27" y="122"/>
                    <a:pt x="29" y="122"/>
                    <a:pt x="31" y="122"/>
                  </a:cubicBezTo>
                  <a:cubicBezTo>
                    <a:pt x="31" y="123"/>
                    <a:pt x="31" y="124"/>
                    <a:pt x="31" y="125"/>
                  </a:cubicBezTo>
                  <a:cubicBezTo>
                    <a:pt x="29" y="125"/>
                    <a:pt x="27" y="125"/>
                    <a:pt x="25" y="125"/>
                  </a:cubicBezTo>
                  <a:cubicBezTo>
                    <a:pt x="25" y="124"/>
                    <a:pt x="25" y="123"/>
                    <a:pt x="25" y="122"/>
                  </a:cubicBezTo>
                  <a:close/>
                  <a:moveTo>
                    <a:pt x="16" y="122"/>
                  </a:moveTo>
                  <a:cubicBezTo>
                    <a:pt x="18" y="122"/>
                    <a:pt x="20" y="122"/>
                    <a:pt x="22" y="122"/>
                  </a:cubicBezTo>
                  <a:cubicBezTo>
                    <a:pt x="22" y="123"/>
                    <a:pt x="22" y="124"/>
                    <a:pt x="22" y="125"/>
                  </a:cubicBezTo>
                  <a:cubicBezTo>
                    <a:pt x="20" y="125"/>
                    <a:pt x="18" y="125"/>
                    <a:pt x="16" y="125"/>
                  </a:cubicBezTo>
                  <a:cubicBezTo>
                    <a:pt x="16" y="124"/>
                    <a:pt x="16" y="123"/>
                    <a:pt x="16" y="122"/>
                  </a:cubicBezTo>
                  <a:close/>
                  <a:moveTo>
                    <a:pt x="8" y="116"/>
                  </a:moveTo>
                  <a:cubicBezTo>
                    <a:pt x="9" y="116"/>
                    <a:pt x="11" y="116"/>
                    <a:pt x="13" y="116"/>
                  </a:cubicBezTo>
                  <a:cubicBezTo>
                    <a:pt x="13" y="117"/>
                    <a:pt x="13" y="119"/>
                    <a:pt x="13" y="120"/>
                  </a:cubicBezTo>
                  <a:cubicBezTo>
                    <a:pt x="11" y="120"/>
                    <a:pt x="9" y="120"/>
                    <a:pt x="8" y="120"/>
                  </a:cubicBezTo>
                  <a:cubicBezTo>
                    <a:pt x="8" y="119"/>
                    <a:pt x="8" y="117"/>
                    <a:pt x="8" y="116"/>
                  </a:cubicBezTo>
                  <a:close/>
                  <a:moveTo>
                    <a:pt x="43" y="116"/>
                  </a:moveTo>
                  <a:cubicBezTo>
                    <a:pt x="45" y="116"/>
                    <a:pt x="47" y="116"/>
                    <a:pt x="48" y="116"/>
                  </a:cubicBezTo>
                  <a:cubicBezTo>
                    <a:pt x="48" y="117"/>
                    <a:pt x="48" y="119"/>
                    <a:pt x="48" y="120"/>
                  </a:cubicBezTo>
                  <a:cubicBezTo>
                    <a:pt x="47" y="120"/>
                    <a:pt x="45" y="120"/>
                    <a:pt x="43" y="120"/>
                  </a:cubicBezTo>
                  <a:cubicBezTo>
                    <a:pt x="43" y="119"/>
                    <a:pt x="43" y="117"/>
                    <a:pt x="43" y="116"/>
                  </a:cubicBezTo>
                  <a:close/>
                  <a:moveTo>
                    <a:pt x="34" y="116"/>
                  </a:moveTo>
                  <a:cubicBezTo>
                    <a:pt x="36" y="116"/>
                    <a:pt x="38" y="116"/>
                    <a:pt x="39" y="116"/>
                  </a:cubicBezTo>
                  <a:cubicBezTo>
                    <a:pt x="39" y="117"/>
                    <a:pt x="39" y="119"/>
                    <a:pt x="39" y="120"/>
                  </a:cubicBezTo>
                  <a:cubicBezTo>
                    <a:pt x="38" y="120"/>
                    <a:pt x="36" y="120"/>
                    <a:pt x="34" y="120"/>
                  </a:cubicBezTo>
                  <a:cubicBezTo>
                    <a:pt x="34" y="119"/>
                    <a:pt x="34" y="117"/>
                    <a:pt x="34" y="116"/>
                  </a:cubicBezTo>
                  <a:close/>
                  <a:moveTo>
                    <a:pt x="25" y="116"/>
                  </a:moveTo>
                  <a:cubicBezTo>
                    <a:pt x="27" y="116"/>
                    <a:pt x="29" y="116"/>
                    <a:pt x="31" y="116"/>
                  </a:cubicBezTo>
                  <a:cubicBezTo>
                    <a:pt x="31" y="117"/>
                    <a:pt x="31" y="119"/>
                    <a:pt x="31" y="120"/>
                  </a:cubicBezTo>
                  <a:cubicBezTo>
                    <a:pt x="29" y="120"/>
                    <a:pt x="27" y="120"/>
                    <a:pt x="25" y="120"/>
                  </a:cubicBezTo>
                  <a:cubicBezTo>
                    <a:pt x="25" y="119"/>
                    <a:pt x="25" y="117"/>
                    <a:pt x="25" y="116"/>
                  </a:cubicBezTo>
                  <a:close/>
                  <a:moveTo>
                    <a:pt x="8" y="110"/>
                  </a:moveTo>
                  <a:cubicBezTo>
                    <a:pt x="9" y="110"/>
                    <a:pt x="11" y="110"/>
                    <a:pt x="13" y="110"/>
                  </a:cubicBezTo>
                  <a:cubicBezTo>
                    <a:pt x="13" y="112"/>
                    <a:pt x="13" y="113"/>
                    <a:pt x="13" y="114"/>
                  </a:cubicBezTo>
                  <a:cubicBezTo>
                    <a:pt x="11" y="114"/>
                    <a:pt x="9" y="114"/>
                    <a:pt x="8" y="114"/>
                  </a:cubicBezTo>
                  <a:cubicBezTo>
                    <a:pt x="8" y="113"/>
                    <a:pt x="8" y="112"/>
                    <a:pt x="8" y="110"/>
                  </a:cubicBezTo>
                  <a:close/>
                  <a:moveTo>
                    <a:pt x="25" y="110"/>
                  </a:moveTo>
                  <a:cubicBezTo>
                    <a:pt x="27" y="110"/>
                    <a:pt x="29" y="110"/>
                    <a:pt x="31" y="110"/>
                  </a:cubicBezTo>
                  <a:cubicBezTo>
                    <a:pt x="31" y="112"/>
                    <a:pt x="31" y="113"/>
                    <a:pt x="31" y="114"/>
                  </a:cubicBezTo>
                  <a:cubicBezTo>
                    <a:pt x="29" y="114"/>
                    <a:pt x="27" y="114"/>
                    <a:pt x="25" y="114"/>
                  </a:cubicBezTo>
                  <a:cubicBezTo>
                    <a:pt x="25" y="113"/>
                    <a:pt x="25" y="112"/>
                    <a:pt x="25" y="110"/>
                  </a:cubicBezTo>
                  <a:close/>
                  <a:moveTo>
                    <a:pt x="16" y="110"/>
                  </a:moveTo>
                  <a:cubicBezTo>
                    <a:pt x="18" y="110"/>
                    <a:pt x="20" y="110"/>
                    <a:pt x="22" y="110"/>
                  </a:cubicBezTo>
                  <a:cubicBezTo>
                    <a:pt x="22" y="112"/>
                    <a:pt x="22" y="113"/>
                    <a:pt x="22" y="114"/>
                  </a:cubicBezTo>
                  <a:cubicBezTo>
                    <a:pt x="20" y="114"/>
                    <a:pt x="18" y="114"/>
                    <a:pt x="16" y="114"/>
                  </a:cubicBezTo>
                  <a:cubicBezTo>
                    <a:pt x="16" y="113"/>
                    <a:pt x="16" y="112"/>
                    <a:pt x="16" y="110"/>
                  </a:cubicBezTo>
                  <a:close/>
                  <a:moveTo>
                    <a:pt x="8" y="105"/>
                  </a:moveTo>
                  <a:cubicBezTo>
                    <a:pt x="9" y="105"/>
                    <a:pt x="11" y="105"/>
                    <a:pt x="13" y="105"/>
                  </a:cubicBezTo>
                  <a:cubicBezTo>
                    <a:pt x="13" y="106"/>
                    <a:pt x="13" y="107"/>
                    <a:pt x="13" y="108"/>
                  </a:cubicBezTo>
                  <a:cubicBezTo>
                    <a:pt x="11" y="108"/>
                    <a:pt x="9" y="108"/>
                    <a:pt x="8" y="108"/>
                  </a:cubicBezTo>
                  <a:cubicBezTo>
                    <a:pt x="8" y="107"/>
                    <a:pt x="8" y="106"/>
                    <a:pt x="8" y="105"/>
                  </a:cubicBezTo>
                  <a:close/>
                  <a:moveTo>
                    <a:pt x="25" y="105"/>
                  </a:moveTo>
                  <a:cubicBezTo>
                    <a:pt x="27" y="105"/>
                    <a:pt x="29" y="105"/>
                    <a:pt x="31" y="105"/>
                  </a:cubicBezTo>
                  <a:cubicBezTo>
                    <a:pt x="31" y="106"/>
                    <a:pt x="31" y="107"/>
                    <a:pt x="31" y="108"/>
                  </a:cubicBezTo>
                  <a:cubicBezTo>
                    <a:pt x="29" y="108"/>
                    <a:pt x="27" y="108"/>
                    <a:pt x="25" y="108"/>
                  </a:cubicBezTo>
                  <a:cubicBezTo>
                    <a:pt x="25" y="107"/>
                    <a:pt x="25" y="106"/>
                    <a:pt x="25" y="105"/>
                  </a:cubicBezTo>
                  <a:close/>
                  <a:moveTo>
                    <a:pt x="8" y="99"/>
                  </a:moveTo>
                  <a:cubicBezTo>
                    <a:pt x="9" y="99"/>
                    <a:pt x="11" y="99"/>
                    <a:pt x="13" y="99"/>
                  </a:cubicBezTo>
                  <a:cubicBezTo>
                    <a:pt x="13" y="100"/>
                    <a:pt x="13" y="101"/>
                    <a:pt x="13" y="102"/>
                  </a:cubicBezTo>
                  <a:cubicBezTo>
                    <a:pt x="11" y="102"/>
                    <a:pt x="9" y="102"/>
                    <a:pt x="8" y="102"/>
                  </a:cubicBezTo>
                  <a:cubicBezTo>
                    <a:pt x="8" y="101"/>
                    <a:pt x="8" y="100"/>
                    <a:pt x="8" y="99"/>
                  </a:cubicBezTo>
                  <a:close/>
                  <a:moveTo>
                    <a:pt x="25" y="99"/>
                  </a:moveTo>
                  <a:cubicBezTo>
                    <a:pt x="27" y="99"/>
                    <a:pt x="29" y="99"/>
                    <a:pt x="31" y="99"/>
                  </a:cubicBezTo>
                  <a:cubicBezTo>
                    <a:pt x="31" y="100"/>
                    <a:pt x="31" y="101"/>
                    <a:pt x="31" y="102"/>
                  </a:cubicBezTo>
                  <a:cubicBezTo>
                    <a:pt x="29" y="102"/>
                    <a:pt x="27" y="102"/>
                    <a:pt x="25" y="102"/>
                  </a:cubicBezTo>
                  <a:cubicBezTo>
                    <a:pt x="25" y="101"/>
                    <a:pt x="25" y="100"/>
                    <a:pt x="25" y="99"/>
                  </a:cubicBezTo>
                  <a:close/>
                  <a:moveTo>
                    <a:pt x="16" y="99"/>
                  </a:moveTo>
                  <a:cubicBezTo>
                    <a:pt x="18" y="99"/>
                    <a:pt x="20" y="99"/>
                    <a:pt x="22" y="99"/>
                  </a:cubicBezTo>
                  <a:cubicBezTo>
                    <a:pt x="22" y="100"/>
                    <a:pt x="22" y="101"/>
                    <a:pt x="22" y="102"/>
                  </a:cubicBezTo>
                  <a:cubicBezTo>
                    <a:pt x="20" y="102"/>
                    <a:pt x="18" y="102"/>
                    <a:pt x="16" y="102"/>
                  </a:cubicBezTo>
                  <a:cubicBezTo>
                    <a:pt x="16" y="101"/>
                    <a:pt x="16" y="100"/>
                    <a:pt x="16" y="99"/>
                  </a:cubicBezTo>
                  <a:close/>
                  <a:moveTo>
                    <a:pt x="8" y="93"/>
                  </a:moveTo>
                  <a:cubicBezTo>
                    <a:pt x="9" y="93"/>
                    <a:pt x="11" y="93"/>
                    <a:pt x="13" y="93"/>
                  </a:cubicBezTo>
                  <a:cubicBezTo>
                    <a:pt x="13" y="94"/>
                    <a:pt x="13" y="95"/>
                    <a:pt x="13" y="97"/>
                  </a:cubicBezTo>
                  <a:cubicBezTo>
                    <a:pt x="11" y="97"/>
                    <a:pt x="9" y="97"/>
                    <a:pt x="8" y="97"/>
                  </a:cubicBezTo>
                  <a:cubicBezTo>
                    <a:pt x="8" y="95"/>
                    <a:pt x="8" y="94"/>
                    <a:pt x="8" y="93"/>
                  </a:cubicBezTo>
                  <a:close/>
                  <a:moveTo>
                    <a:pt x="25" y="93"/>
                  </a:moveTo>
                  <a:cubicBezTo>
                    <a:pt x="27" y="93"/>
                    <a:pt x="29" y="93"/>
                    <a:pt x="31" y="93"/>
                  </a:cubicBezTo>
                  <a:cubicBezTo>
                    <a:pt x="31" y="94"/>
                    <a:pt x="31" y="95"/>
                    <a:pt x="31" y="97"/>
                  </a:cubicBezTo>
                  <a:cubicBezTo>
                    <a:pt x="29" y="97"/>
                    <a:pt x="27" y="97"/>
                    <a:pt x="25" y="97"/>
                  </a:cubicBezTo>
                  <a:cubicBezTo>
                    <a:pt x="25" y="95"/>
                    <a:pt x="25" y="94"/>
                    <a:pt x="25" y="93"/>
                  </a:cubicBezTo>
                  <a:close/>
                  <a:moveTo>
                    <a:pt x="16" y="93"/>
                  </a:moveTo>
                  <a:cubicBezTo>
                    <a:pt x="18" y="93"/>
                    <a:pt x="20" y="93"/>
                    <a:pt x="22" y="93"/>
                  </a:cubicBezTo>
                  <a:cubicBezTo>
                    <a:pt x="22" y="94"/>
                    <a:pt x="22" y="95"/>
                    <a:pt x="22" y="97"/>
                  </a:cubicBezTo>
                  <a:cubicBezTo>
                    <a:pt x="20" y="97"/>
                    <a:pt x="18" y="97"/>
                    <a:pt x="16" y="97"/>
                  </a:cubicBezTo>
                  <a:cubicBezTo>
                    <a:pt x="16" y="95"/>
                    <a:pt x="16" y="94"/>
                    <a:pt x="16" y="93"/>
                  </a:cubicBezTo>
                  <a:close/>
                  <a:moveTo>
                    <a:pt x="8" y="87"/>
                  </a:moveTo>
                  <a:cubicBezTo>
                    <a:pt x="9" y="87"/>
                    <a:pt x="11" y="87"/>
                    <a:pt x="13" y="87"/>
                  </a:cubicBezTo>
                  <a:cubicBezTo>
                    <a:pt x="13" y="88"/>
                    <a:pt x="13" y="90"/>
                    <a:pt x="13" y="91"/>
                  </a:cubicBezTo>
                  <a:cubicBezTo>
                    <a:pt x="11" y="91"/>
                    <a:pt x="9" y="91"/>
                    <a:pt x="8" y="91"/>
                  </a:cubicBezTo>
                  <a:cubicBezTo>
                    <a:pt x="8" y="90"/>
                    <a:pt x="8" y="88"/>
                    <a:pt x="8" y="87"/>
                  </a:cubicBezTo>
                  <a:close/>
                  <a:moveTo>
                    <a:pt x="43" y="87"/>
                  </a:moveTo>
                  <a:cubicBezTo>
                    <a:pt x="45" y="87"/>
                    <a:pt x="47" y="87"/>
                    <a:pt x="48" y="87"/>
                  </a:cubicBezTo>
                  <a:cubicBezTo>
                    <a:pt x="48" y="88"/>
                    <a:pt x="48" y="90"/>
                    <a:pt x="48" y="91"/>
                  </a:cubicBezTo>
                  <a:cubicBezTo>
                    <a:pt x="47" y="91"/>
                    <a:pt x="45" y="91"/>
                    <a:pt x="43" y="91"/>
                  </a:cubicBezTo>
                  <a:cubicBezTo>
                    <a:pt x="43" y="90"/>
                    <a:pt x="43" y="88"/>
                    <a:pt x="43" y="87"/>
                  </a:cubicBezTo>
                  <a:close/>
                  <a:moveTo>
                    <a:pt x="34" y="87"/>
                  </a:moveTo>
                  <a:cubicBezTo>
                    <a:pt x="36" y="87"/>
                    <a:pt x="38" y="87"/>
                    <a:pt x="39" y="87"/>
                  </a:cubicBezTo>
                  <a:cubicBezTo>
                    <a:pt x="39" y="88"/>
                    <a:pt x="39" y="90"/>
                    <a:pt x="39" y="91"/>
                  </a:cubicBezTo>
                  <a:cubicBezTo>
                    <a:pt x="38" y="91"/>
                    <a:pt x="36" y="91"/>
                    <a:pt x="34" y="91"/>
                  </a:cubicBezTo>
                  <a:cubicBezTo>
                    <a:pt x="34" y="90"/>
                    <a:pt x="34" y="88"/>
                    <a:pt x="34" y="87"/>
                  </a:cubicBezTo>
                  <a:close/>
                  <a:moveTo>
                    <a:pt x="25" y="87"/>
                  </a:moveTo>
                  <a:cubicBezTo>
                    <a:pt x="27" y="87"/>
                    <a:pt x="29" y="87"/>
                    <a:pt x="31" y="87"/>
                  </a:cubicBezTo>
                  <a:cubicBezTo>
                    <a:pt x="31" y="88"/>
                    <a:pt x="31" y="90"/>
                    <a:pt x="31" y="91"/>
                  </a:cubicBezTo>
                  <a:cubicBezTo>
                    <a:pt x="29" y="91"/>
                    <a:pt x="27" y="91"/>
                    <a:pt x="25" y="91"/>
                  </a:cubicBezTo>
                  <a:cubicBezTo>
                    <a:pt x="25" y="90"/>
                    <a:pt x="25" y="88"/>
                    <a:pt x="25" y="87"/>
                  </a:cubicBezTo>
                  <a:close/>
                  <a:moveTo>
                    <a:pt x="16" y="87"/>
                  </a:moveTo>
                  <a:cubicBezTo>
                    <a:pt x="18" y="87"/>
                    <a:pt x="20" y="87"/>
                    <a:pt x="22" y="87"/>
                  </a:cubicBezTo>
                  <a:cubicBezTo>
                    <a:pt x="22" y="88"/>
                    <a:pt x="22" y="90"/>
                    <a:pt x="22" y="91"/>
                  </a:cubicBezTo>
                  <a:cubicBezTo>
                    <a:pt x="20" y="91"/>
                    <a:pt x="18" y="91"/>
                    <a:pt x="16" y="91"/>
                  </a:cubicBezTo>
                  <a:cubicBezTo>
                    <a:pt x="16" y="90"/>
                    <a:pt x="16" y="88"/>
                    <a:pt x="16" y="87"/>
                  </a:cubicBezTo>
                  <a:close/>
                  <a:moveTo>
                    <a:pt x="8" y="82"/>
                  </a:moveTo>
                  <a:cubicBezTo>
                    <a:pt x="9" y="82"/>
                    <a:pt x="11" y="82"/>
                    <a:pt x="13" y="82"/>
                  </a:cubicBezTo>
                  <a:cubicBezTo>
                    <a:pt x="13" y="83"/>
                    <a:pt x="13" y="84"/>
                    <a:pt x="13" y="85"/>
                  </a:cubicBezTo>
                  <a:cubicBezTo>
                    <a:pt x="11" y="85"/>
                    <a:pt x="9" y="85"/>
                    <a:pt x="8" y="85"/>
                  </a:cubicBezTo>
                  <a:cubicBezTo>
                    <a:pt x="8" y="84"/>
                    <a:pt x="8" y="83"/>
                    <a:pt x="8" y="82"/>
                  </a:cubicBezTo>
                  <a:close/>
                  <a:moveTo>
                    <a:pt x="43" y="82"/>
                  </a:moveTo>
                  <a:cubicBezTo>
                    <a:pt x="45" y="82"/>
                    <a:pt x="47" y="82"/>
                    <a:pt x="48" y="82"/>
                  </a:cubicBezTo>
                  <a:cubicBezTo>
                    <a:pt x="48" y="83"/>
                    <a:pt x="48" y="84"/>
                    <a:pt x="48" y="85"/>
                  </a:cubicBezTo>
                  <a:cubicBezTo>
                    <a:pt x="47" y="85"/>
                    <a:pt x="45" y="85"/>
                    <a:pt x="43" y="85"/>
                  </a:cubicBezTo>
                  <a:cubicBezTo>
                    <a:pt x="43" y="84"/>
                    <a:pt x="43" y="83"/>
                    <a:pt x="43" y="82"/>
                  </a:cubicBezTo>
                  <a:close/>
                  <a:moveTo>
                    <a:pt x="34" y="82"/>
                  </a:moveTo>
                  <a:cubicBezTo>
                    <a:pt x="36" y="82"/>
                    <a:pt x="38" y="82"/>
                    <a:pt x="39" y="82"/>
                  </a:cubicBezTo>
                  <a:cubicBezTo>
                    <a:pt x="39" y="83"/>
                    <a:pt x="39" y="84"/>
                    <a:pt x="39" y="85"/>
                  </a:cubicBezTo>
                  <a:cubicBezTo>
                    <a:pt x="38" y="85"/>
                    <a:pt x="36" y="85"/>
                    <a:pt x="34" y="85"/>
                  </a:cubicBezTo>
                  <a:cubicBezTo>
                    <a:pt x="34" y="84"/>
                    <a:pt x="34" y="83"/>
                    <a:pt x="34" y="82"/>
                  </a:cubicBezTo>
                  <a:close/>
                  <a:moveTo>
                    <a:pt x="25" y="82"/>
                  </a:moveTo>
                  <a:cubicBezTo>
                    <a:pt x="27" y="82"/>
                    <a:pt x="29" y="82"/>
                    <a:pt x="31" y="82"/>
                  </a:cubicBezTo>
                  <a:cubicBezTo>
                    <a:pt x="31" y="83"/>
                    <a:pt x="31" y="84"/>
                    <a:pt x="31" y="85"/>
                  </a:cubicBezTo>
                  <a:cubicBezTo>
                    <a:pt x="29" y="85"/>
                    <a:pt x="27" y="85"/>
                    <a:pt x="25" y="85"/>
                  </a:cubicBezTo>
                  <a:cubicBezTo>
                    <a:pt x="25" y="84"/>
                    <a:pt x="25" y="83"/>
                    <a:pt x="25" y="82"/>
                  </a:cubicBezTo>
                  <a:close/>
                  <a:moveTo>
                    <a:pt x="16" y="82"/>
                  </a:moveTo>
                  <a:cubicBezTo>
                    <a:pt x="18" y="82"/>
                    <a:pt x="20" y="82"/>
                    <a:pt x="22" y="82"/>
                  </a:cubicBezTo>
                  <a:cubicBezTo>
                    <a:pt x="22" y="83"/>
                    <a:pt x="22" y="84"/>
                    <a:pt x="22" y="85"/>
                  </a:cubicBezTo>
                  <a:cubicBezTo>
                    <a:pt x="20" y="85"/>
                    <a:pt x="18" y="85"/>
                    <a:pt x="16" y="85"/>
                  </a:cubicBezTo>
                  <a:cubicBezTo>
                    <a:pt x="16" y="84"/>
                    <a:pt x="16" y="83"/>
                    <a:pt x="16" y="82"/>
                  </a:cubicBezTo>
                  <a:close/>
                  <a:moveTo>
                    <a:pt x="43" y="76"/>
                  </a:moveTo>
                  <a:cubicBezTo>
                    <a:pt x="45" y="76"/>
                    <a:pt x="47" y="76"/>
                    <a:pt x="48" y="76"/>
                  </a:cubicBezTo>
                  <a:cubicBezTo>
                    <a:pt x="48" y="77"/>
                    <a:pt x="48" y="78"/>
                    <a:pt x="48" y="79"/>
                  </a:cubicBezTo>
                  <a:cubicBezTo>
                    <a:pt x="47" y="79"/>
                    <a:pt x="45" y="79"/>
                    <a:pt x="43" y="79"/>
                  </a:cubicBezTo>
                  <a:cubicBezTo>
                    <a:pt x="43" y="78"/>
                    <a:pt x="43" y="77"/>
                    <a:pt x="43" y="76"/>
                  </a:cubicBezTo>
                  <a:close/>
                  <a:moveTo>
                    <a:pt x="34" y="76"/>
                  </a:moveTo>
                  <a:cubicBezTo>
                    <a:pt x="36" y="76"/>
                    <a:pt x="38" y="76"/>
                    <a:pt x="39" y="76"/>
                  </a:cubicBezTo>
                  <a:cubicBezTo>
                    <a:pt x="39" y="77"/>
                    <a:pt x="39" y="78"/>
                    <a:pt x="39" y="79"/>
                  </a:cubicBezTo>
                  <a:cubicBezTo>
                    <a:pt x="38" y="79"/>
                    <a:pt x="36" y="79"/>
                    <a:pt x="34" y="79"/>
                  </a:cubicBezTo>
                  <a:cubicBezTo>
                    <a:pt x="34" y="78"/>
                    <a:pt x="34" y="77"/>
                    <a:pt x="34" y="76"/>
                  </a:cubicBezTo>
                  <a:close/>
                  <a:moveTo>
                    <a:pt x="25" y="76"/>
                  </a:moveTo>
                  <a:cubicBezTo>
                    <a:pt x="27" y="76"/>
                    <a:pt x="29" y="76"/>
                    <a:pt x="31" y="76"/>
                  </a:cubicBezTo>
                  <a:cubicBezTo>
                    <a:pt x="31" y="77"/>
                    <a:pt x="31" y="78"/>
                    <a:pt x="31" y="79"/>
                  </a:cubicBezTo>
                  <a:cubicBezTo>
                    <a:pt x="29" y="79"/>
                    <a:pt x="27" y="79"/>
                    <a:pt x="25" y="79"/>
                  </a:cubicBezTo>
                  <a:cubicBezTo>
                    <a:pt x="25" y="78"/>
                    <a:pt x="25" y="77"/>
                    <a:pt x="25" y="76"/>
                  </a:cubicBezTo>
                  <a:close/>
                  <a:moveTo>
                    <a:pt x="16" y="76"/>
                  </a:moveTo>
                  <a:cubicBezTo>
                    <a:pt x="18" y="76"/>
                    <a:pt x="20" y="76"/>
                    <a:pt x="22" y="76"/>
                  </a:cubicBezTo>
                  <a:cubicBezTo>
                    <a:pt x="22" y="77"/>
                    <a:pt x="22" y="78"/>
                    <a:pt x="22" y="79"/>
                  </a:cubicBezTo>
                  <a:cubicBezTo>
                    <a:pt x="20" y="79"/>
                    <a:pt x="18" y="79"/>
                    <a:pt x="16" y="79"/>
                  </a:cubicBezTo>
                  <a:cubicBezTo>
                    <a:pt x="16" y="78"/>
                    <a:pt x="16" y="77"/>
                    <a:pt x="16" y="76"/>
                  </a:cubicBezTo>
                  <a:close/>
                  <a:moveTo>
                    <a:pt x="25" y="70"/>
                  </a:moveTo>
                  <a:cubicBezTo>
                    <a:pt x="27" y="70"/>
                    <a:pt x="29" y="70"/>
                    <a:pt x="31" y="70"/>
                  </a:cubicBezTo>
                  <a:cubicBezTo>
                    <a:pt x="31" y="71"/>
                    <a:pt x="31" y="72"/>
                    <a:pt x="31" y="73"/>
                  </a:cubicBezTo>
                  <a:cubicBezTo>
                    <a:pt x="29" y="73"/>
                    <a:pt x="27" y="73"/>
                    <a:pt x="25" y="73"/>
                  </a:cubicBezTo>
                  <a:cubicBezTo>
                    <a:pt x="25" y="72"/>
                    <a:pt x="25" y="71"/>
                    <a:pt x="25" y="70"/>
                  </a:cubicBezTo>
                  <a:close/>
                  <a:moveTo>
                    <a:pt x="16" y="70"/>
                  </a:moveTo>
                  <a:cubicBezTo>
                    <a:pt x="18" y="70"/>
                    <a:pt x="20" y="70"/>
                    <a:pt x="22" y="70"/>
                  </a:cubicBezTo>
                  <a:cubicBezTo>
                    <a:pt x="22" y="71"/>
                    <a:pt x="22" y="72"/>
                    <a:pt x="22" y="73"/>
                  </a:cubicBezTo>
                  <a:cubicBezTo>
                    <a:pt x="20" y="73"/>
                    <a:pt x="18" y="73"/>
                    <a:pt x="16" y="73"/>
                  </a:cubicBezTo>
                  <a:cubicBezTo>
                    <a:pt x="16" y="72"/>
                    <a:pt x="16" y="71"/>
                    <a:pt x="16" y="70"/>
                  </a:cubicBezTo>
                  <a:close/>
                  <a:moveTo>
                    <a:pt x="25" y="64"/>
                  </a:moveTo>
                  <a:cubicBezTo>
                    <a:pt x="27" y="64"/>
                    <a:pt x="29" y="64"/>
                    <a:pt x="31" y="64"/>
                  </a:cubicBezTo>
                  <a:cubicBezTo>
                    <a:pt x="31" y="65"/>
                    <a:pt x="31" y="67"/>
                    <a:pt x="31" y="68"/>
                  </a:cubicBezTo>
                  <a:cubicBezTo>
                    <a:pt x="29" y="68"/>
                    <a:pt x="27" y="68"/>
                    <a:pt x="25" y="68"/>
                  </a:cubicBezTo>
                  <a:cubicBezTo>
                    <a:pt x="25" y="67"/>
                    <a:pt x="25" y="65"/>
                    <a:pt x="25" y="64"/>
                  </a:cubicBezTo>
                  <a:close/>
                  <a:moveTo>
                    <a:pt x="43" y="58"/>
                  </a:moveTo>
                  <a:cubicBezTo>
                    <a:pt x="45" y="58"/>
                    <a:pt x="47" y="58"/>
                    <a:pt x="48" y="58"/>
                  </a:cubicBezTo>
                  <a:cubicBezTo>
                    <a:pt x="48" y="60"/>
                    <a:pt x="48" y="61"/>
                    <a:pt x="48" y="62"/>
                  </a:cubicBezTo>
                  <a:cubicBezTo>
                    <a:pt x="47" y="62"/>
                    <a:pt x="45" y="62"/>
                    <a:pt x="43" y="62"/>
                  </a:cubicBezTo>
                  <a:cubicBezTo>
                    <a:pt x="43" y="61"/>
                    <a:pt x="43" y="60"/>
                    <a:pt x="43" y="58"/>
                  </a:cubicBezTo>
                  <a:close/>
                  <a:moveTo>
                    <a:pt x="34" y="58"/>
                  </a:moveTo>
                  <a:cubicBezTo>
                    <a:pt x="36" y="58"/>
                    <a:pt x="38" y="58"/>
                    <a:pt x="39" y="58"/>
                  </a:cubicBezTo>
                  <a:cubicBezTo>
                    <a:pt x="39" y="60"/>
                    <a:pt x="39" y="61"/>
                    <a:pt x="39" y="62"/>
                  </a:cubicBezTo>
                  <a:cubicBezTo>
                    <a:pt x="38" y="62"/>
                    <a:pt x="36" y="62"/>
                    <a:pt x="34" y="62"/>
                  </a:cubicBezTo>
                  <a:cubicBezTo>
                    <a:pt x="34" y="61"/>
                    <a:pt x="34" y="60"/>
                    <a:pt x="34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34" name="Freeform 2598"/>
            <p:cNvSpPr>
              <a:spLocks noEditPoints="1"/>
            </p:cNvSpPr>
            <p:nvPr/>
          </p:nvSpPr>
          <p:spPr bwMode="auto">
            <a:xfrm>
              <a:off x="-1054099" y="744537"/>
              <a:ext cx="179388" cy="411163"/>
            </a:xfrm>
            <a:custGeom>
              <a:avLst/>
              <a:gdLst>
                <a:gd name="T0" fmla="*/ 9 w 55"/>
                <a:gd name="T1" fmla="*/ 20 h 126"/>
                <a:gd name="T2" fmla="*/ 32 w 55"/>
                <a:gd name="T3" fmla="*/ 14 h 126"/>
                <a:gd name="T4" fmla="*/ 13 w 55"/>
                <a:gd name="T5" fmla="*/ 15 h 126"/>
                <a:gd name="T6" fmla="*/ 28 w 55"/>
                <a:gd name="T7" fmla="*/ 46 h 126"/>
                <a:gd name="T8" fmla="*/ 25 w 55"/>
                <a:gd name="T9" fmla="*/ 54 h 126"/>
                <a:gd name="T10" fmla="*/ 25 w 55"/>
                <a:gd name="T11" fmla="*/ 68 h 126"/>
                <a:gd name="T12" fmla="*/ 28 w 55"/>
                <a:gd name="T13" fmla="*/ 84 h 126"/>
                <a:gd name="T14" fmla="*/ 25 w 55"/>
                <a:gd name="T15" fmla="*/ 94 h 126"/>
                <a:gd name="T16" fmla="*/ 28 w 55"/>
                <a:gd name="T17" fmla="*/ 103 h 126"/>
                <a:gd name="T18" fmla="*/ 29 w 55"/>
                <a:gd name="T19" fmla="*/ 105 h 126"/>
                <a:gd name="T20" fmla="*/ 17 w 55"/>
                <a:gd name="T21" fmla="*/ 103 h 126"/>
                <a:gd name="T22" fmla="*/ 15 w 55"/>
                <a:gd name="T23" fmla="*/ 105 h 126"/>
                <a:gd name="T24" fmla="*/ 29 w 55"/>
                <a:gd name="T25" fmla="*/ 98 h 126"/>
                <a:gd name="T26" fmla="*/ 19 w 55"/>
                <a:gd name="T27" fmla="*/ 98 h 126"/>
                <a:gd name="T28" fmla="*/ 29 w 55"/>
                <a:gd name="T29" fmla="*/ 97 h 126"/>
                <a:gd name="T30" fmla="*/ 12 w 55"/>
                <a:gd name="T31" fmla="*/ 94 h 126"/>
                <a:gd name="T32" fmla="*/ 11 w 55"/>
                <a:gd name="T33" fmla="*/ 97 h 126"/>
                <a:gd name="T34" fmla="*/ 29 w 55"/>
                <a:gd name="T35" fmla="*/ 90 h 126"/>
                <a:gd name="T36" fmla="*/ 15 w 55"/>
                <a:gd name="T37" fmla="*/ 90 h 126"/>
                <a:gd name="T38" fmla="*/ 21 w 55"/>
                <a:gd name="T39" fmla="*/ 88 h 126"/>
                <a:gd name="T40" fmla="*/ 12 w 55"/>
                <a:gd name="T41" fmla="*/ 86 h 126"/>
                <a:gd name="T42" fmla="*/ 32 w 55"/>
                <a:gd name="T43" fmla="*/ 84 h 126"/>
                <a:gd name="T44" fmla="*/ 21 w 55"/>
                <a:gd name="T45" fmla="*/ 81 h 126"/>
                <a:gd name="T46" fmla="*/ 15 w 55"/>
                <a:gd name="T47" fmla="*/ 82 h 126"/>
                <a:gd name="T48" fmla="*/ 9 w 55"/>
                <a:gd name="T49" fmla="*/ 76 h 126"/>
                <a:gd name="T50" fmla="*/ 21 w 55"/>
                <a:gd name="T51" fmla="*/ 69 h 126"/>
                <a:gd name="T52" fmla="*/ 19 w 55"/>
                <a:gd name="T53" fmla="*/ 72 h 126"/>
                <a:gd name="T54" fmla="*/ 13 w 55"/>
                <a:gd name="T55" fmla="*/ 69 h 126"/>
                <a:gd name="T56" fmla="*/ 32 w 55"/>
                <a:gd name="T57" fmla="*/ 63 h 126"/>
                <a:gd name="T58" fmla="*/ 21 w 55"/>
                <a:gd name="T59" fmla="*/ 67 h 126"/>
                <a:gd name="T60" fmla="*/ 13 w 55"/>
                <a:gd name="T61" fmla="*/ 65 h 126"/>
                <a:gd name="T62" fmla="*/ 11 w 55"/>
                <a:gd name="T63" fmla="*/ 68 h 126"/>
                <a:gd name="T64" fmla="*/ 29 w 55"/>
                <a:gd name="T65" fmla="*/ 59 h 126"/>
                <a:gd name="T66" fmla="*/ 19 w 55"/>
                <a:gd name="T67" fmla="*/ 60 h 126"/>
                <a:gd name="T68" fmla="*/ 13 w 55"/>
                <a:gd name="T69" fmla="*/ 64 h 126"/>
                <a:gd name="T70" fmla="*/ 17 w 55"/>
                <a:gd name="T71" fmla="*/ 56 h 126"/>
                <a:gd name="T72" fmla="*/ 15 w 55"/>
                <a:gd name="T73" fmla="*/ 59 h 126"/>
                <a:gd name="T74" fmla="*/ 17 w 55"/>
                <a:gd name="T75" fmla="*/ 52 h 126"/>
                <a:gd name="T76" fmla="*/ 11 w 55"/>
                <a:gd name="T77" fmla="*/ 53 h 126"/>
                <a:gd name="T78" fmla="*/ 29 w 55"/>
                <a:gd name="T79" fmla="*/ 49 h 126"/>
                <a:gd name="T80" fmla="*/ 17 w 55"/>
                <a:gd name="T81" fmla="*/ 48 h 126"/>
                <a:gd name="T82" fmla="*/ 11 w 55"/>
                <a:gd name="T83" fmla="*/ 51 h 126"/>
                <a:gd name="T84" fmla="*/ 29 w 55"/>
                <a:gd name="T85" fmla="*/ 42 h 126"/>
                <a:gd name="T86" fmla="*/ 15 w 55"/>
                <a:gd name="T87" fmla="*/ 44 h 126"/>
                <a:gd name="T88" fmla="*/ 29 w 55"/>
                <a:gd name="T89" fmla="*/ 41 h 126"/>
                <a:gd name="T90" fmla="*/ 9 w 55"/>
                <a:gd name="T91" fmla="*/ 40 h 126"/>
                <a:gd name="T92" fmla="*/ 32 w 55"/>
                <a:gd name="T93" fmla="*/ 36 h 126"/>
                <a:gd name="T94" fmla="*/ 13 w 55"/>
                <a:gd name="T95" fmla="*/ 36 h 126"/>
                <a:gd name="T96" fmla="*/ 15 w 55"/>
                <a:gd name="T97" fmla="*/ 31 h 126"/>
                <a:gd name="T98" fmla="*/ 29 w 55"/>
                <a:gd name="T99" fmla="*/ 28 h 126"/>
                <a:gd name="T100" fmla="*/ 9 w 55"/>
                <a:gd name="T101" fmla="*/ 28 h 126"/>
                <a:gd name="T102" fmla="*/ 32 w 55"/>
                <a:gd name="T103" fmla="*/ 23 h 126"/>
                <a:gd name="T104" fmla="*/ 13 w 55"/>
                <a:gd name="T105" fmla="*/ 23 h 126"/>
                <a:gd name="T106" fmla="*/ 32 w 55"/>
                <a:gd name="T107" fmla="*/ 15 h 126"/>
                <a:gd name="T108" fmla="*/ 13 w 55"/>
                <a:gd name="T109" fmla="*/ 2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" h="126">
                  <a:moveTo>
                    <a:pt x="0" y="126"/>
                  </a:moveTo>
                  <a:cubicBezTo>
                    <a:pt x="55" y="126"/>
                    <a:pt x="55" y="126"/>
                    <a:pt x="55" y="126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26"/>
                    <a:pt x="0" y="126"/>
                    <a:pt x="0" y="126"/>
                  </a:cubicBezTo>
                  <a:close/>
                  <a:moveTo>
                    <a:pt x="9" y="20"/>
                  </a:moveTo>
                  <a:cubicBezTo>
                    <a:pt x="9" y="19"/>
                    <a:pt x="10" y="19"/>
                    <a:pt x="11" y="19"/>
                  </a:cubicBezTo>
                  <a:cubicBezTo>
                    <a:pt x="11" y="20"/>
                    <a:pt x="11" y="21"/>
                    <a:pt x="11" y="22"/>
                  </a:cubicBezTo>
                  <a:cubicBezTo>
                    <a:pt x="10" y="22"/>
                    <a:pt x="9" y="22"/>
                    <a:pt x="9" y="23"/>
                  </a:cubicBezTo>
                  <a:cubicBezTo>
                    <a:pt x="9" y="22"/>
                    <a:pt x="9" y="21"/>
                    <a:pt x="9" y="20"/>
                  </a:cubicBezTo>
                  <a:close/>
                  <a:moveTo>
                    <a:pt x="29" y="12"/>
                  </a:moveTo>
                  <a:cubicBezTo>
                    <a:pt x="30" y="11"/>
                    <a:pt x="31" y="11"/>
                    <a:pt x="32" y="11"/>
                  </a:cubicBezTo>
                  <a:cubicBezTo>
                    <a:pt x="32" y="12"/>
                    <a:pt x="32" y="13"/>
                    <a:pt x="32" y="14"/>
                  </a:cubicBezTo>
                  <a:cubicBezTo>
                    <a:pt x="31" y="14"/>
                    <a:pt x="30" y="14"/>
                    <a:pt x="29" y="15"/>
                  </a:cubicBezTo>
                  <a:cubicBezTo>
                    <a:pt x="29" y="14"/>
                    <a:pt x="29" y="13"/>
                    <a:pt x="29" y="12"/>
                  </a:cubicBezTo>
                  <a:close/>
                  <a:moveTo>
                    <a:pt x="13" y="15"/>
                  </a:moveTo>
                  <a:cubicBezTo>
                    <a:pt x="13" y="15"/>
                    <a:pt x="14" y="14"/>
                    <a:pt x="15" y="14"/>
                  </a:cubicBezTo>
                  <a:cubicBezTo>
                    <a:pt x="15" y="15"/>
                    <a:pt x="15" y="16"/>
                    <a:pt x="15" y="17"/>
                  </a:cubicBezTo>
                  <a:cubicBezTo>
                    <a:pt x="14" y="17"/>
                    <a:pt x="13" y="17"/>
                    <a:pt x="13" y="18"/>
                  </a:cubicBezTo>
                  <a:cubicBezTo>
                    <a:pt x="13" y="17"/>
                    <a:pt x="13" y="16"/>
                    <a:pt x="13" y="15"/>
                  </a:cubicBezTo>
                  <a:close/>
                  <a:moveTo>
                    <a:pt x="9" y="15"/>
                  </a:moveTo>
                  <a:cubicBezTo>
                    <a:pt x="9" y="15"/>
                    <a:pt x="10" y="15"/>
                    <a:pt x="11" y="15"/>
                  </a:cubicBezTo>
                  <a:cubicBezTo>
                    <a:pt x="11" y="16"/>
                    <a:pt x="11" y="17"/>
                    <a:pt x="11" y="18"/>
                  </a:cubicBezTo>
                  <a:cubicBezTo>
                    <a:pt x="10" y="18"/>
                    <a:pt x="9" y="18"/>
                    <a:pt x="9" y="18"/>
                  </a:cubicBezTo>
                  <a:cubicBezTo>
                    <a:pt x="9" y="17"/>
                    <a:pt x="9" y="16"/>
                    <a:pt x="9" y="15"/>
                  </a:cubicBezTo>
                  <a:close/>
                  <a:moveTo>
                    <a:pt x="25" y="47"/>
                  </a:moveTo>
                  <a:cubicBezTo>
                    <a:pt x="26" y="47"/>
                    <a:pt x="27" y="47"/>
                    <a:pt x="28" y="46"/>
                  </a:cubicBezTo>
                  <a:cubicBezTo>
                    <a:pt x="28" y="47"/>
                    <a:pt x="28" y="48"/>
                    <a:pt x="28" y="49"/>
                  </a:cubicBezTo>
                  <a:cubicBezTo>
                    <a:pt x="27" y="50"/>
                    <a:pt x="26" y="50"/>
                    <a:pt x="25" y="50"/>
                  </a:cubicBezTo>
                  <a:cubicBezTo>
                    <a:pt x="25" y="49"/>
                    <a:pt x="25" y="48"/>
                    <a:pt x="25" y="47"/>
                  </a:cubicBezTo>
                  <a:close/>
                  <a:moveTo>
                    <a:pt x="25" y="51"/>
                  </a:moveTo>
                  <a:cubicBezTo>
                    <a:pt x="26" y="51"/>
                    <a:pt x="27" y="51"/>
                    <a:pt x="28" y="51"/>
                  </a:cubicBezTo>
                  <a:cubicBezTo>
                    <a:pt x="28" y="52"/>
                    <a:pt x="28" y="53"/>
                    <a:pt x="28" y="54"/>
                  </a:cubicBezTo>
                  <a:cubicBezTo>
                    <a:pt x="27" y="54"/>
                    <a:pt x="26" y="54"/>
                    <a:pt x="25" y="54"/>
                  </a:cubicBezTo>
                  <a:cubicBezTo>
                    <a:pt x="25" y="53"/>
                    <a:pt x="25" y="52"/>
                    <a:pt x="25" y="51"/>
                  </a:cubicBezTo>
                  <a:close/>
                  <a:moveTo>
                    <a:pt x="25" y="55"/>
                  </a:moveTo>
                  <a:cubicBezTo>
                    <a:pt x="26" y="55"/>
                    <a:pt x="27" y="55"/>
                    <a:pt x="28" y="55"/>
                  </a:cubicBezTo>
                  <a:cubicBezTo>
                    <a:pt x="28" y="56"/>
                    <a:pt x="28" y="57"/>
                    <a:pt x="28" y="58"/>
                  </a:cubicBezTo>
                  <a:cubicBezTo>
                    <a:pt x="27" y="58"/>
                    <a:pt x="26" y="58"/>
                    <a:pt x="25" y="58"/>
                  </a:cubicBezTo>
                  <a:cubicBezTo>
                    <a:pt x="25" y="57"/>
                    <a:pt x="25" y="56"/>
                    <a:pt x="25" y="55"/>
                  </a:cubicBezTo>
                  <a:close/>
                  <a:moveTo>
                    <a:pt x="25" y="68"/>
                  </a:moveTo>
                  <a:cubicBezTo>
                    <a:pt x="26" y="68"/>
                    <a:pt x="27" y="68"/>
                    <a:pt x="28" y="68"/>
                  </a:cubicBezTo>
                  <a:cubicBezTo>
                    <a:pt x="28" y="69"/>
                    <a:pt x="28" y="70"/>
                    <a:pt x="28" y="71"/>
                  </a:cubicBezTo>
                  <a:cubicBezTo>
                    <a:pt x="27" y="71"/>
                    <a:pt x="26" y="71"/>
                    <a:pt x="25" y="71"/>
                  </a:cubicBezTo>
                  <a:cubicBezTo>
                    <a:pt x="25" y="70"/>
                    <a:pt x="25" y="69"/>
                    <a:pt x="25" y="68"/>
                  </a:cubicBezTo>
                  <a:close/>
                  <a:moveTo>
                    <a:pt x="25" y="81"/>
                  </a:moveTo>
                  <a:cubicBezTo>
                    <a:pt x="26" y="81"/>
                    <a:pt x="27" y="81"/>
                    <a:pt x="28" y="81"/>
                  </a:cubicBezTo>
                  <a:cubicBezTo>
                    <a:pt x="28" y="82"/>
                    <a:pt x="28" y="83"/>
                    <a:pt x="28" y="84"/>
                  </a:cubicBezTo>
                  <a:cubicBezTo>
                    <a:pt x="27" y="84"/>
                    <a:pt x="26" y="84"/>
                    <a:pt x="25" y="84"/>
                  </a:cubicBezTo>
                  <a:cubicBezTo>
                    <a:pt x="25" y="83"/>
                    <a:pt x="25" y="82"/>
                    <a:pt x="25" y="81"/>
                  </a:cubicBezTo>
                  <a:close/>
                  <a:moveTo>
                    <a:pt x="25" y="94"/>
                  </a:moveTo>
                  <a:cubicBezTo>
                    <a:pt x="26" y="94"/>
                    <a:pt x="27" y="94"/>
                    <a:pt x="28" y="94"/>
                  </a:cubicBezTo>
                  <a:cubicBezTo>
                    <a:pt x="28" y="95"/>
                    <a:pt x="28" y="96"/>
                    <a:pt x="28" y="97"/>
                  </a:cubicBezTo>
                  <a:cubicBezTo>
                    <a:pt x="27" y="97"/>
                    <a:pt x="26" y="97"/>
                    <a:pt x="25" y="97"/>
                  </a:cubicBezTo>
                  <a:cubicBezTo>
                    <a:pt x="25" y="96"/>
                    <a:pt x="25" y="95"/>
                    <a:pt x="25" y="94"/>
                  </a:cubicBezTo>
                  <a:close/>
                  <a:moveTo>
                    <a:pt x="25" y="98"/>
                  </a:moveTo>
                  <a:cubicBezTo>
                    <a:pt x="26" y="98"/>
                    <a:pt x="27" y="98"/>
                    <a:pt x="28" y="98"/>
                  </a:cubicBezTo>
                  <a:cubicBezTo>
                    <a:pt x="28" y="99"/>
                    <a:pt x="28" y="100"/>
                    <a:pt x="28" y="101"/>
                  </a:cubicBezTo>
                  <a:cubicBezTo>
                    <a:pt x="27" y="101"/>
                    <a:pt x="26" y="101"/>
                    <a:pt x="25" y="101"/>
                  </a:cubicBezTo>
                  <a:cubicBezTo>
                    <a:pt x="25" y="100"/>
                    <a:pt x="25" y="99"/>
                    <a:pt x="25" y="98"/>
                  </a:cubicBezTo>
                  <a:close/>
                  <a:moveTo>
                    <a:pt x="25" y="103"/>
                  </a:moveTo>
                  <a:cubicBezTo>
                    <a:pt x="26" y="103"/>
                    <a:pt x="27" y="103"/>
                    <a:pt x="28" y="103"/>
                  </a:cubicBezTo>
                  <a:cubicBezTo>
                    <a:pt x="28" y="104"/>
                    <a:pt x="28" y="105"/>
                    <a:pt x="28" y="105"/>
                  </a:cubicBezTo>
                  <a:cubicBezTo>
                    <a:pt x="27" y="105"/>
                    <a:pt x="26" y="105"/>
                    <a:pt x="25" y="105"/>
                  </a:cubicBezTo>
                  <a:cubicBezTo>
                    <a:pt x="25" y="105"/>
                    <a:pt x="25" y="104"/>
                    <a:pt x="25" y="103"/>
                  </a:cubicBezTo>
                  <a:close/>
                  <a:moveTo>
                    <a:pt x="29" y="102"/>
                  </a:moveTo>
                  <a:cubicBezTo>
                    <a:pt x="30" y="102"/>
                    <a:pt x="31" y="102"/>
                    <a:pt x="32" y="102"/>
                  </a:cubicBezTo>
                  <a:cubicBezTo>
                    <a:pt x="32" y="103"/>
                    <a:pt x="32" y="105"/>
                    <a:pt x="32" y="105"/>
                  </a:cubicBezTo>
                  <a:cubicBezTo>
                    <a:pt x="31" y="105"/>
                    <a:pt x="30" y="105"/>
                    <a:pt x="29" y="105"/>
                  </a:cubicBezTo>
                  <a:cubicBezTo>
                    <a:pt x="29" y="105"/>
                    <a:pt x="29" y="104"/>
                    <a:pt x="29" y="102"/>
                  </a:cubicBezTo>
                  <a:close/>
                  <a:moveTo>
                    <a:pt x="21" y="103"/>
                  </a:moveTo>
                  <a:cubicBezTo>
                    <a:pt x="22" y="103"/>
                    <a:pt x="22" y="103"/>
                    <a:pt x="23" y="103"/>
                  </a:cubicBezTo>
                  <a:cubicBezTo>
                    <a:pt x="23" y="104"/>
                    <a:pt x="23" y="105"/>
                    <a:pt x="23" y="105"/>
                  </a:cubicBezTo>
                  <a:cubicBezTo>
                    <a:pt x="22" y="105"/>
                    <a:pt x="22" y="105"/>
                    <a:pt x="21" y="105"/>
                  </a:cubicBezTo>
                  <a:cubicBezTo>
                    <a:pt x="21" y="105"/>
                    <a:pt x="21" y="104"/>
                    <a:pt x="21" y="103"/>
                  </a:cubicBezTo>
                  <a:close/>
                  <a:moveTo>
                    <a:pt x="17" y="103"/>
                  </a:moveTo>
                  <a:cubicBezTo>
                    <a:pt x="17" y="103"/>
                    <a:pt x="18" y="103"/>
                    <a:pt x="19" y="103"/>
                  </a:cubicBezTo>
                  <a:cubicBezTo>
                    <a:pt x="19" y="104"/>
                    <a:pt x="19" y="105"/>
                    <a:pt x="19" y="105"/>
                  </a:cubicBezTo>
                  <a:cubicBezTo>
                    <a:pt x="18" y="105"/>
                    <a:pt x="17" y="105"/>
                    <a:pt x="17" y="105"/>
                  </a:cubicBezTo>
                  <a:cubicBezTo>
                    <a:pt x="17" y="105"/>
                    <a:pt x="17" y="104"/>
                    <a:pt x="17" y="103"/>
                  </a:cubicBezTo>
                  <a:close/>
                  <a:moveTo>
                    <a:pt x="12" y="103"/>
                  </a:moveTo>
                  <a:cubicBezTo>
                    <a:pt x="13" y="103"/>
                    <a:pt x="14" y="103"/>
                    <a:pt x="15" y="103"/>
                  </a:cubicBezTo>
                  <a:cubicBezTo>
                    <a:pt x="15" y="104"/>
                    <a:pt x="15" y="105"/>
                    <a:pt x="15" y="105"/>
                  </a:cubicBezTo>
                  <a:cubicBezTo>
                    <a:pt x="14" y="105"/>
                    <a:pt x="13" y="105"/>
                    <a:pt x="12" y="105"/>
                  </a:cubicBezTo>
                  <a:cubicBezTo>
                    <a:pt x="12" y="105"/>
                    <a:pt x="12" y="104"/>
                    <a:pt x="12" y="103"/>
                  </a:cubicBezTo>
                  <a:close/>
                  <a:moveTo>
                    <a:pt x="29" y="98"/>
                  </a:moveTo>
                  <a:cubicBezTo>
                    <a:pt x="30" y="98"/>
                    <a:pt x="31" y="98"/>
                    <a:pt x="32" y="98"/>
                  </a:cubicBezTo>
                  <a:cubicBezTo>
                    <a:pt x="32" y="99"/>
                    <a:pt x="32" y="100"/>
                    <a:pt x="32" y="101"/>
                  </a:cubicBezTo>
                  <a:cubicBezTo>
                    <a:pt x="31" y="101"/>
                    <a:pt x="30" y="101"/>
                    <a:pt x="29" y="101"/>
                  </a:cubicBezTo>
                  <a:cubicBezTo>
                    <a:pt x="29" y="100"/>
                    <a:pt x="29" y="99"/>
                    <a:pt x="29" y="98"/>
                  </a:cubicBezTo>
                  <a:close/>
                  <a:moveTo>
                    <a:pt x="21" y="98"/>
                  </a:moveTo>
                  <a:cubicBezTo>
                    <a:pt x="22" y="98"/>
                    <a:pt x="22" y="98"/>
                    <a:pt x="23" y="98"/>
                  </a:cubicBezTo>
                  <a:cubicBezTo>
                    <a:pt x="23" y="99"/>
                    <a:pt x="23" y="100"/>
                    <a:pt x="23" y="101"/>
                  </a:cubicBezTo>
                  <a:cubicBezTo>
                    <a:pt x="22" y="101"/>
                    <a:pt x="22" y="101"/>
                    <a:pt x="21" y="101"/>
                  </a:cubicBezTo>
                  <a:cubicBezTo>
                    <a:pt x="21" y="100"/>
                    <a:pt x="21" y="99"/>
                    <a:pt x="21" y="98"/>
                  </a:cubicBezTo>
                  <a:close/>
                  <a:moveTo>
                    <a:pt x="17" y="98"/>
                  </a:moveTo>
                  <a:cubicBezTo>
                    <a:pt x="17" y="98"/>
                    <a:pt x="18" y="98"/>
                    <a:pt x="19" y="98"/>
                  </a:cubicBezTo>
                  <a:cubicBezTo>
                    <a:pt x="19" y="99"/>
                    <a:pt x="19" y="100"/>
                    <a:pt x="19" y="101"/>
                  </a:cubicBezTo>
                  <a:cubicBezTo>
                    <a:pt x="18" y="101"/>
                    <a:pt x="17" y="101"/>
                    <a:pt x="17" y="101"/>
                  </a:cubicBezTo>
                  <a:cubicBezTo>
                    <a:pt x="17" y="100"/>
                    <a:pt x="17" y="99"/>
                    <a:pt x="17" y="98"/>
                  </a:cubicBezTo>
                  <a:close/>
                  <a:moveTo>
                    <a:pt x="29" y="94"/>
                  </a:moveTo>
                  <a:cubicBezTo>
                    <a:pt x="30" y="94"/>
                    <a:pt x="31" y="94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ubicBezTo>
                    <a:pt x="31" y="97"/>
                    <a:pt x="30" y="97"/>
                    <a:pt x="29" y="97"/>
                  </a:cubicBezTo>
                  <a:cubicBezTo>
                    <a:pt x="29" y="96"/>
                    <a:pt x="29" y="95"/>
                    <a:pt x="29" y="94"/>
                  </a:cubicBezTo>
                  <a:close/>
                  <a:moveTo>
                    <a:pt x="21" y="94"/>
                  </a:moveTo>
                  <a:cubicBezTo>
                    <a:pt x="22" y="94"/>
                    <a:pt x="22" y="94"/>
                    <a:pt x="23" y="94"/>
                  </a:cubicBezTo>
                  <a:cubicBezTo>
                    <a:pt x="23" y="95"/>
                    <a:pt x="23" y="96"/>
                    <a:pt x="23" y="97"/>
                  </a:cubicBezTo>
                  <a:cubicBezTo>
                    <a:pt x="22" y="97"/>
                    <a:pt x="22" y="97"/>
                    <a:pt x="21" y="97"/>
                  </a:cubicBezTo>
                  <a:cubicBezTo>
                    <a:pt x="21" y="96"/>
                    <a:pt x="21" y="95"/>
                    <a:pt x="21" y="94"/>
                  </a:cubicBezTo>
                  <a:close/>
                  <a:moveTo>
                    <a:pt x="12" y="94"/>
                  </a:moveTo>
                  <a:cubicBezTo>
                    <a:pt x="13" y="94"/>
                    <a:pt x="14" y="94"/>
                    <a:pt x="15" y="94"/>
                  </a:cubicBezTo>
                  <a:cubicBezTo>
                    <a:pt x="15" y="95"/>
                    <a:pt x="15" y="96"/>
                    <a:pt x="15" y="97"/>
                  </a:cubicBezTo>
                  <a:cubicBezTo>
                    <a:pt x="14" y="97"/>
                    <a:pt x="13" y="97"/>
                    <a:pt x="12" y="97"/>
                  </a:cubicBezTo>
                  <a:cubicBezTo>
                    <a:pt x="12" y="96"/>
                    <a:pt x="12" y="95"/>
                    <a:pt x="12" y="94"/>
                  </a:cubicBezTo>
                  <a:close/>
                  <a:moveTo>
                    <a:pt x="9" y="94"/>
                  </a:moveTo>
                  <a:cubicBezTo>
                    <a:pt x="9" y="94"/>
                    <a:pt x="10" y="94"/>
                    <a:pt x="11" y="94"/>
                  </a:cubicBezTo>
                  <a:cubicBezTo>
                    <a:pt x="11" y="95"/>
                    <a:pt x="11" y="96"/>
                    <a:pt x="11" y="97"/>
                  </a:cubicBezTo>
                  <a:cubicBezTo>
                    <a:pt x="10" y="97"/>
                    <a:pt x="9" y="97"/>
                    <a:pt x="9" y="97"/>
                  </a:cubicBezTo>
                  <a:cubicBezTo>
                    <a:pt x="9" y="96"/>
                    <a:pt x="9" y="95"/>
                    <a:pt x="9" y="94"/>
                  </a:cubicBezTo>
                  <a:close/>
                  <a:moveTo>
                    <a:pt x="29" y="90"/>
                  </a:moveTo>
                  <a:cubicBezTo>
                    <a:pt x="30" y="89"/>
                    <a:pt x="31" y="89"/>
                    <a:pt x="32" y="89"/>
                  </a:cubicBezTo>
                  <a:cubicBezTo>
                    <a:pt x="32" y="90"/>
                    <a:pt x="32" y="91"/>
                    <a:pt x="32" y="92"/>
                  </a:cubicBezTo>
                  <a:cubicBezTo>
                    <a:pt x="31" y="92"/>
                    <a:pt x="30" y="93"/>
                    <a:pt x="29" y="93"/>
                  </a:cubicBezTo>
                  <a:cubicBezTo>
                    <a:pt x="29" y="92"/>
                    <a:pt x="29" y="91"/>
                    <a:pt x="29" y="90"/>
                  </a:cubicBezTo>
                  <a:close/>
                  <a:moveTo>
                    <a:pt x="21" y="90"/>
                  </a:moveTo>
                  <a:cubicBezTo>
                    <a:pt x="22" y="90"/>
                    <a:pt x="22" y="90"/>
                    <a:pt x="23" y="90"/>
                  </a:cubicBezTo>
                  <a:cubicBezTo>
                    <a:pt x="23" y="91"/>
                    <a:pt x="23" y="92"/>
                    <a:pt x="23" y="93"/>
                  </a:cubicBezTo>
                  <a:cubicBezTo>
                    <a:pt x="22" y="93"/>
                    <a:pt x="22" y="93"/>
                    <a:pt x="21" y="93"/>
                  </a:cubicBezTo>
                  <a:cubicBezTo>
                    <a:pt x="21" y="92"/>
                    <a:pt x="21" y="91"/>
                    <a:pt x="21" y="90"/>
                  </a:cubicBezTo>
                  <a:close/>
                  <a:moveTo>
                    <a:pt x="12" y="90"/>
                  </a:moveTo>
                  <a:cubicBezTo>
                    <a:pt x="13" y="90"/>
                    <a:pt x="14" y="90"/>
                    <a:pt x="15" y="90"/>
                  </a:cubicBezTo>
                  <a:cubicBezTo>
                    <a:pt x="15" y="91"/>
                    <a:pt x="15" y="92"/>
                    <a:pt x="15" y="93"/>
                  </a:cubicBezTo>
                  <a:cubicBezTo>
                    <a:pt x="14" y="93"/>
                    <a:pt x="13" y="93"/>
                    <a:pt x="12" y="93"/>
                  </a:cubicBezTo>
                  <a:cubicBezTo>
                    <a:pt x="12" y="92"/>
                    <a:pt x="12" y="91"/>
                    <a:pt x="12" y="90"/>
                  </a:cubicBezTo>
                  <a:close/>
                  <a:moveTo>
                    <a:pt x="21" y="86"/>
                  </a:moveTo>
                  <a:cubicBezTo>
                    <a:pt x="22" y="86"/>
                    <a:pt x="22" y="85"/>
                    <a:pt x="23" y="85"/>
                  </a:cubicBezTo>
                  <a:cubicBezTo>
                    <a:pt x="23" y="86"/>
                    <a:pt x="23" y="87"/>
                    <a:pt x="23" y="88"/>
                  </a:cubicBezTo>
                  <a:cubicBezTo>
                    <a:pt x="22" y="88"/>
                    <a:pt x="22" y="88"/>
                    <a:pt x="21" y="88"/>
                  </a:cubicBezTo>
                  <a:cubicBezTo>
                    <a:pt x="21" y="88"/>
                    <a:pt x="21" y="87"/>
                    <a:pt x="21" y="86"/>
                  </a:cubicBezTo>
                  <a:close/>
                  <a:moveTo>
                    <a:pt x="17" y="86"/>
                  </a:moveTo>
                  <a:cubicBezTo>
                    <a:pt x="17" y="86"/>
                    <a:pt x="18" y="86"/>
                    <a:pt x="19" y="86"/>
                  </a:cubicBezTo>
                  <a:cubicBezTo>
                    <a:pt x="19" y="87"/>
                    <a:pt x="19" y="88"/>
                    <a:pt x="19" y="89"/>
                  </a:cubicBezTo>
                  <a:cubicBezTo>
                    <a:pt x="18" y="89"/>
                    <a:pt x="17" y="89"/>
                    <a:pt x="17" y="89"/>
                  </a:cubicBezTo>
                  <a:cubicBezTo>
                    <a:pt x="17" y="88"/>
                    <a:pt x="17" y="87"/>
                    <a:pt x="17" y="86"/>
                  </a:cubicBezTo>
                  <a:close/>
                  <a:moveTo>
                    <a:pt x="12" y="86"/>
                  </a:moveTo>
                  <a:cubicBezTo>
                    <a:pt x="13" y="86"/>
                    <a:pt x="14" y="86"/>
                    <a:pt x="15" y="86"/>
                  </a:cubicBezTo>
                  <a:cubicBezTo>
                    <a:pt x="15" y="87"/>
                    <a:pt x="15" y="88"/>
                    <a:pt x="15" y="89"/>
                  </a:cubicBezTo>
                  <a:cubicBezTo>
                    <a:pt x="14" y="89"/>
                    <a:pt x="13" y="89"/>
                    <a:pt x="12" y="89"/>
                  </a:cubicBezTo>
                  <a:cubicBezTo>
                    <a:pt x="12" y="88"/>
                    <a:pt x="12" y="87"/>
                    <a:pt x="12" y="86"/>
                  </a:cubicBezTo>
                  <a:close/>
                  <a:moveTo>
                    <a:pt x="29" y="81"/>
                  </a:moveTo>
                  <a:cubicBezTo>
                    <a:pt x="30" y="81"/>
                    <a:pt x="31" y="81"/>
                    <a:pt x="32" y="81"/>
                  </a:cubicBezTo>
                  <a:cubicBezTo>
                    <a:pt x="32" y="82"/>
                    <a:pt x="32" y="83"/>
                    <a:pt x="32" y="84"/>
                  </a:cubicBezTo>
                  <a:cubicBezTo>
                    <a:pt x="31" y="84"/>
                    <a:pt x="30" y="84"/>
                    <a:pt x="29" y="84"/>
                  </a:cubicBezTo>
                  <a:cubicBezTo>
                    <a:pt x="29" y="83"/>
                    <a:pt x="29" y="82"/>
                    <a:pt x="29" y="81"/>
                  </a:cubicBezTo>
                  <a:close/>
                  <a:moveTo>
                    <a:pt x="21" y="81"/>
                  </a:moveTo>
                  <a:cubicBezTo>
                    <a:pt x="22" y="81"/>
                    <a:pt x="22" y="81"/>
                    <a:pt x="23" y="81"/>
                  </a:cubicBezTo>
                  <a:cubicBezTo>
                    <a:pt x="23" y="82"/>
                    <a:pt x="23" y="83"/>
                    <a:pt x="23" y="84"/>
                  </a:cubicBezTo>
                  <a:cubicBezTo>
                    <a:pt x="22" y="84"/>
                    <a:pt x="22" y="84"/>
                    <a:pt x="21" y="84"/>
                  </a:cubicBezTo>
                  <a:cubicBezTo>
                    <a:pt x="21" y="83"/>
                    <a:pt x="21" y="82"/>
                    <a:pt x="21" y="81"/>
                  </a:cubicBezTo>
                  <a:close/>
                  <a:moveTo>
                    <a:pt x="17" y="81"/>
                  </a:moveTo>
                  <a:cubicBezTo>
                    <a:pt x="17" y="81"/>
                    <a:pt x="18" y="81"/>
                    <a:pt x="19" y="81"/>
                  </a:cubicBezTo>
                  <a:cubicBezTo>
                    <a:pt x="19" y="82"/>
                    <a:pt x="19" y="83"/>
                    <a:pt x="19" y="84"/>
                  </a:cubicBezTo>
                  <a:cubicBezTo>
                    <a:pt x="18" y="84"/>
                    <a:pt x="17" y="84"/>
                    <a:pt x="17" y="84"/>
                  </a:cubicBezTo>
                  <a:cubicBezTo>
                    <a:pt x="17" y="83"/>
                    <a:pt x="17" y="82"/>
                    <a:pt x="17" y="81"/>
                  </a:cubicBezTo>
                  <a:close/>
                  <a:moveTo>
                    <a:pt x="13" y="82"/>
                  </a:moveTo>
                  <a:cubicBezTo>
                    <a:pt x="13" y="82"/>
                    <a:pt x="14" y="82"/>
                    <a:pt x="15" y="82"/>
                  </a:cubicBezTo>
                  <a:cubicBezTo>
                    <a:pt x="15" y="83"/>
                    <a:pt x="15" y="83"/>
                    <a:pt x="15" y="84"/>
                  </a:cubicBezTo>
                  <a:cubicBezTo>
                    <a:pt x="14" y="85"/>
                    <a:pt x="13" y="85"/>
                    <a:pt x="12" y="85"/>
                  </a:cubicBezTo>
                  <a:cubicBezTo>
                    <a:pt x="13" y="84"/>
                    <a:pt x="13" y="83"/>
                    <a:pt x="13" y="82"/>
                  </a:cubicBezTo>
                  <a:close/>
                  <a:moveTo>
                    <a:pt x="9" y="74"/>
                  </a:moveTo>
                  <a:cubicBezTo>
                    <a:pt x="9" y="74"/>
                    <a:pt x="10" y="73"/>
                    <a:pt x="11" y="73"/>
                  </a:cubicBezTo>
                  <a:cubicBezTo>
                    <a:pt x="11" y="74"/>
                    <a:pt x="11" y="75"/>
                    <a:pt x="11" y="76"/>
                  </a:cubicBezTo>
                  <a:cubicBezTo>
                    <a:pt x="10" y="76"/>
                    <a:pt x="9" y="76"/>
                    <a:pt x="9" y="76"/>
                  </a:cubicBezTo>
                  <a:cubicBezTo>
                    <a:pt x="9" y="76"/>
                    <a:pt x="9" y="75"/>
                    <a:pt x="9" y="74"/>
                  </a:cubicBezTo>
                  <a:close/>
                  <a:moveTo>
                    <a:pt x="29" y="68"/>
                  </a:moveTo>
                  <a:cubicBezTo>
                    <a:pt x="30" y="68"/>
                    <a:pt x="31" y="68"/>
                    <a:pt x="32" y="68"/>
                  </a:cubicBezTo>
                  <a:cubicBezTo>
                    <a:pt x="32" y="69"/>
                    <a:pt x="32" y="70"/>
                    <a:pt x="32" y="71"/>
                  </a:cubicBezTo>
                  <a:cubicBezTo>
                    <a:pt x="31" y="71"/>
                    <a:pt x="30" y="71"/>
                    <a:pt x="29" y="71"/>
                  </a:cubicBezTo>
                  <a:cubicBezTo>
                    <a:pt x="29" y="70"/>
                    <a:pt x="29" y="69"/>
                    <a:pt x="29" y="68"/>
                  </a:cubicBezTo>
                  <a:close/>
                  <a:moveTo>
                    <a:pt x="21" y="69"/>
                  </a:moveTo>
                  <a:cubicBezTo>
                    <a:pt x="22" y="68"/>
                    <a:pt x="22" y="68"/>
                    <a:pt x="23" y="68"/>
                  </a:cubicBezTo>
                  <a:cubicBezTo>
                    <a:pt x="23" y="69"/>
                    <a:pt x="23" y="70"/>
                    <a:pt x="23" y="71"/>
                  </a:cubicBezTo>
                  <a:cubicBezTo>
                    <a:pt x="22" y="71"/>
                    <a:pt x="22" y="71"/>
                    <a:pt x="21" y="71"/>
                  </a:cubicBezTo>
                  <a:cubicBezTo>
                    <a:pt x="21" y="70"/>
                    <a:pt x="21" y="70"/>
                    <a:pt x="21" y="69"/>
                  </a:cubicBezTo>
                  <a:close/>
                  <a:moveTo>
                    <a:pt x="17" y="69"/>
                  </a:moveTo>
                  <a:cubicBezTo>
                    <a:pt x="17" y="69"/>
                    <a:pt x="18" y="69"/>
                    <a:pt x="19" y="69"/>
                  </a:cubicBezTo>
                  <a:cubicBezTo>
                    <a:pt x="19" y="70"/>
                    <a:pt x="19" y="71"/>
                    <a:pt x="19" y="72"/>
                  </a:cubicBezTo>
                  <a:cubicBezTo>
                    <a:pt x="18" y="72"/>
                    <a:pt x="17" y="72"/>
                    <a:pt x="17" y="72"/>
                  </a:cubicBezTo>
                  <a:cubicBezTo>
                    <a:pt x="17" y="71"/>
                    <a:pt x="17" y="70"/>
                    <a:pt x="17" y="69"/>
                  </a:cubicBezTo>
                  <a:close/>
                  <a:moveTo>
                    <a:pt x="13" y="69"/>
                  </a:moveTo>
                  <a:cubicBezTo>
                    <a:pt x="13" y="69"/>
                    <a:pt x="14" y="69"/>
                    <a:pt x="15" y="69"/>
                  </a:cubicBezTo>
                  <a:cubicBezTo>
                    <a:pt x="15" y="70"/>
                    <a:pt x="15" y="71"/>
                    <a:pt x="15" y="72"/>
                  </a:cubicBezTo>
                  <a:cubicBezTo>
                    <a:pt x="14" y="72"/>
                    <a:pt x="13" y="72"/>
                    <a:pt x="13" y="72"/>
                  </a:cubicBezTo>
                  <a:cubicBezTo>
                    <a:pt x="13" y="71"/>
                    <a:pt x="13" y="70"/>
                    <a:pt x="13" y="69"/>
                  </a:cubicBezTo>
                  <a:close/>
                  <a:moveTo>
                    <a:pt x="9" y="69"/>
                  </a:moveTo>
                  <a:cubicBezTo>
                    <a:pt x="9" y="69"/>
                    <a:pt x="10" y="69"/>
                    <a:pt x="11" y="69"/>
                  </a:cubicBezTo>
                  <a:cubicBezTo>
                    <a:pt x="11" y="70"/>
                    <a:pt x="11" y="71"/>
                    <a:pt x="11" y="72"/>
                  </a:cubicBezTo>
                  <a:cubicBezTo>
                    <a:pt x="10" y="72"/>
                    <a:pt x="9" y="72"/>
                    <a:pt x="9" y="72"/>
                  </a:cubicBezTo>
                  <a:cubicBezTo>
                    <a:pt x="9" y="71"/>
                    <a:pt x="9" y="70"/>
                    <a:pt x="9" y="69"/>
                  </a:cubicBezTo>
                  <a:close/>
                  <a:moveTo>
                    <a:pt x="29" y="64"/>
                  </a:moveTo>
                  <a:cubicBezTo>
                    <a:pt x="30" y="63"/>
                    <a:pt x="31" y="63"/>
                    <a:pt x="32" y="63"/>
                  </a:cubicBezTo>
                  <a:cubicBezTo>
                    <a:pt x="32" y="64"/>
                    <a:pt x="32" y="65"/>
                    <a:pt x="32" y="66"/>
                  </a:cubicBezTo>
                  <a:cubicBezTo>
                    <a:pt x="31" y="66"/>
                    <a:pt x="30" y="66"/>
                    <a:pt x="29" y="67"/>
                  </a:cubicBezTo>
                  <a:cubicBezTo>
                    <a:pt x="29" y="66"/>
                    <a:pt x="29" y="65"/>
                    <a:pt x="29" y="64"/>
                  </a:cubicBezTo>
                  <a:close/>
                  <a:moveTo>
                    <a:pt x="21" y="64"/>
                  </a:moveTo>
                  <a:cubicBezTo>
                    <a:pt x="22" y="64"/>
                    <a:pt x="22" y="64"/>
                    <a:pt x="23" y="64"/>
                  </a:cubicBezTo>
                  <a:cubicBezTo>
                    <a:pt x="23" y="65"/>
                    <a:pt x="23" y="66"/>
                    <a:pt x="23" y="67"/>
                  </a:cubicBezTo>
                  <a:cubicBezTo>
                    <a:pt x="22" y="67"/>
                    <a:pt x="22" y="67"/>
                    <a:pt x="21" y="67"/>
                  </a:cubicBezTo>
                  <a:cubicBezTo>
                    <a:pt x="21" y="66"/>
                    <a:pt x="21" y="65"/>
                    <a:pt x="21" y="64"/>
                  </a:cubicBezTo>
                  <a:close/>
                  <a:moveTo>
                    <a:pt x="17" y="65"/>
                  </a:moveTo>
                  <a:cubicBezTo>
                    <a:pt x="17" y="65"/>
                    <a:pt x="18" y="64"/>
                    <a:pt x="19" y="64"/>
                  </a:cubicBezTo>
                  <a:cubicBezTo>
                    <a:pt x="19" y="65"/>
                    <a:pt x="19" y="66"/>
                    <a:pt x="19" y="67"/>
                  </a:cubicBezTo>
                  <a:cubicBezTo>
                    <a:pt x="18" y="67"/>
                    <a:pt x="17" y="67"/>
                    <a:pt x="17" y="68"/>
                  </a:cubicBezTo>
                  <a:cubicBezTo>
                    <a:pt x="17" y="67"/>
                    <a:pt x="17" y="66"/>
                    <a:pt x="17" y="65"/>
                  </a:cubicBezTo>
                  <a:close/>
                  <a:moveTo>
                    <a:pt x="13" y="65"/>
                  </a:moveTo>
                  <a:cubicBezTo>
                    <a:pt x="13" y="65"/>
                    <a:pt x="14" y="65"/>
                    <a:pt x="15" y="65"/>
                  </a:cubicBezTo>
                  <a:cubicBezTo>
                    <a:pt x="15" y="66"/>
                    <a:pt x="15" y="67"/>
                    <a:pt x="15" y="68"/>
                  </a:cubicBezTo>
                  <a:cubicBezTo>
                    <a:pt x="14" y="68"/>
                    <a:pt x="13" y="68"/>
                    <a:pt x="13" y="68"/>
                  </a:cubicBezTo>
                  <a:cubicBezTo>
                    <a:pt x="13" y="67"/>
                    <a:pt x="13" y="66"/>
                    <a:pt x="13" y="65"/>
                  </a:cubicBezTo>
                  <a:close/>
                  <a:moveTo>
                    <a:pt x="9" y="65"/>
                  </a:moveTo>
                  <a:cubicBezTo>
                    <a:pt x="9" y="65"/>
                    <a:pt x="10" y="65"/>
                    <a:pt x="11" y="65"/>
                  </a:cubicBezTo>
                  <a:cubicBezTo>
                    <a:pt x="11" y="66"/>
                    <a:pt x="11" y="67"/>
                    <a:pt x="11" y="68"/>
                  </a:cubicBezTo>
                  <a:cubicBezTo>
                    <a:pt x="10" y="68"/>
                    <a:pt x="9" y="68"/>
                    <a:pt x="9" y="68"/>
                  </a:cubicBezTo>
                  <a:cubicBezTo>
                    <a:pt x="9" y="67"/>
                    <a:pt x="9" y="66"/>
                    <a:pt x="9" y="65"/>
                  </a:cubicBezTo>
                  <a:close/>
                  <a:moveTo>
                    <a:pt x="29" y="59"/>
                  </a:moveTo>
                  <a:cubicBezTo>
                    <a:pt x="30" y="59"/>
                    <a:pt x="31" y="59"/>
                    <a:pt x="32" y="59"/>
                  </a:cubicBezTo>
                  <a:cubicBezTo>
                    <a:pt x="32" y="60"/>
                    <a:pt x="32" y="61"/>
                    <a:pt x="32" y="62"/>
                  </a:cubicBezTo>
                  <a:cubicBezTo>
                    <a:pt x="31" y="62"/>
                    <a:pt x="30" y="62"/>
                    <a:pt x="29" y="62"/>
                  </a:cubicBezTo>
                  <a:cubicBezTo>
                    <a:pt x="29" y="61"/>
                    <a:pt x="29" y="60"/>
                    <a:pt x="29" y="59"/>
                  </a:cubicBezTo>
                  <a:close/>
                  <a:moveTo>
                    <a:pt x="21" y="60"/>
                  </a:moveTo>
                  <a:cubicBezTo>
                    <a:pt x="22" y="60"/>
                    <a:pt x="22" y="60"/>
                    <a:pt x="23" y="60"/>
                  </a:cubicBezTo>
                  <a:cubicBezTo>
                    <a:pt x="23" y="61"/>
                    <a:pt x="23" y="62"/>
                    <a:pt x="23" y="63"/>
                  </a:cubicBezTo>
                  <a:cubicBezTo>
                    <a:pt x="22" y="63"/>
                    <a:pt x="22" y="63"/>
                    <a:pt x="21" y="63"/>
                  </a:cubicBezTo>
                  <a:cubicBezTo>
                    <a:pt x="21" y="62"/>
                    <a:pt x="21" y="61"/>
                    <a:pt x="21" y="60"/>
                  </a:cubicBezTo>
                  <a:close/>
                  <a:moveTo>
                    <a:pt x="17" y="60"/>
                  </a:moveTo>
                  <a:cubicBezTo>
                    <a:pt x="17" y="60"/>
                    <a:pt x="18" y="60"/>
                    <a:pt x="19" y="60"/>
                  </a:cubicBezTo>
                  <a:cubicBezTo>
                    <a:pt x="19" y="61"/>
                    <a:pt x="19" y="62"/>
                    <a:pt x="19" y="63"/>
                  </a:cubicBezTo>
                  <a:cubicBezTo>
                    <a:pt x="18" y="63"/>
                    <a:pt x="17" y="63"/>
                    <a:pt x="17" y="63"/>
                  </a:cubicBezTo>
                  <a:cubicBezTo>
                    <a:pt x="17" y="62"/>
                    <a:pt x="17" y="61"/>
                    <a:pt x="17" y="60"/>
                  </a:cubicBezTo>
                  <a:close/>
                  <a:moveTo>
                    <a:pt x="13" y="61"/>
                  </a:moveTo>
                  <a:cubicBezTo>
                    <a:pt x="13" y="61"/>
                    <a:pt x="14" y="61"/>
                    <a:pt x="15" y="61"/>
                  </a:cubicBezTo>
                  <a:cubicBezTo>
                    <a:pt x="15" y="61"/>
                    <a:pt x="15" y="62"/>
                    <a:pt x="15" y="63"/>
                  </a:cubicBezTo>
                  <a:cubicBezTo>
                    <a:pt x="14" y="64"/>
                    <a:pt x="13" y="64"/>
                    <a:pt x="13" y="64"/>
                  </a:cubicBezTo>
                  <a:cubicBezTo>
                    <a:pt x="13" y="63"/>
                    <a:pt x="13" y="62"/>
                    <a:pt x="13" y="61"/>
                  </a:cubicBezTo>
                  <a:close/>
                  <a:moveTo>
                    <a:pt x="29" y="55"/>
                  </a:moveTo>
                  <a:cubicBezTo>
                    <a:pt x="30" y="55"/>
                    <a:pt x="31" y="55"/>
                    <a:pt x="32" y="55"/>
                  </a:cubicBezTo>
                  <a:cubicBezTo>
                    <a:pt x="32" y="56"/>
                    <a:pt x="32" y="57"/>
                    <a:pt x="32" y="58"/>
                  </a:cubicBezTo>
                  <a:cubicBezTo>
                    <a:pt x="31" y="58"/>
                    <a:pt x="30" y="58"/>
                    <a:pt x="29" y="58"/>
                  </a:cubicBezTo>
                  <a:cubicBezTo>
                    <a:pt x="29" y="57"/>
                    <a:pt x="29" y="56"/>
                    <a:pt x="29" y="55"/>
                  </a:cubicBezTo>
                  <a:close/>
                  <a:moveTo>
                    <a:pt x="17" y="56"/>
                  </a:moveTo>
                  <a:cubicBezTo>
                    <a:pt x="17" y="56"/>
                    <a:pt x="18" y="56"/>
                    <a:pt x="19" y="56"/>
                  </a:cubicBezTo>
                  <a:cubicBezTo>
                    <a:pt x="19" y="57"/>
                    <a:pt x="19" y="58"/>
                    <a:pt x="19" y="59"/>
                  </a:cubicBezTo>
                  <a:cubicBezTo>
                    <a:pt x="18" y="59"/>
                    <a:pt x="17" y="59"/>
                    <a:pt x="17" y="59"/>
                  </a:cubicBezTo>
                  <a:cubicBezTo>
                    <a:pt x="17" y="58"/>
                    <a:pt x="17" y="57"/>
                    <a:pt x="17" y="56"/>
                  </a:cubicBezTo>
                  <a:close/>
                  <a:moveTo>
                    <a:pt x="13" y="57"/>
                  </a:moveTo>
                  <a:cubicBezTo>
                    <a:pt x="13" y="56"/>
                    <a:pt x="14" y="56"/>
                    <a:pt x="15" y="56"/>
                  </a:cubicBezTo>
                  <a:cubicBezTo>
                    <a:pt x="15" y="57"/>
                    <a:pt x="15" y="58"/>
                    <a:pt x="15" y="59"/>
                  </a:cubicBezTo>
                  <a:cubicBezTo>
                    <a:pt x="14" y="59"/>
                    <a:pt x="13" y="59"/>
                    <a:pt x="13" y="59"/>
                  </a:cubicBezTo>
                  <a:cubicBezTo>
                    <a:pt x="13" y="59"/>
                    <a:pt x="13" y="58"/>
                    <a:pt x="13" y="57"/>
                  </a:cubicBezTo>
                  <a:close/>
                  <a:moveTo>
                    <a:pt x="17" y="52"/>
                  </a:moveTo>
                  <a:cubicBezTo>
                    <a:pt x="17" y="52"/>
                    <a:pt x="18" y="52"/>
                    <a:pt x="19" y="52"/>
                  </a:cubicBezTo>
                  <a:cubicBezTo>
                    <a:pt x="19" y="53"/>
                    <a:pt x="19" y="54"/>
                    <a:pt x="19" y="55"/>
                  </a:cubicBezTo>
                  <a:cubicBezTo>
                    <a:pt x="18" y="55"/>
                    <a:pt x="17" y="55"/>
                    <a:pt x="17" y="55"/>
                  </a:cubicBezTo>
                  <a:cubicBezTo>
                    <a:pt x="17" y="54"/>
                    <a:pt x="17" y="53"/>
                    <a:pt x="17" y="52"/>
                  </a:cubicBezTo>
                  <a:close/>
                  <a:moveTo>
                    <a:pt x="13" y="52"/>
                  </a:moveTo>
                  <a:cubicBezTo>
                    <a:pt x="13" y="52"/>
                    <a:pt x="14" y="52"/>
                    <a:pt x="15" y="52"/>
                  </a:cubicBezTo>
                  <a:cubicBezTo>
                    <a:pt x="15" y="53"/>
                    <a:pt x="15" y="54"/>
                    <a:pt x="15" y="55"/>
                  </a:cubicBezTo>
                  <a:cubicBezTo>
                    <a:pt x="14" y="55"/>
                    <a:pt x="13" y="55"/>
                    <a:pt x="13" y="55"/>
                  </a:cubicBezTo>
                  <a:cubicBezTo>
                    <a:pt x="13" y="54"/>
                    <a:pt x="13" y="53"/>
                    <a:pt x="13" y="52"/>
                  </a:cubicBezTo>
                  <a:close/>
                  <a:moveTo>
                    <a:pt x="9" y="53"/>
                  </a:moveTo>
                  <a:cubicBezTo>
                    <a:pt x="9" y="53"/>
                    <a:pt x="10" y="53"/>
                    <a:pt x="11" y="53"/>
                  </a:cubicBezTo>
                  <a:cubicBezTo>
                    <a:pt x="11" y="54"/>
                    <a:pt x="11" y="54"/>
                    <a:pt x="11" y="55"/>
                  </a:cubicBezTo>
                  <a:cubicBezTo>
                    <a:pt x="10" y="56"/>
                    <a:pt x="9" y="56"/>
                    <a:pt x="9" y="56"/>
                  </a:cubicBezTo>
                  <a:cubicBezTo>
                    <a:pt x="9" y="55"/>
                    <a:pt x="9" y="54"/>
                    <a:pt x="9" y="53"/>
                  </a:cubicBezTo>
                  <a:close/>
                  <a:moveTo>
                    <a:pt x="29" y="46"/>
                  </a:moveTo>
                  <a:cubicBezTo>
                    <a:pt x="30" y="46"/>
                    <a:pt x="31" y="46"/>
                    <a:pt x="32" y="46"/>
                  </a:cubicBezTo>
                  <a:cubicBezTo>
                    <a:pt x="32" y="47"/>
                    <a:pt x="32" y="48"/>
                    <a:pt x="32" y="49"/>
                  </a:cubicBezTo>
                  <a:cubicBezTo>
                    <a:pt x="31" y="49"/>
                    <a:pt x="30" y="49"/>
                    <a:pt x="29" y="49"/>
                  </a:cubicBezTo>
                  <a:cubicBezTo>
                    <a:pt x="29" y="48"/>
                    <a:pt x="29" y="47"/>
                    <a:pt x="29" y="46"/>
                  </a:cubicBezTo>
                  <a:close/>
                  <a:moveTo>
                    <a:pt x="21" y="47"/>
                  </a:moveTo>
                  <a:cubicBezTo>
                    <a:pt x="22" y="47"/>
                    <a:pt x="22" y="47"/>
                    <a:pt x="23" y="47"/>
                  </a:cubicBezTo>
                  <a:cubicBezTo>
                    <a:pt x="23" y="48"/>
                    <a:pt x="23" y="49"/>
                    <a:pt x="23" y="50"/>
                  </a:cubicBezTo>
                  <a:cubicBezTo>
                    <a:pt x="22" y="50"/>
                    <a:pt x="22" y="50"/>
                    <a:pt x="21" y="50"/>
                  </a:cubicBezTo>
                  <a:cubicBezTo>
                    <a:pt x="21" y="49"/>
                    <a:pt x="21" y="48"/>
                    <a:pt x="21" y="47"/>
                  </a:cubicBezTo>
                  <a:close/>
                  <a:moveTo>
                    <a:pt x="17" y="48"/>
                  </a:moveTo>
                  <a:cubicBezTo>
                    <a:pt x="17" y="48"/>
                    <a:pt x="18" y="48"/>
                    <a:pt x="19" y="47"/>
                  </a:cubicBezTo>
                  <a:cubicBezTo>
                    <a:pt x="19" y="48"/>
                    <a:pt x="19" y="49"/>
                    <a:pt x="19" y="50"/>
                  </a:cubicBezTo>
                  <a:cubicBezTo>
                    <a:pt x="18" y="50"/>
                    <a:pt x="17" y="51"/>
                    <a:pt x="17" y="51"/>
                  </a:cubicBezTo>
                  <a:cubicBezTo>
                    <a:pt x="17" y="50"/>
                    <a:pt x="17" y="49"/>
                    <a:pt x="17" y="48"/>
                  </a:cubicBezTo>
                  <a:close/>
                  <a:moveTo>
                    <a:pt x="9" y="49"/>
                  </a:moveTo>
                  <a:cubicBezTo>
                    <a:pt x="9" y="49"/>
                    <a:pt x="10" y="48"/>
                    <a:pt x="11" y="48"/>
                  </a:cubicBezTo>
                  <a:cubicBezTo>
                    <a:pt x="11" y="49"/>
                    <a:pt x="11" y="50"/>
                    <a:pt x="11" y="51"/>
                  </a:cubicBezTo>
                  <a:cubicBezTo>
                    <a:pt x="10" y="51"/>
                    <a:pt x="9" y="51"/>
                    <a:pt x="9" y="52"/>
                  </a:cubicBezTo>
                  <a:cubicBezTo>
                    <a:pt x="9" y="51"/>
                    <a:pt x="9" y="50"/>
                    <a:pt x="9" y="49"/>
                  </a:cubicBezTo>
                  <a:close/>
                  <a:moveTo>
                    <a:pt x="29" y="42"/>
                  </a:moveTo>
                  <a:cubicBezTo>
                    <a:pt x="30" y="42"/>
                    <a:pt x="31" y="42"/>
                    <a:pt x="32" y="42"/>
                  </a:cubicBezTo>
                  <a:cubicBezTo>
                    <a:pt x="32" y="43"/>
                    <a:pt x="32" y="44"/>
                    <a:pt x="32" y="45"/>
                  </a:cubicBezTo>
                  <a:cubicBezTo>
                    <a:pt x="31" y="45"/>
                    <a:pt x="30" y="45"/>
                    <a:pt x="29" y="45"/>
                  </a:cubicBezTo>
                  <a:cubicBezTo>
                    <a:pt x="29" y="44"/>
                    <a:pt x="29" y="43"/>
                    <a:pt x="29" y="42"/>
                  </a:cubicBezTo>
                  <a:close/>
                  <a:moveTo>
                    <a:pt x="17" y="44"/>
                  </a:moveTo>
                  <a:cubicBezTo>
                    <a:pt x="17" y="43"/>
                    <a:pt x="18" y="43"/>
                    <a:pt x="19" y="43"/>
                  </a:cubicBezTo>
                  <a:cubicBezTo>
                    <a:pt x="19" y="44"/>
                    <a:pt x="19" y="45"/>
                    <a:pt x="19" y="46"/>
                  </a:cubicBezTo>
                  <a:cubicBezTo>
                    <a:pt x="18" y="46"/>
                    <a:pt x="17" y="46"/>
                    <a:pt x="17" y="46"/>
                  </a:cubicBezTo>
                  <a:cubicBezTo>
                    <a:pt x="17" y="45"/>
                    <a:pt x="17" y="44"/>
                    <a:pt x="17" y="44"/>
                  </a:cubicBezTo>
                  <a:close/>
                  <a:moveTo>
                    <a:pt x="13" y="44"/>
                  </a:moveTo>
                  <a:cubicBezTo>
                    <a:pt x="13" y="44"/>
                    <a:pt x="14" y="44"/>
                    <a:pt x="15" y="44"/>
                  </a:cubicBezTo>
                  <a:cubicBezTo>
                    <a:pt x="15" y="45"/>
                    <a:pt x="15" y="46"/>
                    <a:pt x="15" y="47"/>
                  </a:cubicBezTo>
                  <a:cubicBezTo>
                    <a:pt x="14" y="47"/>
                    <a:pt x="13" y="47"/>
                    <a:pt x="13" y="47"/>
                  </a:cubicBezTo>
                  <a:cubicBezTo>
                    <a:pt x="13" y="46"/>
                    <a:pt x="13" y="45"/>
                    <a:pt x="13" y="44"/>
                  </a:cubicBezTo>
                  <a:close/>
                  <a:moveTo>
                    <a:pt x="29" y="38"/>
                  </a:moveTo>
                  <a:cubicBezTo>
                    <a:pt x="30" y="37"/>
                    <a:pt x="31" y="37"/>
                    <a:pt x="32" y="37"/>
                  </a:cubicBezTo>
                  <a:cubicBezTo>
                    <a:pt x="32" y="38"/>
                    <a:pt x="32" y="39"/>
                    <a:pt x="32" y="40"/>
                  </a:cubicBezTo>
                  <a:cubicBezTo>
                    <a:pt x="31" y="40"/>
                    <a:pt x="30" y="40"/>
                    <a:pt x="29" y="41"/>
                  </a:cubicBezTo>
                  <a:cubicBezTo>
                    <a:pt x="29" y="40"/>
                    <a:pt x="29" y="39"/>
                    <a:pt x="29" y="38"/>
                  </a:cubicBezTo>
                  <a:close/>
                  <a:moveTo>
                    <a:pt x="13" y="40"/>
                  </a:moveTo>
                  <a:cubicBezTo>
                    <a:pt x="13" y="40"/>
                    <a:pt x="14" y="40"/>
                    <a:pt x="15" y="39"/>
                  </a:cubicBezTo>
                  <a:cubicBezTo>
                    <a:pt x="15" y="40"/>
                    <a:pt x="15" y="41"/>
                    <a:pt x="15" y="42"/>
                  </a:cubicBezTo>
                  <a:cubicBezTo>
                    <a:pt x="14" y="43"/>
                    <a:pt x="13" y="43"/>
                    <a:pt x="13" y="43"/>
                  </a:cubicBezTo>
                  <a:cubicBezTo>
                    <a:pt x="13" y="42"/>
                    <a:pt x="13" y="41"/>
                    <a:pt x="13" y="40"/>
                  </a:cubicBezTo>
                  <a:close/>
                  <a:moveTo>
                    <a:pt x="9" y="40"/>
                  </a:moveTo>
                  <a:cubicBezTo>
                    <a:pt x="9" y="40"/>
                    <a:pt x="10" y="40"/>
                    <a:pt x="11" y="40"/>
                  </a:cubicBezTo>
                  <a:cubicBezTo>
                    <a:pt x="11" y="41"/>
                    <a:pt x="11" y="42"/>
                    <a:pt x="11" y="43"/>
                  </a:cubicBezTo>
                  <a:cubicBezTo>
                    <a:pt x="10" y="43"/>
                    <a:pt x="9" y="43"/>
                    <a:pt x="9" y="43"/>
                  </a:cubicBezTo>
                  <a:cubicBezTo>
                    <a:pt x="9" y="42"/>
                    <a:pt x="9" y="41"/>
                    <a:pt x="9" y="40"/>
                  </a:cubicBezTo>
                  <a:close/>
                  <a:moveTo>
                    <a:pt x="29" y="33"/>
                  </a:moveTo>
                  <a:cubicBezTo>
                    <a:pt x="30" y="33"/>
                    <a:pt x="31" y="33"/>
                    <a:pt x="32" y="33"/>
                  </a:cubicBezTo>
                  <a:cubicBezTo>
                    <a:pt x="32" y="34"/>
                    <a:pt x="32" y="35"/>
                    <a:pt x="32" y="36"/>
                  </a:cubicBezTo>
                  <a:cubicBezTo>
                    <a:pt x="31" y="36"/>
                    <a:pt x="30" y="36"/>
                    <a:pt x="29" y="36"/>
                  </a:cubicBezTo>
                  <a:cubicBezTo>
                    <a:pt x="29" y="35"/>
                    <a:pt x="29" y="34"/>
                    <a:pt x="29" y="33"/>
                  </a:cubicBezTo>
                  <a:close/>
                  <a:moveTo>
                    <a:pt x="13" y="36"/>
                  </a:moveTo>
                  <a:cubicBezTo>
                    <a:pt x="13" y="36"/>
                    <a:pt x="14" y="35"/>
                    <a:pt x="15" y="35"/>
                  </a:cubicBezTo>
                  <a:cubicBezTo>
                    <a:pt x="15" y="36"/>
                    <a:pt x="15" y="37"/>
                    <a:pt x="15" y="38"/>
                  </a:cubicBezTo>
                  <a:cubicBezTo>
                    <a:pt x="14" y="38"/>
                    <a:pt x="13" y="38"/>
                    <a:pt x="13" y="39"/>
                  </a:cubicBezTo>
                  <a:cubicBezTo>
                    <a:pt x="13" y="38"/>
                    <a:pt x="13" y="37"/>
                    <a:pt x="13" y="36"/>
                  </a:cubicBezTo>
                  <a:close/>
                  <a:moveTo>
                    <a:pt x="29" y="29"/>
                  </a:moveTo>
                  <a:cubicBezTo>
                    <a:pt x="30" y="29"/>
                    <a:pt x="31" y="29"/>
                    <a:pt x="32" y="29"/>
                  </a:cubicBezTo>
                  <a:cubicBezTo>
                    <a:pt x="32" y="30"/>
                    <a:pt x="32" y="31"/>
                    <a:pt x="32" y="32"/>
                  </a:cubicBezTo>
                  <a:cubicBezTo>
                    <a:pt x="31" y="32"/>
                    <a:pt x="30" y="32"/>
                    <a:pt x="29" y="32"/>
                  </a:cubicBezTo>
                  <a:cubicBezTo>
                    <a:pt x="29" y="31"/>
                    <a:pt x="29" y="30"/>
                    <a:pt x="29" y="29"/>
                  </a:cubicBezTo>
                  <a:close/>
                  <a:moveTo>
                    <a:pt x="13" y="31"/>
                  </a:moveTo>
                  <a:cubicBezTo>
                    <a:pt x="13" y="31"/>
                    <a:pt x="14" y="31"/>
                    <a:pt x="15" y="31"/>
                  </a:cubicBezTo>
                  <a:cubicBezTo>
                    <a:pt x="15" y="32"/>
                    <a:pt x="15" y="33"/>
                    <a:pt x="15" y="34"/>
                  </a:cubicBezTo>
                  <a:cubicBezTo>
                    <a:pt x="14" y="34"/>
                    <a:pt x="13" y="34"/>
                    <a:pt x="13" y="34"/>
                  </a:cubicBezTo>
                  <a:cubicBezTo>
                    <a:pt x="13" y="33"/>
                    <a:pt x="13" y="32"/>
                    <a:pt x="13" y="31"/>
                  </a:cubicBezTo>
                  <a:close/>
                  <a:moveTo>
                    <a:pt x="29" y="25"/>
                  </a:moveTo>
                  <a:cubicBezTo>
                    <a:pt x="30" y="24"/>
                    <a:pt x="31" y="24"/>
                    <a:pt x="32" y="24"/>
                  </a:cubicBezTo>
                  <a:cubicBezTo>
                    <a:pt x="32" y="25"/>
                    <a:pt x="32" y="26"/>
                    <a:pt x="32" y="27"/>
                  </a:cubicBezTo>
                  <a:cubicBezTo>
                    <a:pt x="31" y="27"/>
                    <a:pt x="30" y="27"/>
                    <a:pt x="29" y="28"/>
                  </a:cubicBezTo>
                  <a:cubicBezTo>
                    <a:pt x="29" y="27"/>
                    <a:pt x="29" y="26"/>
                    <a:pt x="29" y="25"/>
                  </a:cubicBezTo>
                  <a:close/>
                  <a:moveTo>
                    <a:pt x="13" y="27"/>
                  </a:moveTo>
                  <a:cubicBezTo>
                    <a:pt x="13" y="27"/>
                    <a:pt x="14" y="27"/>
                    <a:pt x="15" y="27"/>
                  </a:cubicBezTo>
                  <a:cubicBezTo>
                    <a:pt x="15" y="28"/>
                    <a:pt x="15" y="29"/>
                    <a:pt x="15" y="30"/>
                  </a:cubicBezTo>
                  <a:cubicBezTo>
                    <a:pt x="14" y="30"/>
                    <a:pt x="13" y="30"/>
                    <a:pt x="13" y="30"/>
                  </a:cubicBezTo>
                  <a:cubicBezTo>
                    <a:pt x="13" y="29"/>
                    <a:pt x="13" y="28"/>
                    <a:pt x="13" y="27"/>
                  </a:cubicBezTo>
                  <a:close/>
                  <a:moveTo>
                    <a:pt x="9" y="28"/>
                  </a:moveTo>
                  <a:cubicBezTo>
                    <a:pt x="9" y="28"/>
                    <a:pt x="10" y="28"/>
                    <a:pt x="11" y="28"/>
                  </a:cubicBezTo>
                  <a:cubicBezTo>
                    <a:pt x="11" y="28"/>
                    <a:pt x="11" y="29"/>
                    <a:pt x="11" y="30"/>
                  </a:cubicBezTo>
                  <a:cubicBezTo>
                    <a:pt x="10" y="31"/>
                    <a:pt x="9" y="31"/>
                    <a:pt x="9" y="31"/>
                  </a:cubicBezTo>
                  <a:cubicBezTo>
                    <a:pt x="9" y="30"/>
                    <a:pt x="9" y="29"/>
                    <a:pt x="9" y="28"/>
                  </a:cubicBezTo>
                  <a:close/>
                  <a:moveTo>
                    <a:pt x="29" y="20"/>
                  </a:moveTo>
                  <a:cubicBezTo>
                    <a:pt x="30" y="20"/>
                    <a:pt x="31" y="20"/>
                    <a:pt x="32" y="20"/>
                  </a:cubicBezTo>
                  <a:cubicBezTo>
                    <a:pt x="32" y="21"/>
                    <a:pt x="32" y="22"/>
                    <a:pt x="32" y="23"/>
                  </a:cubicBezTo>
                  <a:cubicBezTo>
                    <a:pt x="31" y="23"/>
                    <a:pt x="30" y="23"/>
                    <a:pt x="29" y="23"/>
                  </a:cubicBezTo>
                  <a:cubicBezTo>
                    <a:pt x="29" y="22"/>
                    <a:pt x="29" y="21"/>
                    <a:pt x="29" y="20"/>
                  </a:cubicBezTo>
                  <a:close/>
                  <a:moveTo>
                    <a:pt x="13" y="23"/>
                  </a:moveTo>
                  <a:cubicBezTo>
                    <a:pt x="13" y="23"/>
                    <a:pt x="14" y="23"/>
                    <a:pt x="15" y="23"/>
                  </a:cubicBezTo>
                  <a:cubicBezTo>
                    <a:pt x="15" y="24"/>
                    <a:pt x="15" y="25"/>
                    <a:pt x="15" y="26"/>
                  </a:cubicBezTo>
                  <a:cubicBezTo>
                    <a:pt x="14" y="26"/>
                    <a:pt x="13" y="26"/>
                    <a:pt x="13" y="26"/>
                  </a:cubicBezTo>
                  <a:cubicBezTo>
                    <a:pt x="13" y="25"/>
                    <a:pt x="13" y="24"/>
                    <a:pt x="13" y="23"/>
                  </a:cubicBezTo>
                  <a:close/>
                  <a:moveTo>
                    <a:pt x="9" y="24"/>
                  </a:moveTo>
                  <a:cubicBezTo>
                    <a:pt x="9" y="24"/>
                    <a:pt x="10" y="23"/>
                    <a:pt x="11" y="23"/>
                  </a:cubicBezTo>
                  <a:cubicBezTo>
                    <a:pt x="11" y="24"/>
                    <a:pt x="11" y="25"/>
                    <a:pt x="11" y="26"/>
                  </a:cubicBezTo>
                  <a:cubicBezTo>
                    <a:pt x="10" y="26"/>
                    <a:pt x="9" y="27"/>
                    <a:pt x="9" y="27"/>
                  </a:cubicBezTo>
                  <a:cubicBezTo>
                    <a:pt x="9" y="26"/>
                    <a:pt x="9" y="25"/>
                    <a:pt x="9" y="24"/>
                  </a:cubicBezTo>
                  <a:close/>
                  <a:moveTo>
                    <a:pt x="29" y="16"/>
                  </a:moveTo>
                  <a:cubicBezTo>
                    <a:pt x="30" y="16"/>
                    <a:pt x="31" y="16"/>
                    <a:pt x="32" y="15"/>
                  </a:cubicBezTo>
                  <a:cubicBezTo>
                    <a:pt x="32" y="16"/>
                    <a:pt x="32" y="17"/>
                    <a:pt x="32" y="18"/>
                  </a:cubicBezTo>
                  <a:cubicBezTo>
                    <a:pt x="31" y="19"/>
                    <a:pt x="30" y="19"/>
                    <a:pt x="29" y="19"/>
                  </a:cubicBezTo>
                  <a:cubicBezTo>
                    <a:pt x="29" y="18"/>
                    <a:pt x="29" y="17"/>
                    <a:pt x="29" y="16"/>
                  </a:cubicBezTo>
                  <a:close/>
                  <a:moveTo>
                    <a:pt x="13" y="19"/>
                  </a:moveTo>
                  <a:cubicBezTo>
                    <a:pt x="13" y="19"/>
                    <a:pt x="14" y="19"/>
                    <a:pt x="15" y="18"/>
                  </a:cubicBezTo>
                  <a:cubicBezTo>
                    <a:pt x="15" y="19"/>
                    <a:pt x="15" y="20"/>
                    <a:pt x="15" y="21"/>
                  </a:cubicBezTo>
                  <a:cubicBezTo>
                    <a:pt x="14" y="22"/>
                    <a:pt x="13" y="22"/>
                    <a:pt x="13" y="22"/>
                  </a:cubicBezTo>
                  <a:cubicBezTo>
                    <a:pt x="13" y="21"/>
                    <a:pt x="13" y="20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35" name="Freeform 2599"/>
            <p:cNvSpPr>
              <a:spLocks noEditPoints="1"/>
            </p:cNvSpPr>
            <p:nvPr/>
          </p:nvSpPr>
          <p:spPr bwMode="auto">
            <a:xfrm>
              <a:off x="-898524" y="623887"/>
              <a:ext cx="228600" cy="531813"/>
            </a:xfrm>
            <a:custGeom>
              <a:avLst/>
              <a:gdLst>
                <a:gd name="T0" fmla="*/ 51 w 70"/>
                <a:gd name="T1" fmla="*/ 55 h 163"/>
                <a:gd name="T2" fmla="*/ 49 w 70"/>
                <a:gd name="T3" fmla="*/ 14 h 163"/>
                <a:gd name="T4" fmla="*/ 20 w 70"/>
                <a:gd name="T5" fmla="*/ 14 h 163"/>
                <a:gd name="T6" fmla="*/ 19 w 70"/>
                <a:gd name="T7" fmla="*/ 55 h 163"/>
                <a:gd name="T8" fmla="*/ 58 w 70"/>
                <a:gd name="T9" fmla="*/ 77 h 163"/>
                <a:gd name="T10" fmla="*/ 15 w 70"/>
                <a:gd name="T11" fmla="*/ 74 h 163"/>
                <a:gd name="T12" fmla="*/ 24 w 70"/>
                <a:gd name="T13" fmla="*/ 74 h 163"/>
                <a:gd name="T14" fmla="*/ 30 w 70"/>
                <a:gd name="T15" fmla="*/ 70 h 163"/>
                <a:gd name="T16" fmla="*/ 42 w 70"/>
                <a:gd name="T17" fmla="*/ 70 h 163"/>
                <a:gd name="T18" fmla="*/ 52 w 70"/>
                <a:gd name="T19" fmla="*/ 70 h 163"/>
                <a:gd name="T20" fmla="*/ 58 w 70"/>
                <a:gd name="T21" fmla="*/ 74 h 163"/>
                <a:gd name="T22" fmla="*/ 18 w 70"/>
                <a:gd name="T23" fmla="*/ 87 h 163"/>
                <a:gd name="T24" fmla="*/ 18 w 70"/>
                <a:gd name="T25" fmla="*/ 90 h 163"/>
                <a:gd name="T26" fmla="*/ 18 w 70"/>
                <a:gd name="T27" fmla="*/ 110 h 163"/>
                <a:gd name="T28" fmla="*/ 21 w 70"/>
                <a:gd name="T29" fmla="*/ 117 h 163"/>
                <a:gd name="T30" fmla="*/ 40 w 70"/>
                <a:gd name="T31" fmla="*/ 148 h 163"/>
                <a:gd name="T32" fmla="*/ 54 w 70"/>
                <a:gd name="T33" fmla="*/ 148 h 163"/>
                <a:gd name="T34" fmla="*/ 24 w 70"/>
                <a:gd name="T35" fmla="*/ 137 h 163"/>
                <a:gd name="T36" fmla="*/ 42 w 70"/>
                <a:gd name="T37" fmla="*/ 137 h 163"/>
                <a:gd name="T38" fmla="*/ 52 w 70"/>
                <a:gd name="T39" fmla="*/ 137 h 163"/>
                <a:gd name="T40" fmla="*/ 58 w 70"/>
                <a:gd name="T41" fmla="*/ 141 h 163"/>
                <a:gd name="T42" fmla="*/ 11 w 70"/>
                <a:gd name="T43" fmla="*/ 134 h 163"/>
                <a:gd name="T44" fmla="*/ 24 w 70"/>
                <a:gd name="T45" fmla="*/ 130 h 163"/>
                <a:gd name="T46" fmla="*/ 42 w 70"/>
                <a:gd name="T47" fmla="*/ 130 h 163"/>
                <a:gd name="T48" fmla="*/ 52 w 70"/>
                <a:gd name="T49" fmla="*/ 130 h 163"/>
                <a:gd name="T50" fmla="*/ 58 w 70"/>
                <a:gd name="T51" fmla="*/ 134 h 163"/>
                <a:gd name="T52" fmla="*/ 24 w 70"/>
                <a:gd name="T53" fmla="*/ 128 h 163"/>
                <a:gd name="T54" fmla="*/ 30 w 70"/>
                <a:gd name="T55" fmla="*/ 124 h 163"/>
                <a:gd name="T56" fmla="*/ 48 w 70"/>
                <a:gd name="T57" fmla="*/ 124 h 163"/>
                <a:gd name="T58" fmla="*/ 15 w 70"/>
                <a:gd name="T59" fmla="*/ 117 h 163"/>
                <a:gd name="T60" fmla="*/ 34 w 70"/>
                <a:gd name="T61" fmla="*/ 121 h 163"/>
                <a:gd name="T62" fmla="*/ 36 w 70"/>
                <a:gd name="T63" fmla="*/ 121 h 163"/>
                <a:gd name="T64" fmla="*/ 48 w 70"/>
                <a:gd name="T65" fmla="*/ 117 h 163"/>
                <a:gd name="T66" fmla="*/ 24 w 70"/>
                <a:gd name="T67" fmla="*/ 110 h 163"/>
                <a:gd name="T68" fmla="*/ 34 w 70"/>
                <a:gd name="T69" fmla="*/ 110 h 163"/>
                <a:gd name="T70" fmla="*/ 40 w 70"/>
                <a:gd name="T71" fmla="*/ 114 h 163"/>
                <a:gd name="T72" fmla="*/ 48 w 70"/>
                <a:gd name="T73" fmla="*/ 114 h 163"/>
                <a:gd name="T74" fmla="*/ 54 w 70"/>
                <a:gd name="T75" fmla="*/ 110 h 163"/>
                <a:gd name="T76" fmla="*/ 42 w 70"/>
                <a:gd name="T77" fmla="*/ 104 h 163"/>
                <a:gd name="T78" fmla="*/ 58 w 70"/>
                <a:gd name="T79" fmla="*/ 104 h 163"/>
                <a:gd name="T80" fmla="*/ 34 w 70"/>
                <a:gd name="T81" fmla="*/ 101 h 163"/>
                <a:gd name="T82" fmla="*/ 36 w 70"/>
                <a:gd name="T83" fmla="*/ 101 h 163"/>
                <a:gd name="T84" fmla="*/ 54 w 70"/>
                <a:gd name="T85" fmla="*/ 97 h 163"/>
                <a:gd name="T86" fmla="*/ 30 w 70"/>
                <a:gd name="T87" fmla="*/ 90 h 163"/>
                <a:gd name="T88" fmla="*/ 40 w 70"/>
                <a:gd name="T89" fmla="*/ 90 h 163"/>
                <a:gd name="T90" fmla="*/ 46 w 70"/>
                <a:gd name="T91" fmla="*/ 94 h 163"/>
                <a:gd name="T92" fmla="*/ 54 w 70"/>
                <a:gd name="T93" fmla="*/ 94 h 163"/>
                <a:gd name="T94" fmla="*/ 11 w 70"/>
                <a:gd name="T95" fmla="*/ 83 h 163"/>
                <a:gd name="T96" fmla="*/ 36 w 70"/>
                <a:gd name="T97" fmla="*/ 83 h 163"/>
                <a:gd name="T98" fmla="*/ 46 w 70"/>
                <a:gd name="T99" fmla="*/ 83 h 163"/>
                <a:gd name="T100" fmla="*/ 52 w 70"/>
                <a:gd name="T101" fmla="*/ 87 h 163"/>
                <a:gd name="T102" fmla="*/ 30 w 70"/>
                <a:gd name="T103" fmla="*/ 81 h 163"/>
                <a:gd name="T104" fmla="*/ 42 w 70"/>
                <a:gd name="T105" fmla="*/ 77 h 163"/>
                <a:gd name="T106" fmla="*/ 25 w 70"/>
                <a:gd name="T107" fmla="*/ 15 h 163"/>
                <a:gd name="T108" fmla="*/ 34 w 70"/>
                <a:gd name="T109" fmla="*/ 15 h 163"/>
                <a:gd name="T110" fmla="*/ 38 w 70"/>
                <a:gd name="T111" fmla="*/ 22 h 163"/>
                <a:gd name="T112" fmla="*/ 39 w 70"/>
                <a:gd name="T113" fmla="*/ 22 h 163"/>
                <a:gd name="T114" fmla="*/ 42 w 70"/>
                <a:gd name="T115" fmla="*/ 1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0" h="163">
                  <a:moveTo>
                    <a:pt x="5" y="163"/>
                  </a:moveTo>
                  <a:cubicBezTo>
                    <a:pt x="64" y="163"/>
                    <a:pt x="64" y="163"/>
                    <a:pt x="64" y="163"/>
                  </a:cubicBezTo>
                  <a:cubicBezTo>
                    <a:pt x="64" y="69"/>
                    <a:pt x="64" y="69"/>
                    <a:pt x="64" y="69"/>
                  </a:cubicBezTo>
                  <a:cubicBezTo>
                    <a:pt x="70" y="69"/>
                    <a:pt x="70" y="69"/>
                    <a:pt x="70" y="69"/>
                  </a:cubicBezTo>
                  <a:cubicBezTo>
                    <a:pt x="70" y="55"/>
                    <a:pt x="70" y="55"/>
                    <a:pt x="70" y="55"/>
                  </a:cubicBezTo>
                  <a:cubicBezTo>
                    <a:pt x="51" y="55"/>
                    <a:pt x="51" y="55"/>
                    <a:pt x="51" y="5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163"/>
                    <a:pt x="5" y="163"/>
                    <a:pt x="5" y="163"/>
                  </a:cubicBezTo>
                  <a:close/>
                  <a:moveTo>
                    <a:pt x="54" y="77"/>
                  </a:moveTo>
                  <a:cubicBezTo>
                    <a:pt x="55" y="77"/>
                    <a:pt x="57" y="77"/>
                    <a:pt x="58" y="77"/>
                  </a:cubicBezTo>
                  <a:cubicBezTo>
                    <a:pt x="58" y="78"/>
                    <a:pt x="58" y="79"/>
                    <a:pt x="58" y="81"/>
                  </a:cubicBezTo>
                  <a:cubicBezTo>
                    <a:pt x="57" y="81"/>
                    <a:pt x="55" y="81"/>
                    <a:pt x="54" y="81"/>
                  </a:cubicBezTo>
                  <a:cubicBezTo>
                    <a:pt x="54" y="79"/>
                    <a:pt x="54" y="78"/>
                    <a:pt x="54" y="77"/>
                  </a:cubicBezTo>
                  <a:close/>
                  <a:moveTo>
                    <a:pt x="11" y="70"/>
                  </a:moveTo>
                  <a:cubicBezTo>
                    <a:pt x="15" y="70"/>
                    <a:pt x="15" y="70"/>
                    <a:pt x="15" y="70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11" y="70"/>
                    <a:pt x="11" y="70"/>
                    <a:pt x="11" y="70"/>
                  </a:cubicBezTo>
                  <a:close/>
                  <a:moveTo>
                    <a:pt x="24" y="70"/>
                  </a:moveTo>
                  <a:cubicBezTo>
                    <a:pt x="25" y="70"/>
                    <a:pt x="26" y="70"/>
                    <a:pt x="28" y="70"/>
                  </a:cubicBezTo>
                  <a:cubicBezTo>
                    <a:pt x="28" y="71"/>
                    <a:pt x="28" y="73"/>
                    <a:pt x="28" y="74"/>
                  </a:cubicBezTo>
                  <a:cubicBezTo>
                    <a:pt x="26" y="74"/>
                    <a:pt x="25" y="74"/>
                    <a:pt x="24" y="74"/>
                  </a:cubicBezTo>
                  <a:cubicBezTo>
                    <a:pt x="24" y="73"/>
                    <a:pt x="24" y="71"/>
                    <a:pt x="24" y="70"/>
                  </a:cubicBezTo>
                  <a:close/>
                  <a:moveTo>
                    <a:pt x="30" y="70"/>
                  </a:moveTo>
                  <a:cubicBezTo>
                    <a:pt x="31" y="70"/>
                    <a:pt x="32" y="70"/>
                    <a:pt x="34" y="70"/>
                  </a:cubicBezTo>
                  <a:cubicBezTo>
                    <a:pt x="34" y="71"/>
                    <a:pt x="34" y="73"/>
                    <a:pt x="34" y="74"/>
                  </a:cubicBezTo>
                  <a:cubicBezTo>
                    <a:pt x="32" y="74"/>
                    <a:pt x="31" y="74"/>
                    <a:pt x="30" y="74"/>
                  </a:cubicBezTo>
                  <a:cubicBezTo>
                    <a:pt x="30" y="73"/>
                    <a:pt x="30" y="71"/>
                    <a:pt x="30" y="70"/>
                  </a:cubicBezTo>
                  <a:close/>
                  <a:moveTo>
                    <a:pt x="36" y="70"/>
                  </a:moveTo>
                  <a:cubicBezTo>
                    <a:pt x="37" y="70"/>
                    <a:pt x="38" y="70"/>
                    <a:pt x="40" y="70"/>
                  </a:cubicBezTo>
                  <a:cubicBezTo>
                    <a:pt x="40" y="71"/>
                    <a:pt x="40" y="73"/>
                    <a:pt x="40" y="74"/>
                  </a:cubicBezTo>
                  <a:cubicBezTo>
                    <a:pt x="38" y="74"/>
                    <a:pt x="37" y="74"/>
                    <a:pt x="36" y="74"/>
                  </a:cubicBezTo>
                  <a:cubicBezTo>
                    <a:pt x="36" y="73"/>
                    <a:pt x="36" y="71"/>
                    <a:pt x="36" y="70"/>
                  </a:cubicBezTo>
                  <a:close/>
                  <a:moveTo>
                    <a:pt x="42" y="70"/>
                  </a:moveTo>
                  <a:cubicBezTo>
                    <a:pt x="43" y="70"/>
                    <a:pt x="45" y="70"/>
                    <a:pt x="46" y="70"/>
                  </a:cubicBezTo>
                  <a:cubicBezTo>
                    <a:pt x="46" y="71"/>
                    <a:pt x="46" y="73"/>
                    <a:pt x="46" y="74"/>
                  </a:cubicBezTo>
                  <a:cubicBezTo>
                    <a:pt x="45" y="74"/>
                    <a:pt x="43" y="74"/>
                    <a:pt x="42" y="74"/>
                  </a:cubicBezTo>
                  <a:cubicBezTo>
                    <a:pt x="42" y="73"/>
                    <a:pt x="42" y="71"/>
                    <a:pt x="42" y="70"/>
                  </a:cubicBezTo>
                  <a:close/>
                  <a:moveTo>
                    <a:pt x="48" y="70"/>
                  </a:moveTo>
                  <a:cubicBezTo>
                    <a:pt x="49" y="70"/>
                    <a:pt x="51" y="70"/>
                    <a:pt x="52" y="70"/>
                  </a:cubicBezTo>
                  <a:cubicBezTo>
                    <a:pt x="52" y="71"/>
                    <a:pt x="52" y="73"/>
                    <a:pt x="52" y="74"/>
                  </a:cubicBezTo>
                  <a:cubicBezTo>
                    <a:pt x="51" y="74"/>
                    <a:pt x="49" y="74"/>
                    <a:pt x="48" y="74"/>
                  </a:cubicBezTo>
                  <a:cubicBezTo>
                    <a:pt x="48" y="73"/>
                    <a:pt x="48" y="71"/>
                    <a:pt x="48" y="70"/>
                  </a:cubicBezTo>
                  <a:close/>
                  <a:moveTo>
                    <a:pt x="54" y="70"/>
                  </a:moveTo>
                  <a:cubicBezTo>
                    <a:pt x="58" y="70"/>
                    <a:pt x="58" y="70"/>
                    <a:pt x="58" y="70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54" y="70"/>
                    <a:pt x="54" y="70"/>
                    <a:pt x="54" y="70"/>
                  </a:cubicBezTo>
                  <a:close/>
                  <a:moveTo>
                    <a:pt x="18" y="83"/>
                  </a:moveTo>
                  <a:cubicBezTo>
                    <a:pt x="19" y="83"/>
                    <a:pt x="20" y="83"/>
                    <a:pt x="21" y="83"/>
                  </a:cubicBezTo>
                  <a:cubicBezTo>
                    <a:pt x="21" y="85"/>
                    <a:pt x="21" y="86"/>
                    <a:pt x="21" y="87"/>
                  </a:cubicBezTo>
                  <a:cubicBezTo>
                    <a:pt x="20" y="87"/>
                    <a:pt x="19" y="87"/>
                    <a:pt x="18" y="87"/>
                  </a:cubicBezTo>
                  <a:cubicBezTo>
                    <a:pt x="18" y="86"/>
                    <a:pt x="18" y="85"/>
                    <a:pt x="18" y="83"/>
                  </a:cubicBezTo>
                  <a:close/>
                  <a:moveTo>
                    <a:pt x="18" y="90"/>
                  </a:moveTo>
                  <a:cubicBezTo>
                    <a:pt x="19" y="90"/>
                    <a:pt x="20" y="90"/>
                    <a:pt x="21" y="90"/>
                  </a:cubicBezTo>
                  <a:cubicBezTo>
                    <a:pt x="21" y="91"/>
                    <a:pt x="21" y="93"/>
                    <a:pt x="21" y="94"/>
                  </a:cubicBezTo>
                  <a:cubicBezTo>
                    <a:pt x="20" y="94"/>
                    <a:pt x="19" y="94"/>
                    <a:pt x="18" y="94"/>
                  </a:cubicBezTo>
                  <a:cubicBezTo>
                    <a:pt x="18" y="93"/>
                    <a:pt x="18" y="91"/>
                    <a:pt x="18" y="90"/>
                  </a:cubicBezTo>
                  <a:close/>
                  <a:moveTo>
                    <a:pt x="18" y="104"/>
                  </a:moveTo>
                  <a:cubicBezTo>
                    <a:pt x="19" y="104"/>
                    <a:pt x="20" y="104"/>
                    <a:pt x="21" y="104"/>
                  </a:cubicBezTo>
                  <a:cubicBezTo>
                    <a:pt x="21" y="105"/>
                    <a:pt x="21" y="106"/>
                    <a:pt x="21" y="107"/>
                  </a:cubicBezTo>
                  <a:cubicBezTo>
                    <a:pt x="20" y="107"/>
                    <a:pt x="19" y="107"/>
                    <a:pt x="18" y="107"/>
                  </a:cubicBezTo>
                  <a:cubicBezTo>
                    <a:pt x="18" y="106"/>
                    <a:pt x="18" y="105"/>
                    <a:pt x="18" y="104"/>
                  </a:cubicBezTo>
                  <a:close/>
                  <a:moveTo>
                    <a:pt x="18" y="110"/>
                  </a:moveTo>
                  <a:cubicBezTo>
                    <a:pt x="19" y="110"/>
                    <a:pt x="20" y="110"/>
                    <a:pt x="21" y="110"/>
                  </a:cubicBezTo>
                  <a:cubicBezTo>
                    <a:pt x="21" y="112"/>
                    <a:pt x="21" y="113"/>
                    <a:pt x="21" y="114"/>
                  </a:cubicBezTo>
                  <a:cubicBezTo>
                    <a:pt x="20" y="114"/>
                    <a:pt x="19" y="114"/>
                    <a:pt x="18" y="114"/>
                  </a:cubicBezTo>
                  <a:cubicBezTo>
                    <a:pt x="18" y="113"/>
                    <a:pt x="18" y="112"/>
                    <a:pt x="18" y="110"/>
                  </a:cubicBezTo>
                  <a:close/>
                  <a:moveTo>
                    <a:pt x="18" y="117"/>
                  </a:moveTo>
                  <a:cubicBezTo>
                    <a:pt x="19" y="117"/>
                    <a:pt x="20" y="117"/>
                    <a:pt x="21" y="117"/>
                  </a:cubicBezTo>
                  <a:cubicBezTo>
                    <a:pt x="21" y="118"/>
                    <a:pt x="21" y="120"/>
                    <a:pt x="21" y="121"/>
                  </a:cubicBezTo>
                  <a:cubicBezTo>
                    <a:pt x="20" y="121"/>
                    <a:pt x="19" y="121"/>
                    <a:pt x="18" y="121"/>
                  </a:cubicBezTo>
                  <a:cubicBezTo>
                    <a:pt x="18" y="120"/>
                    <a:pt x="18" y="118"/>
                    <a:pt x="18" y="117"/>
                  </a:cubicBezTo>
                  <a:close/>
                  <a:moveTo>
                    <a:pt x="36" y="144"/>
                  </a:moveTo>
                  <a:cubicBezTo>
                    <a:pt x="37" y="144"/>
                    <a:pt x="38" y="144"/>
                    <a:pt x="40" y="144"/>
                  </a:cubicBezTo>
                  <a:cubicBezTo>
                    <a:pt x="40" y="145"/>
                    <a:pt x="40" y="146"/>
                    <a:pt x="40" y="148"/>
                  </a:cubicBezTo>
                  <a:cubicBezTo>
                    <a:pt x="38" y="148"/>
                    <a:pt x="37" y="148"/>
                    <a:pt x="36" y="148"/>
                  </a:cubicBezTo>
                  <a:cubicBezTo>
                    <a:pt x="36" y="146"/>
                    <a:pt x="36" y="145"/>
                    <a:pt x="36" y="144"/>
                  </a:cubicBezTo>
                  <a:close/>
                  <a:moveTo>
                    <a:pt x="54" y="144"/>
                  </a:moveTo>
                  <a:cubicBezTo>
                    <a:pt x="58" y="144"/>
                    <a:pt x="58" y="144"/>
                    <a:pt x="58" y="144"/>
                  </a:cubicBezTo>
                  <a:cubicBezTo>
                    <a:pt x="58" y="148"/>
                    <a:pt x="58" y="148"/>
                    <a:pt x="58" y="148"/>
                  </a:cubicBezTo>
                  <a:cubicBezTo>
                    <a:pt x="54" y="148"/>
                    <a:pt x="54" y="148"/>
                    <a:pt x="54" y="148"/>
                  </a:cubicBezTo>
                  <a:cubicBezTo>
                    <a:pt x="54" y="144"/>
                    <a:pt x="54" y="144"/>
                    <a:pt x="54" y="144"/>
                  </a:cubicBezTo>
                  <a:close/>
                  <a:moveTo>
                    <a:pt x="24" y="137"/>
                  </a:moveTo>
                  <a:cubicBezTo>
                    <a:pt x="25" y="137"/>
                    <a:pt x="26" y="137"/>
                    <a:pt x="28" y="137"/>
                  </a:cubicBezTo>
                  <a:cubicBezTo>
                    <a:pt x="28" y="138"/>
                    <a:pt x="28" y="140"/>
                    <a:pt x="28" y="141"/>
                  </a:cubicBezTo>
                  <a:cubicBezTo>
                    <a:pt x="26" y="141"/>
                    <a:pt x="25" y="141"/>
                    <a:pt x="24" y="141"/>
                  </a:cubicBezTo>
                  <a:cubicBezTo>
                    <a:pt x="24" y="140"/>
                    <a:pt x="24" y="138"/>
                    <a:pt x="24" y="137"/>
                  </a:cubicBezTo>
                  <a:close/>
                  <a:moveTo>
                    <a:pt x="36" y="137"/>
                  </a:moveTo>
                  <a:cubicBezTo>
                    <a:pt x="37" y="137"/>
                    <a:pt x="38" y="137"/>
                    <a:pt x="40" y="137"/>
                  </a:cubicBezTo>
                  <a:cubicBezTo>
                    <a:pt x="40" y="138"/>
                    <a:pt x="40" y="140"/>
                    <a:pt x="40" y="141"/>
                  </a:cubicBezTo>
                  <a:cubicBezTo>
                    <a:pt x="38" y="141"/>
                    <a:pt x="37" y="141"/>
                    <a:pt x="36" y="141"/>
                  </a:cubicBezTo>
                  <a:cubicBezTo>
                    <a:pt x="36" y="140"/>
                    <a:pt x="36" y="138"/>
                    <a:pt x="36" y="137"/>
                  </a:cubicBezTo>
                  <a:close/>
                  <a:moveTo>
                    <a:pt x="42" y="137"/>
                  </a:moveTo>
                  <a:cubicBezTo>
                    <a:pt x="43" y="137"/>
                    <a:pt x="45" y="137"/>
                    <a:pt x="46" y="137"/>
                  </a:cubicBezTo>
                  <a:cubicBezTo>
                    <a:pt x="46" y="138"/>
                    <a:pt x="46" y="140"/>
                    <a:pt x="46" y="141"/>
                  </a:cubicBezTo>
                  <a:cubicBezTo>
                    <a:pt x="45" y="141"/>
                    <a:pt x="43" y="141"/>
                    <a:pt x="42" y="141"/>
                  </a:cubicBezTo>
                  <a:cubicBezTo>
                    <a:pt x="42" y="140"/>
                    <a:pt x="42" y="138"/>
                    <a:pt x="42" y="137"/>
                  </a:cubicBezTo>
                  <a:close/>
                  <a:moveTo>
                    <a:pt x="48" y="137"/>
                  </a:moveTo>
                  <a:cubicBezTo>
                    <a:pt x="49" y="137"/>
                    <a:pt x="51" y="137"/>
                    <a:pt x="52" y="137"/>
                  </a:cubicBezTo>
                  <a:cubicBezTo>
                    <a:pt x="52" y="138"/>
                    <a:pt x="52" y="140"/>
                    <a:pt x="52" y="141"/>
                  </a:cubicBezTo>
                  <a:cubicBezTo>
                    <a:pt x="51" y="141"/>
                    <a:pt x="49" y="141"/>
                    <a:pt x="48" y="141"/>
                  </a:cubicBezTo>
                  <a:cubicBezTo>
                    <a:pt x="48" y="140"/>
                    <a:pt x="48" y="138"/>
                    <a:pt x="48" y="137"/>
                  </a:cubicBezTo>
                  <a:close/>
                  <a:moveTo>
                    <a:pt x="54" y="137"/>
                  </a:moveTo>
                  <a:cubicBezTo>
                    <a:pt x="55" y="137"/>
                    <a:pt x="57" y="137"/>
                    <a:pt x="58" y="137"/>
                  </a:cubicBezTo>
                  <a:cubicBezTo>
                    <a:pt x="58" y="138"/>
                    <a:pt x="58" y="140"/>
                    <a:pt x="58" y="141"/>
                  </a:cubicBezTo>
                  <a:cubicBezTo>
                    <a:pt x="57" y="141"/>
                    <a:pt x="55" y="141"/>
                    <a:pt x="54" y="141"/>
                  </a:cubicBezTo>
                  <a:cubicBezTo>
                    <a:pt x="54" y="140"/>
                    <a:pt x="54" y="138"/>
                    <a:pt x="54" y="137"/>
                  </a:cubicBezTo>
                  <a:close/>
                  <a:moveTo>
                    <a:pt x="11" y="130"/>
                  </a:moveTo>
                  <a:cubicBezTo>
                    <a:pt x="13" y="130"/>
                    <a:pt x="14" y="130"/>
                    <a:pt x="15" y="130"/>
                  </a:cubicBezTo>
                  <a:cubicBezTo>
                    <a:pt x="15" y="132"/>
                    <a:pt x="15" y="133"/>
                    <a:pt x="15" y="134"/>
                  </a:cubicBezTo>
                  <a:cubicBezTo>
                    <a:pt x="14" y="134"/>
                    <a:pt x="13" y="134"/>
                    <a:pt x="11" y="134"/>
                  </a:cubicBezTo>
                  <a:cubicBezTo>
                    <a:pt x="11" y="133"/>
                    <a:pt x="11" y="132"/>
                    <a:pt x="11" y="130"/>
                  </a:cubicBezTo>
                  <a:close/>
                  <a:moveTo>
                    <a:pt x="24" y="130"/>
                  </a:moveTo>
                  <a:cubicBezTo>
                    <a:pt x="25" y="130"/>
                    <a:pt x="26" y="130"/>
                    <a:pt x="28" y="130"/>
                  </a:cubicBezTo>
                  <a:cubicBezTo>
                    <a:pt x="28" y="132"/>
                    <a:pt x="28" y="133"/>
                    <a:pt x="28" y="134"/>
                  </a:cubicBezTo>
                  <a:cubicBezTo>
                    <a:pt x="26" y="134"/>
                    <a:pt x="25" y="134"/>
                    <a:pt x="24" y="134"/>
                  </a:cubicBezTo>
                  <a:cubicBezTo>
                    <a:pt x="24" y="133"/>
                    <a:pt x="24" y="132"/>
                    <a:pt x="24" y="130"/>
                  </a:cubicBezTo>
                  <a:close/>
                  <a:moveTo>
                    <a:pt x="30" y="130"/>
                  </a:moveTo>
                  <a:cubicBezTo>
                    <a:pt x="31" y="130"/>
                    <a:pt x="32" y="130"/>
                    <a:pt x="34" y="130"/>
                  </a:cubicBezTo>
                  <a:cubicBezTo>
                    <a:pt x="34" y="132"/>
                    <a:pt x="34" y="133"/>
                    <a:pt x="34" y="134"/>
                  </a:cubicBezTo>
                  <a:cubicBezTo>
                    <a:pt x="32" y="134"/>
                    <a:pt x="31" y="134"/>
                    <a:pt x="30" y="134"/>
                  </a:cubicBezTo>
                  <a:cubicBezTo>
                    <a:pt x="30" y="133"/>
                    <a:pt x="30" y="132"/>
                    <a:pt x="30" y="130"/>
                  </a:cubicBezTo>
                  <a:close/>
                  <a:moveTo>
                    <a:pt x="42" y="130"/>
                  </a:moveTo>
                  <a:cubicBezTo>
                    <a:pt x="43" y="130"/>
                    <a:pt x="45" y="130"/>
                    <a:pt x="46" y="130"/>
                  </a:cubicBezTo>
                  <a:cubicBezTo>
                    <a:pt x="46" y="132"/>
                    <a:pt x="46" y="133"/>
                    <a:pt x="46" y="134"/>
                  </a:cubicBezTo>
                  <a:cubicBezTo>
                    <a:pt x="45" y="134"/>
                    <a:pt x="43" y="134"/>
                    <a:pt x="42" y="134"/>
                  </a:cubicBezTo>
                  <a:cubicBezTo>
                    <a:pt x="42" y="133"/>
                    <a:pt x="42" y="132"/>
                    <a:pt x="42" y="130"/>
                  </a:cubicBezTo>
                  <a:close/>
                  <a:moveTo>
                    <a:pt x="48" y="130"/>
                  </a:moveTo>
                  <a:cubicBezTo>
                    <a:pt x="49" y="130"/>
                    <a:pt x="51" y="130"/>
                    <a:pt x="52" y="130"/>
                  </a:cubicBezTo>
                  <a:cubicBezTo>
                    <a:pt x="52" y="132"/>
                    <a:pt x="52" y="133"/>
                    <a:pt x="52" y="134"/>
                  </a:cubicBezTo>
                  <a:cubicBezTo>
                    <a:pt x="51" y="134"/>
                    <a:pt x="49" y="134"/>
                    <a:pt x="48" y="134"/>
                  </a:cubicBezTo>
                  <a:cubicBezTo>
                    <a:pt x="48" y="133"/>
                    <a:pt x="48" y="132"/>
                    <a:pt x="48" y="130"/>
                  </a:cubicBezTo>
                  <a:close/>
                  <a:moveTo>
                    <a:pt x="54" y="130"/>
                  </a:moveTo>
                  <a:cubicBezTo>
                    <a:pt x="55" y="130"/>
                    <a:pt x="57" y="130"/>
                    <a:pt x="58" y="130"/>
                  </a:cubicBezTo>
                  <a:cubicBezTo>
                    <a:pt x="58" y="132"/>
                    <a:pt x="58" y="133"/>
                    <a:pt x="58" y="134"/>
                  </a:cubicBezTo>
                  <a:cubicBezTo>
                    <a:pt x="57" y="134"/>
                    <a:pt x="55" y="134"/>
                    <a:pt x="54" y="134"/>
                  </a:cubicBezTo>
                  <a:cubicBezTo>
                    <a:pt x="54" y="133"/>
                    <a:pt x="54" y="132"/>
                    <a:pt x="54" y="130"/>
                  </a:cubicBezTo>
                  <a:close/>
                  <a:moveTo>
                    <a:pt x="24" y="124"/>
                  </a:moveTo>
                  <a:cubicBezTo>
                    <a:pt x="25" y="124"/>
                    <a:pt x="26" y="124"/>
                    <a:pt x="28" y="124"/>
                  </a:cubicBezTo>
                  <a:cubicBezTo>
                    <a:pt x="28" y="125"/>
                    <a:pt x="28" y="126"/>
                    <a:pt x="28" y="128"/>
                  </a:cubicBezTo>
                  <a:cubicBezTo>
                    <a:pt x="26" y="128"/>
                    <a:pt x="25" y="128"/>
                    <a:pt x="24" y="128"/>
                  </a:cubicBezTo>
                  <a:cubicBezTo>
                    <a:pt x="24" y="126"/>
                    <a:pt x="24" y="125"/>
                    <a:pt x="24" y="124"/>
                  </a:cubicBezTo>
                  <a:close/>
                  <a:moveTo>
                    <a:pt x="30" y="124"/>
                  </a:moveTo>
                  <a:cubicBezTo>
                    <a:pt x="31" y="124"/>
                    <a:pt x="32" y="124"/>
                    <a:pt x="34" y="124"/>
                  </a:cubicBezTo>
                  <a:cubicBezTo>
                    <a:pt x="34" y="125"/>
                    <a:pt x="34" y="126"/>
                    <a:pt x="34" y="128"/>
                  </a:cubicBezTo>
                  <a:cubicBezTo>
                    <a:pt x="32" y="128"/>
                    <a:pt x="31" y="128"/>
                    <a:pt x="30" y="128"/>
                  </a:cubicBezTo>
                  <a:cubicBezTo>
                    <a:pt x="30" y="126"/>
                    <a:pt x="30" y="125"/>
                    <a:pt x="30" y="124"/>
                  </a:cubicBezTo>
                  <a:close/>
                  <a:moveTo>
                    <a:pt x="36" y="124"/>
                  </a:moveTo>
                  <a:cubicBezTo>
                    <a:pt x="37" y="124"/>
                    <a:pt x="38" y="124"/>
                    <a:pt x="40" y="124"/>
                  </a:cubicBezTo>
                  <a:cubicBezTo>
                    <a:pt x="40" y="125"/>
                    <a:pt x="40" y="126"/>
                    <a:pt x="40" y="128"/>
                  </a:cubicBezTo>
                  <a:cubicBezTo>
                    <a:pt x="38" y="128"/>
                    <a:pt x="37" y="128"/>
                    <a:pt x="36" y="128"/>
                  </a:cubicBezTo>
                  <a:cubicBezTo>
                    <a:pt x="36" y="126"/>
                    <a:pt x="36" y="125"/>
                    <a:pt x="36" y="124"/>
                  </a:cubicBezTo>
                  <a:close/>
                  <a:moveTo>
                    <a:pt x="48" y="124"/>
                  </a:moveTo>
                  <a:cubicBezTo>
                    <a:pt x="49" y="124"/>
                    <a:pt x="51" y="124"/>
                    <a:pt x="52" y="124"/>
                  </a:cubicBezTo>
                  <a:cubicBezTo>
                    <a:pt x="52" y="125"/>
                    <a:pt x="52" y="126"/>
                    <a:pt x="52" y="128"/>
                  </a:cubicBezTo>
                  <a:cubicBezTo>
                    <a:pt x="51" y="128"/>
                    <a:pt x="49" y="128"/>
                    <a:pt x="48" y="128"/>
                  </a:cubicBezTo>
                  <a:cubicBezTo>
                    <a:pt x="48" y="126"/>
                    <a:pt x="48" y="125"/>
                    <a:pt x="48" y="124"/>
                  </a:cubicBezTo>
                  <a:close/>
                  <a:moveTo>
                    <a:pt x="11" y="117"/>
                  </a:moveTo>
                  <a:cubicBezTo>
                    <a:pt x="13" y="117"/>
                    <a:pt x="14" y="117"/>
                    <a:pt x="15" y="117"/>
                  </a:cubicBezTo>
                  <a:cubicBezTo>
                    <a:pt x="15" y="118"/>
                    <a:pt x="15" y="120"/>
                    <a:pt x="15" y="121"/>
                  </a:cubicBezTo>
                  <a:cubicBezTo>
                    <a:pt x="14" y="121"/>
                    <a:pt x="13" y="121"/>
                    <a:pt x="11" y="121"/>
                  </a:cubicBezTo>
                  <a:cubicBezTo>
                    <a:pt x="11" y="120"/>
                    <a:pt x="11" y="118"/>
                    <a:pt x="11" y="117"/>
                  </a:cubicBezTo>
                  <a:close/>
                  <a:moveTo>
                    <a:pt x="30" y="117"/>
                  </a:moveTo>
                  <a:cubicBezTo>
                    <a:pt x="31" y="117"/>
                    <a:pt x="32" y="117"/>
                    <a:pt x="34" y="117"/>
                  </a:cubicBezTo>
                  <a:cubicBezTo>
                    <a:pt x="34" y="118"/>
                    <a:pt x="34" y="120"/>
                    <a:pt x="34" y="121"/>
                  </a:cubicBezTo>
                  <a:cubicBezTo>
                    <a:pt x="32" y="121"/>
                    <a:pt x="31" y="121"/>
                    <a:pt x="30" y="121"/>
                  </a:cubicBezTo>
                  <a:cubicBezTo>
                    <a:pt x="30" y="120"/>
                    <a:pt x="30" y="118"/>
                    <a:pt x="30" y="117"/>
                  </a:cubicBezTo>
                  <a:close/>
                  <a:moveTo>
                    <a:pt x="36" y="117"/>
                  </a:moveTo>
                  <a:cubicBezTo>
                    <a:pt x="37" y="117"/>
                    <a:pt x="38" y="117"/>
                    <a:pt x="40" y="117"/>
                  </a:cubicBezTo>
                  <a:cubicBezTo>
                    <a:pt x="40" y="118"/>
                    <a:pt x="40" y="120"/>
                    <a:pt x="40" y="121"/>
                  </a:cubicBezTo>
                  <a:cubicBezTo>
                    <a:pt x="38" y="121"/>
                    <a:pt x="37" y="121"/>
                    <a:pt x="36" y="121"/>
                  </a:cubicBezTo>
                  <a:cubicBezTo>
                    <a:pt x="36" y="120"/>
                    <a:pt x="36" y="118"/>
                    <a:pt x="36" y="117"/>
                  </a:cubicBezTo>
                  <a:close/>
                  <a:moveTo>
                    <a:pt x="48" y="117"/>
                  </a:moveTo>
                  <a:cubicBezTo>
                    <a:pt x="49" y="117"/>
                    <a:pt x="51" y="117"/>
                    <a:pt x="52" y="117"/>
                  </a:cubicBezTo>
                  <a:cubicBezTo>
                    <a:pt x="52" y="118"/>
                    <a:pt x="52" y="120"/>
                    <a:pt x="52" y="121"/>
                  </a:cubicBezTo>
                  <a:cubicBezTo>
                    <a:pt x="51" y="121"/>
                    <a:pt x="49" y="121"/>
                    <a:pt x="48" y="121"/>
                  </a:cubicBezTo>
                  <a:cubicBezTo>
                    <a:pt x="48" y="120"/>
                    <a:pt x="48" y="118"/>
                    <a:pt x="48" y="117"/>
                  </a:cubicBezTo>
                  <a:close/>
                  <a:moveTo>
                    <a:pt x="54" y="117"/>
                  </a:moveTo>
                  <a:cubicBezTo>
                    <a:pt x="55" y="117"/>
                    <a:pt x="57" y="117"/>
                    <a:pt x="58" y="117"/>
                  </a:cubicBezTo>
                  <a:cubicBezTo>
                    <a:pt x="58" y="118"/>
                    <a:pt x="58" y="120"/>
                    <a:pt x="58" y="121"/>
                  </a:cubicBezTo>
                  <a:cubicBezTo>
                    <a:pt x="57" y="121"/>
                    <a:pt x="55" y="121"/>
                    <a:pt x="54" y="121"/>
                  </a:cubicBezTo>
                  <a:cubicBezTo>
                    <a:pt x="54" y="120"/>
                    <a:pt x="54" y="118"/>
                    <a:pt x="54" y="117"/>
                  </a:cubicBezTo>
                  <a:close/>
                  <a:moveTo>
                    <a:pt x="24" y="110"/>
                  </a:moveTo>
                  <a:cubicBezTo>
                    <a:pt x="25" y="110"/>
                    <a:pt x="26" y="110"/>
                    <a:pt x="28" y="110"/>
                  </a:cubicBezTo>
                  <a:cubicBezTo>
                    <a:pt x="28" y="112"/>
                    <a:pt x="28" y="113"/>
                    <a:pt x="28" y="114"/>
                  </a:cubicBezTo>
                  <a:cubicBezTo>
                    <a:pt x="26" y="114"/>
                    <a:pt x="25" y="114"/>
                    <a:pt x="24" y="114"/>
                  </a:cubicBezTo>
                  <a:cubicBezTo>
                    <a:pt x="24" y="113"/>
                    <a:pt x="24" y="112"/>
                    <a:pt x="24" y="110"/>
                  </a:cubicBezTo>
                  <a:close/>
                  <a:moveTo>
                    <a:pt x="30" y="110"/>
                  </a:moveTo>
                  <a:cubicBezTo>
                    <a:pt x="31" y="110"/>
                    <a:pt x="32" y="110"/>
                    <a:pt x="34" y="110"/>
                  </a:cubicBezTo>
                  <a:cubicBezTo>
                    <a:pt x="34" y="112"/>
                    <a:pt x="34" y="113"/>
                    <a:pt x="34" y="114"/>
                  </a:cubicBezTo>
                  <a:cubicBezTo>
                    <a:pt x="32" y="114"/>
                    <a:pt x="31" y="114"/>
                    <a:pt x="30" y="114"/>
                  </a:cubicBezTo>
                  <a:cubicBezTo>
                    <a:pt x="30" y="113"/>
                    <a:pt x="30" y="112"/>
                    <a:pt x="30" y="110"/>
                  </a:cubicBezTo>
                  <a:close/>
                  <a:moveTo>
                    <a:pt x="36" y="110"/>
                  </a:moveTo>
                  <a:cubicBezTo>
                    <a:pt x="37" y="110"/>
                    <a:pt x="38" y="110"/>
                    <a:pt x="40" y="110"/>
                  </a:cubicBezTo>
                  <a:cubicBezTo>
                    <a:pt x="40" y="112"/>
                    <a:pt x="40" y="113"/>
                    <a:pt x="40" y="114"/>
                  </a:cubicBezTo>
                  <a:cubicBezTo>
                    <a:pt x="38" y="114"/>
                    <a:pt x="37" y="114"/>
                    <a:pt x="36" y="114"/>
                  </a:cubicBezTo>
                  <a:cubicBezTo>
                    <a:pt x="36" y="113"/>
                    <a:pt x="36" y="112"/>
                    <a:pt x="36" y="110"/>
                  </a:cubicBezTo>
                  <a:close/>
                  <a:moveTo>
                    <a:pt x="48" y="110"/>
                  </a:moveTo>
                  <a:cubicBezTo>
                    <a:pt x="49" y="110"/>
                    <a:pt x="51" y="110"/>
                    <a:pt x="52" y="110"/>
                  </a:cubicBezTo>
                  <a:cubicBezTo>
                    <a:pt x="52" y="112"/>
                    <a:pt x="52" y="113"/>
                    <a:pt x="52" y="114"/>
                  </a:cubicBezTo>
                  <a:cubicBezTo>
                    <a:pt x="51" y="114"/>
                    <a:pt x="49" y="114"/>
                    <a:pt x="48" y="114"/>
                  </a:cubicBezTo>
                  <a:cubicBezTo>
                    <a:pt x="48" y="113"/>
                    <a:pt x="48" y="112"/>
                    <a:pt x="48" y="110"/>
                  </a:cubicBezTo>
                  <a:close/>
                  <a:moveTo>
                    <a:pt x="54" y="110"/>
                  </a:moveTo>
                  <a:cubicBezTo>
                    <a:pt x="55" y="110"/>
                    <a:pt x="57" y="110"/>
                    <a:pt x="58" y="110"/>
                  </a:cubicBezTo>
                  <a:cubicBezTo>
                    <a:pt x="58" y="112"/>
                    <a:pt x="58" y="113"/>
                    <a:pt x="58" y="114"/>
                  </a:cubicBezTo>
                  <a:cubicBezTo>
                    <a:pt x="57" y="114"/>
                    <a:pt x="55" y="114"/>
                    <a:pt x="54" y="114"/>
                  </a:cubicBezTo>
                  <a:cubicBezTo>
                    <a:pt x="54" y="113"/>
                    <a:pt x="54" y="112"/>
                    <a:pt x="54" y="110"/>
                  </a:cubicBezTo>
                  <a:close/>
                  <a:moveTo>
                    <a:pt x="24" y="104"/>
                  </a:moveTo>
                  <a:cubicBezTo>
                    <a:pt x="25" y="104"/>
                    <a:pt x="26" y="104"/>
                    <a:pt x="28" y="104"/>
                  </a:cubicBezTo>
                  <a:cubicBezTo>
                    <a:pt x="28" y="105"/>
                    <a:pt x="28" y="106"/>
                    <a:pt x="28" y="107"/>
                  </a:cubicBezTo>
                  <a:cubicBezTo>
                    <a:pt x="26" y="107"/>
                    <a:pt x="25" y="107"/>
                    <a:pt x="24" y="107"/>
                  </a:cubicBezTo>
                  <a:cubicBezTo>
                    <a:pt x="24" y="106"/>
                    <a:pt x="24" y="105"/>
                    <a:pt x="24" y="104"/>
                  </a:cubicBezTo>
                  <a:close/>
                  <a:moveTo>
                    <a:pt x="42" y="104"/>
                  </a:moveTo>
                  <a:cubicBezTo>
                    <a:pt x="43" y="104"/>
                    <a:pt x="45" y="104"/>
                    <a:pt x="46" y="104"/>
                  </a:cubicBezTo>
                  <a:cubicBezTo>
                    <a:pt x="46" y="105"/>
                    <a:pt x="46" y="106"/>
                    <a:pt x="46" y="107"/>
                  </a:cubicBezTo>
                  <a:cubicBezTo>
                    <a:pt x="45" y="107"/>
                    <a:pt x="43" y="107"/>
                    <a:pt x="42" y="107"/>
                  </a:cubicBezTo>
                  <a:cubicBezTo>
                    <a:pt x="42" y="106"/>
                    <a:pt x="42" y="105"/>
                    <a:pt x="42" y="104"/>
                  </a:cubicBezTo>
                  <a:close/>
                  <a:moveTo>
                    <a:pt x="54" y="104"/>
                  </a:moveTo>
                  <a:cubicBezTo>
                    <a:pt x="55" y="104"/>
                    <a:pt x="57" y="104"/>
                    <a:pt x="58" y="104"/>
                  </a:cubicBezTo>
                  <a:cubicBezTo>
                    <a:pt x="58" y="105"/>
                    <a:pt x="58" y="106"/>
                    <a:pt x="58" y="107"/>
                  </a:cubicBezTo>
                  <a:cubicBezTo>
                    <a:pt x="57" y="107"/>
                    <a:pt x="55" y="107"/>
                    <a:pt x="54" y="107"/>
                  </a:cubicBezTo>
                  <a:cubicBezTo>
                    <a:pt x="54" y="106"/>
                    <a:pt x="54" y="105"/>
                    <a:pt x="54" y="104"/>
                  </a:cubicBezTo>
                  <a:close/>
                  <a:moveTo>
                    <a:pt x="30" y="97"/>
                  </a:moveTo>
                  <a:cubicBezTo>
                    <a:pt x="31" y="97"/>
                    <a:pt x="32" y="97"/>
                    <a:pt x="34" y="97"/>
                  </a:cubicBezTo>
                  <a:cubicBezTo>
                    <a:pt x="34" y="98"/>
                    <a:pt x="34" y="99"/>
                    <a:pt x="34" y="101"/>
                  </a:cubicBezTo>
                  <a:cubicBezTo>
                    <a:pt x="32" y="101"/>
                    <a:pt x="31" y="101"/>
                    <a:pt x="30" y="101"/>
                  </a:cubicBezTo>
                  <a:cubicBezTo>
                    <a:pt x="30" y="99"/>
                    <a:pt x="30" y="98"/>
                    <a:pt x="30" y="97"/>
                  </a:cubicBezTo>
                  <a:close/>
                  <a:moveTo>
                    <a:pt x="36" y="97"/>
                  </a:moveTo>
                  <a:cubicBezTo>
                    <a:pt x="37" y="97"/>
                    <a:pt x="38" y="97"/>
                    <a:pt x="40" y="97"/>
                  </a:cubicBezTo>
                  <a:cubicBezTo>
                    <a:pt x="40" y="98"/>
                    <a:pt x="40" y="99"/>
                    <a:pt x="40" y="101"/>
                  </a:cubicBezTo>
                  <a:cubicBezTo>
                    <a:pt x="38" y="101"/>
                    <a:pt x="37" y="101"/>
                    <a:pt x="36" y="101"/>
                  </a:cubicBezTo>
                  <a:cubicBezTo>
                    <a:pt x="36" y="99"/>
                    <a:pt x="36" y="98"/>
                    <a:pt x="36" y="97"/>
                  </a:cubicBezTo>
                  <a:close/>
                  <a:moveTo>
                    <a:pt x="54" y="97"/>
                  </a:moveTo>
                  <a:cubicBezTo>
                    <a:pt x="55" y="97"/>
                    <a:pt x="57" y="97"/>
                    <a:pt x="58" y="97"/>
                  </a:cubicBezTo>
                  <a:cubicBezTo>
                    <a:pt x="58" y="98"/>
                    <a:pt x="58" y="99"/>
                    <a:pt x="58" y="101"/>
                  </a:cubicBezTo>
                  <a:cubicBezTo>
                    <a:pt x="57" y="101"/>
                    <a:pt x="55" y="101"/>
                    <a:pt x="54" y="101"/>
                  </a:cubicBezTo>
                  <a:cubicBezTo>
                    <a:pt x="54" y="99"/>
                    <a:pt x="54" y="98"/>
                    <a:pt x="54" y="97"/>
                  </a:cubicBezTo>
                  <a:close/>
                  <a:moveTo>
                    <a:pt x="11" y="90"/>
                  </a:moveTo>
                  <a:cubicBezTo>
                    <a:pt x="13" y="90"/>
                    <a:pt x="14" y="90"/>
                    <a:pt x="15" y="90"/>
                  </a:cubicBezTo>
                  <a:cubicBezTo>
                    <a:pt x="15" y="91"/>
                    <a:pt x="15" y="93"/>
                    <a:pt x="15" y="94"/>
                  </a:cubicBezTo>
                  <a:cubicBezTo>
                    <a:pt x="14" y="94"/>
                    <a:pt x="13" y="94"/>
                    <a:pt x="11" y="94"/>
                  </a:cubicBezTo>
                  <a:cubicBezTo>
                    <a:pt x="11" y="93"/>
                    <a:pt x="11" y="91"/>
                    <a:pt x="11" y="90"/>
                  </a:cubicBezTo>
                  <a:close/>
                  <a:moveTo>
                    <a:pt x="30" y="90"/>
                  </a:moveTo>
                  <a:cubicBezTo>
                    <a:pt x="31" y="90"/>
                    <a:pt x="32" y="90"/>
                    <a:pt x="34" y="90"/>
                  </a:cubicBezTo>
                  <a:cubicBezTo>
                    <a:pt x="34" y="91"/>
                    <a:pt x="34" y="93"/>
                    <a:pt x="34" y="94"/>
                  </a:cubicBezTo>
                  <a:cubicBezTo>
                    <a:pt x="32" y="94"/>
                    <a:pt x="31" y="94"/>
                    <a:pt x="30" y="94"/>
                  </a:cubicBezTo>
                  <a:cubicBezTo>
                    <a:pt x="30" y="93"/>
                    <a:pt x="30" y="91"/>
                    <a:pt x="30" y="90"/>
                  </a:cubicBezTo>
                  <a:close/>
                  <a:moveTo>
                    <a:pt x="36" y="90"/>
                  </a:moveTo>
                  <a:cubicBezTo>
                    <a:pt x="37" y="90"/>
                    <a:pt x="38" y="90"/>
                    <a:pt x="40" y="90"/>
                  </a:cubicBezTo>
                  <a:cubicBezTo>
                    <a:pt x="40" y="91"/>
                    <a:pt x="40" y="93"/>
                    <a:pt x="40" y="94"/>
                  </a:cubicBezTo>
                  <a:cubicBezTo>
                    <a:pt x="38" y="94"/>
                    <a:pt x="37" y="94"/>
                    <a:pt x="36" y="94"/>
                  </a:cubicBezTo>
                  <a:cubicBezTo>
                    <a:pt x="36" y="93"/>
                    <a:pt x="36" y="91"/>
                    <a:pt x="36" y="90"/>
                  </a:cubicBezTo>
                  <a:close/>
                  <a:moveTo>
                    <a:pt x="42" y="90"/>
                  </a:moveTo>
                  <a:cubicBezTo>
                    <a:pt x="43" y="90"/>
                    <a:pt x="45" y="90"/>
                    <a:pt x="46" y="90"/>
                  </a:cubicBezTo>
                  <a:cubicBezTo>
                    <a:pt x="46" y="91"/>
                    <a:pt x="46" y="93"/>
                    <a:pt x="46" y="94"/>
                  </a:cubicBezTo>
                  <a:cubicBezTo>
                    <a:pt x="45" y="94"/>
                    <a:pt x="43" y="94"/>
                    <a:pt x="42" y="94"/>
                  </a:cubicBezTo>
                  <a:cubicBezTo>
                    <a:pt x="42" y="93"/>
                    <a:pt x="42" y="91"/>
                    <a:pt x="42" y="90"/>
                  </a:cubicBezTo>
                  <a:close/>
                  <a:moveTo>
                    <a:pt x="54" y="90"/>
                  </a:moveTo>
                  <a:cubicBezTo>
                    <a:pt x="55" y="90"/>
                    <a:pt x="57" y="90"/>
                    <a:pt x="58" y="90"/>
                  </a:cubicBezTo>
                  <a:cubicBezTo>
                    <a:pt x="58" y="91"/>
                    <a:pt x="58" y="93"/>
                    <a:pt x="58" y="94"/>
                  </a:cubicBezTo>
                  <a:cubicBezTo>
                    <a:pt x="57" y="94"/>
                    <a:pt x="55" y="94"/>
                    <a:pt x="54" y="94"/>
                  </a:cubicBezTo>
                  <a:cubicBezTo>
                    <a:pt x="54" y="93"/>
                    <a:pt x="54" y="91"/>
                    <a:pt x="54" y="90"/>
                  </a:cubicBezTo>
                  <a:close/>
                  <a:moveTo>
                    <a:pt x="11" y="83"/>
                  </a:moveTo>
                  <a:cubicBezTo>
                    <a:pt x="13" y="83"/>
                    <a:pt x="14" y="83"/>
                    <a:pt x="15" y="83"/>
                  </a:cubicBezTo>
                  <a:cubicBezTo>
                    <a:pt x="15" y="85"/>
                    <a:pt x="15" y="86"/>
                    <a:pt x="15" y="87"/>
                  </a:cubicBezTo>
                  <a:cubicBezTo>
                    <a:pt x="14" y="87"/>
                    <a:pt x="13" y="87"/>
                    <a:pt x="11" y="87"/>
                  </a:cubicBezTo>
                  <a:cubicBezTo>
                    <a:pt x="11" y="86"/>
                    <a:pt x="11" y="85"/>
                    <a:pt x="11" y="83"/>
                  </a:cubicBezTo>
                  <a:close/>
                  <a:moveTo>
                    <a:pt x="24" y="83"/>
                  </a:moveTo>
                  <a:cubicBezTo>
                    <a:pt x="25" y="83"/>
                    <a:pt x="26" y="83"/>
                    <a:pt x="28" y="83"/>
                  </a:cubicBezTo>
                  <a:cubicBezTo>
                    <a:pt x="28" y="85"/>
                    <a:pt x="28" y="86"/>
                    <a:pt x="28" y="87"/>
                  </a:cubicBezTo>
                  <a:cubicBezTo>
                    <a:pt x="26" y="87"/>
                    <a:pt x="25" y="87"/>
                    <a:pt x="24" y="87"/>
                  </a:cubicBezTo>
                  <a:cubicBezTo>
                    <a:pt x="24" y="86"/>
                    <a:pt x="24" y="85"/>
                    <a:pt x="24" y="83"/>
                  </a:cubicBezTo>
                  <a:close/>
                  <a:moveTo>
                    <a:pt x="36" y="83"/>
                  </a:moveTo>
                  <a:cubicBezTo>
                    <a:pt x="37" y="83"/>
                    <a:pt x="38" y="83"/>
                    <a:pt x="40" y="83"/>
                  </a:cubicBezTo>
                  <a:cubicBezTo>
                    <a:pt x="40" y="85"/>
                    <a:pt x="40" y="86"/>
                    <a:pt x="40" y="87"/>
                  </a:cubicBezTo>
                  <a:cubicBezTo>
                    <a:pt x="38" y="87"/>
                    <a:pt x="37" y="87"/>
                    <a:pt x="36" y="87"/>
                  </a:cubicBezTo>
                  <a:cubicBezTo>
                    <a:pt x="36" y="86"/>
                    <a:pt x="36" y="85"/>
                    <a:pt x="36" y="83"/>
                  </a:cubicBezTo>
                  <a:close/>
                  <a:moveTo>
                    <a:pt x="42" y="83"/>
                  </a:moveTo>
                  <a:cubicBezTo>
                    <a:pt x="43" y="83"/>
                    <a:pt x="45" y="83"/>
                    <a:pt x="46" y="83"/>
                  </a:cubicBezTo>
                  <a:cubicBezTo>
                    <a:pt x="46" y="85"/>
                    <a:pt x="46" y="86"/>
                    <a:pt x="46" y="87"/>
                  </a:cubicBezTo>
                  <a:cubicBezTo>
                    <a:pt x="45" y="87"/>
                    <a:pt x="43" y="87"/>
                    <a:pt x="42" y="87"/>
                  </a:cubicBezTo>
                  <a:cubicBezTo>
                    <a:pt x="42" y="86"/>
                    <a:pt x="42" y="85"/>
                    <a:pt x="42" y="83"/>
                  </a:cubicBezTo>
                  <a:close/>
                  <a:moveTo>
                    <a:pt x="48" y="83"/>
                  </a:moveTo>
                  <a:cubicBezTo>
                    <a:pt x="49" y="83"/>
                    <a:pt x="51" y="83"/>
                    <a:pt x="52" y="83"/>
                  </a:cubicBezTo>
                  <a:cubicBezTo>
                    <a:pt x="52" y="85"/>
                    <a:pt x="52" y="86"/>
                    <a:pt x="52" y="87"/>
                  </a:cubicBezTo>
                  <a:cubicBezTo>
                    <a:pt x="51" y="87"/>
                    <a:pt x="49" y="87"/>
                    <a:pt x="48" y="87"/>
                  </a:cubicBezTo>
                  <a:cubicBezTo>
                    <a:pt x="48" y="86"/>
                    <a:pt x="48" y="85"/>
                    <a:pt x="48" y="83"/>
                  </a:cubicBezTo>
                  <a:close/>
                  <a:moveTo>
                    <a:pt x="30" y="77"/>
                  </a:moveTo>
                  <a:cubicBezTo>
                    <a:pt x="31" y="77"/>
                    <a:pt x="32" y="77"/>
                    <a:pt x="34" y="77"/>
                  </a:cubicBezTo>
                  <a:cubicBezTo>
                    <a:pt x="34" y="78"/>
                    <a:pt x="34" y="79"/>
                    <a:pt x="34" y="81"/>
                  </a:cubicBezTo>
                  <a:cubicBezTo>
                    <a:pt x="32" y="81"/>
                    <a:pt x="31" y="81"/>
                    <a:pt x="30" y="81"/>
                  </a:cubicBezTo>
                  <a:cubicBezTo>
                    <a:pt x="30" y="79"/>
                    <a:pt x="30" y="78"/>
                    <a:pt x="30" y="77"/>
                  </a:cubicBezTo>
                  <a:close/>
                  <a:moveTo>
                    <a:pt x="42" y="77"/>
                  </a:moveTo>
                  <a:cubicBezTo>
                    <a:pt x="43" y="77"/>
                    <a:pt x="45" y="77"/>
                    <a:pt x="46" y="77"/>
                  </a:cubicBezTo>
                  <a:cubicBezTo>
                    <a:pt x="46" y="78"/>
                    <a:pt x="46" y="79"/>
                    <a:pt x="46" y="81"/>
                  </a:cubicBezTo>
                  <a:cubicBezTo>
                    <a:pt x="45" y="81"/>
                    <a:pt x="43" y="81"/>
                    <a:pt x="42" y="81"/>
                  </a:cubicBezTo>
                  <a:cubicBezTo>
                    <a:pt x="42" y="79"/>
                    <a:pt x="42" y="78"/>
                    <a:pt x="42" y="77"/>
                  </a:cubicBezTo>
                  <a:close/>
                  <a:moveTo>
                    <a:pt x="29" y="15"/>
                  </a:moveTo>
                  <a:cubicBezTo>
                    <a:pt x="30" y="15"/>
                    <a:pt x="30" y="15"/>
                    <a:pt x="31" y="15"/>
                  </a:cubicBezTo>
                  <a:cubicBezTo>
                    <a:pt x="31" y="17"/>
                    <a:pt x="31" y="20"/>
                    <a:pt x="31" y="22"/>
                  </a:cubicBezTo>
                  <a:cubicBezTo>
                    <a:pt x="30" y="22"/>
                    <a:pt x="30" y="22"/>
                    <a:pt x="29" y="22"/>
                  </a:cubicBezTo>
                  <a:cubicBezTo>
                    <a:pt x="29" y="20"/>
                    <a:pt x="29" y="17"/>
                    <a:pt x="29" y="15"/>
                  </a:cubicBezTo>
                  <a:close/>
                  <a:moveTo>
                    <a:pt x="25" y="15"/>
                  </a:moveTo>
                  <a:cubicBezTo>
                    <a:pt x="27" y="15"/>
                    <a:pt x="27" y="15"/>
                    <a:pt x="27" y="15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15"/>
                    <a:pt x="25" y="15"/>
                    <a:pt x="25" y="15"/>
                  </a:cubicBezTo>
                  <a:close/>
                  <a:moveTo>
                    <a:pt x="32" y="15"/>
                  </a:moveTo>
                  <a:cubicBezTo>
                    <a:pt x="33" y="15"/>
                    <a:pt x="34" y="15"/>
                    <a:pt x="34" y="15"/>
                  </a:cubicBezTo>
                  <a:cubicBezTo>
                    <a:pt x="34" y="17"/>
                    <a:pt x="34" y="20"/>
                    <a:pt x="34" y="22"/>
                  </a:cubicBezTo>
                  <a:cubicBezTo>
                    <a:pt x="34" y="22"/>
                    <a:pt x="33" y="22"/>
                    <a:pt x="32" y="22"/>
                  </a:cubicBezTo>
                  <a:cubicBezTo>
                    <a:pt x="32" y="20"/>
                    <a:pt x="32" y="17"/>
                    <a:pt x="32" y="15"/>
                  </a:cubicBezTo>
                  <a:close/>
                  <a:moveTo>
                    <a:pt x="36" y="15"/>
                  </a:moveTo>
                  <a:cubicBezTo>
                    <a:pt x="36" y="15"/>
                    <a:pt x="37" y="15"/>
                    <a:pt x="38" y="15"/>
                  </a:cubicBezTo>
                  <a:cubicBezTo>
                    <a:pt x="38" y="17"/>
                    <a:pt x="38" y="20"/>
                    <a:pt x="38" y="22"/>
                  </a:cubicBezTo>
                  <a:cubicBezTo>
                    <a:pt x="37" y="22"/>
                    <a:pt x="36" y="22"/>
                    <a:pt x="36" y="22"/>
                  </a:cubicBezTo>
                  <a:cubicBezTo>
                    <a:pt x="36" y="20"/>
                    <a:pt x="36" y="17"/>
                    <a:pt x="36" y="15"/>
                  </a:cubicBezTo>
                  <a:close/>
                  <a:moveTo>
                    <a:pt x="39" y="15"/>
                  </a:moveTo>
                  <a:cubicBezTo>
                    <a:pt x="40" y="15"/>
                    <a:pt x="40" y="15"/>
                    <a:pt x="41" y="15"/>
                  </a:cubicBezTo>
                  <a:cubicBezTo>
                    <a:pt x="41" y="17"/>
                    <a:pt x="41" y="20"/>
                    <a:pt x="41" y="22"/>
                  </a:cubicBezTo>
                  <a:cubicBezTo>
                    <a:pt x="40" y="22"/>
                    <a:pt x="40" y="22"/>
                    <a:pt x="39" y="22"/>
                  </a:cubicBezTo>
                  <a:cubicBezTo>
                    <a:pt x="39" y="20"/>
                    <a:pt x="39" y="17"/>
                    <a:pt x="39" y="15"/>
                  </a:cubicBezTo>
                  <a:close/>
                  <a:moveTo>
                    <a:pt x="42" y="15"/>
                  </a:moveTo>
                  <a:cubicBezTo>
                    <a:pt x="44" y="15"/>
                    <a:pt x="44" y="15"/>
                    <a:pt x="44" y="15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2" y="22"/>
                    <a:pt x="42" y="22"/>
                    <a:pt x="42" y="22"/>
                  </a:cubicBezTo>
                  <a:lnTo>
                    <a:pt x="42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36" name="Freeform 2600"/>
            <p:cNvSpPr>
              <a:spLocks noEditPoints="1"/>
            </p:cNvSpPr>
            <p:nvPr/>
          </p:nvSpPr>
          <p:spPr bwMode="auto">
            <a:xfrm>
              <a:off x="-1903409" y="362784"/>
              <a:ext cx="261936" cy="646866"/>
            </a:xfrm>
            <a:custGeom>
              <a:avLst/>
              <a:gdLst>
                <a:gd name="T0" fmla="*/ 24 w 56"/>
                <a:gd name="T1" fmla="*/ 12 h 138"/>
                <a:gd name="T2" fmla="*/ 34 w 56"/>
                <a:gd name="T3" fmla="*/ 16 h 138"/>
                <a:gd name="T4" fmla="*/ 47 w 56"/>
                <a:gd name="T5" fmla="*/ 32 h 138"/>
                <a:gd name="T6" fmla="*/ 40 w 56"/>
                <a:gd name="T7" fmla="*/ 26 h 138"/>
                <a:gd name="T8" fmla="*/ 47 w 56"/>
                <a:gd name="T9" fmla="*/ 30 h 138"/>
                <a:gd name="T10" fmla="*/ 31 w 56"/>
                <a:gd name="T11" fmla="*/ 63 h 138"/>
                <a:gd name="T12" fmla="*/ 28 w 56"/>
                <a:gd name="T13" fmla="*/ 70 h 138"/>
                <a:gd name="T14" fmla="*/ 31 w 56"/>
                <a:gd name="T15" fmla="*/ 80 h 138"/>
                <a:gd name="T16" fmla="*/ 28 w 56"/>
                <a:gd name="T17" fmla="*/ 106 h 138"/>
                <a:gd name="T18" fmla="*/ 31 w 56"/>
                <a:gd name="T19" fmla="*/ 113 h 138"/>
                <a:gd name="T20" fmla="*/ 27 w 56"/>
                <a:gd name="T21" fmla="*/ 115 h 138"/>
                <a:gd name="T22" fmla="*/ 32 w 56"/>
                <a:gd name="T23" fmla="*/ 118 h 138"/>
                <a:gd name="T24" fmla="*/ 39 w 56"/>
                <a:gd name="T25" fmla="*/ 115 h 138"/>
                <a:gd name="T26" fmla="*/ 24 w 56"/>
                <a:gd name="T27" fmla="*/ 110 h 138"/>
                <a:gd name="T28" fmla="*/ 35 w 56"/>
                <a:gd name="T29" fmla="*/ 113 h 138"/>
                <a:gd name="T30" fmla="*/ 27 w 56"/>
                <a:gd name="T31" fmla="*/ 106 h 138"/>
                <a:gd name="T32" fmla="*/ 32 w 56"/>
                <a:gd name="T33" fmla="*/ 109 h 138"/>
                <a:gd name="T34" fmla="*/ 43 w 56"/>
                <a:gd name="T35" fmla="*/ 106 h 138"/>
                <a:gd name="T36" fmla="*/ 24 w 56"/>
                <a:gd name="T37" fmla="*/ 102 h 138"/>
                <a:gd name="T38" fmla="*/ 35 w 56"/>
                <a:gd name="T39" fmla="*/ 105 h 138"/>
                <a:gd name="T40" fmla="*/ 35 w 56"/>
                <a:gd name="T41" fmla="*/ 98 h 138"/>
                <a:gd name="T42" fmla="*/ 36 w 56"/>
                <a:gd name="T43" fmla="*/ 101 h 138"/>
                <a:gd name="T44" fmla="*/ 43 w 56"/>
                <a:gd name="T45" fmla="*/ 98 h 138"/>
                <a:gd name="T46" fmla="*/ 32 w 56"/>
                <a:gd name="T47" fmla="*/ 93 h 138"/>
                <a:gd name="T48" fmla="*/ 39 w 56"/>
                <a:gd name="T49" fmla="*/ 97 h 138"/>
                <a:gd name="T50" fmla="*/ 47 w 56"/>
                <a:gd name="T51" fmla="*/ 86 h 138"/>
                <a:gd name="T52" fmla="*/ 24 w 56"/>
                <a:gd name="T53" fmla="*/ 83 h 138"/>
                <a:gd name="T54" fmla="*/ 35 w 56"/>
                <a:gd name="T55" fmla="*/ 81 h 138"/>
                <a:gd name="T56" fmla="*/ 40 w 56"/>
                <a:gd name="T57" fmla="*/ 81 h 138"/>
                <a:gd name="T58" fmla="*/ 47 w 56"/>
                <a:gd name="T59" fmla="*/ 84 h 138"/>
                <a:gd name="T60" fmla="*/ 35 w 56"/>
                <a:gd name="T61" fmla="*/ 76 h 138"/>
                <a:gd name="T62" fmla="*/ 36 w 56"/>
                <a:gd name="T63" fmla="*/ 79 h 138"/>
                <a:gd name="T64" fmla="*/ 43 w 56"/>
                <a:gd name="T65" fmla="*/ 77 h 138"/>
                <a:gd name="T66" fmla="*/ 24 w 56"/>
                <a:gd name="T67" fmla="*/ 71 h 138"/>
                <a:gd name="T68" fmla="*/ 35 w 56"/>
                <a:gd name="T69" fmla="*/ 75 h 138"/>
                <a:gd name="T70" fmla="*/ 43 w 56"/>
                <a:gd name="T71" fmla="*/ 73 h 138"/>
                <a:gd name="T72" fmla="*/ 24 w 56"/>
                <a:gd name="T73" fmla="*/ 70 h 138"/>
                <a:gd name="T74" fmla="*/ 39 w 56"/>
                <a:gd name="T75" fmla="*/ 68 h 138"/>
                <a:gd name="T76" fmla="*/ 36 w 56"/>
                <a:gd name="T77" fmla="*/ 64 h 138"/>
                <a:gd name="T78" fmla="*/ 43 w 56"/>
                <a:gd name="T79" fmla="*/ 67 h 138"/>
                <a:gd name="T80" fmla="*/ 27 w 56"/>
                <a:gd name="T81" fmla="*/ 58 h 138"/>
                <a:gd name="T82" fmla="*/ 32 w 56"/>
                <a:gd name="T83" fmla="*/ 62 h 138"/>
                <a:gd name="T84" fmla="*/ 39 w 56"/>
                <a:gd name="T85" fmla="*/ 60 h 138"/>
                <a:gd name="T86" fmla="*/ 24 w 56"/>
                <a:gd name="T87" fmla="*/ 54 h 138"/>
                <a:gd name="T88" fmla="*/ 39 w 56"/>
                <a:gd name="T89" fmla="*/ 59 h 138"/>
                <a:gd name="T90" fmla="*/ 27 w 56"/>
                <a:gd name="T91" fmla="*/ 50 h 138"/>
                <a:gd name="T92" fmla="*/ 40 w 56"/>
                <a:gd name="T93" fmla="*/ 55 h 138"/>
                <a:gd name="T94" fmla="*/ 47 w 56"/>
                <a:gd name="T95" fmla="*/ 52 h 138"/>
                <a:gd name="T96" fmla="*/ 40 w 56"/>
                <a:gd name="T97" fmla="*/ 47 h 138"/>
                <a:gd name="T98" fmla="*/ 27 w 56"/>
                <a:gd name="T99" fmla="*/ 44 h 138"/>
                <a:gd name="T100" fmla="*/ 27 w 56"/>
                <a:gd name="T101" fmla="*/ 37 h 138"/>
                <a:gd name="T102" fmla="*/ 40 w 56"/>
                <a:gd name="T103" fmla="*/ 42 h 138"/>
                <a:gd name="T104" fmla="*/ 47 w 56"/>
                <a:gd name="T105" fmla="*/ 40 h 138"/>
                <a:gd name="T106" fmla="*/ 40 w 56"/>
                <a:gd name="T107" fmla="*/ 35 h 138"/>
                <a:gd name="T108" fmla="*/ 47 w 56"/>
                <a:gd name="T109" fmla="*/ 39 h 138"/>
                <a:gd name="T110" fmla="*/ 43 w 56"/>
                <a:gd name="T111" fmla="*/ 31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6" h="138">
                  <a:moveTo>
                    <a:pt x="56" y="138"/>
                  </a:moveTo>
                  <a:cubicBezTo>
                    <a:pt x="0" y="138"/>
                    <a:pt x="0" y="138"/>
                    <a:pt x="0" y="13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6" y="138"/>
                    <a:pt x="56" y="138"/>
                    <a:pt x="56" y="138"/>
                  </a:cubicBezTo>
                  <a:close/>
                  <a:moveTo>
                    <a:pt x="47" y="32"/>
                  </a:moveTo>
                  <a:cubicBezTo>
                    <a:pt x="46" y="32"/>
                    <a:pt x="45" y="31"/>
                    <a:pt x="44" y="31"/>
                  </a:cubicBezTo>
                  <a:cubicBezTo>
                    <a:pt x="44" y="32"/>
                    <a:pt x="44" y="33"/>
                    <a:pt x="44" y="34"/>
                  </a:cubicBezTo>
                  <a:cubicBezTo>
                    <a:pt x="45" y="34"/>
                    <a:pt x="46" y="34"/>
                    <a:pt x="47" y="35"/>
                  </a:cubicBezTo>
                  <a:cubicBezTo>
                    <a:pt x="47" y="34"/>
                    <a:pt x="47" y="33"/>
                    <a:pt x="47" y="32"/>
                  </a:cubicBezTo>
                  <a:close/>
                  <a:moveTo>
                    <a:pt x="27" y="24"/>
                  </a:moveTo>
                  <a:cubicBezTo>
                    <a:pt x="26" y="24"/>
                    <a:pt x="25" y="23"/>
                    <a:pt x="24" y="23"/>
                  </a:cubicBezTo>
                  <a:cubicBezTo>
                    <a:pt x="24" y="24"/>
                    <a:pt x="24" y="25"/>
                    <a:pt x="24" y="26"/>
                  </a:cubicBezTo>
                  <a:cubicBezTo>
                    <a:pt x="25" y="26"/>
                    <a:pt x="26" y="27"/>
                    <a:pt x="27" y="27"/>
                  </a:cubicBezTo>
                  <a:cubicBezTo>
                    <a:pt x="27" y="26"/>
                    <a:pt x="27" y="25"/>
                    <a:pt x="27" y="24"/>
                  </a:cubicBezTo>
                  <a:close/>
                  <a:moveTo>
                    <a:pt x="43" y="27"/>
                  </a:moveTo>
                  <a:cubicBezTo>
                    <a:pt x="42" y="27"/>
                    <a:pt x="41" y="26"/>
                    <a:pt x="40" y="26"/>
                  </a:cubicBezTo>
                  <a:cubicBezTo>
                    <a:pt x="40" y="27"/>
                    <a:pt x="40" y="28"/>
                    <a:pt x="40" y="29"/>
                  </a:cubicBezTo>
                  <a:cubicBezTo>
                    <a:pt x="41" y="29"/>
                    <a:pt x="42" y="30"/>
                    <a:pt x="43" y="30"/>
                  </a:cubicBezTo>
                  <a:cubicBezTo>
                    <a:pt x="43" y="29"/>
                    <a:pt x="43" y="28"/>
                    <a:pt x="43" y="27"/>
                  </a:cubicBezTo>
                  <a:close/>
                  <a:moveTo>
                    <a:pt x="47" y="28"/>
                  </a:moveTo>
                  <a:cubicBezTo>
                    <a:pt x="46" y="27"/>
                    <a:pt x="45" y="27"/>
                    <a:pt x="44" y="27"/>
                  </a:cubicBezTo>
                  <a:cubicBezTo>
                    <a:pt x="44" y="28"/>
                    <a:pt x="44" y="29"/>
                    <a:pt x="44" y="30"/>
                  </a:cubicBezTo>
                  <a:cubicBezTo>
                    <a:pt x="45" y="30"/>
                    <a:pt x="46" y="30"/>
                    <a:pt x="47" y="30"/>
                  </a:cubicBezTo>
                  <a:cubicBezTo>
                    <a:pt x="47" y="30"/>
                    <a:pt x="47" y="29"/>
                    <a:pt x="47" y="28"/>
                  </a:cubicBezTo>
                  <a:close/>
                  <a:moveTo>
                    <a:pt x="31" y="59"/>
                  </a:moveTo>
                  <a:cubicBezTo>
                    <a:pt x="30" y="59"/>
                    <a:pt x="29" y="59"/>
                    <a:pt x="28" y="59"/>
                  </a:cubicBezTo>
                  <a:cubicBezTo>
                    <a:pt x="28" y="60"/>
                    <a:pt x="28" y="61"/>
                    <a:pt x="28" y="62"/>
                  </a:cubicBezTo>
                  <a:cubicBezTo>
                    <a:pt x="29" y="62"/>
                    <a:pt x="30" y="62"/>
                    <a:pt x="31" y="62"/>
                  </a:cubicBezTo>
                  <a:cubicBezTo>
                    <a:pt x="31" y="61"/>
                    <a:pt x="31" y="60"/>
                    <a:pt x="31" y="59"/>
                  </a:cubicBezTo>
                  <a:close/>
                  <a:moveTo>
                    <a:pt x="31" y="63"/>
                  </a:moveTo>
                  <a:cubicBezTo>
                    <a:pt x="30" y="63"/>
                    <a:pt x="29" y="63"/>
                    <a:pt x="28" y="63"/>
                  </a:cubicBezTo>
                  <a:cubicBezTo>
                    <a:pt x="28" y="64"/>
                    <a:pt x="28" y="65"/>
                    <a:pt x="28" y="66"/>
                  </a:cubicBezTo>
                  <a:cubicBezTo>
                    <a:pt x="29" y="66"/>
                    <a:pt x="30" y="66"/>
                    <a:pt x="31" y="66"/>
                  </a:cubicBezTo>
                  <a:cubicBezTo>
                    <a:pt x="31" y="65"/>
                    <a:pt x="31" y="64"/>
                    <a:pt x="31" y="63"/>
                  </a:cubicBezTo>
                  <a:close/>
                  <a:moveTo>
                    <a:pt x="31" y="67"/>
                  </a:moveTo>
                  <a:cubicBezTo>
                    <a:pt x="30" y="67"/>
                    <a:pt x="29" y="67"/>
                    <a:pt x="28" y="67"/>
                  </a:cubicBezTo>
                  <a:cubicBezTo>
                    <a:pt x="28" y="68"/>
                    <a:pt x="28" y="69"/>
                    <a:pt x="28" y="70"/>
                  </a:cubicBezTo>
                  <a:cubicBezTo>
                    <a:pt x="29" y="70"/>
                    <a:pt x="30" y="70"/>
                    <a:pt x="31" y="70"/>
                  </a:cubicBezTo>
                  <a:cubicBezTo>
                    <a:pt x="31" y="69"/>
                    <a:pt x="31" y="68"/>
                    <a:pt x="31" y="67"/>
                  </a:cubicBezTo>
                  <a:close/>
                  <a:moveTo>
                    <a:pt x="31" y="80"/>
                  </a:moveTo>
                  <a:cubicBezTo>
                    <a:pt x="30" y="80"/>
                    <a:pt x="29" y="80"/>
                    <a:pt x="28" y="80"/>
                  </a:cubicBezTo>
                  <a:cubicBezTo>
                    <a:pt x="28" y="81"/>
                    <a:pt x="28" y="82"/>
                    <a:pt x="28" y="83"/>
                  </a:cubicBezTo>
                  <a:cubicBezTo>
                    <a:pt x="29" y="83"/>
                    <a:pt x="30" y="83"/>
                    <a:pt x="31" y="83"/>
                  </a:cubicBezTo>
                  <a:cubicBezTo>
                    <a:pt x="31" y="82"/>
                    <a:pt x="31" y="81"/>
                    <a:pt x="31" y="80"/>
                  </a:cubicBezTo>
                  <a:close/>
                  <a:moveTo>
                    <a:pt x="31" y="93"/>
                  </a:moveTo>
                  <a:cubicBezTo>
                    <a:pt x="30" y="93"/>
                    <a:pt x="29" y="93"/>
                    <a:pt x="28" y="93"/>
                  </a:cubicBezTo>
                  <a:cubicBezTo>
                    <a:pt x="28" y="94"/>
                    <a:pt x="28" y="95"/>
                    <a:pt x="28" y="96"/>
                  </a:cubicBezTo>
                  <a:cubicBezTo>
                    <a:pt x="29" y="96"/>
                    <a:pt x="30" y="96"/>
                    <a:pt x="31" y="96"/>
                  </a:cubicBezTo>
                  <a:cubicBezTo>
                    <a:pt x="31" y="95"/>
                    <a:pt x="31" y="94"/>
                    <a:pt x="31" y="93"/>
                  </a:cubicBezTo>
                  <a:close/>
                  <a:moveTo>
                    <a:pt x="31" y="106"/>
                  </a:moveTo>
                  <a:cubicBezTo>
                    <a:pt x="30" y="106"/>
                    <a:pt x="29" y="106"/>
                    <a:pt x="28" y="106"/>
                  </a:cubicBezTo>
                  <a:cubicBezTo>
                    <a:pt x="28" y="107"/>
                    <a:pt x="28" y="108"/>
                    <a:pt x="28" y="109"/>
                  </a:cubicBezTo>
                  <a:cubicBezTo>
                    <a:pt x="29" y="109"/>
                    <a:pt x="30" y="109"/>
                    <a:pt x="31" y="109"/>
                  </a:cubicBezTo>
                  <a:cubicBezTo>
                    <a:pt x="31" y="108"/>
                    <a:pt x="31" y="107"/>
                    <a:pt x="31" y="106"/>
                  </a:cubicBezTo>
                  <a:close/>
                  <a:moveTo>
                    <a:pt x="31" y="110"/>
                  </a:moveTo>
                  <a:cubicBezTo>
                    <a:pt x="30" y="110"/>
                    <a:pt x="29" y="110"/>
                    <a:pt x="28" y="110"/>
                  </a:cubicBezTo>
                  <a:cubicBezTo>
                    <a:pt x="28" y="111"/>
                    <a:pt x="28" y="112"/>
                    <a:pt x="28" y="113"/>
                  </a:cubicBezTo>
                  <a:cubicBezTo>
                    <a:pt x="29" y="113"/>
                    <a:pt x="30" y="113"/>
                    <a:pt x="31" y="113"/>
                  </a:cubicBezTo>
                  <a:cubicBezTo>
                    <a:pt x="31" y="112"/>
                    <a:pt x="31" y="111"/>
                    <a:pt x="31" y="110"/>
                  </a:cubicBezTo>
                  <a:close/>
                  <a:moveTo>
                    <a:pt x="31" y="115"/>
                  </a:moveTo>
                  <a:cubicBezTo>
                    <a:pt x="30" y="115"/>
                    <a:pt x="29" y="115"/>
                    <a:pt x="28" y="115"/>
                  </a:cubicBezTo>
                  <a:cubicBezTo>
                    <a:pt x="28" y="116"/>
                    <a:pt x="28" y="117"/>
                    <a:pt x="28" y="118"/>
                  </a:cubicBezTo>
                  <a:cubicBezTo>
                    <a:pt x="29" y="118"/>
                    <a:pt x="30" y="118"/>
                    <a:pt x="31" y="118"/>
                  </a:cubicBezTo>
                  <a:cubicBezTo>
                    <a:pt x="31" y="117"/>
                    <a:pt x="31" y="116"/>
                    <a:pt x="31" y="115"/>
                  </a:cubicBezTo>
                  <a:close/>
                  <a:moveTo>
                    <a:pt x="27" y="115"/>
                  </a:moveTo>
                  <a:cubicBezTo>
                    <a:pt x="26" y="115"/>
                    <a:pt x="25" y="115"/>
                    <a:pt x="24" y="115"/>
                  </a:cubicBezTo>
                  <a:cubicBezTo>
                    <a:pt x="24" y="116"/>
                    <a:pt x="24" y="117"/>
                    <a:pt x="24" y="118"/>
                  </a:cubicBezTo>
                  <a:cubicBezTo>
                    <a:pt x="25" y="118"/>
                    <a:pt x="26" y="118"/>
                    <a:pt x="27" y="118"/>
                  </a:cubicBezTo>
                  <a:cubicBezTo>
                    <a:pt x="27" y="117"/>
                    <a:pt x="27" y="116"/>
                    <a:pt x="27" y="115"/>
                  </a:cubicBezTo>
                  <a:close/>
                  <a:moveTo>
                    <a:pt x="35" y="115"/>
                  </a:moveTo>
                  <a:cubicBezTo>
                    <a:pt x="34" y="115"/>
                    <a:pt x="33" y="115"/>
                    <a:pt x="32" y="115"/>
                  </a:cubicBezTo>
                  <a:cubicBezTo>
                    <a:pt x="32" y="116"/>
                    <a:pt x="32" y="117"/>
                    <a:pt x="32" y="118"/>
                  </a:cubicBezTo>
                  <a:cubicBezTo>
                    <a:pt x="33" y="118"/>
                    <a:pt x="34" y="118"/>
                    <a:pt x="35" y="118"/>
                  </a:cubicBezTo>
                  <a:cubicBezTo>
                    <a:pt x="35" y="117"/>
                    <a:pt x="35" y="116"/>
                    <a:pt x="35" y="115"/>
                  </a:cubicBezTo>
                  <a:close/>
                  <a:moveTo>
                    <a:pt x="39" y="115"/>
                  </a:moveTo>
                  <a:cubicBezTo>
                    <a:pt x="38" y="115"/>
                    <a:pt x="37" y="115"/>
                    <a:pt x="36" y="115"/>
                  </a:cubicBezTo>
                  <a:cubicBezTo>
                    <a:pt x="36" y="116"/>
                    <a:pt x="36" y="117"/>
                    <a:pt x="36" y="118"/>
                  </a:cubicBezTo>
                  <a:cubicBezTo>
                    <a:pt x="37" y="118"/>
                    <a:pt x="38" y="118"/>
                    <a:pt x="39" y="118"/>
                  </a:cubicBezTo>
                  <a:cubicBezTo>
                    <a:pt x="39" y="117"/>
                    <a:pt x="39" y="116"/>
                    <a:pt x="39" y="115"/>
                  </a:cubicBezTo>
                  <a:close/>
                  <a:moveTo>
                    <a:pt x="43" y="115"/>
                  </a:moveTo>
                  <a:cubicBezTo>
                    <a:pt x="42" y="115"/>
                    <a:pt x="41" y="115"/>
                    <a:pt x="40" y="115"/>
                  </a:cubicBezTo>
                  <a:cubicBezTo>
                    <a:pt x="40" y="116"/>
                    <a:pt x="40" y="117"/>
                    <a:pt x="40" y="118"/>
                  </a:cubicBezTo>
                  <a:cubicBezTo>
                    <a:pt x="41" y="118"/>
                    <a:pt x="42" y="118"/>
                    <a:pt x="43" y="118"/>
                  </a:cubicBezTo>
                  <a:cubicBezTo>
                    <a:pt x="43" y="117"/>
                    <a:pt x="43" y="116"/>
                    <a:pt x="43" y="115"/>
                  </a:cubicBezTo>
                  <a:close/>
                  <a:moveTo>
                    <a:pt x="27" y="110"/>
                  </a:moveTo>
                  <a:cubicBezTo>
                    <a:pt x="26" y="110"/>
                    <a:pt x="25" y="110"/>
                    <a:pt x="24" y="110"/>
                  </a:cubicBezTo>
                  <a:cubicBezTo>
                    <a:pt x="24" y="111"/>
                    <a:pt x="24" y="112"/>
                    <a:pt x="24" y="113"/>
                  </a:cubicBezTo>
                  <a:cubicBezTo>
                    <a:pt x="25" y="113"/>
                    <a:pt x="26" y="113"/>
                    <a:pt x="27" y="113"/>
                  </a:cubicBezTo>
                  <a:cubicBezTo>
                    <a:pt x="27" y="112"/>
                    <a:pt x="27" y="111"/>
                    <a:pt x="27" y="110"/>
                  </a:cubicBezTo>
                  <a:close/>
                  <a:moveTo>
                    <a:pt x="35" y="110"/>
                  </a:moveTo>
                  <a:cubicBezTo>
                    <a:pt x="34" y="110"/>
                    <a:pt x="33" y="110"/>
                    <a:pt x="32" y="110"/>
                  </a:cubicBezTo>
                  <a:cubicBezTo>
                    <a:pt x="32" y="111"/>
                    <a:pt x="32" y="112"/>
                    <a:pt x="32" y="113"/>
                  </a:cubicBezTo>
                  <a:cubicBezTo>
                    <a:pt x="33" y="113"/>
                    <a:pt x="34" y="113"/>
                    <a:pt x="35" y="113"/>
                  </a:cubicBezTo>
                  <a:cubicBezTo>
                    <a:pt x="35" y="112"/>
                    <a:pt x="35" y="111"/>
                    <a:pt x="35" y="110"/>
                  </a:cubicBezTo>
                  <a:close/>
                  <a:moveTo>
                    <a:pt x="39" y="110"/>
                  </a:moveTo>
                  <a:cubicBezTo>
                    <a:pt x="38" y="110"/>
                    <a:pt x="37" y="110"/>
                    <a:pt x="36" y="110"/>
                  </a:cubicBezTo>
                  <a:cubicBezTo>
                    <a:pt x="36" y="111"/>
                    <a:pt x="36" y="112"/>
                    <a:pt x="36" y="113"/>
                  </a:cubicBezTo>
                  <a:cubicBezTo>
                    <a:pt x="37" y="113"/>
                    <a:pt x="38" y="113"/>
                    <a:pt x="39" y="113"/>
                  </a:cubicBezTo>
                  <a:cubicBezTo>
                    <a:pt x="39" y="112"/>
                    <a:pt x="39" y="111"/>
                    <a:pt x="39" y="110"/>
                  </a:cubicBezTo>
                  <a:close/>
                  <a:moveTo>
                    <a:pt x="27" y="106"/>
                  </a:moveTo>
                  <a:cubicBezTo>
                    <a:pt x="26" y="106"/>
                    <a:pt x="25" y="106"/>
                    <a:pt x="24" y="106"/>
                  </a:cubicBezTo>
                  <a:cubicBezTo>
                    <a:pt x="24" y="107"/>
                    <a:pt x="24" y="108"/>
                    <a:pt x="24" y="109"/>
                  </a:cubicBezTo>
                  <a:cubicBezTo>
                    <a:pt x="25" y="109"/>
                    <a:pt x="26" y="109"/>
                    <a:pt x="27" y="109"/>
                  </a:cubicBezTo>
                  <a:cubicBezTo>
                    <a:pt x="27" y="108"/>
                    <a:pt x="27" y="107"/>
                    <a:pt x="27" y="106"/>
                  </a:cubicBezTo>
                  <a:close/>
                  <a:moveTo>
                    <a:pt x="35" y="106"/>
                  </a:moveTo>
                  <a:cubicBezTo>
                    <a:pt x="34" y="106"/>
                    <a:pt x="33" y="106"/>
                    <a:pt x="32" y="106"/>
                  </a:cubicBezTo>
                  <a:cubicBezTo>
                    <a:pt x="32" y="107"/>
                    <a:pt x="32" y="108"/>
                    <a:pt x="32" y="109"/>
                  </a:cubicBezTo>
                  <a:cubicBezTo>
                    <a:pt x="33" y="109"/>
                    <a:pt x="34" y="109"/>
                    <a:pt x="35" y="109"/>
                  </a:cubicBezTo>
                  <a:cubicBezTo>
                    <a:pt x="35" y="108"/>
                    <a:pt x="35" y="107"/>
                    <a:pt x="35" y="106"/>
                  </a:cubicBezTo>
                  <a:close/>
                  <a:moveTo>
                    <a:pt x="43" y="106"/>
                  </a:moveTo>
                  <a:cubicBezTo>
                    <a:pt x="42" y="106"/>
                    <a:pt x="41" y="106"/>
                    <a:pt x="40" y="106"/>
                  </a:cubicBezTo>
                  <a:cubicBezTo>
                    <a:pt x="40" y="107"/>
                    <a:pt x="40" y="108"/>
                    <a:pt x="40" y="109"/>
                  </a:cubicBezTo>
                  <a:cubicBezTo>
                    <a:pt x="41" y="109"/>
                    <a:pt x="42" y="109"/>
                    <a:pt x="43" y="109"/>
                  </a:cubicBezTo>
                  <a:cubicBezTo>
                    <a:pt x="43" y="108"/>
                    <a:pt x="43" y="107"/>
                    <a:pt x="43" y="106"/>
                  </a:cubicBezTo>
                  <a:close/>
                  <a:moveTo>
                    <a:pt x="47" y="106"/>
                  </a:moveTo>
                  <a:cubicBezTo>
                    <a:pt x="46" y="106"/>
                    <a:pt x="45" y="106"/>
                    <a:pt x="44" y="106"/>
                  </a:cubicBezTo>
                  <a:cubicBezTo>
                    <a:pt x="44" y="107"/>
                    <a:pt x="44" y="108"/>
                    <a:pt x="44" y="109"/>
                  </a:cubicBezTo>
                  <a:cubicBezTo>
                    <a:pt x="45" y="109"/>
                    <a:pt x="46" y="109"/>
                    <a:pt x="47" y="109"/>
                  </a:cubicBezTo>
                  <a:cubicBezTo>
                    <a:pt x="47" y="108"/>
                    <a:pt x="47" y="107"/>
                    <a:pt x="47" y="106"/>
                  </a:cubicBezTo>
                  <a:close/>
                  <a:moveTo>
                    <a:pt x="27" y="102"/>
                  </a:moveTo>
                  <a:cubicBezTo>
                    <a:pt x="26" y="102"/>
                    <a:pt x="25" y="102"/>
                    <a:pt x="24" y="102"/>
                  </a:cubicBezTo>
                  <a:cubicBezTo>
                    <a:pt x="24" y="103"/>
                    <a:pt x="24" y="104"/>
                    <a:pt x="24" y="105"/>
                  </a:cubicBezTo>
                  <a:cubicBezTo>
                    <a:pt x="25" y="105"/>
                    <a:pt x="26" y="105"/>
                    <a:pt x="27" y="105"/>
                  </a:cubicBezTo>
                  <a:cubicBezTo>
                    <a:pt x="27" y="104"/>
                    <a:pt x="27" y="103"/>
                    <a:pt x="27" y="102"/>
                  </a:cubicBezTo>
                  <a:close/>
                  <a:moveTo>
                    <a:pt x="35" y="102"/>
                  </a:moveTo>
                  <a:cubicBezTo>
                    <a:pt x="34" y="102"/>
                    <a:pt x="33" y="102"/>
                    <a:pt x="32" y="102"/>
                  </a:cubicBezTo>
                  <a:cubicBezTo>
                    <a:pt x="32" y="103"/>
                    <a:pt x="32" y="104"/>
                    <a:pt x="32" y="105"/>
                  </a:cubicBezTo>
                  <a:cubicBezTo>
                    <a:pt x="33" y="105"/>
                    <a:pt x="34" y="105"/>
                    <a:pt x="35" y="105"/>
                  </a:cubicBezTo>
                  <a:cubicBezTo>
                    <a:pt x="35" y="104"/>
                    <a:pt x="35" y="103"/>
                    <a:pt x="35" y="102"/>
                  </a:cubicBezTo>
                  <a:close/>
                  <a:moveTo>
                    <a:pt x="43" y="102"/>
                  </a:moveTo>
                  <a:cubicBezTo>
                    <a:pt x="42" y="102"/>
                    <a:pt x="41" y="102"/>
                    <a:pt x="40" y="102"/>
                  </a:cubicBezTo>
                  <a:cubicBezTo>
                    <a:pt x="40" y="103"/>
                    <a:pt x="40" y="104"/>
                    <a:pt x="40" y="105"/>
                  </a:cubicBezTo>
                  <a:cubicBezTo>
                    <a:pt x="41" y="105"/>
                    <a:pt x="42" y="105"/>
                    <a:pt x="43" y="105"/>
                  </a:cubicBezTo>
                  <a:cubicBezTo>
                    <a:pt x="43" y="104"/>
                    <a:pt x="43" y="103"/>
                    <a:pt x="43" y="102"/>
                  </a:cubicBezTo>
                  <a:close/>
                  <a:moveTo>
                    <a:pt x="35" y="98"/>
                  </a:moveTo>
                  <a:cubicBezTo>
                    <a:pt x="34" y="98"/>
                    <a:pt x="33" y="98"/>
                    <a:pt x="32" y="98"/>
                  </a:cubicBezTo>
                  <a:cubicBezTo>
                    <a:pt x="32" y="99"/>
                    <a:pt x="32" y="100"/>
                    <a:pt x="32" y="101"/>
                  </a:cubicBezTo>
                  <a:cubicBezTo>
                    <a:pt x="33" y="101"/>
                    <a:pt x="34" y="101"/>
                    <a:pt x="35" y="101"/>
                  </a:cubicBezTo>
                  <a:cubicBezTo>
                    <a:pt x="35" y="100"/>
                    <a:pt x="35" y="99"/>
                    <a:pt x="35" y="98"/>
                  </a:cubicBezTo>
                  <a:close/>
                  <a:moveTo>
                    <a:pt x="39" y="98"/>
                  </a:moveTo>
                  <a:cubicBezTo>
                    <a:pt x="38" y="98"/>
                    <a:pt x="37" y="98"/>
                    <a:pt x="36" y="98"/>
                  </a:cubicBezTo>
                  <a:cubicBezTo>
                    <a:pt x="36" y="99"/>
                    <a:pt x="36" y="100"/>
                    <a:pt x="36" y="101"/>
                  </a:cubicBezTo>
                  <a:cubicBezTo>
                    <a:pt x="37" y="101"/>
                    <a:pt x="38" y="101"/>
                    <a:pt x="39" y="101"/>
                  </a:cubicBezTo>
                  <a:cubicBezTo>
                    <a:pt x="39" y="100"/>
                    <a:pt x="39" y="99"/>
                    <a:pt x="39" y="98"/>
                  </a:cubicBezTo>
                  <a:close/>
                  <a:moveTo>
                    <a:pt x="43" y="98"/>
                  </a:moveTo>
                  <a:cubicBezTo>
                    <a:pt x="42" y="98"/>
                    <a:pt x="41" y="98"/>
                    <a:pt x="40" y="98"/>
                  </a:cubicBezTo>
                  <a:cubicBezTo>
                    <a:pt x="40" y="99"/>
                    <a:pt x="40" y="100"/>
                    <a:pt x="40" y="101"/>
                  </a:cubicBezTo>
                  <a:cubicBezTo>
                    <a:pt x="41" y="101"/>
                    <a:pt x="42" y="101"/>
                    <a:pt x="43" y="101"/>
                  </a:cubicBezTo>
                  <a:cubicBezTo>
                    <a:pt x="43" y="100"/>
                    <a:pt x="43" y="99"/>
                    <a:pt x="43" y="98"/>
                  </a:cubicBezTo>
                  <a:close/>
                  <a:moveTo>
                    <a:pt x="27" y="93"/>
                  </a:moveTo>
                  <a:cubicBezTo>
                    <a:pt x="26" y="93"/>
                    <a:pt x="25" y="93"/>
                    <a:pt x="24" y="93"/>
                  </a:cubicBezTo>
                  <a:cubicBezTo>
                    <a:pt x="24" y="94"/>
                    <a:pt x="24" y="95"/>
                    <a:pt x="24" y="96"/>
                  </a:cubicBezTo>
                  <a:cubicBezTo>
                    <a:pt x="25" y="96"/>
                    <a:pt x="26" y="96"/>
                    <a:pt x="27" y="96"/>
                  </a:cubicBezTo>
                  <a:cubicBezTo>
                    <a:pt x="27" y="95"/>
                    <a:pt x="27" y="94"/>
                    <a:pt x="27" y="93"/>
                  </a:cubicBezTo>
                  <a:close/>
                  <a:moveTo>
                    <a:pt x="35" y="93"/>
                  </a:moveTo>
                  <a:cubicBezTo>
                    <a:pt x="34" y="93"/>
                    <a:pt x="33" y="93"/>
                    <a:pt x="32" y="93"/>
                  </a:cubicBezTo>
                  <a:cubicBezTo>
                    <a:pt x="32" y="94"/>
                    <a:pt x="32" y="95"/>
                    <a:pt x="32" y="96"/>
                  </a:cubicBezTo>
                  <a:cubicBezTo>
                    <a:pt x="33" y="96"/>
                    <a:pt x="34" y="96"/>
                    <a:pt x="35" y="96"/>
                  </a:cubicBezTo>
                  <a:cubicBezTo>
                    <a:pt x="35" y="95"/>
                    <a:pt x="35" y="94"/>
                    <a:pt x="35" y="93"/>
                  </a:cubicBezTo>
                  <a:close/>
                  <a:moveTo>
                    <a:pt x="39" y="94"/>
                  </a:moveTo>
                  <a:cubicBezTo>
                    <a:pt x="38" y="94"/>
                    <a:pt x="37" y="94"/>
                    <a:pt x="36" y="93"/>
                  </a:cubicBezTo>
                  <a:cubicBezTo>
                    <a:pt x="36" y="94"/>
                    <a:pt x="36" y="95"/>
                    <a:pt x="36" y="96"/>
                  </a:cubicBezTo>
                  <a:cubicBezTo>
                    <a:pt x="37" y="96"/>
                    <a:pt x="38" y="96"/>
                    <a:pt x="39" y="97"/>
                  </a:cubicBezTo>
                  <a:cubicBezTo>
                    <a:pt x="39" y="96"/>
                    <a:pt x="39" y="95"/>
                    <a:pt x="39" y="94"/>
                  </a:cubicBezTo>
                  <a:close/>
                  <a:moveTo>
                    <a:pt x="43" y="94"/>
                  </a:moveTo>
                  <a:cubicBezTo>
                    <a:pt x="42" y="94"/>
                    <a:pt x="41" y="94"/>
                    <a:pt x="40" y="94"/>
                  </a:cubicBezTo>
                  <a:cubicBezTo>
                    <a:pt x="40" y="95"/>
                    <a:pt x="40" y="96"/>
                    <a:pt x="40" y="97"/>
                  </a:cubicBezTo>
                  <a:cubicBezTo>
                    <a:pt x="41" y="97"/>
                    <a:pt x="42" y="97"/>
                    <a:pt x="43" y="97"/>
                  </a:cubicBezTo>
                  <a:cubicBezTo>
                    <a:pt x="43" y="96"/>
                    <a:pt x="43" y="95"/>
                    <a:pt x="43" y="94"/>
                  </a:cubicBezTo>
                  <a:close/>
                  <a:moveTo>
                    <a:pt x="47" y="86"/>
                  </a:moveTo>
                  <a:cubicBezTo>
                    <a:pt x="46" y="86"/>
                    <a:pt x="45" y="86"/>
                    <a:pt x="44" y="86"/>
                  </a:cubicBezTo>
                  <a:cubicBezTo>
                    <a:pt x="44" y="86"/>
                    <a:pt x="44" y="87"/>
                    <a:pt x="44" y="88"/>
                  </a:cubicBezTo>
                  <a:cubicBezTo>
                    <a:pt x="45" y="88"/>
                    <a:pt x="46" y="89"/>
                    <a:pt x="47" y="89"/>
                  </a:cubicBezTo>
                  <a:cubicBezTo>
                    <a:pt x="47" y="88"/>
                    <a:pt x="47" y="87"/>
                    <a:pt x="47" y="86"/>
                  </a:cubicBezTo>
                  <a:close/>
                  <a:moveTo>
                    <a:pt x="27" y="80"/>
                  </a:moveTo>
                  <a:cubicBezTo>
                    <a:pt x="26" y="80"/>
                    <a:pt x="25" y="80"/>
                    <a:pt x="24" y="80"/>
                  </a:cubicBezTo>
                  <a:cubicBezTo>
                    <a:pt x="24" y="81"/>
                    <a:pt x="24" y="82"/>
                    <a:pt x="24" y="83"/>
                  </a:cubicBezTo>
                  <a:cubicBezTo>
                    <a:pt x="25" y="83"/>
                    <a:pt x="26" y="83"/>
                    <a:pt x="27" y="83"/>
                  </a:cubicBezTo>
                  <a:cubicBezTo>
                    <a:pt x="27" y="82"/>
                    <a:pt x="27" y="81"/>
                    <a:pt x="27" y="80"/>
                  </a:cubicBezTo>
                  <a:close/>
                  <a:moveTo>
                    <a:pt x="35" y="81"/>
                  </a:moveTo>
                  <a:cubicBezTo>
                    <a:pt x="34" y="81"/>
                    <a:pt x="33" y="80"/>
                    <a:pt x="32" y="80"/>
                  </a:cubicBezTo>
                  <a:cubicBezTo>
                    <a:pt x="32" y="81"/>
                    <a:pt x="32" y="82"/>
                    <a:pt x="32" y="83"/>
                  </a:cubicBezTo>
                  <a:cubicBezTo>
                    <a:pt x="33" y="83"/>
                    <a:pt x="34" y="84"/>
                    <a:pt x="35" y="84"/>
                  </a:cubicBezTo>
                  <a:cubicBezTo>
                    <a:pt x="35" y="83"/>
                    <a:pt x="35" y="82"/>
                    <a:pt x="35" y="81"/>
                  </a:cubicBezTo>
                  <a:close/>
                  <a:moveTo>
                    <a:pt x="39" y="81"/>
                  </a:moveTo>
                  <a:cubicBezTo>
                    <a:pt x="38" y="81"/>
                    <a:pt x="37" y="81"/>
                    <a:pt x="36" y="81"/>
                  </a:cubicBezTo>
                  <a:cubicBezTo>
                    <a:pt x="36" y="82"/>
                    <a:pt x="36" y="83"/>
                    <a:pt x="36" y="84"/>
                  </a:cubicBezTo>
                  <a:cubicBezTo>
                    <a:pt x="37" y="84"/>
                    <a:pt x="38" y="84"/>
                    <a:pt x="39" y="84"/>
                  </a:cubicBezTo>
                  <a:cubicBezTo>
                    <a:pt x="39" y="83"/>
                    <a:pt x="39" y="82"/>
                    <a:pt x="39" y="81"/>
                  </a:cubicBezTo>
                  <a:close/>
                  <a:moveTo>
                    <a:pt x="43" y="81"/>
                  </a:moveTo>
                  <a:cubicBezTo>
                    <a:pt x="42" y="81"/>
                    <a:pt x="41" y="81"/>
                    <a:pt x="40" y="81"/>
                  </a:cubicBezTo>
                  <a:cubicBezTo>
                    <a:pt x="40" y="82"/>
                    <a:pt x="40" y="83"/>
                    <a:pt x="40" y="84"/>
                  </a:cubicBezTo>
                  <a:cubicBezTo>
                    <a:pt x="41" y="84"/>
                    <a:pt x="42" y="84"/>
                    <a:pt x="43" y="84"/>
                  </a:cubicBezTo>
                  <a:cubicBezTo>
                    <a:pt x="43" y="83"/>
                    <a:pt x="43" y="82"/>
                    <a:pt x="43" y="81"/>
                  </a:cubicBezTo>
                  <a:close/>
                  <a:moveTo>
                    <a:pt x="47" y="82"/>
                  </a:moveTo>
                  <a:cubicBezTo>
                    <a:pt x="46" y="81"/>
                    <a:pt x="45" y="81"/>
                    <a:pt x="44" y="81"/>
                  </a:cubicBezTo>
                  <a:cubicBezTo>
                    <a:pt x="44" y="82"/>
                    <a:pt x="44" y="83"/>
                    <a:pt x="44" y="84"/>
                  </a:cubicBezTo>
                  <a:cubicBezTo>
                    <a:pt x="45" y="84"/>
                    <a:pt x="46" y="84"/>
                    <a:pt x="47" y="84"/>
                  </a:cubicBezTo>
                  <a:cubicBezTo>
                    <a:pt x="47" y="83"/>
                    <a:pt x="47" y="83"/>
                    <a:pt x="47" y="82"/>
                  </a:cubicBezTo>
                  <a:close/>
                  <a:moveTo>
                    <a:pt x="27" y="76"/>
                  </a:moveTo>
                  <a:cubicBezTo>
                    <a:pt x="26" y="76"/>
                    <a:pt x="25" y="76"/>
                    <a:pt x="24" y="75"/>
                  </a:cubicBezTo>
                  <a:cubicBezTo>
                    <a:pt x="24" y="76"/>
                    <a:pt x="24" y="77"/>
                    <a:pt x="24" y="78"/>
                  </a:cubicBezTo>
                  <a:cubicBezTo>
                    <a:pt x="25" y="79"/>
                    <a:pt x="26" y="79"/>
                    <a:pt x="27" y="79"/>
                  </a:cubicBezTo>
                  <a:cubicBezTo>
                    <a:pt x="27" y="78"/>
                    <a:pt x="27" y="77"/>
                    <a:pt x="27" y="76"/>
                  </a:cubicBezTo>
                  <a:close/>
                  <a:moveTo>
                    <a:pt x="35" y="76"/>
                  </a:moveTo>
                  <a:cubicBezTo>
                    <a:pt x="34" y="76"/>
                    <a:pt x="33" y="76"/>
                    <a:pt x="32" y="76"/>
                  </a:cubicBezTo>
                  <a:cubicBezTo>
                    <a:pt x="32" y="77"/>
                    <a:pt x="32" y="78"/>
                    <a:pt x="32" y="79"/>
                  </a:cubicBezTo>
                  <a:cubicBezTo>
                    <a:pt x="33" y="79"/>
                    <a:pt x="34" y="79"/>
                    <a:pt x="35" y="79"/>
                  </a:cubicBezTo>
                  <a:cubicBezTo>
                    <a:pt x="35" y="78"/>
                    <a:pt x="35" y="77"/>
                    <a:pt x="35" y="76"/>
                  </a:cubicBezTo>
                  <a:close/>
                  <a:moveTo>
                    <a:pt x="39" y="77"/>
                  </a:moveTo>
                  <a:cubicBezTo>
                    <a:pt x="38" y="77"/>
                    <a:pt x="37" y="77"/>
                    <a:pt x="36" y="76"/>
                  </a:cubicBezTo>
                  <a:cubicBezTo>
                    <a:pt x="36" y="77"/>
                    <a:pt x="36" y="78"/>
                    <a:pt x="36" y="79"/>
                  </a:cubicBezTo>
                  <a:cubicBezTo>
                    <a:pt x="37" y="80"/>
                    <a:pt x="38" y="80"/>
                    <a:pt x="39" y="80"/>
                  </a:cubicBezTo>
                  <a:cubicBezTo>
                    <a:pt x="39" y="79"/>
                    <a:pt x="39" y="78"/>
                    <a:pt x="39" y="77"/>
                  </a:cubicBezTo>
                  <a:close/>
                  <a:moveTo>
                    <a:pt x="43" y="77"/>
                  </a:moveTo>
                  <a:cubicBezTo>
                    <a:pt x="42" y="77"/>
                    <a:pt x="41" y="77"/>
                    <a:pt x="40" y="77"/>
                  </a:cubicBezTo>
                  <a:cubicBezTo>
                    <a:pt x="40" y="78"/>
                    <a:pt x="40" y="79"/>
                    <a:pt x="40" y="80"/>
                  </a:cubicBezTo>
                  <a:cubicBezTo>
                    <a:pt x="41" y="80"/>
                    <a:pt x="42" y="80"/>
                    <a:pt x="43" y="80"/>
                  </a:cubicBezTo>
                  <a:cubicBezTo>
                    <a:pt x="43" y="79"/>
                    <a:pt x="43" y="78"/>
                    <a:pt x="43" y="77"/>
                  </a:cubicBezTo>
                  <a:close/>
                  <a:moveTo>
                    <a:pt x="47" y="77"/>
                  </a:moveTo>
                  <a:cubicBezTo>
                    <a:pt x="46" y="77"/>
                    <a:pt x="45" y="77"/>
                    <a:pt x="44" y="77"/>
                  </a:cubicBezTo>
                  <a:cubicBezTo>
                    <a:pt x="44" y="78"/>
                    <a:pt x="44" y="79"/>
                    <a:pt x="44" y="80"/>
                  </a:cubicBezTo>
                  <a:cubicBezTo>
                    <a:pt x="45" y="80"/>
                    <a:pt x="46" y="80"/>
                    <a:pt x="47" y="80"/>
                  </a:cubicBezTo>
                  <a:cubicBezTo>
                    <a:pt x="47" y="79"/>
                    <a:pt x="47" y="78"/>
                    <a:pt x="47" y="77"/>
                  </a:cubicBezTo>
                  <a:close/>
                  <a:moveTo>
                    <a:pt x="27" y="71"/>
                  </a:moveTo>
                  <a:cubicBezTo>
                    <a:pt x="26" y="71"/>
                    <a:pt x="25" y="71"/>
                    <a:pt x="24" y="71"/>
                  </a:cubicBezTo>
                  <a:cubicBezTo>
                    <a:pt x="24" y="72"/>
                    <a:pt x="24" y="73"/>
                    <a:pt x="24" y="74"/>
                  </a:cubicBezTo>
                  <a:cubicBezTo>
                    <a:pt x="25" y="74"/>
                    <a:pt x="26" y="74"/>
                    <a:pt x="27" y="74"/>
                  </a:cubicBezTo>
                  <a:cubicBezTo>
                    <a:pt x="27" y="73"/>
                    <a:pt x="27" y="72"/>
                    <a:pt x="27" y="71"/>
                  </a:cubicBezTo>
                  <a:close/>
                  <a:moveTo>
                    <a:pt x="35" y="72"/>
                  </a:moveTo>
                  <a:cubicBezTo>
                    <a:pt x="34" y="72"/>
                    <a:pt x="33" y="72"/>
                    <a:pt x="32" y="72"/>
                  </a:cubicBezTo>
                  <a:cubicBezTo>
                    <a:pt x="32" y="73"/>
                    <a:pt x="32" y="74"/>
                    <a:pt x="32" y="75"/>
                  </a:cubicBezTo>
                  <a:cubicBezTo>
                    <a:pt x="33" y="75"/>
                    <a:pt x="34" y="75"/>
                    <a:pt x="35" y="75"/>
                  </a:cubicBezTo>
                  <a:cubicBezTo>
                    <a:pt x="35" y="74"/>
                    <a:pt x="35" y="73"/>
                    <a:pt x="35" y="72"/>
                  </a:cubicBezTo>
                  <a:close/>
                  <a:moveTo>
                    <a:pt x="39" y="72"/>
                  </a:moveTo>
                  <a:cubicBezTo>
                    <a:pt x="38" y="72"/>
                    <a:pt x="37" y="72"/>
                    <a:pt x="36" y="72"/>
                  </a:cubicBezTo>
                  <a:cubicBezTo>
                    <a:pt x="36" y="73"/>
                    <a:pt x="36" y="74"/>
                    <a:pt x="36" y="75"/>
                  </a:cubicBezTo>
                  <a:cubicBezTo>
                    <a:pt x="37" y="75"/>
                    <a:pt x="38" y="75"/>
                    <a:pt x="39" y="75"/>
                  </a:cubicBezTo>
                  <a:cubicBezTo>
                    <a:pt x="39" y="74"/>
                    <a:pt x="39" y="73"/>
                    <a:pt x="39" y="72"/>
                  </a:cubicBezTo>
                  <a:close/>
                  <a:moveTo>
                    <a:pt x="43" y="73"/>
                  </a:moveTo>
                  <a:cubicBezTo>
                    <a:pt x="42" y="73"/>
                    <a:pt x="41" y="73"/>
                    <a:pt x="40" y="73"/>
                  </a:cubicBezTo>
                  <a:cubicBezTo>
                    <a:pt x="40" y="74"/>
                    <a:pt x="40" y="75"/>
                    <a:pt x="40" y="76"/>
                  </a:cubicBezTo>
                  <a:cubicBezTo>
                    <a:pt x="41" y="76"/>
                    <a:pt x="42" y="76"/>
                    <a:pt x="43" y="76"/>
                  </a:cubicBezTo>
                  <a:cubicBezTo>
                    <a:pt x="43" y="75"/>
                    <a:pt x="43" y="74"/>
                    <a:pt x="43" y="73"/>
                  </a:cubicBezTo>
                  <a:close/>
                  <a:moveTo>
                    <a:pt x="27" y="67"/>
                  </a:moveTo>
                  <a:cubicBezTo>
                    <a:pt x="26" y="67"/>
                    <a:pt x="25" y="67"/>
                    <a:pt x="24" y="67"/>
                  </a:cubicBezTo>
                  <a:cubicBezTo>
                    <a:pt x="24" y="68"/>
                    <a:pt x="24" y="69"/>
                    <a:pt x="24" y="70"/>
                  </a:cubicBezTo>
                  <a:cubicBezTo>
                    <a:pt x="25" y="70"/>
                    <a:pt x="26" y="70"/>
                    <a:pt x="27" y="70"/>
                  </a:cubicBezTo>
                  <a:cubicBezTo>
                    <a:pt x="27" y="69"/>
                    <a:pt x="27" y="68"/>
                    <a:pt x="27" y="67"/>
                  </a:cubicBezTo>
                  <a:close/>
                  <a:moveTo>
                    <a:pt x="39" y="68"/>
                  </a:moveTo>
                  <a:cubicBezTo>
                    <a:pt x="38" y="68"/>
                    <a:pt x="37" y="68"/>
                    <a:pt x="36" y="68"/>
                  </a:cubicBezTo>
                  <a:cubicBezTo>
                    <a:pt x="36" y="69"/>
                    <a:pt x="36" y="70"/>
                    <a:pt x="36" y="71"/>
                  </a:cubicBezTo>
                  <a:cubicBezTo>
                    <a:pt x="37" y="71"/>
                    <a:pt x="38" y="71"/>
                    <a:pt x="39" y="71"/>
                  </a:cubicBezTo>
                  <a:cubicBezTo>
                    <a:pt x="39" y="70"/>
                    <a:pt x="39" y="69"/>
                    <a:pt x="39" y="68"/>
                  </a:cubicBezTo>
                  <a:close/>
                  <a:moveTo>
                    <a:pt x="43" y="69"/>
                  </a:moveTo>
                  <a:cubicBezTo>
                    <a:pt x="42" y="69"/>
                    <a:pt x="41" y="69"/>
                    <a:pt x="40" y="68"/>
                  </a:cubicBezTo>
                  <a:cubicBezTo>
                    <a:pt x="40" y="69"/>
                    <a:pt x="40" y="70"/>
                    <a:pt x="40" y="71"/>
                  </a:cubicBezTo>
                  <a:cubicBezTo>
                    <a:pt x="41" y="71"/>
                    <a:pt x="42" y="72"/>
                    <a:pt x="43" y="72"/>
                  </a:cubicBezTo>
                  <a:cubicBezTo>
                    <a:pt x="43" y="71"/>
                    <a:pt x="43" y="70"/>
                    <a:pt x="43" y="69"/>
                  </a:cubicBezTo>
                  <a:close/>
                  <a:moveTo>
                    <a:pt x="39" y="64"/>
                  </a:moveTo>
                  <a:cubicBezTo>
                    <a:pt x="38" y="64"/>
                    <a:pt x="37" y="64"/>
                    <a:pt x="36" y="64"/>
                  </a:cubicBezTo>
                  <a:cubicBezTo>
                    <a:pt x="36" y="65"/>
                    <a:pt x="36" y="66"/>
                    <a:pt x="36" y="67"/>
                  </a:cubicBezTo>
                  <a:cubicBezTo>
                    <a:pt x="37" y="67"/>
                    <a:pt x="38" y="67"/>
                    <a:pt x="39" y="67"/>
                  </a:cubicBezTo>
                  <a:cubicBezTo>
                    <a:pt x="39" y="66"/>
                    <a:pt x="39" y="65"/>
                    <a:pt x="39" y="64"/>
                  </a:cubicBezTo>
                  <a:close/>
                  <a:moveTo>
                    <a:pt x="43" y="65"/>
                  </a:moveTo>
                  <a:cubicBezTo>
                    <a:pt x="42" y="64"/>
                    <a:pt x="41" y="64"/>
                    <a:pt x="40" y="64"/>
                  </a:cubicBezTo>
                  <a:cubicBezTo>
                    <a:pt x="40" y="65"/>
                    <a:pt x="40" y="66"/>
                    <a:pt x="40" y="67"/>
                  </a:cubicBezTo>
                  <a:cubicBezTo>
                    <a:pt x="41" y="67"/>
                    <a:pt x="42" y="67"/>
                    <a:pt x="43" y="67"/>
                  </a:cubicBezTo>
                  <a:cubicBezTo>
                    <a:pt x="43" y="66"/>
                    <a:pt x="43" y="65"/>
                    <a:pt x="43" y="65"/>
                  </a:cubicBezTo>
                  <a:close/>
                  <a:moveTo>
                    <a:pt x="47" y="65"/>
                  </a:moveTo>
                  <a:cubicBezTo>
                    <a:pt x="46" y="65"/>
                    <a:pt x="45" y="65"/>
                    <a:pt x="44" y="65"/>
                  </a:cubicBezTo>
                  <a:cubicBezTo>
                    <a:pt x="44" y="66"/>
                    <a:pt x="44" y="67"/>
                    <a:pt x="44" y="68"/>
                  </a:cubicBezTo>
                  <a:cubicBezTo>
                    <a:pt x="45" y="68"/>
                    <a:pt x="46" y="68"/>
                    <a:pt x="47" y="68"/>
                  </a:cubicBezTo>
                  <a:cubicBezTo>
                    <a:pt x="47" y="67"/>
                    <a:pt x="47" y="66"/>
                    <a:pt x="47" y="65"/>
                  </a:cubicBezTo>
                  <a:close/>
                  <a:moveTo>
                    <a:pt x="27" y="58"/>
                  </a:moveTo>
                  <a:cubicBezTo>
                    <a:pt x="26" y="58"/>
                    <a:pt x="25" y="58"/>
                    <a:pt x="24" y="58"/>
                  </a:cubicBezTo>
                  <a:cubicBezTo>
                    <a:pt x="24" y="59"/>
                    <a:pt x="24" y="60"/>
                    <a:pt x="24" y="61"/>
                  </a:cubicBezTo>
                  <a:cubicBezTo>
                    <a:pt x="25" y="61"/>
                    <a:pt x="26" y="61"/>
                    <a:pt x="27" y="61"/>
                  </a:cubicBezTo>
                  <a:cubicBezTo>
                    <a:pt x="27" y="60"/>
                    <a:pt x="27" y="59"/>
                    <a:pt x="27" y="58"/>
                  </a:cubicBezTo>
                  <a:close/>
                  <a:moveTo>
                    <a:pt x="35" y="59"/>
                  </a:moveTo>
                  <a:cubicBezTo>
                    <a:pt x="34" y="59"/>
                    <a:pt x="33" y="59"/>
                    <a:pt x="32" y="59"/>
                  </a:cubicBezTo>
                  <a:cubicBezTo>
                    <a:pt x="32" y="60"/>
                    <a:pt x="32" y="61"/>
                    <a:pt x="32" y="62"/>
                  </a:cubicBezTo>
                  <a:cubicBezTo>
                    <a:pt x="33" y="62"/>
                    <a:pt x="34" y="62"/>
                    <a:pt x="35" y="62"/>
                  </a:cubicBezTo>
                  <a:cubicBezTo>
                    <a:pt x="35" y="61"/>
                    <a:pt x="35" y="60"/>
                    <a:pt x="35" y="59"/>
                  </a:cubicBezTo>
                  <a:close/>
                  <a:moveTo>
                    <a:pt x="39" y="60"/>
                  </a:moveTo>
                  <a:cubicBezTo>
                    <a:pt x="38" y="60"/>
                    <a:pt x="37" y="60"/>
                    <a:pt x="36" y="60"/>
                  </a:cubicBezTo>
                  <a:cubicBezTo>
                    <a:pt x="36" y="61"/>
                    <a:pt x="36" y="61"/>
                    <a:pt x="36" y="62"/>
                  </a:cubicBezTo>
                  <a:cubicBezTo>
                    <a:pt x="37" y="63"/>
                    <a:pt x="38" y="63"/>
                    <a:pt x="39" y="63"/>
                  </a:cubicBezTo>
                  <a:cubicBezTo>
                    <a:pt x="39" y="62"/>
                    <a:pt x="39" y="61"/>
                    <a:pt x="39" y="60"/>
                  </a:cubicBezTo>
                  <a:close/>
                  <a:moveTo>
                    <a:pt x="47" y="61"/>
                  </a:moveTo>
                  <a:cubicBezTo>
                    <a:pt x="46" y="61"/>
                    <a:pt x="45" y="61"/>
                    <a:pt x="44" y="60"/>
                  </a:cubicBezTo>
                  <a:cubicBezTo>
                    <a:pt x="44" y="61"/>
                    <a:pt x="44" y="62"/>
                    <a:pt x="44" y="63"/>
                  </a:cubicBezTo>
                  <a:cubicBezTo>
                    <a:pt x="45" y="63"/>
                    <a:pt x="46" y="64"/>
                    <a:pt x="47" y="64"/>
                  </a:cubicBezTo>
                  <a:cubicBezTo>
                    <a:pt x="47" y="63"/>
                    <a:pt x="47" y="62"/>
                    <a:pt x="47" y="61"/>
                  </a:cubicBezTo>
                  <a:close/>
                  <a:moveTo>
                    <a:pt x="27" y="54"/>
                  </a:moveTo>
                  <a:cubicBezTo>
                    <a:pt x="26" y="54"/>
                    <a:pt x="25" y="54"/>
                    <a:pt x="24" y="54"/>
                  </a:cubicBezTo>
                  <a:cubicBezTo>
                    <a:pt x="24" y="55"/>
                    <a:pt x="24" y="56"/>
                    <a:pt x="24" y="57"/>
                  </a:cubicBezTo>
                  <a:cubicBezTo>
                    <a:pt x="25" y="57"/>
                    <a:pt x="26" y="57"/>
                    <a:pt x="27" y="57"/>
                  </a:cubicBezTo>
                  <a:cubicBezTo>
                    <a:pt x="27" y="56"/>
                    <a:pt x="27" y="55"/>
                    <a:pt x="27" y="54"/>
                  </a:cubicBezTo>
                  <a:close/>
                  <a:moveTo>
                    <a:pt x="39" y="56"/>
                  </a:moveTo>
                  <a:cubicBezTo>
                    <a:pt x="38" y="56"/>
                    <a:pt x="37" y="55"/>
                    <a:pt x="36" y="55"/>
                  </a:cubicBezTo>
                  <a:cubicBezTo>
                    <a:pt x="36" y="56"/>
                    <a:pt x="36" y="57"/>
                    <a:pt x="36" y="58"/>
                  </a:cubicBezTo>
                  <a:cubicBezTo>
                    <a:pt x="37" y="58"/>
                    <a:pt x="38" y="58"/>
                    <a:pt x="39" y="59"/>
                  </a:cubicBezTo>
                  <a:cubicBezTo>
                    <a:pt x="39" y="58"/>
                    <a:pt x="39" y="57"/>
                    <a:pt x="39" y="56"/>
                  </a:cubicBezTo>
                  <a:close/>
                  <a:moveTo>
                    <a:pt x="43" y="56"/>
                  </a:moveTo>
                  <a:cubicBezTo>
                    <a:pt x="42" y="56"/>
                    <a:pt x="41" y="56"/>
                    <a:pt x="40" y="56"/>
                  </a:cubicBezTo>
                  <a:cubicBezTo>
                    <a:pt x="40" y="57"/>
                    <a:pt x="40" y="58"/>
                    <a:pt x="40" y="59"/>
                  </a:cubicBezTo>
                  <a:cubicBezTo>
                    <a:pt x="41" y="59"/>
                    <a:pt x="42" y="59"/>
                    <a:pt x="43" y="59"/>
                  </a:cubicBezTo>
                  <a:cubicBezTo>
                    <a:pt x="43" y="58"/>
                    <a:pt x="43" y="57"/>
                    <a:pt x="43" y="56"/>
                  </a:cubicBezTo>
                  <a:close/>
                  <a:moveTo>
                    <a:pt x="27" y="50"/>
                  </a:moveTo>
                  <a:cubicBezTo>
                    <a:pt x="26" y="50"/>
                    <a:pt x="25" y="49"/>
                    <a:pt x="24" y="49"/>
                  </a:cubicBezTo>
                  <a:cubicBezTo>
                    <a:pt x="24" y="50"/>
                    <a:pt x="24" y="51"/>
                    <a:pt x="24" y="52"/>
                  </a:cubicBezTo>
                  <a:cubicBezTo>
                    <a:pt x="25" y="52"/>
                    <a:pt x="26" y="53"/>
                    <a:pt x="27" y="53"/>
                  </a:cubicBezTo>
                  <a:cubicBezTo>
                    <a:pt x="27" y="52"/>
                    <a:pt x="27" y="51"/>
                    <a:pt x="27" y="50"/>
                  </a:cubicBezTo>
                  <a:close/>
                  <a:moveTo>
                    <a:pt x="43" y="52"/>
                  </a:moveTo>
                  <a:cubicBezTo>
                    <a:pt x="42" y="52"/>
                    <a:pt x="41" y="52"/>
                    <a:pt x="40" y="52"/>
                  </a:cubicBezTo>
                  <a:cubicBezTo>
                    <a:pt x="40" y="53"/>
                    <a:pt x="40" y="54"/>
                    <a:pt x="40" y="55"/>
                  </a:cubicBezTo>
                  <a:cubicBezTo>
                    <a:pt x="41" y="55"/>
                    <a:pt x="42" y="55"/>
                    <a:pt x="43" y="55"/>
                  </a:cubicBezTo>
                  <a:cubicBezTo>
                    <a:pt x="43" y="54"/>
                    <a:pt x="43" y="53"/>
                    <a:pt x="43" y="52"/>
                  </a:cubicBezTo>
                  <a:close/>
                  <a:moveTo>
                    <a:pt x="47" y="52"/>
                  </a:moveTo>
                  <a:cubicBezTo>
                    <a:pt x="46" y="52"/>
                    <a:pt x="45" y="52"/>
                    <a:pt x="44" y="52"/>
                  </a:cubicBezTo>
                  <a:cubicBezTo>
                    <a:pt x="44" y="53"/>
                    <a:pt x="44" y="54"/>
                    <a:pt x="44" y="55"/>
                  </a:cubicBezTo>
                  <a:cubicBezTo>
                    <a:pt x="45" y="55"/>
                    <a:pt x="46" y="55"/>
                    <a:pt x="47" y="55"/>
                  </a:cubicBezTo>
                  <a:cubicBezTo>
                    <a:pt x="47" y="54"/>
                    <a:pt x="47" y="53"/>
                    <a:pt x="47" y="52"/>
                  </a:cubicBezTo>
                  <a:close/>
                  <a:moveTo>
                    <a:pt x="27" y="45"/>
                  </a:moveTo>
                  <a:cubicBezTo>
                    <a:pt x="26" y="45"/>
                    <a:pt x="25" y="45"/>
                    <a:pt x="24" y="45"/>
                  </a:cubicBezTo>
                  <a:cubicBezTo>
                    <a:pt x="24" y="46"/>
                    <a:pt x="24" y="47"/>
                    <a:pt x="24" y="48"/>
                  </a:cubicBezTo>
                  <a:cubicBezTo>
                    <a:pt x="25" y="48"/>
                    <a:pt x="26" y="48"/>
                    <a:pt x="27" y="48"/>
                  </a:cubicBezTo>
                  <a:cubicBezTo>
                    <a:pt x="27" y="47"/>
                    <a:pt x="27" y="46"/>
                    <a:pt x="27" y="45"/>
                  </a:cubicBezTo>
                  <a:close/>
                  <a:moveTo>
                    <a:pt x="43" y="48"/>
                  </a:moveTo>
                  <a:cubicBezTo>
                    <a:pt x="42" y="48"/>
                    <a:pt x="41" y="48"/>
                    <a:pt x="40" y="47"/>
                  </a:cubicBezTo>
                  <a:cubicBezTo>
                    <a:pt x="40" y="48"/>
                    <a:pt x="40" y="49"/>
                    <a:pt x="40" y="50"/>
                  </a:cubicBezTo>
                  <a:cubicBezTo>
                    <a:pt x="41" y="50"/>
                    <a:pt x="42" y="51"/>
                    <a:pt x="43" y="51"/>
                  </a:cubicBezTo>
                  <a:cubicBezTo>
                    <a:pt x="43" y="50"/>
                    <a:pt x="43" y="49"/>
                    <a:pt x="43" y="48"/>
                  </a:cubicBezTo>
                  <a:close/>
                  <a:moveTo>
                    <a:pt x="27" y="41"/>
                  </a:moveTo>
                  <a:cubicBezTo>
                    <a:pt x="26" y="41"/>
                    <a:pt x="25" y="41"/>
                    <a:pt x="24" y="41"/>
                  </a:cubicBezTo>
                  <a:cubicBezTo>
                    <a:pt x="24" y="42"/>
                    <a:pt x="24" y="43"/>
                    <a:pt x="24" y="44"/>
                  </a:cubicBezTo>
                  <a:cubicBezTo>
                    <a:pt x="25" y="44"/>
                    <a:pt x="26" y="44"/>
                    <a:pt x="27" y="44"/>
                  </a:cubicBezTo>
                  <a:cubicBezTo>
                    <a:pt x="27" y="43"/>
                    <a:pt x="27" y="42"/>
                    <a:pt x="27" y="41"/>
                  </a:cubicBezTo>
                  <a:close/>
                  <a:moveTo>
                    <a:pt x="43" y="44"/>
                  </a:moveTo>
                  <a:cubicBezTo>
                    <a:pt x="42" y="43"/>
                    <a:pt x="41" y="43"/>
                    <a:pt x="40" y="43"/>
                  </a:cubicBezTo>
                  <a:cubicBezTo>
                    <a:pt x="40" y="44"/>
                    <a:pt x="40" y="45"/>
                    <a:pt x="40" y="46"/>
                  </a:cubicBezTo>
                  <a:cubicBezTo>
                    <a:pt x="41" y="46"/>
                    <a:pt x="42" y="46"/>
                    <a:pt x="43" y="46"/>
                  </a:cubicBezTo>
                  <a:cubicBezTo>
                    <a:pt x="43" y="46"/>
                    <a:pt x="43" y="45"/>
                    <a:pt x="43" y="44"/>
                  </a:cubicBezTo>
                  <a:close/>
                  <a:moveTo>
                    <a:pt x="27" y="37"/>
                  </a:moveTo>
                  <a:cubicBezTo>
                    <a:pt x="26" y="37"/>
                    <a:pt x="25" y="36"/>
                    <a:pt x="24" y="36"/>
                  </a:cubicBezTo>
                  <a:cubicBezTo>
                    <a:pt x="24" y="37"/>
                    <a:pt x="24" y="38"/>
                    <a:pt x="24" y="39"/>
                  </a:cubicBezTo>
                  <a:cubicBezTo>
                    <a:pt x="25" y="39"/>
                    <a:pt x="26" y="40"/>
                    <a:pt x="27" y="40"/>
                  </a:cubicBezTo>
                  <a:cubicBezTo>
                    <a:pt x="27" y="39"/>
                    <a:pt x="27" y="38"/>
                    <a:pt x="27" y="37"/>
                  </a:cubicBezTo>
                  <a:close/>
                  <a:moveTo>
                    <a:pt x="43" y="39"/>
                  </a:moveTo>
                  <a:cubicBezTo>
                    <a:pt x="42" y="39"/>
                    <a:pt x="41" y="39"/>
                    <a:pt x="40" y="39"/>
                  </a:cubicBezTo>
                  <a:cubicBezTo>
                    <a:pt x="40" y="40"/>
                    <a:pt x="40" y="41"/>
                    <a:pt x="40" y="42"/>
                  </a:cubicBezTo>
                  <a:cubicBezTo>
                    <a:pt x="41" y="42"/>
                    <a:pt x="42" y="42"/>
                    <a:pt x="43" y="42"/>
                  </a:cubicBezTo>
                  <a:cubicBezTo>
                    <a:pt x="43" y="41"/>
                    <a:pt x="43" y="40"/>
                    <a:pt x="43" y="39"/>
                  </a:cubicBezTo>
                  <a:close/>
                  <a:moveTo>
                    <a:pt x="47" y="40"/>
                  </a:moveTo>
                  <a:cubicBezTo>
                    <a:pt x="46" y="40"/>
                    <a:pt x="45" y="40"/>
                    <a:pt x="44" y="40"/>
                  </a:cubicBezTo>
                  <a:cubicBezTo>
                    <a:pt x="44" y="41"/>
                    <a:pt x="44" y="42"/>
                    <a:pt x="44" y="43"/>
                  </a:cubicBezTo>
                  <a:cubicBezTo>
                    <a:pt x="45" y="43"/>
                    <a:pt x="46" y="43"/>
                    <a:pt x="47" y="43"/>
                  </a:cubicBezTo>
                  <a:cubicBezTo>
                    <a:pt x="47" y="42"/>
                    <a:pt x="47" y="41"/>
                    <a:pt x="47" y="40"/>
                  </a:cubicBezTo>
                  <a:close/>
                  <a:moveTo>
                    <a:pt x="27" y="32"/>
                  </a:moveTo>
                  <a:cubicBezTo>
                    <a:pt x="26" y="32"/>
                    <a:pt x="25" y="32"/>
                    <a:pt x="24" y="32"/>
                  </a:cubicBezTo>
                  <a:cubicBezTo>
                    <a:pt x="24" y="33"/>
                    <a:pt x="24" y="34"/>
                    <a:pt x="24" y="35"/>
                  </a:cubicBezTo>
                  <a:cubicBezTo>
                    <a:pt x="25" y="35"/>
                    <a:pt x="26" y="35"/>
                    <a:pt x="27" y="35"/>
                  </a:cubicBezTo>
                  <a:cubicBezTo>
                    <a:pt x="27" y="34"/>
                    <a:pt x="27" y="33"/>
                    <a:pt x="27" y="32"/>
                  </a:cubicBezTo>
                  <a:close/>
                  <a:moveTo>
                    <a:pt x="43" y="35"/>
                  </a:moveTo>
                  <a:cubicBezTo>
                    <a:pt x="42" y="35"/>
                    <a:pt x="41" y="35"/>
                    <a:pt x="40" y="35"/>
                  </a:cubicBezTo>
                  <a:cubicBezTo>
                    <a:pt x="40" y="36"/>
                    <a:pt x="40" y="37"/>
                    <a:pt x="40" y="38"/>
                  </a:cubicBezTo>
                  <a:cubicBezTo>
                    <a:pt x="41" y="38"/>
                    <a:pt x="42" y="38"/>
                    <a:pt x="43" y="38"/>
                  </a:cubicBezTo>
                  <a:cubicBezTo>
                    <a:pt x="43" y="37"/>
                    <a:pt x="43" y="36"/>
                    <a:pt x="43" y="35"/>
                  </a:cubicBezTo>
                  <a:close/>
                  <a:moveTo>
                    <a:pt x="47" y="36"/>
                  </a:moveTo>
                  <a:cubicBezTo>
                    <a:pt x="46" y="36"/>
                    <a:pt x="45" y="36"/>
                    <a:pt x="44" y="35"/>
                  </a:cubicBezTo>
                  <a:cubicBezTo>
                    <a:pt x="44" y="36"/>
                    <a:pt x="44" y="37"/>
                    <a:pt x="44" y="38"/>
                  </a:cubicBezTo>
                  <a:cubicBezTo>
                    <a:pt x="45" y="38"/>
                    <a:pt x="46" y="39"/>
                    <a:pt x="47" y="39"/>
                  </a:cubicBezTo>
                  <a:cubicBezTo>
                    <a:pt x="47" y="38"/>
                    <a:pt x="47" y="37"/>
                    <a:pt x="47" y="36"/>
                  </a:cubicBezTo>
                  <a:close/>
                  <a:moveTo>
                    <a:pt x="27" y="28"/>
                  </a:moveTo>
                  <a:cubicBezTo>
                    <a:pt x="26" y="28"/>
                    <a:pt x="25" y="28"/>
                    <a:pt x="24" y="28"/>
                  </a:cubicBezTo>
                  <a:cubicBezTo>
                    <a:pt x="24" y="29"/>
                    <a:pt x="24" y="30"/>
                    <a:pt x="24" y="31"/>
                  </a:cubicBezTo>
                  <a:cubicBezTo>
                    <a:pt x="25" y="31"/>
                    <a:pt x="26" y="31"/>
                    <a:pt x="27" y="31"/>
                  </a:cubicBezTo>
                  <a:cubicBezTo>
                    <a:pt x="27" y="30"/>
                    <a:pt x="27" y="29"/>
                    <a:pt x="27" y="28"/>
                  </a:cubicBezTo>
                  <a:close/>
                  <a:moveTo>
                    <a:pt x="43" y="31"/>
                  </a:moveTo>
                  <a:cubicBezTo>
                    <a:pt x="42" y="31"/>
                    <a:pt x="41" y="31"/>
                    <a:pt x="40" y="31"/>
                  </a:cubicBezTo>
                  <a:cubicBezTo>
                    <a:pt x="40" y="32"/>
                    <a:pt x="40" y="33"/>
                    <a:pt x="40" y="33"/>
                  </a:cubicBezTo>
                  <a:cubicBezTo>
                    <a:pt x="41" y="34"/>
                    <a:pt x="42" y="34"/>
                    <a:pt x="43" y="34"/>
                  </a:cubicBezTo>
                  <a:cubicBezTo>
                    <a:pt x="43" y="33"/>
                    <a:pt x="43" y="32"/>
                    <a:pt x="43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37" name="Rectangle 2601"/>
            <p:cNvSpPr>
              <a:spLocks noChangeArrowheads="1"/>
            </p:cNvSpPr>
            <p:nvPr/>
          </p:nvSpPr>
          <p:spPr bwMode="auto">
            <a:xfrm>
              <a:off x="-1919287" y="944562"/>
              <a:ext cx="333375" cy="2111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38" name="Freeform 2602"/>
            <p:cNvSpPr>
              <a:spLocks noEditPoints="1"/>
            </p:cNvSpPr>
            <p:nvPr/>
          </p:nvSpPr>
          <p:spPr bwMode="auto">
            <a:xfrm>
              <a:off x="-650874" y="673100"/>
              <a:ext cx="128588" cy="482600"/>
            </a:xfrm>
            <a:custGeom>
              <a:avLst/>
              <a:gdLst>
                <a:gd name="T0" fmla="*/ 24 w 39"/>
                <a:gd name="T1" fmla="*/ 7 h 148"/>
                <a:gd name="T2" fmla="*/ 17 w 39"/>
                <a:gd name="T3" fmla="*/ 7 h 148"/>
                <a:gd name="T4" fmla="*/ 21 w 39"/>
                <a:gd name="T5" fmla="*/ 19 h 148"/>
                <a:gd name="T6" fmla="*/ 3 w 39"/>
                <a:gd name="T7" fmla="*/ 17 h 148"/>
                <a:gd name="T8" fmla="*/ 20 w 39"/>
                <a:gd name="T9" fmla="*/ 15 h 148"/>
                <a:gd name="T10" fmla="*/ 5 w 39"/>
                <a:gd name="T11" fmla="*/ 24 h 148"/>
                <a:gd name="T12" fmla="*/ 8 w 39"/>
                <a:gd name="T13" fmla="*/ 39 h 148"/>
                <a:gd name="T14" fmla="*/ 5 w 39"/>
                <a:gd name="T15" fmla="*/ 49 h 148"/>
                <a:gd name="T16" fmla="*/ 5 w 39"/>
                <a:gd name="T17" fmla="*/ 59 h 148"/>
                <a:gd name="T18" fmla="*/ 8 w 39"/>
                <a:gd name="T19" fmla="*/ 69 h 148"/>
                <a:gd name="T20" fmla="*/ 5 w 39"/>
                <a:gd name="T21" fmla="*/ 75 h 148"/>
                <a:gd name="T22" fmla="*/ 8 w 39"/>
                <a:gd name="T23" fmla="*/ 86 h 148"/>
                <a:gd name="T24" fmla="*/ 5 w 39"/>
                <a:gd name="T25" fmla="*/ 100 h 148"/>
                <a:gd name="T26" fmla="*/ 5 w 39"/>
                <a:gd name="T27" fmla="*/ 110 h 148"/>
                <a:gd name="T28" fmla="*/ 5 w 39"/>
                <a:gd name="T29" fmla="*/ 115 h 148"/>
                <a:gd name="T30" fmla="*/ 3 w 39"/>
                <a:gd name="T31" fmla="*/ 106 h 148"/>
                <a:gd name="T32" fmla="*/ 11 w 39"/>
                <a:gd name="T33" fmla="*/ 98 h 148"/>
                <a:gd name="T34" fmla="*/ 14 w 39"/>
                <a:gd name="T35" fmla="*/ 100 h 148"/>
                <a:gd name="T36" fmla="*/ 3 w 39"/>
                <a:gd name="T37" fmla="*/ 94 h 148"/>
                <a:gd name="T38" fmla="*/ 14 w 39"/>
                <a:gd name="T39" fmla="*/ 96 h 148"/>
                <a:gd name="T40" fmla="*/ 17 w 39"/>
                <a:gd name="T41" fmla="*/ 93 h 148"/>
                <a:gd name="T42" fmla="*/ 11 w 39"/>
                <a:gd name="T43" fmla="*/ 90 h 148"/>
                <a:gd name="T44" fmla="*/ 14 w 39"/>
                <a:gd name="T45" fmla="*/ 92 h 148"/>
                <a:gd name="T46" fmla="*/ 3 w 39"/>
                <a:gd name="T47" fmla="*/ 86 h 148"/>
                <a:gd name="T48" fmla="*/ 14 w 39"/>
                <a:gd name="T49" fmla="*/ 88 h 148"/>
                <a:gd name="T50" fmla="*/ 17 w 39"/>
                <a:gd name="T51" fmla="*/ 85 h 148"/>
                <a:gd name="T52" fmla="*/ 11 w 39"/>
                <a:gd name="T53" fmla="*/ 82 h 148"/>
                <a:gd name="T54" fmla="*/ 14 w 39"/>
                <a:gd name="T55" fmla="*/ 84 h 148"/>
                <a:gd name="T56" fmla="*/ 3 w 39"/>
                <a:gd name="T57" fmla="*/ 79 h 148"/>
                <a:gd name="T58" fmla="*/ 14 w 39"/>
                <a:gd name="T59" fmla="*/ 80 h 148"/>
                <a:gd name="T60" fmla="*/ 17 w 39"/>
                <a:gd name="T61" fmla="*/ 77 h 148"/>
                <a:gd name="T62" fmla="*/ 11 w 39"/>
                <a:gd name="T63" fmla="*/ 74 h 148"/>
                <a:gd name="T64" fmla="*/ 14 w 39"/>
                <a:gd name="T65" fmla="*/ 76 h 148"/>
                <a:gd name="T66" fmla="*/ 3 w 39"/>
                <a:gd name="T67" fmla="*/ 71 h 148"/>
                <a:gd name="T68" fmla="*/ 5 w 39"/>
                <a:gd name="T69" fmla="*/ 69 h 148"/>
                <a:gd name="T70" fmla="*/ 11 w 39"/>
                <a:gd name="T71" fmla="*/ 66 h 148"/>
                <a:gd name="T72" fmla="*/ 14 w 39"/>
                <a:gd name="T73" fmla="*/ 62 h 148"/>
                <a:gd name="T74" fmla="*/ 8 w 39"/>
                <a:gd name="T75" fmla="*/ 61 h 148"/>
                <a:gd name="T76" fmla="*/ 8 w 39"/>
                <a:gd name="T77" fmla="*/ 55 h 148"/>
                <a:gd name="T78" fmla="*/ 23 w 39"/>
                <a:gd name="T79" fmla="*/ 55 h 148"/>
                <a:gd name="T80" fmla="*/ 11 w 39"/>
                <a:gd name="T81" fmla="*/ 50 h 148"/>
                <a:gd name="T82" fmla="*/ 23 w 39"/>
                <a:gd name="T83" fmla="*/ 49 h 148"/>
                <a:gd name="T84" fmla="*/ 11 w 39"/>
                <a:gd name="T85" fmla="*/ 48 h 148"/>
                <a:gd name="T86" fmla="*/ 21 w 39"/>
                <a:gd name="T87" fmla="*/ 45 h 148"/>
                <a:gd name="T88" fmla="*/ 11 w 39"/>
                <a:gd name="T89" fmla="*/ 45 h 148"/>
                <a:gd name="T90" fmla="*/ 14 w 39"/>
                <a:gd name="T91" fmla="*/ 42 h 148"/>
                <a:gd name="T92" fmla="*/ 5 w 39"/>
                <a:gd name="T93" fmla="*/ 40 h 148"/>
                <a:gd name="T94" fmla="*/ 11 w 39"/>
                <a:gd name="T95" fmla="*/ 41 h 148"/>
                <a:gd name="T96" fmla="*/ 21 w 39"/>
                <a:gd name="T97" fmla="*/ 37 h 148"/>
                <a:gd name="T98" fmla="*/ 11 w 39"/>
                <a:gd name="T99" fmla="*/ 37 h 148"/>
                <a:gd name="T100" fmla="*/ 14 w 39"/>
                <a:gd name="T101" fmla="*/ 34 h 148"/>
                <a:gd name="T102" fmla="*/ 11 w 39"/>
                <a:gd name="T103" fmla="*/ 31 h 148"/>
                <a:gd name="T104" fmla="*/ 14 w 39"/>
                <a:gd name="T105" fmla="*/ 32 h 148"/>
                <a:gd name="T106" fmla="*/ 3 w 39"/>
                <a:gd name="T107" fmla="*/ 29 h 148"/>
                <a:gd name="T108" fmla="*/ 17 w 39"/>
                <a:gd name="T109" fmla="*/ 28 h 148"/>
                <a:gd name="T110" fmla="*/ 21 w 39"/>
                <a:gd name="T111" fmla="*/ 25 h 148"/>
                <a:gd name="T112" fmla="*/ 17 w 39"/>
                <a:gd name="T113" fmla="*/ 22 h 148"/>
                <a:gd name="T114" fmla="*/ 21 w 39"/>
                <a:gd name="T115" fmla="*/ 23 h 148"/>
                <a:gd name="T116" fmla="*/ 14 w 39"/>
                <a:gd name="T117" fmla="*/ 1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9" h="148">
                  <a:moveTo>
                    <a:pt x="0" y="148"/>
                  </a:moveTo>
                  <a:cubicBezTo>
                    <a:pt x="39" y="148"/>
                    <a:pt x="39" y="148"/>
                    <a:pt x="39" y="148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8"/>
                    <a:pt x="0" y="148"/>
                    <a:pt x="0" y="148"/>
                  </a:cubicBezTo>
                  <a:close/>
                  <a:moveTo>
                    <a:pt x="17" y="17"/>
                  </a:moveTo>
                  <a:cubicBezTo>
                    <a:pt x="18" y="17"/>
                    <a:pt x="19" y="17"/>
                    <a:pt x="20" y="17"/>
                  </a:cubicBezTo>
                  <a:cubicBezTo>
                    <a:pt x="20" y="17"/>
                    <a:pt x="20" y="18"/>
                    <a:pt x="20" y="19"/>
                  </a:cubicBezTo>
                  <a:cubicBezTo>
                    <a:pt x="19" y="19"/>
                    <a:pt x="18" y="19"/>
                    <a:pt x="17" y="19"/>
                  </a:cubicBezTo>
                  <a:cubicBezTo>
                    <a:pt x="17" y="19"/>
                    <a:pt x="17" y="18"/>
                    <a:pt x="17" y="17"/>
                  </a:cubicBezTo>
                  <a:close/>
                  <a:moveTo>
                    <a:pt x="21" y="17"/>
                  </a:moveTo>
                  <a:cubicBezTo>
                    <a:pt x="21" y="16"/>
                    <a:pt x="22" y="16"/>
                    <a:pt x="23" y="16"/>
                  </a:cubicBezTo>
                  <a:cubicBezTo>
                    <a:pt x="23" y="17"/>
                    <a:pt x="23" y="17"/>
                    <a:pt x="23" y="18"/>
                  </a:cubicBezTo>
                  <a:cubicBezTo>
                    <a:pt x="22" y="18"/>
                    <a:pt x="21" y="19"/>
                    <a:pt x="21" y="19"/>
                  </a:cubicBezTo>
                  <a:cubicBezTo>
                    <a:pt x="21" y="18"/>
                    <a:pt x="21" y="17"/>
                    <a:pt x="21" y="17"/>
                  </a:cubicBezTo>
                  <a:close/>
                  <a:moveTo>
                    <a:pt x="5" y="20"/>
                  </a:moveTo>
                  <a:cubicBezTo>
                    <a:pt x="6" y="20"/>
                    <a:pt x="7" y="20"/>
                    <a:pt x="8" y="20"/>
                  </a:cubicBezTo>
                  <a:cubicBezTo>
                    <a:pt x="8" y="20"/>
                    <a:pt x="8" y="21"/>
                    <a:pt x="8" y="22"/>
                  </a:cubicBezTo>
                  <a:cubicBezTo>
                    <a:pt x="7" y="22"/>
                    <a:pt x="6" y="22"/>
                    <a:pt x="5" y="22"/>
                  </a:cubicBezTo>
                  <a:cubicBezTo>
                    <a:pt x="5" y="21"/>
                    <a:pt x="5" y="21"/>
                    <a:pt x="5" y="20"/>
                  </a:cubicBezTo>
                  <a:close/>
                  <a:moveTo>
                    <a:pt x="5" y="16"/>
                  </a:moveTo>
                  <a:cubicBezTo>
                    <a:pt x="6" y="16"/>
                    <a:pt x="7" y="16"/>
                    <a:pt x="8" y="16"/>
                  </a:cubicBezTo>
                  <a:cubicBezTo>
                    <a:pt x="8" y="16"/>
                    <a:pt x="8" y="17"/>
                    <a:pt x="8" y="18"/>
                  </a:cubicBezTo>
                  <a:cubicBezTo>
                    <a:pt x="7" y="18"/>
                    <a:pt x="6" y="18"/>
                    <a:pt x="5" y="18"/>
                  </a:cubicBezTo>
                  <a:cubicBezTo>
                    <a:pt x="5" y="18"/>
                    <a:pt x="5" y="17"/>
                    <a:pt x="5" y="16"/>
                  </a:cubicBezTo>
                  <a:close/>
                  <a:moveTo>
                    <a:pt x="3" y="17"/>
                  </a:moveTo>
                  <a:cubicBezTo>
                    <a:pt x="3" y="17"/>
                    <a:pt x="4" y="17"/>
                    <a:pt x="5" y="16"/>
                  </a:cubicBezTo>
                  <a:cubicBezTo>
                    <a:pt x="5" y="17"/>
                    <a:pt x="5" y="18"/>
                    <a:pt x="5" y="18"/>
                  </a:cubicBezTo>
                  <a:cubicBezTo>
                    <a:pt x="4" y="19"/>
                    <a:pt x="3" y="19"/>
                    <a:pt x="3" y="19"/>
                  </a:cubicBezTo>
                  <a:cubicBezTo>
                    <a:pt x="3" y="18"/>
                    <a:pt x="3" y="18"/>
                    <a:pt x="3" y="17"/>
                  </a:cubicBezTo>
                  <a:close/>
                  <a:moveTo>
                    <a:pt x="14" y="14"/>
                  </a:moveTo>
                  <a:cubicBezTo>
                    <a:pt x="15" y="14"/>
                    <a:pt x="16" y="14"/>
                    <a:pt x="17" y="13"/>
                  </a:cubicBezTo>
                  <a:cubicBezTo>
                    <a:pt x="17" y="14"/>
                    <a:pt x="17" y="15"/>
                    <a:pt x="17" y="16"/>
                  </a:cubicBezTo>
                  <a:cubicBezTo>
                    <a:pt x="16" y="16"/>
                    <a:pt x="15" y="16"/>
                    <a:pt x="14" y="16"/>
                  </a:cubicBezTo>
                  <a:cubicBezTo>
                    <a:pt x="14" y="15"/>
                    <a:pt x="14" y="15"/>
                    <a:pt x="14" y="14"/>
                  </a:cubicBezTo>
                  <a:close/>
                  <a:moveTo>
                    <a:pt x="17" y="13"/>
                  </a:moveTo>
                  <a:cubicBezTo>
                    <a:pt x="18" y="13"/>
                    <a:pt x="19" y="13"/>
                    <a:pt x="20" y="13"/>
                  </a:cubicBezTo>
                  <a:cubicBezTo>
                    <a:pt x="20" y="13"/>
                    <a:pt x="20" y="14"/>
                    <a:pt x="20" y="15"/>
                  </a:cubicBezTo>
                  <a:cubicBezTo>
                    <a:pt x="19" y="15"/>
                    <a:pt x="18" y="15"/>
                    <a:pt x="17" y="15"/>
                  </a:cubicBezTo>
                  <a:cubicBezTo>
                    <a:pt x="17" y="15"/>
                    <a:pt x="17" y="14"/>
                    <a:pt x="17" y="13"/>
                  </a:cubicBezTo>
                  <a:close/>
                  <a:moveTo>
                    <a:pt x="21" y="13"/>
                  </a:moveTo>
                  <a:cubicBezTo>
                    <a:pt x="21" y="12"/>
                    <a:pt x="22" y="12"/>
                    <a:pt x="23" y="12"/>
                  </a:cubicBezTo>
                  <a:cubicBezTo>
                    <a:pt x="23" y="13"/>
                    <a:pt x="23" y="13"/>
                    <a:pt x="23" y="14"/>
                  </a:cubicBezTo>
                  <a:cubicBezTo>
                    <a:pt x="22" y="14"/>
                    <a:pt x="21" y="14"/>
                    <a:pt x="21" y="15"/>
                  </a:cubicBezTo>
                  <a:cubicBezTo>
                    <a:pt x="21" y="14"/>
                    <a:pt x="21" y="13"/>
                    <a:pt x="21" y="13"/>
                  </a:cubicBezTo>
                  <a:close/>
                  <a:moveTo>
                    <a:pt x="5" y="24"/>
                  </a:moveTo>
                  <a:cubicBezTo>
                    <a:pt x="6" y="24"/>
                    <a:pt x="7" y="24"/>
                    <a:pt x="8" y="23"/>
                  </a:cubicBezTo>
                  <a:cubicBezTo>
                    <a:pt x="8" y="24"/>
                    <a:pt x="8" y="25"/>
                    <a:pt x="8" y="26"/>
                  </a:cubicBezTo>
                  <a:cubicBezTo>
                    <a:pt x="7" y="26"/>
                    <a:pt x="6" y="26"/>
                    <a:pt x="5" y="26"/>
                  </a:cubicBezTo>
                  <a:cubicBezTo>
                    <a:pt x="5" y="25"/>
                    <a:pt x="5" y="25"/>
                    <a:pt x="5" y="24"/>
                  </a:cubicBezTo>
                  <a:close/>
                  <a:moveTo>
                    <a:pt x="5" y="28"/>
                  </a:moveTo>
                  <a:cubicBezTo>
                    <a:pt x="6" y="28"/>
                    <a:pt x="7" y="28"/>
                    <a:pt x="8" y="27"/>
                  </a:cubicBezTo>
                  <a:cubicBezTo>
                    <a:pt x="8" y="28"/>
                    <a:pt x="8" y="29"/>
                    <a:pt x="8" y="29"/>
                  </a:cubicBezTo>
                  <a:cubicBezTo>
                    <a:pt x="7" y="30"/>
                    <a:pt x="6" y="30"/>
                    <a:pt x="5" y="30"/>
                  </a:cubicBezTo>
                  <a:cubicBezTo>
                    <a:pt x="5" y="29"/>
                    <a:pt x="5" y="29"/>
                    <a:pt x="5" y="28"/>
                  </a:cubicBezTo>
                  <a:close/>
                  <a:moveTo>
                    <a:pt x="5" y="36"/>
                  </a:moveTo>
                  <a:cubicBezTo>
                    <a:pt x="6" y="36"/>
                    <a:pt x="7" y="35"/>
                    <a:pt x="8" y="35"/>
                  </a:cubicBezTo>
                  <a:cubicBezTo>
                    <a:pt x="8" y="36"/>
                    <a:pt x="8" y="37"/>
                    <a:pt x="8" y="37"/>
                  </a:cubicBezTo>
                  <a:cubicBezTo>
                    <a:pt x="7" y="37"/>
                    <a:pt x="6" y="38"/>
                    <a:pt x="5" y="38"/>
                  </a:cubicBezTo>
                  <a:cubicBezTo>
                    <a:pt x="5" y="37"/>
                    <a:pt x="5" y="36"/>
                    <a:pt x="5" y="36"/>
                  </a:cubicBezTo>
                  <a:close/>
                  <a:moveTo>
                    <a:pt x="5" y="40"/>
                  </a:moveTo>
                  <a:cubicBezTo>
                    <a:pt x="6" y="39"/>
                    <a:pt x="7" y="39"/>
                    <a:pt x="8" y="39"/>
                  </a:cubicBezTo>
                  <a:cubicBezTo>
                    <a:pt x="8" y="40"/>
                    <a:pt x="8" y="40"/>
                    <a:pt x="8" y="41"/>
                  </a:cubicBezTo>
                  <a:cubicBezTo>
                    <a:pt x="7" y="41"/>
                    <a:pt x="6" y="41"/>
                    <a:pt x="5" y="42"/>
                  </a:cubicBezTo>
                  <a:cubicBezTo>
                    <a:pt x="5" y="41"/>
                    <a:pt x="5" y="40"/>
                    <a:pt x="5" y="40"/>
                  </a:cubicBezTo>
                  <a:close/>
                  <a:moveTo>
                    <a:pt x="5" y="43"/>
                  </a:moveTo>
                  <a:cubicBezTo>
                    <a:pt x="6" y="43"/>
                    <a:pt x="7" y="43"/>
                    <a:pt x="8" y="43"/>
                  </a:cubicBezTo>
                  <a:cubicBezTo>
                    <a:pt x="8" y="44"/>
                    <a:pt x="8" y="44"/>
                    <a:pt x="8" y="45"/>
                  </a:cubicBezTo>
                  <a:cubicBezTo>
                    <a:pt x="7" y="45"/>
                    <a:pt x="6" y="45"/>
                    <a:pt x="5" y="45"/>
                  </a:cubicBezTo>
                  <a:cubicBezTo>
                    <a:pt x="5" y="45"/>
                    <a:pt x="5" y="44"/>
                    <a:pt x="5" y="43"/>
                  </a:cubicBezTo>
                  <a:close/>
                  <a:moveTo>
                    <a:pt x="5" y="47"/>
                  </a:moveTo>
                  <a:cubicBezTo>
                    <a:pt x="6" y="47"/>
                    <a:pt x="7" y="47"/>
                    <a:pt x="8" y="47"/>
                  </a:cubicBezTo>
                  <a:cubicBezTo>
                    <a:pt x="8" y="48"/>
                    <a:pt x="8" y="48"/>
                    <a:pt x="8" y="49"/>
                  </a:cubicBezTo>
                  <a:cubicBezTo>
                    <a:pt x="7" y="49"/>
                    <a:pt x="6" y="49"/>
                    <a:pt x="5" y="49"/>
                  </a:cubicBezTo>
                  <a:cubicBezTo>
                    <a:pt x="5" y="49"/>
                    <a:pt x="5" y="48"/>
                    <a:pt x="5" y="47"/>
                  </a:cubicBezTo>
                  <a:close/>
                  <a:moveTo>
                    <a:pt x="5" y="51"/>
                  </a:moveTo>
                  <a:cubicBezTo>
                    <a:pt x="6" y="51"/>
                    <a:pt x="7" y="51"/>
                    <a:pt x="8" y="51"/>
                  </a:cubicBezTo>
                  <a:cubicBezTo>
                    <a:pt x="8" y="52"/>
                    <a:pt x="8" y="52"/>
                    <a:pt x="8" y="53"/>
                  </a:cubicBezTo>
                  <a:cubicBezTo>
                    <a:pt x="7" y="53"/>
                    <a:pt x="6" y="53"/>
                    <a:pt x="5" y="53"/>
                  </a:cubicBezTo>
                  <a:cubicBezTo>
                    <a:pt x="5" y="53"/>
                    <a:pt x="5" y="52"/>
                    <a:pt x="5" y="51"/>
                  </a:cubicBezTo>
                  <a:close/>
                  <a:moveTo>
                    <a:pt x="5" y="55"/>
                  </a:moveTo>
                  <a:cubicBezTo>
                    <a:pt x="6" y="55"/>
                    <a:pt x="7" y="55"/>
                    <a:pt x="8" y="55"/>
                  </a:cubicBezTo>
                  <a:cubicBezTo>
                    <a:pt x="8" y="55"/>
                    <a:pt x="8" y="56"/>
                    <a:pt x="8" y="57"/>
                  </a:cubicBezTo>
                  <a:cubicBezTo>
                    <a:pt x="7" y="57"/>
                    <a:pt x="6" y="57"/>
                    <a:pt x="5" y="57"/>
                  </a:cubicBezTo>
                  <a:cubicBezTo>
                    <a:pt x="5" y="56"/>
                    <a:pt x="5" y="56"/>
                    <a:pt x="5" y="55"/>
                  </a:cubicBezTo>
                  <a:close/>
                  <a:moveTo>
                    <a:pt x="5" y="59"/>
                  </a:moveTo>
                  <a:cubicBezTo>
                    <a:pt x="6" y="59"/>
                    <a:pt x="7" y="59"/>
                    <a:pt x="8" y="59"/>
                  </a:cubicBezTo>
                  <a:cubicBezTo>
                    <a:pt x="8" y="59"/>
                    <a:pt x="8" y="60"/>
                    <a:pt x="8" y="61"/>
                  </a:cubicBezTo>
                  <a:cubicBezTo>
                    <a:pt x="7" y="61"/>
                    <a:pt x="6" y="61"/>
                    <a:pt x="5" y="61"/>
                  </a:cubicBezTo>
                  <a:cubicBezTo>
                    <a:pt x="5" y="60"/>
                    <a:pt x="5" y="60"/>
                    <a:pt x="5" y="59"/>
                  </a:cubicBezTo>
                  <a:close/>
                  <a:moveTo>
                    <a:pt x="5" y="63"/>
                  </a:moveTo>
                  <a:cubicBezTo>
                    <a:pt x="6" y="63"/>
                    <a:pt x="7" y="63"/>
                    <a:pt x="8" y="63"/>
                  </a:cubicBezTo>
                  <a:cubicBezTo>
                    <a:pt x="8" y="63"/>
                    <a:pt x="8" y="64"/>
                    <a:pt x="8" y="65"/>
                  </a:cubicBezTo>
                  <a:cubicBezTo>
                    <a:pt x="7" y="65"/>
                    <a:pt x="6" y="65"/>
                    <a:pt x="5" y="65"/>
                  </a:cubicBezTo>
                  <a:cubicBezTo>
                    <a:pt x="5" y="64"/>
                    <a:pt x="5" y="64"/>
                    <a:pt x="5" y="63"/>
                  </a:cubicBezTo>
                  <a:close/>
                  <a:moveTo>
                    <a:pt x="5" y="67"/>
                  </a:moveTo>
                  <a:cubicBezTo>
                    <a:pt x="6" y="67"/>
                    <a:pt x="7" y="67"/>
                    <a:pt x="8" y="67"/>
                  </a:cubicBezTo>
                  <a:cubicBezTo>
                    <a:pt x="8" y="67"/>
                    <a:pt x="8" y="68"/>
                    <a:pt x="8" y="69"/>
                  </a:cubicBezTo>
                  <a:cubicBezTo>
                    <a:pt x="7" y="69"/>
                    <a:pt x="6" y="69"/>
                    <a:pt x="5" y="69"/>
                  </a:cubicBezTo>
                  <a:cubicBezTo>
                    <a:pt x="5" y="68"/>
                    <a:pt x="5" y="67"/>
                    <a:pt x="5" y="67"/>
                  </a:cubicBezTo>
                  <a:close/>
                  <a:moveTo>
                    <a:pt x="5" y="71"/>
                  </a:moveTo>
                  <a:cubicBezTo>
                    <a:pt x="6" y="71"/>
                    <a:pt x="7" y="71"/>
                    <a:pt x="8" y="70"/>
                  </a:cubicBezTo>
                  <a:cubicBezTo>
                    <a:pt x="8" y="71"/>
                    <a:pt x="8" y="72"/>
                    <a:pt x="8" y="72"/>
                  </a:cubicBezTo>
                  <a:cubicBezTo>
                    <a:pt x="7" y="73"/>
                    <a:pt x="6" y="73"/>
                    <a:pt x="5" y="73"/>
                  </a:cubicBezTo>
                  <a:cubicBezTo>
                    <a:pt x="5" y="72"/>
                    <a:pt x="5" y="71"/>
                    <a:pt x="5" y="71"/>
                  </a:cubicBezTo>
                  <a:close/>
                  <a:moveTo>
                    <a:pt x="5" y="75"/>
                  </a:moveTo>
                  <a:cubicBezTo>
                    <a:pt x="6" y="75"/>
                    <a:pt x="7" y="74"/>
                    <a:pt x="8" y="74"/>
                  </a:cubicBezTo>
                  <a:cubicBezTo>
                    <a:pt x="8" y="75"/>
                    <a:pt x="8" y="76"/>
                    <a:pt x="8" y="76"/>
                  </a:cubicBezTo>
                  <a:cubicBezTo>
                    <a:pt x="7" y="76"/>
                    <a:pt x="6" y="77"/>
                    <a:pt x="5" y="77"/>
                  </a:cubicBezTo>
                  <a:cubicBezTo>
                    <a:pt x="5" y="76"/>
                    <a:pt x="5" y="75"/>
                    <a:pt x="5" y="75"/>
                  </a:cubicBezTo>
                  <a:close/>
                  <a:moveTo>
                    <a:pt x="5" y="78"/>
                  </a:moveTo>
                  <a:cubicBezTo>
                    <a:pt x="6" y="78"/>
                    <a:pt x="7" y="78"/>
                    <a:pt x="8" y="78"/>
                  </a:cubicBezTo>
                  <a:cubicBezTo>
                    <a:pt x="8" y="79"/>
                    <a:pt x="8" y="80"/>
                    <a:pt x="8" y="80"/>
                  </a:cubicBezTo>
                  <a:cubicBezTo>
                    <a:pt x="7" y="80"/>
                    <a:pt x="6" y="80"/>
                    <a:pt x="5" y="80"/>
                  </a:cubicBezTo>
                  <a:cubicBezTo>
                    <a:pt x="5" y="80"/>
                    <a:pt x="5" y="79"/>
                    <a:pt x="5" y="78"/>
                  </a:cubicBezTo>
                  <a:close/>
                  <a:moveTo>
                    <a:pt x="5" y="82"/>
                  </a:moveTo>
                  <a:cubicBezTo>
                    <a:pt x="6" y="82"/>
                    <a:pt x="7" y="82"/>
                    <a:pt x="8" y="82"/>
                  </a:cubicBezTo>
                  <a:cubicBezTo>
                    <a:pt x="8" y="83"/>
                    <a:pt x="8" y="84"/>
                    <a:pt x="8" y="84"/>
                  </a:cubicBezTo>
                  <a:cubicBezTo>
                    <a:pt x="7" y="84"/>
                    <a:pt x="6" y="84"/>
                    <a:pt x="5" y="84"/>
                  </a:cubicBezTo>
                  <a:cubicBezTo>
                    <a:pt x="5" y="84"/>
                    <a:pt x="5" y="83"/>
                    <a:pt x="5" y="82"/>
                  </a:cubicBezTo>
                  <a:close/>
                  <a:moveTo>
                    <a:pt x="5" y="86"/>
                  </a:moveTo>
                  <a:cubicBezTo>
                    <a:pt x="6" y="86"/>
                    <a:pt x="7" y="86"/>
                    <a:pt x="8" y="86"/>
                  </a:cubicBezTo>
                  <a:cubicBezTo>
                    <a:pt x="8" y="87"/>
                    <a:pt x="8" y="87"/>
                    <a:pt x="8" y="88"/>
                  </a:cubicBezTo>
                  <a:cubicBezTo>
                    <a:pt x="7" y="88"/>
                    <a:pt x="6" y="88"/>
                    <a:pt x="5" y="88"/>
                  </a:cubicBezTo>
                  <a:cubicBezTo>
                    <a:pt x="5" y="88"/>
                    <a:pt x="5" y="87"/>
                    <a:pt x="5" y="86"/>
                  </a:cubicBezTo>
                  <a:close/>
                  <a:moveTo>
                    <a:pt x="5" y="90"/>
                  </a:moveTo>
                  <a:cubicBezTo>
                    <a:pt x="6" y="90"/>
                    <a:pt x="7" y="90"/>
                    <a:pt x="8" y="90"/>
                  </a:cubicBezTo>
                  <a:cubicBezTo>
                    <a:pt x="8" y="91"/>
                    <a:pt x="8" y="91"/>
                    <a:pt x="8" y="92"/>
                  </a:cubicBezTo>
                  <a:cubicBezTo>
                    <a:pt x="7" y="92"/>
                    <a:pt x="6" y="92"/>
                    <a:pt x="5" y="92"/>
                  </a:cubicBezTo>
                  <a:cubicBezTo>
                    <a:pt x="5" y="91"/>
                    <a:pt x="5" y="91"/>
                    <a:pt x="5" y="90"/>
                  </a:cubicBezTo>
                  <a:close/>
                  <a:moveTo>
                    <a:pt x="5" y="98"/>
                  </a:moveTo>
                  <a:cubicBezTo>
                    <a:pt x="6" y="98"/>
                    <a:pt x="7" y="98"/>
                    <a:pt x="8" y="98"/>
                  </a:cubicBezTo>
                  <a:cubicBezTo>
                    <a:pt x="8" y="98"/>
                    <a:pt x="8" y="99"/>
                    <a:pt x="8" y="100"/>
                  </a:cubicBezTo>
                  <a:cubicBezTo>
                    <a:pt x="7" y="100"/>
                    <a:pt x="6" y="100"/>
                    <a:pt x="5" y="100"/>
                  </a:cubicBezTo>
                  <a:cubicBezTo>
                    <a:pt x="5" y="99"/>
                    <a:pt x="5" y="99"/>
                    <a:pt x="5" y="98"/>
                  </a:cubicBezTo>
                  <a:close/>
                  <a:moveTo>
                    <a:pt x="5" y="102"/>
                  </a:moveTo>
                  <a:cubicBezTo>
                    <a:pt x="6" y="102"/>
                    <a:pt x="7" y="102"/>
                    <a:pt x="8" y="102"/>
                  </a:cubicBezTo>
                  <a:cubicBezTo>
                    <a:pt x="8" y="102"/>
                    <a:pt x="8" y="103"/>
                    <a:pt x="8" y="104"/>
                  </a:cubicBezTo>
                  <a:cubicBezTo>
                    <a:pt x="7" y="104"/>
                    <a:pt x="6" y="104"/>
                    <a:pt x="5" y="104"/>
                  </a:cubicBezTo>
                  <a:cubicBezTo>
                    <a:pt x="5" y="103"/>
                    <a:pt x="5" y="102"/>
                    <a:pt x="5" y="102"/>
                  </a:cubicBezTo>
                  <a:close/>
                  <a:moveTo>
                    <a:pt x="5" y="106"/>
                  </a:moveTo>
                  <a:cubicBezTo>
                    <a:pt x="6" y="106"/>
                    <a:pt x="7" y="106"/>
                    <a:pt x="8" y="106"/>
                  </a:cubicBezTo>
                  <a:cubicBezTo>
                    <a:pt x="8" y="106"/>
                    <a:pt x="8" y="107"/>
                    <a:pt x="8" y="108"/>
                  </a:cubicBezTo>
                  <a:cubicBezTo>
                    <a:pt x="7" y="108"/>
                    <a:pt x="6" y="108"/>
                    <a:pt x="5" y="108"/>
                  </a:cubicBezTo>
                  <a:cubicBezTo>
                    <a:pt x="5" y="107"/>
                    <a:pt x="5" y="106"/>
                    <a:pt x="5" y="106"/>
                  </a:cubicBezTo>
                  <a:close/>
                  <a:moveTo>
                    <a:pt x="5" y="110"/>
                  </a:moveTo>
                  <a:cubicBezTo>
                    <a:pt x="6" y="110"/>
                    <a:pt x="7" y="110"/>
                    <a:pt x="8" y="110"/>
                  </a:cubicBezTo>
                  <a:cubicBezTo>
                    <a:pt x="8" y="110"/>
                    <a:pt x="8" y="111"/>
                    <a:pt x="8" y="112"/>
                  </a:cubicBezTo>
                  <a:cubicBezTo>
                    <a:pt x="7" y="112"/>
                    <a:pt x="6" y="112"/>
                    <a:pt x="5" y="112"/>
                  </a:cubicBezTo>
                  <a:cubicBezTo>
                    <a:pt x="5" y="111"/>
                    <a:pt x="5" y="110"/>
                    <a:pt x="5" y="110"/>
                  </a:cubicBezTo>
                  <a:close/>
                  <a:moveTo>
                    <a:pt x="5" y="113"/>
                  </a:moveTo>
                  <a:cubicBezTo>
                    <a:pt x="6" y="113"/>
                    <a:pt x="7" y="113"/>
                    <a:pt x="8" y="113"/>
                  </a:cubicBezTo>
                  <a:cubicBezTo>
                    <a:pt x="8" y="114"/>
                    <a:pt x="8" y="115"/>
                    <a:pt x="8" y="115"/>
                  </a:cubicBezTo>
                  <a:cubicBezTo>
                    <a:pt x="7" y="115"/>
                    <a:pt x="6" y="115"/>
                    <a:pt x="5" y="115"/>
                  </a:cubicBezTo>
                  <a:cubicBezTo>
                    <a:pt x="5" y="115"/>
                    <a:pt x="5" y="114"/>
                    <a:pt x="5" y="113"/>
                  </a:cubicBezTo>
                  <a:close/>
                  <a:moveTo>
                    <a:pt x="3" y="113"/>
                  </a:moveTo>
                  <a:cubicBezTo>
                    <a:pt x="3" y="113"/>
                    <a:pt x="4" y="113"/>
                    <a:pt x="5" y="113"/>
                  </a:cubicBezTo>
                  <a:cubicBezTo>
                    <a:pt x="5" y="114"/>
                    <a:pt x="5" y="115"/>
                    <a:pt x="5" y="115"/>
                  </a:cubicBezTo>
                  <a:cubicBezTo>
                    <a:pt x="4" y="115"/>
                    <a:pt x="3" y="115"/>
                    <a:pt x="3" y="115"/>
                  </a:cubicBezTo>
                  <a:cubicBezTo>
                    <a:pt x="3" y="115"/>
                    <a:pt x="3" y="114"/>
                    <a:pt x="3" y="113"/>
                  </a:cubicBezTo>
                  <a:close/>
                  <a:moveTo>
                    <a:pt x="3" y="110"/>
                  </a:moveTo>
                  <a:cubicBezTo>
                    <a:pt x="3" y="110"/>
                    <a:pt x="4" y="110"/>
                    <a:pt x="5" y="110"/>
                  </a:cubicBezTo>
                  <a:cubicBezTo>
                    <a:pt x="5" y="110"/>
                    <a:pt x="5" y="111"/>
                    <a:pt x="5" y="112"/>
                  </a:cubicBezTo>
                  <a:cubicBezTo>
                    <a:pt x="4" y="112"/>
                    <a:pt x="3" y="112"/>
                    <a:pt x="3" y="112"/>
                  </a:cubicBezTo>
                  <a:cubicBezTo>
                    <a:pt x="3" y="111"/>
                    <a:pt x="3" y="110"/>
                    <a:pt x="3" y="110"/>
                  </a:cubicBezTo>
                  <a:close/>
                  <a:moveTo>
                    <a:pt x="3" y="106"/>
                  </a:moveTo>
                  <a:cubicBezTo>
                    <a:pt x="3" y="106"/>
                    <a:pt x="4" y="106"/>
                    <a:pt x="5" y="106"/>
                  </a:cubicBezTo>
                  <a:cubicBezTo>
                    <a:pt x="5" y="106"/>
                    <a:pt x="5" y="107"/>
                    <a:pt x="5" y="108"/>
                  </a:cubicBezTo>
                  <a:cubicBezTo>
                    <a:pt x="4" y="108"/>
                    <a:pt x="3" y="108"/>
                    <a:pt x="3" y="108"/>
                  </a:cubicBezTo>
                  <a:cubicBezTo>
                    <a:pt x="3" y="107"/>
                    <a:pt x="3" y="106"/>
                    <a:pt x="3" y="106"/>
                  </a:cubicBezTo>
                  <a:close/>
                  <a:moveTo>
                    <a:pt x="3" y="102"/>
                  </a:moveTo>
                  <a:cubicBezTo>
                    <a:pt x="3" y="102"/>
                    <a:pt x="4" y="102"/>
                    <a:pt x="5" y="102"/>
                  </a:cubicBezTo>
                  <a:cubicBezTo>
                    <a:pt x="5" y="102"/>
                    <a:pt x="5" y="103"/>
                    <a:pt x="5" y="104"/>
                  </a:cubicBezTo>
                  <a:cubicBezTo>
                    <a:pt x="4" y="104"/>
                    <a:pt x="3" y="104"/>
                    <a:pt x="3" y="104"/>
                  </a:cubicBezTo>
                  <a:cubicBezTo>
                    <a:pt x="3" y="103"/>
                    <a:pt x="3" y="103"/>
                    <a:pt x="3" y="102"/>
                  </a:cubicBezTo>
                  <a:close/>
                  <a:moveTo>
                    <a:pt x="3" y="98"/>
                  </a:moveTo>
                  <a:cubicBezTo>
                    <a:pt x="3" y="98"/>
                    <a:pt x="4" y="98"/>
                    <a:pt x="5" y="98"/>
                  </a:cubicBezTo>
                  <a:cubicBezTo>
                    <a:pt x="5" y="99"/>
                    <a:pt x="5" y="99"/>
                    <a:pt x="5" y="100"/>
                  </a:cubicBezTo>
                  <a:cubicBezTo>
                    <a:pt x="4" y="100"/>
                    <a:pt x="3" y="100"/>
                    <a:pt x="3" y="100"/>
                  </a:cubicBezTo>
                  <a:cubicBezTo>
                    <a:pt x="3" y="99"/>
                    <a:pt x="3" y="99"/>
                    <a:pt x="3" y="98"/>
                  </a:cubicBezTo>
                  <a:close/>
                  <a:moveTo>
                    <a:pt x="8" y="98"/>
                  </a:moveTo>
                  <a:cubicBezTo>
                    <a:pt x="9" y="98"/>
                    <a:pt x="10" y="98"/>
                    <a:pt x="11" y="98"/>
                  </a:cubicBezTo>
                  <a:cubicBezTo>
                    <a:pt x="11" y="98"/>
                    <a:pt x="11" y="99"/>
                    <a:pt x="11" y="100"/>
                  </a:cubicBezTo>
                  <a:cubicBezTo>
                    <a:pt x="10" y="100"/>
                    <a:pt x="9" y="100"/>
                    <a:pt x="8" y="100"/>
                  </a:cubicBezTo>
                  <a:cubicBezTo>
                    <a:pt x="8" y="99"/>
                    <a:pt x="8" y="98"/>
                    <a:pt x="8" y="98"/>
                  </a:cubicBezTo>
                  <a:close/>
                  <a:moveTo>
                    <a:pt x="11" y="98"/>
                  </a:moveTo>
                  <a:cubicBezTo>
                    <a:pt x="12" y="98"/>
                    <a:pt x="13" y="98"/>
                    <a:pt x="14" y="98"/>
                  </a:cubicBezTo>
                  <a:cubicBezTo>
                    <a:pt x="14" y="98"/>
                    <a:pt x="14" y="99"/>
                    <a:pt x="14" y="100"/>
                  </a:cubicBezTo>
                  <a:cubicBezTo>
                    <a:pt x="13" y="100"/>
                    <a:pt x="12" y="100"/>
                    <a:pt x="11" y="100"/>
                  </a:cubicBezTo>
                  <a:cubicBezTo>
                    <a:pt x="11" y="99"/>
                    <a:pt x="11" y="98"/>
                    <a:pt x="11" y="98"/>
                  </a:cubicBezTo>
                  <a:close/>
                  <a:moveTo>
                    <a:pt x="14" y="98"/>
                  </a:moveTo>
                  <a:cubicBezTo>
                    <a:pt x="15" y="97"/>
                    <a:pt x="16" y="97"/>
                    <a:pt x="17" y="97"/>
                  </a:cubicBezTo>
                  <a:cubicBezTo>
                    <a:pt x="17" y="98"/>
                    <a:pt x="17" y="99"/>
                    <a:pt x="17" y="99"/>
                  </a:cubicBezTo>
                  <a:cubicBezTo>
                    <a:pt x="16" y="100"/>
                    <a:pt x="15" y="100"/>
                    <a:pt x="14" y="100"/>
                  </a:cubicBezTo>
                  <a:cubicBezTo>
                    <a:pt x="14" y="99"/>
                    <a:pt x="14" y="98"/>
                    <a:pt x="14" y="98"/>
                  </a:cubicBezTo>
                  <a:close/>
                  <a:moveTo>
                    <a:pt x="17" y="97"/>
                  </a:moveTo>
                  <a:cubicBezTo>
                    <a:pt x="18" y="97"/>
                    <a:pt x="19" y="97"/>
                    <a:pt x="20" y="97"/>
                  </a:cubicBezTo>
                  <a:cubicBezTo>
                    <a:pt x="20" y="98"/>
                    <a:pt x="20" y="99"/>
                    <a:pt x="20" y="99"/>
                  </a:cubicBezTo>
                  <a:cubicBezTo>
                    <a:pt x="19" y="99"/>
                    <a:pt x="18" y="99"/>
                    <a:pt x="17" y="99"/>
                  </a:cubicBezTo>
                  <a:cubicBezTo>
                    <a:pt x="17" y="99"/>
                    <a:pt x="17" y="98"/>
                    <a:pt x="17" y="97"/>
                  </a:cubicBezTo>
                  <a:close/>
                  <a:moveTo>
                    <a:pt x="21" y="97"/>
                  </a:moveTo>
                  <a:cubicBezTo>
                    <a:pt x="21" y="97"/>
                    <a:pt x="22" y="97"/>
                    <a:pt x="23" y="97"/>
                  </a:cubicBezTo>
                  <a:cubicBezTo>
                    <a:pt x="23" y="98"/>
                    <a:pt x="23" y="99"/>
                    <a:pt x="23" y="99"/>
                  </a:cubicBezTo>
                  <a:cubicBezTo>
                    <a:pt x="22" y="99"/>
                    <a:pt x="21" y="99"/>
                    <a:pt x="21" y="99"/>
                  </a:cubicBezTo>
                  <a:cubicBezTo>
                    <a:pt x="21" y="99"/>
                    <a:pt x="21" y="98"/>
                    <a:pt x="21" y="97"/>
                  </a:cubicBezTo>
                  <a:close/>
                  <a:moveTo>
                    <a:pt x="3" y="94"/>
                  </a:moveTo>
                  <a:cubicBezTo>
                    <a:pt x="3" y="94"/>
                    <a:pt x="4" y="94"/>
                    <a:pt x="5" y="94"/>
                  </a:cubicBezTo>
                  <a:cubicBezTo>
                    <a:pt x="5" y="95"/>
                    <a:pt x="5" y="95"/>
                    <a:pt x="5" y="96"/>
                  </a:cubicBezTo>
                  <a:cubicBezTo>
                    <a:pt x="4" y="96"/>
                    <a:pt x="3" y="96"/>
                    <a:pt x="3" y="96"/>
                  </a:cubicBezTo>
                  <a:cubicBezTo>
                    <a:pt x="3" y="95"/>
                    <a:pt x="3" y="95"/>
                    <a:pt x="3" y="94"/>
                  </a:cubicBezTo>
                  <a:close/>
                  <a:moveTo>
                    <a:pt x="8" y="94"/>
                  </a:moveTo>
                  <a:cubicBezTo>
                    <a:pt x="9" y="94"/>
                    <a:pt x="10" y="94"/>
                    <a:pt x="11" y="94"/>
                  </a:cubicBezTo>
                  <a:cubicBezTo>
                    <a:pt x="11" y="94"/>
                    <a:pt x="11" y="95"/>
                    <a:pt x="11" y="96"/>
                  </a:cubicBezTo>
                  <a:cubicBezTo>
                    <a:pt x="10" y="96"/>
                    <a:pt x="9" y="96"/>
                    <a:pt x="8" y="96"/>
                  </a:cubicBezTo>
                  <a:cubicBezTo>
                    <a:pt x="8" y="95"/>
                    <a:pt x="8" y="95"/>
                    <a:pt x="8" y="94"/>
                  </a:cubicBezTo>
                  <a:close/>
                  <a:moveTo>
                    <a:pt x="11" y="94"/>
                  </a:moveTo>
                  <a:cubicBezTo>
                    <a:pt x="12" y="94"/>
                    <a:pt x="13" y="94"/>
                    <a:pt x="14" y="94"/>
                  </a:cubicBezTo>
                  <a:cubicBezTo>
                    <a:pt x="14" y="94"/>
                    <a:pt x="14" y="95"/>
                    <a:pt x="14" y="96"/>
                  </a:cubicBezTo>
                  <a:cubicBezTo>
                    <a:pt x="13" y="96"/>
                    <a:pt x="12" y="96"/>
                    <a:pt x="11" y="96"/>
                  </a:cubicBezTo>
                  <a:cubicBezTo>
                    <a:pt x="11" y="95"/>
                    <a:pt x="11" y="94"/>
                    <a:pt x="11" y="94"/>
                  </a:cubicBezTo>
                  <a:close/>
                  <a:moveTo>
                    <a:pt x="14" y="94"/>
                  </a:moveTo>
                  <a:cubicBezTo>
                    <a:pt x="15" y="94"/>
                    <a:pt x="16" y="93"/>
                    <a:pt x="17" y="93"/>
                  </a:cubicBezTo>
                  <a:cubicBezTo>
                    <a:pt x="17" y="94"/>
                    <a:pt x="17" y="95"/>
                    <a:pt x="17" y="95"/>
                  </a:cubicBezTo>
                  <a:cubicBezTo>
                    <a:pt x="16" y="96"/>
                    <a:pt x="15" y="96"/>
                    <a:pt x="14" y="96"/>
                  </a:cubicBezTo>
                  <a:cubicBezTo>
                    <a:pt x="14" y="95"/>
                    <a:pt x="14" y="94"/>
                    <a:pt x="14" y="94"/>
                  </a:cubicBezTo>
                  <a:close/>
                  <a:moveTo>
                    <a:pt x="17" y="93"/>
                  </a:moveTo>
                  <a:cubicBezTo>
                    <a:pt x="18" y="93"/>
                    <a:pt x="19" y="93"/>
                    <a:pt x="20" y="93"/>
                  </a:cubicBezTo>
                  <a:cubicBezTo>
                    <a:pt x="20" y="94"/>
                    <a:pt x="20" y="95"/>
                    <a:pt x="20" y="95"/>
                  </a:cubicBezTo>
                  <a:cubicBezTo>
                    <a:pt x="19" y="95"/>
                    <a:pt x="18" y="95"/>
                    <a:pt x="17" y="95"/>
                  </a:cubicBezTo>
                  <a:cubicBezTo>
                    <a:pt x="17" y="95"/>
                    <a:pt x="17" y="94"/>
                    <a:pt x="17" y="93"/>
                  </a:cubicBezTo>
                  <a:close/>
                  <a:moveTo>
                    <a:pt x="21" y="93"/>
                  </a:moveTo>
                  <a:cubicBezTo>
                    <a:pt x="21" y="93"/>
                    <a:pt x="22" y="93"/>
                    <a:pt x="23" y="93"/>
                  </a:cubicBezTo>
                  <a:cubicBezTo>
                    <a:pt x="23" y="94"/>
                    <a:pt x="23" y="94"/>
                    <a:pt x="23" y="95"/>
                  </a:cubicBezTo>
                  <a:cubicBezTo>
                    <a:pt x="22" y="95"/>
                    <a:pt x="21" y="95"/>
                    <a:pt x="21" y="95"/>
                  </a:cubicBezTo>
                  <a:cubicBezTo>
                    <a:pt x="21" y="95"/>
                    <a:pt x="21" y="94"/>
                    <a:pt x="21" y="93"/>
                  </a:cubicBezTo>
                  <a:close/>
                  <a:moveTo>
                    <a:pt x="3" y="90"/>
                  </a:moveTo>
                  <a:cubicBezTo>
                    <a:pt x="3" y="90"/>
                    <a:pt x="4" y="90"/>
                    <a:pt x="5" y="90"/>
                  </a:cubicBezTo>
                  <a:cubicBezTo>
                    <a:pt x="5" y="91"/>
                    <a:pt x="5" y="91"/>
                    <a:pt x="5" y="92"/>
                  </a:cubicBezTo>
                  <a:cubicBezTo>
                    <a:pt x="4" y="92"/>
                    <a:pt x="3" y="92"/>
                    <a:pt x="3" y="92"/>
                  </a:cubicBezTo>
                  <a:cubicBezTo>
                    <a:pt x="3" y="92"/>
                    <a:pt x="3" y="91"/>
                    <a:pt x="3" y="90"/>
                  </a:cubicBezTo>
                  <a:close/>
                  <a:moveTo>
                    <a:pt x="8" y="90"/>
                  </a:moveTo>
                  <a:cubicBezTo>
                    <a:pt x="9" y="90"/>
                    <a:pt x="10" y="90"/>
                    <a:pt x="11" y="90"/>
                  </a:cubicBezTo>
                  <a:cubicBezTo>
                    <a:pt x="11" y="90"/>
                    <a:pt x="11" y="91"/>
                    <a:pt x="11" y="92"/>
                  </a:cubicBezTo>
                  <a:cubicBezTo>
                    <a:pt x="10" y="92"/>
                    <a:pt x="9" y="92"/>
                    <a:pt x="8" y="92"/>
                  </a:cubicBezTo>
                  <a:cubicBezTo>
                    <a:pt x="8" y="91"/>
                    <a:pt x="8" y="91"/>
                    <a:pt x="8" y="90"/>
                  </a:cubicBezTo>
                  <a:close/>
                  <a:moveTo>
                    <a:pt x="11" y="90"/>
                  </a:moveTo>
                  <a:cubicBezTo>
                    <a:pt x="12" y="90"/>
                    <a:pt x="13" y="90"/>
                    <a:pt x="14" y="90"/>
                  </a:cubicBezTo>
                  <a:cubicBezTo>
                    <a:pt x="14" y="90"/>
                    <a:pt x="14" y="91"/>
                    <a:pt x="14" y="92"/>
                  </a:cubicBezTo>
                  <a:cubicBezTo>
                    <a:pt x="13" y="92"/>
                    <a:pt x="12" y="92"/>
                    <a:pt x="11" y="92"/>
                  </a:cubicBezTo>
                  <a:cubicBezTo>
                    <a:pt x="11" y="91"/>
                    <a:pt x="11" y="90"/>
                    <a:pt x="11" y="90"/>
                  </a:cubicBezTo>
                  <a:close/>
                  <a:moveTo>
                    <a:pt x="14" y="90"/>
                  </a:moveTo>
                  <a:cubicBezTo>
                    <a:pt x="15" y="90"/>
                    <a:pt x="16" y="89"/>
                    <a:pt x="17" y="89"/>
                  </a:cubicBezTo>
                  <a:cubicBezTo>
                    <a:pt x="17" y="90"/>
                    <a:pt x="17" y="91"/>
                    <a:pt x="17" y="91"/>
                  </a:cubicBezTo>
                  <a:cubicBezTo>
                    <a:pt x="16" y="92"/>
                    <a:pt x="15" y="92"/>
                    <a:pt x="14" y="92"/>
                  </a:cubicBezTo>
                  <a:cubicBezTo>
                    <a:pt x="14" y="91"/>
                    <a:pt x="14" y="90"/>
                    <a:pt x="14" y="90"/>
                  </a:cubicBezTo>
                  <a:close/>
                  <a:moveTo>
                    <a:pt x="17" y="89"/>
                  </a:moveTo>
                  <a:cubicBezTo>
                    <a:pt x="18" y="89"/>
                    <a:pt x="19" y="89"/>
                    <a:pt x="20" y="89"/>
                  </a:cubicBezTo>
                  <a:cubicBezTo>
                    <a:pt x="20" y="90"/>
                    <a:pt x="20" y="91"/>
                    <a:pt x="20" y="91"/>
                  </a:cubicBezTo>
                  <a:cubicBezTo>
                    <a:pt x="19" y="91"/>
                    <a:pt x="18" y="91"/>
                    <a:pt x="17" y="91"/>
                  </a:cubicBezTo>
                  <a:cubicBezTo>
                    <a:pt x="17" y="91"/>
                    <a:pt x="17" y="90"/>
                    <a:pt x="17" y="89"/>
                  </a:cubicBezTo>
                  <a:close/>
                  <a:moveTo>
                    <a:pt x="21" y="89"/>
                  </a:moveTo>
                  <a:cubicBezTo>
                    <a:pt x="21" y="89"/>
                    <a:pt x="22" y="89"/>
                    <a:pt x="23" y="89"/>
                  </a:cubicBezTo>
                  <a:cubicBezTo>
                    <a:pt x="23" y="90"/>
                    <a:pt x="23" y="90"/>
                    <a:pt x="23" y="91"/>
                  </a:cubicBezTo>
                  <a:cubicBezTo>
                    <a:pt x="22" y="91"/>
                    <a:pt x="21" y="91"/>
                    <a:pt x="21" y="91"/>
                  </a:cubicBezTo>
                  <a:cubicBezTo>
                    <a:pt x="21" y="91"/>
                    <a:pt x="21" y="90"/>
                    <a:pt x="21" y="89"/>
                  </a:cubicBezTo>
                  <a:close/>
                  <a:moveTo>
                    <a:pt x="3" y="86"/>
                  </a:moveTo>
                  <a:cubicBezTo>
                    <a:pt x="3" y="86"/>
                    <a:pt x="4" y="86"/>
                    <a:pt x="5" y="86"/>
                  </a:cubicBezTo>
                  <a:cubicBezTo>
                    <a:pt x="5" y="87"/>
                    <a:pt x="5" y="88"/>
                    <a:pt x="5" y="88"/>
                  </a:cubicBezTo>
                  <a:cubicBezTo>
                    <a:pt x="4" y="88"/>
                    <a:pt x="3" y="88"/>
                    <a:pt x="3" y="88"/>
                  </a:cubicBezTo>
                  <a:cubicBezTo>
                    <a:pt x="3" y="88"/>
                    <a:pt x="3" y="87"/>
                    <a:pt x="3" y="86"/>
                  </a:cubicBezTo>
                  <a:close/>
                  <a:moveTo>
                    <a:pt x="8" y="86"/>
                  </a:moveTo>
                  <a:cubicBezTo>
                    <a:pt x="9" y="86"/>
                    <a:pt x="10" y="86"/>
                    <a:pt x="11" y="86"/>
                  </a:cubicBezTo>
                  <a:cubicBezTo>
                    <a:pt x="11" y="87"/>
                    <a:pt x="11" y="87"/>
                    <a:pt x="11" y="88"/>
                  </a:cubicBezTo>
                  <a:cubicBezTo>
                    <a:pt x="10" y="88"/>
                    <a:pt x="9" y="88"/>
                    <a:pt x="8" y="88"/>
                  </a:cubicBezTo>
                  <a:cubicBezTo>
                    <a:pt x="8" y="87"/>
                    <a:pt x="8" y="87"/>
                    <a:pt x="8" y="86"/>
                  </a:cubicBezTo>
                  <a:close/>
                  <a:moveTo>
                    <a:pt x="11" y="86"/>
                  </a:moveTo>
                  <a:cubicBezTo>
                    <a:pt x="12" y="86"/>
                    <a:pt x="13" y="86"/>
                    <a:pt x="14" y="86"/>
                  </a:cubicBezTo>
                  <a:cubicBezTo>
                    <a:pt x="14" y="86"/>
                    <a:pt x="14" y="87"/>
                    <a:pt x="14" y="88"/>
                  </a:cubicBezTo>
                  <a:cubicBezTo>
                    <a:pt x="13" y="88"/>
                    <a:pt x="12" y="88"/>
                    <a:pt x="11" y="88"/>
                  </a:cubicBezTo>
                  <a:cubicBezTo>
                    <a:pt x="11" y="87"/>
                    <a:pt x="11" y="87"/>
                    <a:pt x="11" y="86"/>
                  </a:cubicBezTo>
                  <a:close/>
                  <a:moveTo>
                    <a:pt x="14" y="86"/>
                  </a:moveTo>
                  <a:cubicBezTo>
                    <a:pt x="15" y="86"/>
                    <a:pt x="16" y="85"/>
                    <a:pt x="17" y="85"/>
                  </a:cubicBezTo>
                  <a:cubicBezTo>
                    <a:pt x="17" y="86"/>
                    <a:pt x="17" y="87"/>
                    <a:pt x="17" y="87"/>
                  </a:cubicBezTo>
                  <a:cubicBezTo>
                    <a:pt x="16" y="88"/>
                    <a:pt x="15" y="88"/>
                    <a:pt x="14" y="88"/>
                  </a:cubicBezTo>
                  <a:cubicBezTo>
                    <a:pt x="14" y="87"/>
                    <a:pt x="14" y="86"/>
                    <a:pt x="14" y="86"/>
                  </a:cubicBezTo>
                  <a:close/>
                  <a:moveTo>
                    <a:pt x="17" y="85"/>
                  </a:moveTo>
                  <a:cubicBezTo>
                    <a:pt x="18" y="85"/>
                    <a:pt x="19" y="85"/>
                    <a:pt x="20" y="85"/>
                  </a:cubicBezTo>
                  <a:cubicBezTo>
                    <a:pt x="20" y="86"/>
                    <a:pt x="20" y="87"/>
                    <a:pt x="20" y="87"/>
                  </a:cubicBezTo>
                  <a:cubicBezTo>
                    <a:pt x="19" y="87"/>
                    <a:pt x="18" y="87"/>
                    <a:pt x="17" y="87"/>
                  </a:cubicBezTo>
                  <a:cubicBezTo>
                    <a:pt x="17" y="87"/>
                    <a:pt x="17" y="86"/>
                    <a:pt x="17" y="85"/>
                  </a:cubicBezTo>
                  <a:close/>
                  <a:moveTo>
                    <a:pt x="21" y="85"/>
                  </a:moveTo>
                  <a:cubicBezTo>
                    <a:pt x="21" y="85"/>
                    <a:pt x="22" y="85"/>
                    <a:pt x="23" y="85"/>
                  </a:cubicBezTo>
                  <a:cubicBezTo>
                    <a:pt x="23" y="86"/>
                    <a:pt x="23" y="86"/>
                    <a:pt x="23" y="87"/>
                  </a:cubicBezTo>
                  <a:cubicBezTo>
                    <a:pt x="22" y="87"/>
                    <a:pt x="21" y="87"/>
                    <a:pt x="21" y="87"/>
                  </a:cubicBezTo>
                  <a:cubicBezTo>
                    <a:pt x="21" y="87"/>
                    <a:pt x="21" y="86"/>
                    <a:pt x="21" y="85"/>
                  </a:cubicBezTo>
                  <a:close/>
                  <a:moveTo>
                    <a:pt x="3" y="83"/>
                  </a:moveTo>
                  <a:cubicBezTo>
                    <a:pt x="3" y="83"/>
                    <a:pt x="4" y="82"/>
                    <a:pt x="5" y="82"/>
                  </a:cubicBezTo>
                  <a:cubicBezTo>
                    <a:pt x="5" y="83"/>
                    <a:pt x="5" y="84"/>
                    <a:pt x="5" y="84"/>
                  </a:cubicBezTo>
                  <a:cubicBezTo>
                    <a:pt x="4" y="84"/>
                    <a:pt x="3" y="85"/>
                    <a:pt x="3" y="85"/>
                  </a:cubicBezTo>
                  <a:cubicBezTo>
                    <a:pt x="3" y="84"/>
                    <a:pt x="3" y="83"/>
                    <a:pt x="3" y="83"/>
                  </a:cubicBezTo>
                  <a:close/>
                  <a:moveTo>
                    <a:pt x="8" y="82"/>
                  </a:moveTo>
                  <a:cubicBezTo>
                    <a:pt x="9" y="82"/>
                    <a:pt x="10" y="82"/>
                    <a:pt x="11" y="82"/>
                  </a:cubicBezTo>
                  <a:cubicBezTo>
                    <a:pt x="11" y="83"/>
                    <a:pt x="11" y="83"/>
                    <a:pt x="11" y="84"/>
                  </a:cubicBezTo>
                  <a:cubicBezTo>
                    <a:pt x="10" y="84"/>
                    <a:pt x="9" y="84"/>
                    <a:pt x="8" y="84"/>
                  </a:cubicBezTo>
                  <a:cubicBezTo>
                    <a:pt x="8" y="83"/>
                    <a:pt x="8" y="83"/>
                    <a:pt x="8" y="82"/>
                  </a:cubicBezTo>
                  <a:close/>
                  <a:moveTo>
                    <a:pt x="11" y="82"/>
                  </a:moveTo>
                  <a:cubicBezTo>
                    <a:pt x="12" y="82"/>
                    <a:pt x="13" y="82"/>
                    <a:pt x="14" y="82"/>
                  </a:cubicBezTo>
                  <a:cubicBezTo>
                    <a:pt x="14" y="82"/>
                    <a:pt x="14" y="83"/>
                    <a:pt x="14" y="84"/>
                  </a:cubicBezTo>
                  <a:cubicBezTo>
                    <a:pt x="13" y="84"/>
                    <a:pt x="12" y="84"/>
                    <a:pt x="11" y="84"/>
                  </a:cubicBezTo>
                  <a:cubicBezTo>
                    <a:pt x="11" y="83"/>
                    <a:pt x="11" y="83"/>
                    <a:pt x="11" y="82"/>
                  </a:cubicBezTo>
                  <a:close/>
                  <a:moveTo>
                    <a:pt x="14" y="82"/>
                  </a:moveTo>
                  <a:cubicBezTo>
                    <a:pt x="15" y="82"/>
                    <a:pt x="16" y="82"/>
                    <a:pt x="17" y="81"/>
                  </a:cubicBezTo>
                  <a:cubicBezTo>
                    <a:pt x="17" y="82"/>
                    <a:pt x="17" y="83"/>
                    <a:pt x="17" y="84"/>
                  </a:cubicBezTo>
                  <a:cubicBezTo>
                    <a:pt x="16" y="84"/>
                    <a:pt x="15" y="84"/>
                    <a:pt x="14" y="84"/>
                  </a:cubicBezTo>
                  <a:cubicBezTo>
                    <a:pt x="14" y="83"/>
                    <a:pt x="14" y="82"/>
                    <a:pt x="14" y="82"/>
                  </a:cubicBezTo>
                  <a:close/>
                  <a:moveTo>
                    <a:pt x="17" y="81"/>
                  </a:moveTo>
                  <a:cubicBezTo>
                    <a:pt x="18" y="81"/>
                    <a:pt x="19" y="81"/>
                    <a:pt x="20" y="81"/>
                  </a:cubicBezTo>
                  <a:cubicBezTo>
                    <a:pt x="20" y="82"/>
                    <a:pt x="20" y="83"/>
                    <a:pt x="20" y="83"/>
                  </a:cubicBezTo>
                  <a:cubicBezTo>
                    <a:pt x="19" y="83"/>
                    <a:pt x="18" y="83"/>
                    <a:pt x="17" y="83"/>
                  </a:cubicBezTo>
                  <a:cubicBezTo>
                    <a:pt x="17" y="83"/>
                    <a:pt x="17" y="82"/>
                    <a:pt x="17" y="81"/>
                  </a:cubicBezTo>
                  <a:close/>
                  <a:moveTo>
                    <a:pt x="21" y="81"/>
                  </a:moveTo>
                  <a:cubicBezTo>
                    <a:pt x="21" y="81"/>
                    <a:pt x="22" y="81"/>
                    <a:pt x="23" y="81"/>
                  </a:cubicBezTo>
                  <a:cubicBezTo>
                    <a:pt x="23" y="82"/>
                    <a:pt x="23" y="82"/>
                    <a:pt x="23" y="83"/>
                  </a:cubicBezTo>
                  <a:cubicBezTo>
                    <a:pt x="22" y="83"/>
                    <a:pt x="21" y="83"/>
                    <a:pt x="21" y="83"/>
                  </a:cubicBezTo>
                  <a:cubicBezTo>
                    <a:pt x="21" y="83"/>
                    <a:pt x="21" y="82"/>
                    <a:pt x="21" y="81"/>
                  </a:cubicBezTo>
                  <a:close/>
                  <a:moveTo>
                    <a:pt x="3" y="79"/>
                  </a:moveTo>
                  <a:cubicBezTo>
                    <a:pt x="3" y="79"/>
                    <a:pt x="4" y="79"/>
                    <a:pt x="5" y="79"/>
                  </a:cubicBezTo>
                  <a:cubicBezTo>
                    <a:pt x="5" y="79"/>
                    <a:pt x="5" y="80"/>
                    <a:pt x="5" y="81"/>
                  </a:cubicBezTo>
                  <a:cubicBezTo>
                    <a:pt x="4" y="81"/>
                    <a:pt x="3" y="81"/>
                    <a:pt x="3" y="81"/>
                  </a:cubicBezTo>
                  <a:cubicBezTo>
                    <a:pt x="3" y="80"/>
                    <a:pt x="3" y="79"/>
                    <a:pt x="3" y="79"/>
                  </a:cubicBezTo>
                  <a:close/>
                  <a:moveTo>
                    <a:pt x="8" y="78"/>
                  </a:moveTo>
                  <a:cubicBezTo>
                    <a:pt x="9" y="78"/>
                    <a:pt x="10" y="78"/>
                    <a:pt x="11" y="78"/>
                  </a:cubicBezTo>
                  <a:cubicBezTo>
                    <a:pt x="11" y="79"/>
                    <a:pt x="11" y="79"/>
                    <a:pt x="11" y="80"/>
                  </a:cubicBezTo>
                  <a:cubicBezTo>
                    <a:pt x="10" y="80"/>
                    <a:pt x="9" y="80"/>
                    <a:pt x="8" y="80"/>
                  </a:cubicBezTo>
                  <a:cubicBezTo>
                    <a:pt x="8" y="80"/>
                    <a:pt x="8" y="79"/>
                    <a:pt x="8" y="78"/>
                  </a:cubicBezTo>
                  <a:close/>
                  <a:moveTo>
                    <a:pt x="11" y="78"/>
                  </a:moveTo>
                  <a:cubicBezTo>
                    <a:pt x="12" y="78"/>
                    <a:pt x="13" y="78"/>
                    <a:pt x="14" y="78"/>
                  </a:cubicBezTo>
                  <a:cubicBezTo>
                    <a:pt x="14" y="78"/>
                    <a:pt x="14" y="79"/>
                    <a:pt x="14" y="80"/>
                  </a:cubicBezTo>
                  <a:cubicBezTo>
                    <a:pt x="13" y="80"/>
                    <a:pt x="12" y="80"/>
                    <a:pt x="11" y="80"/>
                  </a:cubicBezTo>
                  <a:cubicBezTo>
                    <a:pt x="11" y="79"/>
                    <a:pt x="11" y="79"/>
                    <a:pt x="11" y="78"/>
                  </a:cubicBezTo>
                  <a:close/>
                  <a:moveTo>
                    <a:pt x="14" y="78"/>
                  </a:moveTo>
                  <a:cubicBezTo>
                    <a:pt x="15" y="78"/>
                    <a:pt x="16" y="78"/>
                    <a:pt x="17" y="77"/>
                  </a:cubicBezTo>
                  <a:cubicBezTo>
                    <a:pt x="17" y="78"/>
                    <a:pt x="17" y="79"/>
                    <a:pt x="17" y="80"/>
                  </a:cubicBezTo>
                  <a:cubicBezTo>
                    <a:pt x="16" y="80"/>
                    <a:pt x="15" y="80"/>
                    <a:pt x="14" y="80"/>
                  </a:cubicBezTo>
                  <a:cubicBezTo>
                    <a:pt x="14" y="79"/>
                    <a:pt x="14" y="78"/>
                    <a:pt x="14" y="78"/>
                  </a:cubicBezTo>
                  <a:close/>
                  <a:moveTo>
                    <a:pt x="17" y="77"/>
                  </a:moveTo>
                  <a:cubicBezTo>
                    <a:pt x="18" y="77"/>
                    <a:pt x="19" y="77"/>
                    <a:pt x="20" y="77"/>
                  </a:cubicBezTo>
                  <a:cubicBezTo>
                    <a:pt x="20" y="78"/>
                    <a:pt x="20" y="79"/>
                    <a:pt x="20" y="79"/>
                  </a:cubicBezTo>
                  <a:cubicBezTo>
                    <a:pt x="19" y="79"/>
                    <a:pt x="18" y="79"/>
                    <a:pt x="17" y="79"/>
                  </a:cubicBezTo>
                  <a:cubicBezTo>
                    <a:pt x="17" y="79"/>
                    <a:pt x="17" y="78"/>
                    <a:pt x="17" y="77"/>
                  </a:cubicBezTo>
                  <a:close/>
                  <a:moveTo>
                    <a:pt x="21" y="77"/>
                  </a:moveTo>
                  <a:cubicBezTo>
                    <a:pt x="21" y="77"/>
                    <a:pt x="22" y="77"/>
                    <a:pt x="23" y="77"/>
                  </a:cubicBezTo>
                  <a:cubicBezTo>
                    <a:pt x="23" y="78"/>
                    <a:pt x="23" y="78"/>
                    <a:pt x="23" y="79"/>
                  </a:cubicBezTo>
                  <a:cubicBezTo>
                    <a:pt x="22" y="79"/>
                    <a:pt x="21" y="79"/>
                    <a:pt x="21" y="79"/>
                  </a:cubicBezTo>
                  <a:cubicBezTo>
                    <a:pt x="21" y="79"/>
                    <a:pt x="21" y="78"/>
                    <a:pt x="21" y="77"/>
                  </a:cubicBezTo>
                  <a:close/>
                  <a:moveTo>
                    <a:pt x="3" y="75"/>
                  </a:moveTo>
                  <a:cubicBezTo>
                    <a:pt x="3" y="75"/>
                    <a:pt x="4" y="75"/>
                    <a:pt x="5" y="75"/>
                  </a:cubicBezTo>
                  <a:cubicBezTo>
                    <a:pt x="5" y="75"/>
                    <a:pt x="5" y="76"/>
                    <a:pt x="5" y="77"/>
                  </a:cubicBezTo>
                  <a:cubicBezTo>
                    <a:pt x="4" y="77"/>
                    <a:pt x="3" y="77"/>
                    <a:pt x="3" y="77"/>
                  </a:cubicBezTo>
                  <a:cubicBezTo>
                    <a:pt x="3" y="76"/>
                    <a:pt x="3" y="76"/>
                    <a:pt x="3" y="75"/>
                  </a:cubicBezTo>
                  <a:close/>
                  <a:moveTo>
                    <a:pt x="8" y="74"/>
                  </a:moveTo>
                  <a:cubicBezTo>
                    <a:pt x="9" y="74"/>
                    <a:pt x="10" y="74"/>
                    <a:pt x="11" y="74"/>
                  </a:cubicBezTo>
                  <a:cubicBezTo>
                    <a:pt x="11" y="75"/>
                    <a:pt x="11" y="75"/>
                    <a:pt x="11" y="76"/>
                  </a:cubicBezTo>
                  <a:cubicBezTo>
                    <a:pt x="10" y="76"/>
                    <a:pt x="9" y="76"/>
                    <a:pt x="8" y="76"/>
                  </a:cubicBezTo>
                  <a:cubicBezTo>
                    <a:pt x="8" y="76"/>
                    <a:pt x="8" y="75"/>
                    <a:pt x="8" y="74"/>
                  </a:cubicBezTo>
                  <a:close/>
                  <a:moveTo>
                    <a:pt x="11" y="74"/>
                  </a:moveTo>
                  <a:cubicBezTo>
                    <a:pt x="12" y="74"/>
                    <a:pt x="13" y="74"/>
                    <a:pt x="14" y="74"/>
                  </a:cubicBezTo>
                  <a:cubicBezTo>
                    <a:pt x="14" y="74"/>
                    <a:pt x="14" y="75"/>
                    <a:pt x="14" y="76"/>
                  </a:cubicBezTo>
                  <a:cubicBezTo>
                    <a:pt x="13" y="76"/>
                    <a:pt x="12" y="76"/>
                    <a:pt x="11" y="76"/>
                  </a:cubicBezTo>
                  <a:cubicBezTo>
                    <a:pt x="11" y="75"/>
                    <a:pt x="11" y="75"/>
                    <a:pt x="11" y="74"/>
                  </a:cubicBezTo>
                  <a:close/>
                  <a:moveTo>
                    <a:pt x="14" y="74"/>
                  </a:moveTo>
                  <a:cubicBezTo>
                    <a:pt x="15" y="74"/>
                    <a:pt x="16" y="74"/>
                    <a:pt x="17" y="73"/>
                  </a:cubicBezTo>
                  <a:cubicBezTo>
                    <a:pt x="17" y="74"/>
                    <a:pt x="17" y="75"/>
                    <a:pt x="17" y="76"/>
                  </a:cubicBezTo>
                  <a:cubicBezTo>
                    <a:pt x="16" y="76"/>
                    <a:pt x="15" y="76"/>
                    <a:pt x="14" y="76"/>
                  </a:cubicBezTo>
                  <a:cubicBezTo>
                    <a:pt x="14" y="75"/>
                    <a:pt x="14" y="74"/>
                    <a:pt x="14" y="74"/>
                  </a:cubicBezTo>
                  <a:close/>
                  <a:moveTo>
                    <a:pt x="17" y="73"/>
                  </a:moveTo>
                  <a:cubicBezTo>
                    <a:pt x="18" y="73"/>
                    <a:pt x="19" y="73"/>
                    <a:pt x="20" y="73"/>
                  </a:cubicBezTo>
                  <a:cubicBezTo>
                    <a:pt x="20" y="74"/>
                    <a:pt x="20" y="75"/>
                    <a:pt x="20" y="75"/>
                  </a:cubicBezTo>
                  <a:cubicBezTo>
                    <a:pt x="19" y="75"/>
                    <a:pt x="18" y="75"/>
                    <a:pt x="17" y="75"/>
                  </a:cubicBezTo>
                  <a:cubicBezTo>
                    <a:pt x="17" y="75"/>
                    <a:pt x="17" y="74"/>
                    <a:pt x="17" y="73"/>
                  </a:cubicBezTo>
                  <a:close/>
                  <a:moveTo>
                    <a:pt x="21" y="73"/>
                  </a:moveTo>
                  <a:cubicBezTo>
                    <a:pt x="21" y="73"/>
                    <a:pt x="22" y="73"/>
                    <a:pt x="23" y="73"/>
                  </a:cubicBezTo>
                  <a:cubicBezTo>
                    <a:pt x="23" y="74"/>
                    <a:pt x="23" y="74"/>
                    <a:pt x="23" y="75"/>
                  </a:cubicBezTo>
                  <a:cubicBezTo>
                    <a:pt x="22" y="75"/>
                    <a:pt x="21" y="75"/>
                    <a:pt x="21" y="75"/>
                  </a:cubicBezTo>
                  <a:cubicBezTo>
                    <a:pt x="21" y="74"/>
                    <a:pt x="21" y="74"/>
                    <a:pt x="21" y="73"/>
                  </a:cubicBezTo>
                  <a:close/>
                  <a:moveTo>
                    <a:pt x="3" y="71"/>
                  </a:moveTo>
                  <a:cubicBezTo>
                    <a:pt x="3" y="71"/>
                    <a:pt x="4" y="71"/>
                    <a:pt x="5" y="71"/>
                  </a:cubicBezTo>
                  <a:cubicBezTo>
                    <a:pt x="5" y="71"/>
                    <a:pt x="5" y="72"/>
                    <a:pt x="5" y="73"/>
                  </a:cubicBezTo>
                  <a:cubicBezTo>
                    <a:pt x="4" y="73"/>
                    <a:pt x="3" y="73"/>
                    <a:pt x="3" y="73"/>
                  </a:cubicBezTo>
                  <a:cubicBezTo>
                    <a:pt x="3" y="72"/>
                    <a:pt x="3" y="72"/>
                    <a:pt x="3" y="71"/>
                  </a:cubicBezTo>
                  <a:close/>
                  <a:moveTo>
                    <a:pt x="11" y="70"/>
                  </a:moveTo>
                  <a:cubicBezTo>
                    <a:pt x="12" y="70"/>
                    <a:pt x="13" y="70"/>
                    <a:pt x="14" y="70"/>
                  </a:cubicBezTo>
                  <a:cubicBezTo>
                    <a:pt x="14" y="70"/>
                    <a:pt x="14" y="71"/>
                    <a:pt x="14" y="72"/>
                  </a:cubicBezTo>
                  <a:cubicBezTo>
                    <a:pt x="13" y="72"/>
                    <a:pt x="12" y="72"/>
                    <a:pt x="11" y="72"/>
                  </a:cubicBezTo>
                  <a:cubicBezTo>
                    <a:pt x="11" y="71"/>
                    <a:pt x="11" y="71"/>
                    <a:pt x="11" y="70"/>
                  </a:cubicBezTo>
                  <a:close/>
                  <a:moveTo>
                    <a:pt x="3" y="67"/>
                  </a:moveTo>
                  <a:cubicBezTo>
                    <a:pt x="3" y="67"/>
                    <a:pt x="4" y="67"/>
                    <a:pt x="5" y="67"/>
                  </a:cubicBezTo>
                  <a:cubicBezTo>
                    <a:pt x="5" y="68"/>
                    <a:pt x="5" y="68"/>
                    <a:pt x="5" y="69"/>
                  </a:cubicBezTo>
                  <a:cubicBezTo>
                    <a:pt x="4" y="69"/>
                    <a:pt x="3" y="69"/>
                    <a:pt x="3" y="69"/>
                  </a:cubicBezTo>
                  <a:cubicBezTo>
                    <a:pt x="3" y="68"/>
                    <a:pt x="3" y="68"/>
                    <a:pt x="3" y="67"/>
                  </a:cubicBezTo>
                  <a:close/>
                  <a:moveTo>
                    <a:pt x="8" y="66"/>
                  </a:moveTo>
                  <a:cubicBezTo>
                    <a:pt x="9" y="66"/>
                    <a:pt x="10" y="66"/>
                    <a:pt x="11" y="66"/>
                  </a:cubicBezTo>
                  <a:cubicBezTo>
                    <a:pt x="11" y="67"/>
                    <a:pt x="11" y="68"/>
                    <a:pt x="11" y="68"/>
                  </a:cubicBezTo>
                  <a:cubicBezTo>
                    <a:pt x="10" y="68"/>
                    <a:pt x="9" y="68"/>
                    <a:pt x="8" y="68"/>
                  </a:cubicBezTo>
                  <a:cubicBezTo>
                    <a:pt x="8" y="68"/>
                    <a:pt x="8" y="67"/>
                    <a:pt x="8" y="66"/>
                  </a:cubicBezTo>
                  <a:close/>
                  <a:moveTo>
                    <a:pt x="11" y="66"/>
                  </a:moveTo>
                  <a:cubicBezTo>
                    <a:pt x="12" y="66"/>
                    <a:pt x="13" y="66"/>
                    <a:pt x="14" y="66"/>
                  </a:cubicBezTo>
                  <a:cubicBezTo>
                    <a:pt x="14" y="66"/>
                    <a:pt x="14" y="67"/>
                    <a:pt x="14" y="68"/>
                  </a:cubicBezTo>
                  <a:cubicBezTo>
                    <a:pt x="13" y="68"/>
                    <a:pt x="12" y="68"/>
                    <a:pt x="11" y="68"/>
                  </a:cubicBezTo>
                  <a:cubicBezTo>
                    <a:pt x="11" y="67"/>
                    <a:pt x="11" y="67"/>
                    <a:pt x="11" y="66"/>
                  </a:cubicBezTo>
                  <a:close/>
                  <a:moveTo>
                    <a:pt x="3" y="63"/>
                  </a:moveTo>
                  <a:cubicBezTo>
                    <a:pt x="3" y="63"/>
                    <a:pt x="4" y="63"/>
                    <a:pt x="5" y="63"/>
                  </a:cubicBezTo>
                  <a:cubicBezTo>
                    <a:pt x="5" y="64"/>
                    <a:pt x="5" y="64"/>
                    <a:pt x="5" y="65"/>
                  </a:cubicBezTo>
                  <a:cubicBezTo>
                    <a:pt x="4" y="65"/>
                    <a:pt x="3" y="65"/>
                    <a:pt x="3" y="65"/>
                  </a:cubicBezTo>
                  <a:cubicBezTo>
                    <a:pt x="3" y="65"/>
                    <a:pt x="3" y="64"/>
                    <a:pt x="3" y="63"/>
                  </a:cubicBezTo>
                  <a:close/>
                  <a:moveTo>
                    <a:pt x="8" y="63"/>
                  </a:moveTo>
                  <a:cubicBezTo>
                    <a:pt x="9" y="62"/>
                    <a:pt x="10" y="62"/>
                    <a:pt x="11" y="62"/>
                  </a:cubicBezTo>
                  <a:cubicBezTo>
                    <a:pt x="11" y="63"/>
                    <a:pt x="11" y="64"/>
                    <a:pt x="11" y="64"/>
                  </a:cubicBezTo>
                  <a:cubicBezTo>
                    <a:pt x="10" y="64"/>
                    <a:pt x="9" y="64"/>
                    <a:pt x="8" y="65"/>
                  </a:cubicBezTo>
                  <a:cubicBezTo>
                    <a:pt x="8" y="64"/>
                    <a:pt x="8" y="63"/>
                    <a:pt x="8" y="63"/>
                  </a:cubicBezTo>
                  <a:close/>
                  <a:moveTo>
                    <a:pt x="11" y="62"/>
                  </a:moveTo>
                  <a:cubicBezTo>
                    <a:pt x="12" y="62"/>
                    <a:pt x="13" y="62"/>
                    <a:pt x="14" y="62"/>
                  </a:cubicBezTo>
                  <a:cubicBezTo>
                    <a:pt x="14" y="63"/>
                    <a:pt x="14" y="63"/>
                    <a:pt x="14" y="64"/>
                  </a:cubicBezTo>
                  <a:cubicBezTo>
                    <a:pt x="13" y="64"/>
                    <a:pt x="12" y="64"/>
                    <a:pt x="11" y="64"/>
                  </a:cubicBezTo>
                  <a:cubicBezTo>
                    <a:pt x="11" y="64"/>
                    <a:pt x="11" y="63"/>
                    <a:pt x="11" y="62"/>
                  </a:cubicBezTo>
                  <a:close/>
                  <a:moveTo>
                    <a:pt x="3" y="59"/>
                  </a:moveTo>
                  <a:cubicBezTo>
                    <a:pt x="3" y="59"/>
                    <a:pt x="4" y="59"/>
                    <a:pt x="5" y="59"/>
                  </a:cubicBezTo>
                  <a:cubicBezTo>
                    <a:pt x="5" y="60"/>
                    <a:pt x="5" y="60"/>
                    <a:pt x="5" y="61"/>
                  </a:cubicBezTo>
                  <a:cubicBezTo>
                    <a:pt x="4" y="61"/>
                    <a:pt x="3" y="61"/>
                    <a:pt x="3" y="61"/>
                  </a:cubicBezTo>
                  <a:cubicBezTo>
                    <a:pt x="3" y="61"/>
                    <a:pt x="3" y="60"/>
                    <a:pt x="3" y="59"/>
                  </a:cubicBezTo>
                  <a:close/>
                  <a:moveTo>
                    <a:pt x="8" y="59"/>
                  </a:moveTo>
                  <a:cubicBezTo>
                    <a:pt x="9" y="59"/>
                    <a:pt x="10" y="58"/>
                    <a:pt x="11" y="58"/>
                  </a:cubicBezTo>
                  <a:cubicBezTo>
                    <a:pt x="11" y="59"/>
                    <a:pt x="11" y="60"/>
                    <a:pt x="11" y="60"/>
                  </a:cubicBezTo>
                  <a:cubicBezTo>
                    <a:pt x="10" y="60"/>
                    <a:pt x="9" y="61"/>
                    <a:pt x="8" y="61"/>
                  </a:cubicBezTo>
                  <a:cubicBezTo>
                    <a:pt x="8" y="60"/>
                    <a:pt x="8" y="59"/>
                    <a:pt x="8" y="59"/>
                  </a:cubicBezTo>
                  <a:close/>
                  <a:moveTo>
                    <a:pt x="11" y="58"/>
                  </a:moveTo>
                  <a:cubicBezTo>
                    <a:pt x="12" y="58"/>
                    <a:pt x="13" y="58"/>
                    <a:pt x="14" y="58"/>
                  </a:cubicBezTo>
                  <a:cubicBezTo>
                    <a:pt x="14" y="59"/>
                    <a:pt x="14" y="59"/>
                    <a:pt x="14" y="60"/>
                  </a:cubicBezTo>
                  <a:cubicBezTo>
                    <a:pt x="13" y="60"/>
                    <a:pt x="12" y="60"/>
                    <a:pt x="11" y="60"/>
                  </a:cubicBezTo>
                  <a:cubicBezTo>
                    <a:pt x="11" y="60"/>
                    <a:pt x="11" y="59"/>
                    <a:pt x="11" y="58"/>
                  </a:cubicBezTo>
                  <a:close/>
                  <a:moveTo>
                    <a:pt x="3" y="56"/>
                  </a:moveTo>
                  <a:cubicBezTo>
                    <a:pt x="3" y="55"/>
                    <a:pt x="4" y="55"/>
                    <a:pt x="5" y="55"/>
                  </a:cubicBezTo>
                  <a:cubicBezTo>
                    <a:pt x="5" y="56"/>
                    <a:pt x="5" y="57"/>
                    <a:pt x="5" y="57"/>
                  </a:cubicBezTo>
                  <a:cubicBezTo>
                    <a:pt x="4" y="57"/>
                    <a:pt x="3" y="57"/>
                    <a:pt x="3" y="58"/>
                  </a:cubicBezTo>
                  <a:cubicBezTo>
                    <a:pt x="3" y="57"/>
                    <a:pt x="3" y="56"/>
                    <a:pt x="3" y="56"/>
                  </a:cubicBezTo>
                  <a:close/>
                  <a:moveTo>
                    <a:pt x="8" y="55"/>
                  </a:moveTo>
                  <a:cubicBezTo>
                    <a:pt x="9" y="55"/>
                    <a:pt x="10" y="54"/>
                    <a:pt x="11" y="54"/>
                  </a:cubicBezTo>
                  <a:cubicBezTo>
                    <a:pt x="11" y="55"/>
                    <a:pt x="11" y="56"/>
                    <a:pt x="11" y="56"/>
                  </a:cubicBezTo>
                  <a:cubicBezTo>
                    <a:pt x="10" y="56"/>
                    <a:pt x="9" y="57"/>
                    <a:pt x="8" y="57"/>
                  </a:cubicBezTo>
                  <a:cubicBezTo>
                    <a:pt x="8" y="56"/>
                    <a:pt x="8" y="55"/>
                    <a:pt x="8" y="55"/>
                  </a:cubicBezTo>
                  <a:close/>
                  <a:moveTo>
                    <a:pt x="11" y="54"/>
                  </a:moveTo>
                  <a:cubicBezTo>
                    <a:pt x="12" y="54"/>
                    <a:pt x="13" y="54"/>
                    <a:pt x="14" y="54"/>
                  </a:cubicBezTo>
                  <a:cubicBezTo>
                    <a:pt x="14" y="55"/>
                    <a:pt x="14" y="55"/>
                    <a:pt x="14" y="56"/>
                  </a:cubicBezTo>
                  <a:cubicBezTo>
                    <a:pt x="13" y="56"/>
                    <a:pt x="12" y="56"/>
                    <a:pt x="11" y="56"/>
                  </a:cubicBezTo>
                  <a:cubicBezTo>
                    <a:pt x="11" y="56"/>
                    <a:pt x="11" y="55"/>
                    <a:pt x="11" y="54"/>
                  </a:cubicBezTo>
                  <a:close/>
                  <a:moveTo>
                    <a:pt x="21" y="53"/>
                  </a:moveTo>
                  <a:cubicBezTo>
                    <a:pt x="21" y="53"/>
                    <a:pt x="22" y="53"/>
                    <a:pt x="23" y="53"/>
                  </a:cubicBezTo>
                  <a:cubicBezTo>
                    <a:pt x="23" y="53"/>
                    <a:pt x="23" y="54"/>
                    <a:pt x="23" y="55"/>
                  </a:cubicBezTo>
                  <a:cubicBezTo>
                    <a:pt x="22" y="55"/>
                    <a:pt x="21" y="55"/>
                    <a:pt x="21" y="55"/>
                  </a:cubicBezTo>
                  <a:cubicBezTo>
                    <a:pt x="21" y="54"/>
                    <a:pt x="21" y="54"/>
                    <a:pt x="21" y="53"/>
                  </a:cubicBezTo>
                  <a:close/>
                  <a:moveTo>
                    <a:pt x="8" y="51"/>
                  </a:moveTo>
                  <a:cubicBezTo>
                    <a:pt x="9" y="51"/>
                    <a:pt x="10" y="51"/>
                    <a:pt x="11" y="50"/>
                  </a:cubicBezTo>
                  <a:cubicBezTo>
                    <a:pt x="11" y="51"/>
                    <a:pt x="11" y="52"/>
                    <a:pt x="11" y="52"/>
                  </a:cubicBezTo>
                  <a:cubicBezTo>
                    <a:pt x="10" y="53"/>
                    <a:pt x="9" y="53"/>
                    <a:pt x="8" y="53"/>
                  </a:cubicBezTo>
                  <a:cubicBezTo>
                    <a:pt x="8" y="52"/>
                    <a:pt x="8" y="51"/>
                    <a:pt x="8" y="51"/>
                  </a:cubicBezTo>
                  <a:close/>
                  <a:moveTo>
                    <a:pt x="11" y="50"/>
                  </a:moveTo>
                  <a:cubicBezTo>
                    <a:pt x="12" y="50"/>
                    <a:pt x="13" y="50"/>
                    <a:pt x="14" y="50"/>
                  </a:cubicBezTo>
                  <a:cubicBezTo>
                    <a:pt x="14" y="51"/>
                    <a:pt x="14" y="51"/>
                    <a:pt x="14" y="52"/>
                  </a:cubicBezTo>
                  <a:cubicBezTo>
                    <a:pt x="13" y="52"/>
                    <a:pt x="12" y="52"/>
                    <a:pt x="11" y="52"/>
                  </a:cubicBezTo>
                  <a:cubicBezTo>
                    <a:pt x="11" y="52"/>
                    <a:pt x="11" y="51"/>
                    <a:pt x="11" y="50"/>
                  </a:cubicBezTo>
                  <a:close/>
                  <a:moveTo>
                    <a:pt x="14" y="50"/>
                  </a:moveTo>
                  <a:cubicBezTo>
                    <a:pt x="15" y="50"/>
                    <a:pt x="16" y="50"/>
                    <a:pt x="17" y="49"/>
                  </a:cubicBezTo>
                  <a:cubicBezTo>
                    <a:pt x="17" y="50"/>
                    <a:pt x="17" y="51"/>
                    <a:pt x="17" y="52"/>
                  </a:cubicBezTo>
                  <a:cubicBezTo>
                    <a:pt x="16" y="52"/>
                    <a:pt x="15" y="52"/>
                    <a:pt x="14" y="52"/>
                  </a:cubicBezTo>
                  <a:cubicBezTo>
                    <a:pt x="14" y="51"/>
                    <a:pt x="14" y="51"/>
                    <a:pt x="14" y="50"/>
                  </a:cubicBezTo>
                  <a:close/>
                  <a:moveTo>
                    <a:pt x="17" y="49"/>
                  </a:moveTo>
                  <a:cubicBezTo>
                    <a:pt x="18" y="49"/>
                    <a:pt x="19" y="49"/>
                    <a:pt x="20" y="49"/>
                  </a:cubicBezTo>
                  <a:cubicBezTo>
                    <a:pt x="20" y="50"/>
                    <a:pt x="20" y="50"/>
                    <a:pt x="20" y="51"/>
                  </a:cubicBezTo>
                  <a:cubicBezTo>
                    <a:pt x="19" y="51"/>
                    <a:pt x="18" y="51"/>
                    <a:pt x="17" y="51"/>
                  </a:cubicBezTo>
                  <a:cubicBezTo>
                    <a:pt x="17" y="51"/>
                    <a:pt x="17" y="50"/>
                    <a:pt x="17" y="49"/>
                  </a:cubicBezTo>
                  <a:close/>
                  <a:moveTo>
                    <a:pt x="21" y="49"/>
                  </a:moveTo>
                  <a:cubicBezTo>
                    <a:pt x="21" y="49"/>
                    <a:pt x="22" y="49"/>
                    <a:pt x="23" y="49"/>
                  </a:cubicBezTo>
                  <a:cubicBezTo>
                    <a:pt x="23" y="49"/>
                    <a:pt x="23" y="50"/>
                    <a:pt x="23" y="51"/>
                  </a:cubicBezTo>
                  <a:cubicBezTo>
                    <a:pt x="22" y="51"/>
                    <a:pt x="21" y="51"/>
                    <a:pt x="21" y="51"/>
                  </a:cubicBezTo>
                  <a:cubicBezTo>
                    <a:pt x="21" y="50"/>
                    <a:pt x="21" y="50"/>
                    <a:pt x="21" y="49"/>
                  </a:cubicBezTo>
                  <a:close/>
                  <a:moveTo>
                    <a:pt x="8" y="47"/>
                  </a:moveTo>
                  <a:cubicBezTo>
                    <a:pt x="9" y="47"/>
                    <a:pt x="10" y="47"/>
                    <a:pt x="11" y="46"/>
                  </a:cubicBezTo>
                  <a:cubicBezTo>
                    <a:pt x="11" y="47"/>
                    <a:pt x="11" y="48"/>
                    <a:pt x="11" y="49"/>
                  </a:cubicBezTo>
                  <a:cubicBezTo>
                    <a:pt x="10" y="49"/>
                    <a:pt x="9" y="49"/>
                    <a:pt x="8" y="49"/>
                  </a:cubicBezTo>
                  <a:cubicBezTo>
                    <a:pt x="8" y="48"/>
                    <a:pt x="8" y="48"/>
                    <a:pt x="8" y="47"/>
                  </a:cubicBezTo>
                  <a:close/>
                  <a:moveTo>
                    <a:pt x="11" y="46"/>
                  </a:moveTo>
                  <a:cubicBezTo>
                    <a:pt x="12" y="46"/>
                    <a:pt x="13" y="46"/>
                    <a:pt x="14" y="46"/>
                  </a:cubicBezTo>
                  <a:cubicBezTo>
                    <a:pt x="14" y="47"/>
                    <a:pt x="14" y="47"/>
                    <a:pt x="14" y="48"/>
                  </a:cubicBezTo>
                  <a:cubicBezTo>
                    <a:pt x="13" y="48"/>
                    <a:pt x="12" y="48"/>
                    <a:pt x="11" y="48"/>
                  </a:cubicBezTo>
                  <a:cubicBezTo>
                    <a:pt x="11" y="48"/>
                    <a:pt x="11" y="47"/>
                    <a:pt x="11" y="46"/>
                  </a:cubicBezTo>
                  <a:close/>
                  <a:moveTo>
                    <a:pt x="14" y="46"/>
                  </a:moveTo>
                  <a:cubicBezTo>
                    <a:pt x="15" y="46"/>
                    <a:pt x="16" y="46"/>
                    <a:pt x="17" y="45"/>
                  </a:cubicBezTo>
                  <a:cubicBezTo>
                    <a:pt x="17" y="46"/>
                    <a:pt x="17" y="47"/>
                    <a:pt x="17" y="48"/>
                  </a:cubicBezTo>
                  <a:cubicBezTo>
                    <a:pt x="16" y="48"/>
                    <a:pt x="15" y="48"/>
                    <a:pt x="14" y="48"/>
                  </a:cubicBezTo>
                  <a:cubicBezTo>
                    <a:pt x="14" y="47"/>
                    <a:pt x="14" y="47"/>
                    <a:pt x="14" y="46"/>
                  </a:cubicBezTo>
                  <a:close/>
                  <a:moveTo>
                    <a:pt x="17" y="45"/>
                  </a:moveTo>
                  <a:cubicBezTo>
                    <a:pt x="18" y="45"/>
                    <a:pt x="19" y="45"/>
                    <a:pt x="20" y="45"/>
                  </a:cubicBezTo>
                  <a:cubicBezTo>
                    <a:pt x="20" y="46"/>
                    <a:pt x="20" y="46"/>
                    <a:pt x="20" y="47"/>
                  </a:cubicBezTo>
                  <a:cubicBezTo>
                    <a:pt x="19" y="47"/>
                    <a:pt x="18" y="47"/>
                    <a:pt x="17" y="47"/>
                  </a:cubicBezTo>
                  <a:cubicBezTo>
                    <a:pt x="17" y="47"/>
                    <a:pt x="17" y="46"/>
                    <a:pt x="17" y="45"/>
                  </a:cubicBezTo>
                  <a:close/>
                  <a:moveTo>
                    <a:pt x="21" y="45"/>
                  </a:moveTo>
                  <a:cubicBezTo>
                    <a:pt x="21" y="45"/>
                    <a:pt x="22" y="45"/>
                    <a:pt x="23" y="44"/>
                  </a:cubicBezTo>
                  <a:cubicBezTo>
                    <a:pt x="23" y="45"/>
                    <a:pt x="23" y="46"/>
                    <a:pt x="23" y="47"/>
                  </a:cubicBezTo>
                  <a:cubicBezTo>
                    <a:pt x="22" y="47"/>
                    <a:pt x="21" y="47"/>
                    <a:pt x="21" y="47"/>
                  </a:cubicBezTo>
                  <a:cubicBezTo>
                    <a:pt x="21" y="46"/>
                    <a:pt x="21" y="46"/>
                    <a:pt x="21" y="45"/>
                  </a:cubicBezTo>
                  <a:close/>
                  <a:moveTo>
                    <a:pt x="3" y="44"/>
                  </a:moveTo>
                  <a:cubicBezTo>
                    <a:pt x="3" y="44"/>
                    <a:pt x="4" y="44"/>
                    <a:pt x="5" y="44"/>
                  </a:cubicBezTo>
                  <a:cubicBezTo>
                    <a:pt x="5" y="44"/>
                    <a:pt x="5" y="45"/>
                    <a:pt x="5" y="46"/>
                  </a:cubicBezTo>
                  <a:cubicBezTo>
                    <a:pt x="4" y="46"/>
                    <a:pt x="3" y="46"/>
                    <a:pt x="3" y="46"/>
                  </a:cubicBezTo>
                  <a:cubicBezTo>
                    <a:pt x="3" y="45"/>
                    <a:pt x="3" y="45"/>
                    <a:pt x="3" y="44"/>
                  </a:cubicBezTo>
                  <a:close/>
                  <a:moveTo>
                    <a:pt x="8" y="43"/>
                  </a:moveTo>
                  <a:cubicBezTo>
                    <a:pt x="9" y="43"/>
                    <a:pt x="10" y="43"/>
                    <a:pt x="11" y="43"/>
                  </a:cubicBezTo>
                  <a:cubicBezTo>
                    <a:pt x="11" y="43"/>
                    <a:pt x="11" y="44"/>
                    <a:pt x="11" y="45"/>
                  </a:cubicBezTo>
                  <a:cubicBezTo>
                    <a:pt x="10" y="45"/>
                    <a:pt x="9" y="45"/>
                    <a:pt x="8" y="45"/>
                  </a:cubicBezTo>
                  <a:cubicBezTo>
                    <a:pt x="8" y="44"/>
                    <a:pt x="8" y="44"/>
                    <a:pt x="8" y="43"/>
                  </a:cubicBezTo>
                  <a:close/>
                  <a:moveTo>
                    <a:pt x="11" y="42"/>
                  </a:moveTo>
                  <a:cubicBezTo>
                    <a:pt x="12" y="42"/>
                    <a:pt x="13" y="42"/>
                    <a:pt x="14" y="42"/>
                  </a:cubicBezTo>
                  <a:cubicBezTo>
                    <a:pt x="14" y="43"/>
                    <a:pt x="14" y="43"/>
                    <a:pt x="14" y="44"/>
                  </a:cubicBezTo>
                  <a:cubicBezTo>
                    <a:pt x="13" y="44"/>
                    <a:pt x="12" y="44"/>
                    <a:pt x="11" y="44"/>
                  </a:cubicBezTo>
                  <a:cubicBezTo>
                    <a:pt x="11" y="44"/>
                    <a:pt x="11" y="43"/>
                    <a:pt x="11" y="42"/>
                  </a:cubicBezTo>
                  <a:close/>
                  <a:moveTo>
                    <a:pt x="14" y="42"/>
                  </a:moveTo>
                  <a:cubicBezTo>
                    <a:pt x="15" y="42"/>
                    <a:pt x="16" y="42"/>
                    <a:pt x="17" y="41"/>
                  </a:cubicBezTo>
                  <a:cubicBezTo>
                    <a:pt x="17" y="42"/>
                    <a:pt x="17" y="43"/>
                    <a:pt x="17" y="44"/>
                  </a:cubicBezTo>
                  <a:cubicBezTo>
                    <a:pt x="16" y="44"/>
                    <a:pt x="15" y="44"/>
                    <a:pt x="14" y="44"/>
                  </a:cubicBezTo>
                  <a:cubicBezTo>
                    <a:pt x="14" y="43"/>
                    <a:pt x="14" y="43"/>
                    <a:pt x="14" y="42"/>
                  </a:cubicBezTo>
                  <a:close/>
                  <a:moveTo>
                    <a:pt x="17" y="41"/>
                  </a:moveTo>
                  <a:cubicBezTo>
                    <a:pt x="18" y="41"/>
                    <a:pt x="19" y="41"/>
                    <a:pt x="20" y="41"/>
                  </a:cubicBezTo>
                  <a:cubicBezTo>
                    <a:pt x="20" y="42"/>
                    <a:pt x="20" y="42"/>
                    <a:pt x="20" y="43"/>
                  </a:cubicBezTo>
                  <a:cubicBezTo>
                    <a:pt x="19" y="43"/>
                    <a:pt x="18" y="43"/>
                    <a:pt x="17" y="43"/>
                  </a:cubicBezTo>
                  <a:cubicBezTo>
                    <a:pt x="17" y="43"/>
                    <a:pt x="17" y="42"/>
                    <a:pt x="17" y="41"/>
                  </a:cubicBezTo>
                  <a:close/>
                  <a:moveTo>
                    <a:pt x="21" y="41"/>
                  </a:moveTo>
                  <a:cubicBezTo>
                    <a:pt x="21" y="41"/>
                    <a:pt x="22" y="41"/>
                    <a:pt x="23" y="40"/>
                  </a:cubicBezTo>
                  <a:cubicBezTo>
                    <a:pt x="23" y="41"/>
                    <a:pt x="23" y="42"/>
                    <a:pt x="23" y="42"/>
                  </a:cubicBezTo>
                  <a:cubicBezTo>
                    <a:pt x="22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1"/>
                  </a:cubicBezTo>
                  <a:close/>
                  <a:moveTo>
                    <a:pt x="3" y="40"/>
                  </a:moveTo>
                  <a:cubicBezTo>
                    <a:pt x="3" y="40"/>
                    <a:pt x="4" y="40"/>
                    <a:pt x="5" y="40"/>
                  </a:cubicBezTo>
                  <a:cubicBezTo>
                    <a:pt x="5" y="40"/>
                    <a:pt x="5" y="41"/>
                    <a:pt x="5" y="42"/>
                  </a:cubicBezTo>
                  <a:cubicBezTo>
                    <a:pt x="4" y="42"/>
                    <a:pt x="3" y="42"/>
                    <a:pt x="3" y="42"/>
                  </a:cubicBezTo>
                  <a:cubicBezTo>
                    <a:pt x="3" y="41"/>
                    <a:pt x="3" y="41"/>
                    <a:pt x="3" y="40"/>
                  </a:cubicBezTo>
                  <a:close/>
                  <a:moveTo>
                    <a:pt x="8" y="39"/>
                  </a:moveTo>
                  <a:cubicBezTo>
                    <a:pt x="9" y="39"/>
                    <a:pt x="10" y="39"/>
                    <a:pt x="11" y="39"/>
                  </a:cubicBezTo>
                  <a:cubicBezTo>
                    <a:pt x="11" y="39"/>
                    <a:pt x="11" y="40"/>
                    <a:pt x="11" y="41"/>
                  </a:cubicBezTo>
                  <a:cubicBezTo>
                    <a:pt x="10" y="41"/>
                    <a:pt x="9" y="41"/>
                    <a:pt x="8" y="41"/>
                  </a:cubicBezTo>
                  <a:cubicBezTo>
                    <a:pt x="8" y="40"/>
                    <a:pt x="8" y="40"/>
                    <a:pt x="8" y="39"/>
                  </a:cubicBezTo>
                  <a:close/>
                  <a:moveTo>
                    <a:pt x="11" y="38"/>
                  </a:moveTo>
                  <a:cubicBezTo>
                    <a:pt x="12" y="38"/>
                    <a:pt x="13" y="38"/>
                    <a:pt x="14" y="38"/>
                  </a:cubicBezTo>
                  <a:cubicBezTo>
                    <a:pt x="14" y="39"/>
                    <a:pt x="14" y="39"/>
                    <a:pt x="14" y="40"/>
                  </a:cubicBezTo>
                  <a:cubicBezTo>
                    <a:pt x="13" y="40"/>
                    <a:pt x="12" y="40"/>
                    <a:pt x="11" y="41"/>
                  </a:cubicBezTo>
                  <a:cubicBezTo>
                    <a:pt x="11" y="40"/>
                    <a:pt x="11" y="39"/>
                    <a:pt x="11" y="38"/>
                  </a:cubicBezTo>
                  <a:close/>
                  <a:moveTo>
                    <a:pt x="14" y="38"/>
                  </a:moveTo>
                  <a:cubicBezTo>
                    <a:pt x="15" y="38"/>
                    <a:pt x="16" y="38"/>
                    <a:pt x="17" y="37"/>
                  </a:cubicBezTo>
                  <a:cubicBezTo>
                    <a:pt x="17" y="38"/>
                    <a:pt x="17" y="39"/>
                    <a:pt x="17" y="40"/>
                  </a:cubicBezTo>
                  <a:cubicBezTo>
                    <a:pt x="16" y="40"/>
                    <a:pt x="15" y="40"/>
                    <a:pt x="14" y="40"/>
                  </a:cubicBezTo>
                  <a:cubicBezTo>
                    <a:pt x="14" y="39"/>
                    <a:pt x="14" y="39"/>
                    <a:pt x="14" y="38"/>
                  </a:cubicBezTo>
                  <a:close/>
                  <a:moveTo>
                    <a:pt x="17" y="37"/>
                  </a:moveTo>
                  <a:cubicBezTo>
                    <a:pt x="18" y="37"/>
                    <a:pt x="19" y="37"/>
                    <a:pt x="20" y="37"/>
                  </a:cubicBezTo>
                  <a:cubicBezTo>
                    <a:pt x="20" y="38"/>
                    <a:pt x="20" y="38"/>
                    <a:pt x="20" y="39"/>
                  </a:cubicBezTo>
                  <a:cubicBezTo>
                    <a:pt x="19" y="39"/>
                    <a:pt x="18" y="39"/>
                    <a:pt x="17" y="39"/>
                  </a:cubicBezTo>
                  <a:cubicBezTo>
                    <a:pt x="17" y="39"/>
                    <a:pt x="17" y="38"/>
                    <a:pt x="17" y="37"/>
                  </a:cubicBezTo>
                  <a:close/>
                  <a:moveTo>
                    <a:pt x="21" y="37"/>
                  </a:moveTo>
                  <a:cubicBezTo>
                    <a:pt x="21" y="37"/>
                    <a:pt x="22" y="36"/>
                    <a:pt x="23" y="36"/>
                  </a:cubicBezTo>
                  <a:cubicBezTo>
                    <a:pt x="23" y="37"/>
                    <a:pt x="23" y="38"/>
                    <a:pt x="23" y="38"/>
                  </a:cubicBezTo>
                  <a:cubicBezTo>
                    <a:pt x="22" y="39"/>
                    <a:pt x="21" y="39"/>
                    <a:pt x="21" y="39"/>
                  </a:cubicBezTo>
                  <a:cubicBezTo>
                    <a:pt x="21" y="38"/>
                    <a:pt x="21" y="37"/>
                    <a:pt x="21" y="37"/>
                  </a:cubicBezTo>
                  <a:close/>
                  <a:moveTo>
                    <a:pt x="3" y="36"/>
                  </a:moveTo>
                  <a:cubicBezTo>
                    <a:pt x="3" y="36"/>
                    <a:pt x="4" y="36"/>
                    <a:pt x="5" y="36"/>
                  </a:cubicBezTo>
                  <a:cubicBezTo>
                    <a:pt x="5" y="36"/>
                    <a:pt x="5" y="37"/>
                    <a:pt x="5" y="38"/>
                  </a:cubicBezTo>
                  <a:cubicBezTo>
                    <a:pt x="4" y="38"/>
                    <a:pt x="3" y="38"/>
                    <a:pt x="3" y="38"/>
                  </a:cubicBezTo>
                  <a:cubicBezTo>
                    <a:pt x="3" y="38"/>
                    <a:pt x="3" y="37"/>
                    <a:pt x="3" y="36"/>
                  </a:cubicBezTo>
                  <a:close/>
                  <a:moveTo>
                    <a:pt x="8" y="35"/>
                  </a:moveTo>
                  <a:cubicBezTo>
                    <a:pt x="9" y="35"/>
                    <a:pt x="10" y="35"/>
                    <a:pt x="11" y="35"/>
                  </a:cubicBezTo>
                  <a:cubicBezTo>
                    <a:pt x="11" y="35"/>
                    <a:pt x="11" y="36"/>
                    <a:pt x="11" y="37"/>
                  </a:cubicBezTo>
                  <a:cubicBezTo>
                    <a:pt x="10" y="37"/>
                    <a:pt x="9" y="37"/>
                    <a:pt x="8" y="37"/>
                  </a:cubicBezTo>
                  <a:cubicBezTo>
                    <a:pt x="8" y="36"/>
                    <a:pt x="8" y="36"/>
                    <a:pt x="8" y="35"/>
                  </a:cubicBezTo>
                  <a:close/>
                  <a:moveTo>
                    <a:pt x="11" y="35"/>
                  </a:moveTo>
                  <a:cubicBezTo>
                    <a:pt x="12" y="34"/>
                    <a:pt x="13" y="34"/>
                    <a:pt x="14" y="34"/>
                  </a:cubicBezTo>
                  <a:cubicBezTo>
                    <a:pt x="14" y="35"/>
                    <a:pt x="14" y="35"/>
                    <a:pt x="14" y="36"/>
                  </a:cubicBezTo>
                  <a:cubicBezTo>
                    <a:pt x="13" y="36"/>
                    <a:pt x="12" y="36"/>
                    <a:pt x="11" y="37"/>
                  </a:cubicBezTo>
                  <a:cubicBezTo>
                    <a:pt x="11" y="36"/>
                    <a:pt x="11" y="35"/>
                    <a:pt x="11" y="35"/>
                  </a:cubicBezTo>
                  <a:close/>
                  <a:moveTo>
                    <a:pt x="14" y="34"/>
                  </a:moveTo>
                  <a:cubicBezTo>
                    <a:pt x="15" y="34"/>
                    <a:pt x="16" y="34"/>
                    <a:pt x="17" y="33"/>
                  </a:cubicBezTo>
                  <a:cubicBezTo>
                    <a:pt x="17" y="34"/>
                    <a:pt x="17" y="35"/>
                    <a:pt x="17" y="36"/>
                  </a:cubicBezTo>
                  <a:cubicBezTo>
                    <a:pt x="16" y="36"/>
                    <a:pt x="15" y="36"/>
                    <a:pt x="14" y="36"/>
                  </a:cubicBezTo>
                  <a:cubicBezTo>
                    <a:pt x="14" y="35"/>
                    <a:pt x="14" y="35"/>
                    <a:pt x="14" y="34"/>
                  </a:cubicBezTo>
                  <a:close/>
                  <a:moveTo>
                    <a:pt x="17" y="33"/>
                  </a:moveTo>
                  <a:cubicBezTo>
                    <a:pt x="18" y="33"/>
                    <a:pt x="19" y="33"/>
                    <a:pt x="20" y="33"/>
                  </a:cubicBezTo>
                  <a:cubicBezTo>
                    <a:pt x="20" y="34"/>
                    <a:pt x="20" y="34"/>
                    <a:pt x="20" y="35"/>
                  </a:cubicBezTo>
                  <a:cubicBezTo>
                    <a:pt x="19" y="35"/>
                    <a:pt x="18" y="35"/>
                    <a:pt x="17" y="35"/>
                  </a:cubicBezTo>
                  <a:cubicBezTo>
                    <a:pt x="17" y="35"/>
                    <a:pt x="17" y="34"/>
                    <a:pt x="17" y="33"/>
                  </a:cubicBezTo>
                  <a:close/>
                  <a:moveTo>
                    <a:pt x="21" y="33"/>
                  </a:moveTo>
                  <a:cubicBezTo>
                    <a:pt x="21" y="33"/>
                    <a:pt x="22" y="32"/>
                    <a:pt x="23" y="32"/>
                  </a:cubicBezTo>
                  <a:cubicBezTo>
                    <a:pt x="23" y="33"/>
                    <a:pt x="23" y="34"/>
                    <a:pt x="23" y="34"/>
                  </a:cubicBezTo>
                  <a:cubicBezTo>
                    <a:pt x="22" y="35"/>
                    <a:pt x="21" y="35"/>
                    <a:pt x="21" y="35"/>
                  </a:cubicBezTo>
                  <a:cubicBezTo>
                    <a:pt x="21" y="34"/>
                    <a:pt x="21" y="33"/>
                    <a:pt x="21" y="33"/>
                  </a:cubicBezTo>
                  <a:close/>
                  <a:moveTo>
                    <a:pt x="8" y="31"/>
                  </a:moveTo>
                  <a:cubicBezTo>
                    <a:pt x="9" y="31"/>
                    <a:pt x="10" y="31"/>
                    <a:pt x="11" y="31"/>
                  </a:cubicBezTo>
                  <a:cubicBezTo>
                    <a:pt x="11" y="31"/>
                    <a:pt x="11" y="32"/>
                    <a:pt x="11" y="33"/>
                  </a:cubicBezTo>
                  <a:cubicBezTo>
                    <a:pt x="10" y="33"/>
                    <a:pt x="9" y="33"/>
                    <a:pt x="8" y="33"/>
                  </a:cubicBezTo>
                  <a:cubicBezTo>
                    <a:pt x="8" y="33"/>
                    <a:pt x="8" y="32"/>
                    <a:pt x="8" y="31"/>
                  </a:cubicBezTo>
                  <a:close/>
                  <a:moveTo>
                    <a:pt x="11" y="31"/>
                  </a:moveTo>
                  <a:cubicBezTo>
                    <a:pt x="12" y="30"/>
                    <a:pt x="13" y="30"/>
                    <a:pt x="14" y="30"/>
                  </a:cubicBezTo>
                  <a:cubicBezTo>
                    <a:pt x="14" y="31"/>
                    <a:pt x="14" y="31"/>
                    <a:pt x="14" y="32"/>
                  </a:cubicBezTo>
                  <a:cubicBezTo>
                    <a:pt x="13" y="32"/>
                    <a:pt x="12" y="32"/>
                    <a:pt x="11" y="33"/>
                  </a:cubicBezTo>
                  <a:cubicBezTo>
                    <a:pt x="11" y="32"/>
                    <a:pt x="11" y="31"/>
                    <a:pt x="11" y="31"/>
                  </a:cubicBezTo>
                  <a:close/>
                  <a:moveTo>
                    <a:pt x="14" y="30"/>
                  </a:moveTo>
                  <a:cubicBezTo>
                    <a:pt x="15" y="30"/>
                    <a:pt x="16" y="30"/>
                    <a:pt x="17" y="29"/>
                  </a:cubicBezTo>
                  <a:cubicBezTo>
                    <a:pt x="17" y="30"/>
                    <a:pt x="17" y="31"/>
                    <a:pt x="17" y="32"/>
                  </a:cubicBezTo>
                  <a:cubicBezTo>
                    <a:pt x="16" y="32"/>
                    <a:pt x="15" y="32"/>
                    <a:pt x="14" y="32"/>
                  </a:cubicBezTo>
                  <a:cubicBezTo>
                    <a:pt x="14" y="31"/>
                    <a:pt x="14" y="31"/>
                    <a:pt x="14" y="30"/>
                  </a:cubicBezTo>
                  <a:close/>
                  <a:moveTo>
                    <a:pt x="17" y="29"/>
                  </a:moveTo>
                  <a:cubicBezTo>
                    <a:pt x="18" y="29"/>
                    <a:pt x="19" y="29"/>
                    <a:pt x="20" y="29"/>
                  </a:cubicBezTo>
                  <a:cubicBezTo>
                    <a:pt x="20" y="30"/>
                    <a:pt x="20" y="30"/>
                    <a:pt x="20" y="31"/>
                  </a:cubicBezTo>
                  <a:cubicBezTo>
                    <a:pt x="19" y="31"/>
                    <a:pt x="18" y="31"/>
                    <a:pt x="17" y="31"/>
                  </a:cubicBezTo>
                  <a:cubicBezTo>
                    <a:pt x="17" y="31"/>
                    <a:pt x="17" y="30"/>
                    <a:pt x="17" y="29"/>
                  </a:cubicBezTo>
                  <a:close/>
                  <a:moveTo>
                    <a:pt x="21" y="29"/>
                  </a:moveTo>
                  <a:cubicBezTo>
                    <a:pt x="21" y="29"/>
                    <a:pt x="22" y="28"/>
                    <a:pt x="23" y="28"/>
                  </a:cubicBezTo>
                  <a:cubicBezTo>
                    <a:pt x="23" y="29"/>
                    <a:pt x="23" y="30"/>
                    <a:pt x="23" y="30"/>
                  </a:cubicBezTo>
                  <a:cubicBezTo>
                    <a:pt x="22" y="30"/>
                    <a:pt x="21" y="31"/>
                    <a:pt x="21" y="31"/>
                  </a:cubicBezTo>
                  <a:cubicBezTo>
                    <a:pt x="21" y="30"/>
                    <a:pt x="21" y="29"/>
                    <a:pt x="21" y="29"/>
                  </a:cubicBezTo>
                  <a:close/>
                  <a:moveTo>
                    <a:pt x="3" y="29"/>
                  </a:moveTo>
                  <a:cubicBezTo>
                    <a:pt x="3" y="28"/>
                    <a:pt x="4" y="28"/>
                    <a:pt x="5" y="28"/>
                  </a:cubicBezTo>
                  <a:cubicBezTo>
                    <a:pt x="5" y="29"/>
                    <a:pt x="5" y="29"/>
                    <a:pt x="5" y="30"/>
                  </a:cubicBezTo>
                  <a:cubicBezTo>
                    <a:pt x="4" y="30"/>
                    <a:pt x="3" y="30"/>
                    <a:pt x="3" y="31"/>
                  </a:cubicBezTo>
                  <a:cubicBezTo>
                    <a:pt x="3" y="30"/>
                    <a:pt x="3" y="29"/>
                    <a:pt x="3" y="29"/>
                  </a:cubicBezTo>
                  <a:close/>
                  <a:moveTo>
                    <a:pt x="8" y="27"/>
                  </a:moveTo>
                  <a:cubicBezTo>
                    <a:pt x="9" y="27"/>
                    <a:pt x="10" y="27"/>
                    <a:pt x="11" y="27"/>
                  </a:cubicBezTo>
                  <a:cubicBezTo>
                    <a:pt x="11" y="27"/>
                    <a:pt x="11" y="28"/>
                    <a:pt x="11" y="29"/>
                  </a:cubicBezTo>
                  <a:cubicBezTo>
                    <a:pt x="10" y="29"/>
                    <a:pt x="9" y="29"/>
                    <a:pt x="8" y="29"/>
                  </a:cubicBezTo>
                  <a:cubicBezTo>
                    <a:pt x="8" y="29"/>
                    <a:pt x="8" y="28"/>
                    <a:pt x="8" y="27"/>
                  </a:cubicBezTo>
                  <a:close/>
                  <a:moveTo>
                    <a:pt x="14" y="26"/>
                  </a:moveTo>
                  <a:cubicBezTo>
                    <a:pt x="15" y="26"/>
                    <a:pt x="16" y="26"/>
                    <a:pt x="17" y="25"/>
                  </a:cubicBezTo>
                  <a:cubicBezTo>
                    <a:pt x="17" y="26"/>
                    <a:pt x="17" y="27"/>
                    <a:pt x="17" y="28"/>
                  </a:cubicBezTo>
                  <a:cubicBezTo>
                    <a:pt x="16" y="28"/>
                    <a:pt x="15" y="28"/>
                    <a:pt x="14" y="28"/>
                  </a:cubicBezTo>
                  <a:cubicBezTo>
                    <a:pt x="14" y="27"/>
                    <a:pt x="14" y="27"/>
                    <a:pt x="14" y="26"/>
                  </a:cubicBezTo>
                  <a:close/>
                  <a:moveTo>
                    <a:pt x="17" y="25"/>
                  </a:moveTo>
                  <a:cubicBezTo>
                    <a:pt x="18" y="25"/>
                    <a:pt x="19" y="25"/>
                    <a:pt x="20" y="25"/>
                  </a:cubicBezTo>
                  <a:cubicBezTo>
                    <a:pt x="20" y="26"/>
                    <a:pt x="20" y="26"/>
                    <a:pt x="20" y="27"/>
                  </a:cubicBezTo>
                  <a:cubicBezTo>
                    <a:pt x="19" y="27"/>
                    <a:pt x="18" y="27"/>
                    <a:pt x="17" y="27"/>
                  </a:cubicBezTo>
                  <a:cubicBezTo>
                    <a:pt x="17" y="27"/>
                    <a:pt x="17" y="26"/>
                    <a:pt x="17" y="25"/>
                  </a:cubicBezTo>
                  <a:close/>
                  <a:moveTo>
                    <a:pt x="21" y="25"/>
                  </a:moveTo>
                  <a:cubicBezTo>
                    <a:pt x="21" y="25"/>
                    <a:pt x="22" y="24"/>
                    <a:pt x="23" y="24"/>
                  </a:cubicBezTo>
                  <a:cubicBezTo>
                    <a:pt x="23" y="25"/>
                    <a:pt x="23" y="26"/>
                    <a:pt x="23" y="26"/>
                  </a:cubicBezTo>
                  <a:cubicBezTo>
                    <a:pt x="22" y="26"/>
                    <a:pt x="21" y="27"/>
                    <a:pt x="21" y="27"/>
                  </a:cubicBezTo>
                  <a:cubicBezTo>
                    <a:pt x="21" y="26"/>
                    <a:pt x="21" y="25"/>
                    <a:pt x="21" y="25"/>
                  </a:cubicBezTo>
                  <a:close/>
                  <a:moveTo>
                    <a:pt x="3" y="25"/>
                  </a:moveTo>
                  <a:cubicBezTo>
                    <a:pt x="3" y="24"/>
                    <a:pt x="4" y="24"/>
                    <a:pt x="5" y="24"/>
                  </a:cubicBezTo>
                  <a:cubicBezTo>
                    <a:pt x="5" y="25"/>
                    <a:pt x="5" y="25"/>
                    <a:pt x="5" y="26"/>
                  </a:cubicBezTo>
                  <a:cubicBezTo>
                    <a:pt x="4" y="26"/>
                    <a:pt x="3" y="26"/>
                    <a:pt x="3" y="27"/>
                  </a:cubicBezTo>
                  <a:cubicBezTo>
                    <a:pt x="3" y="26"/>
                    <a:pt x="3" y="25"/>
                    <a:pt x="3" y="25"/>
                  </a:cubicBezTo>
                  <a:close/>
                  <a:moveTo>
                    <a:pt x="8" y="23"/>
                  </a:moveTo>
                  <a:cubicBezTo>
                    <a:pt x="9" y="23"/>
                    <a:pt x="10" y="23"/>
                    <a:pt x="11" y="23"/>
                  </a:cubicBezTo>
                  <a:cubicBezTo>
                    <a:pt x="11" y="24"/>
                    <a:pt x="11" y="24"/>
                    <a:pt x="11" y="25"/>
                  </a:cubicBezTo>
                  <a:cubicBezTo>
                    <a:pt x="10" y="25"/>
                    <a:pt x="9" y="25"/>
                    <a:pt x="8" y="25"/>
                  </a:cubicBezTo>
                  <a:cubicBezTo>
                    <a:pt x="8" y="25"/>
                    <a:pt x="8" y="24"/>
                    <a:pt x="8" y="23"/>
                  </a:cubicBezTo>
                  <a:close/>
                  <a:moveTo>
                    <a:pt x="14" y="22"/>
                  </a:moveTo>
                  <a:cubicBezTo>
                    <a:pt x="15" y="22"/>
                    <a:pt x="16" y="22"/>
                    <a:pt x="17" y="22"/>
                  </a:cubicBezTo>
                  <a:cubicBezTo>
                    <a:pt x="17" y="22"/>
                    <a:pt x="17" y="23"/>
                    <a:pt x="17" y="24"/>
                  </a:cubicBezTo>
                  <a:cubicBezTo>
                    <a:pt x="16" y="24"/>
                    <a:pt x="15" y="24"/>
                    <a:pt x="14" y="24"/>
                  </a:cubicBezTo>
                  <a:cubicBezTo>
                    <a:pt x="14" y="23"/>
                    <a:pt x="14" y="23"/>
                    <a:pt x="14" y="22"/>
                  </a:cubicBezTo>
                  <a:close/>
                  <a:moveTo>
                    <a:pt x="17" y="21"/>
                  </a:moveTo>
                  <a:cubicBezTo>
                    <a:pt x="18" y="21"/>
                    <a:pt x="19" y="21"/>
                    <a:pt x="20" y="21"/>
                  </a:cubicBezTo>
                  <a:cubicBezTo>
                    <a:pt x="20" y="22"/>
                    <a:pt x="20" y="22"/>
                    <a:pt x="20" y="23"/>
                  </a:cubicBezTo>
                  <a:cubicBezTo>
                    <a:pt x="19" y="23"/>
                    <a:pt x="18" y="23"/>
                    <a:pt x="17" y="23"/>
                  </a:cubicBezTo>
                  <a:cubicBezTo>
                    <a:pt x="17" y="23"/>
                    <a:pt x="17" y="22"/>
                    <a:pt x="17" y="21"/>
                  </a:cubicBezTo>
                  <a:close/>
                  <a:moveTo>
                    <a:pt x="21" y="21"/>
                  </a:moveTo>
                  <a:cubicBezTo>
                    <a:pt x="21" y="21"/>
                    <a:pt x="22" y="20"/>
                    <a:pt x="23" y="20"/>
                  </a:cubicBezTo>
                  <a:cubicBezTo>
                    <a:pt x="23" y="21"/>
                    <a:pt x="23" y="22"/>
                    <a:pt x="23" y="22"/>
                  </a:cubicBezTo>
                  <a:cubicBezTo>
                    <a:pt x="22" y="22"/>
                    <a:pt x="21" y="23"/>
                    <a:pt x="21" y="23"/>
                  </a:cubicBezTo>
                  <a:cubicBezTo>
                    <a:pt x="21" y="22"/>
                    <a:pt x="21" y="21"/>
                    <a:pt x="21" y="21"/>
                  </a:cubicBezTo>
                  <a:close/>
                  <a:moveTo>
                    <a:pt x="3" y="21"/>
                  </a:moveTo>
                  <a:cubicBezTo>
                    <a:pt x="3" y="21"/>
                    <a:pt x="4" y="20"/>
                    <a:pt x="5" y="20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4" y="22"/>
                    <a:pt x="3" y="23"/>
                    <a:pt x="3" y="23"/>
                  </a:cubicBezTo>
                  <a:cubicBezTo>
                    <a:pt x="3" y="22"/>
                    <a:pt x="3" y="21"/>
                    <a:pt x="3" y="21"/>
                  </a:cubicBezTo>
                  <a:close/>
                  <a:moveTo>
                    <a:pt x="8" y="19"/>
                  </a:moveTo>
                  <a:cubicBezTo>
                    <a:pt x="9" y="19"/>
                    <a:pt x="10" y="19"/>
                    <a:pt x="11" y="19"/>
                  </a:cubicBezTo>
                  <a:cubicBezTo>
                    <a:pt x="11" y="20"/>
                    <a:pt x="11" y="20"/>
                    <a:pt x="11" y="21"/>
                  </a:cubicBezTo>
                  <a:cubicBezTo>
                    <a:pt x="10" y="21"/>
                    <a:pt x="9" y="21"/>
                    <a:pt x="8" y="21"/>
                  </a:cubicBezTo>
                  <a:cubicBezTo>
                    <a:pt x="8" y="21"/>
                    <a:pt x="8" y="20"/>
                    <a:pt x="8" y="19"/>
                  </a:cubicBezTo>
                  <a:close/>
                  <a:moveTo>
                    <a:pt x="14" y="18"/>
                  </a:moveTo>
                  <a:cubicBezTo>
                    <a:pt x="15" y="18"/>
                    <a:pt x="16" y="18"/>
                    <a:pt x="17" y="17"/>
                  </a:cubicBezTo>
                  <a:cubicBezTo>
                    <a:pt x="17" y="18"/>
                    <a:pt x="17" y="19"/>
                    <a:pt x="17" y="20"/>
                  </a:cubicBezTo>
                  <a:cubicBezTo>
                    <a:pt x="16" y="20"/>
                    <a:pt x="15" y="20"/>
                    <a:pt x="14" y="20"/>
                  </a:cubicBezTo>
                  <a:cubicBezTo>
                    <a:pt x="14" y="19"/>
                    <a:pt x="14" y="19"/>
                    <a:pt x="1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39" name="Rectangle 2603"/>
            <p:cNvSpPr>
              <a:spLocks noChangeArrowheads="1"/>
            </p:cNvSpPr>
            <p:nvPr/>
          </p:nvSpPr>
          <p:spPr bwMode="auto">
            <a:xfrm>
              <a:off x="-688974" y="944562"/>
              <a:ext cx="49213" cy="2111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40" name="Freeform 2604"/>
            <p:cNvSpPr>
              <a:spLocks noEditPoints="1"/>
            </p:cNvSpPr>
            <p:nvPr/>
          </p:nvSpPr>
          <p:spPr bwMode="auto">
            <a:xfrm>
              <a:off x="-506412" y="620712"/>
              <a:ext cx="155575" cy="534988"/>
            </a:xfrm>
            <a:custGeom>
              <a:avLst/>
              <a:gdLst>
                <a:gd name="T0" fmla="*/ 48 w 48"/>
                <a:gd name="T1" fmla="*/ 2 h 164"/>
                <a:gd name="T2" fmla="*/ 28 w 48"/>
                <a:gd name="T3" fmla="*/ 6 h 164"/>
                <a:gd name="T4" fmla="*/ 27 w 48"/>
                <a:gd name="T5" fmla="*/ 9 h 164"/>
                <a:gd name="T6" fmla="*/ 19 w 48"/>
                <a:gd name="T7" fmla="*/ 12 h 164"/>
                <a:gd name="T8" fmla="*/ 19 w 48"/>
                <a:gd name="T9" fmla="*/ 12 h 164"/>
                <a:gd name="T10" fmla="*/ 15 w 48"/>
                <a:gd name="T11" fmla="*/ 0 h 164"/>
                <a:gd name="T12" fmla="*/ 12 w 48"/>
                <a:gd name="T13" fmla="*/ 27 h 164"/>
                <a:gd name="T14" fmla="*/ 17 w 48"/>
                <a:gd name="T15" fmla="*/ 42 h 164"/>
                <a:gd name="T16" fmla="*/ 17 w 48"/>
                <a:gd name="T17" fmla="*/ 44 h 164"/>
                <a:gd name="T18" fmla="*/ 41 w 48"/>
                <a:gd name="T19" fmla="*/ 38 h 164"/>
                <a:gd name="T20" fmla="*/ 17 w 48"/>
                <a:gd name="T21" fmla="*/ 38 h 164"/>
                <a:gd name="T22" fmla="*/ 41 w 48"/>
                <a:gd name="T23" fmla="*/ 48 h 164"/>
                <a:gd name="T24" fmla="*/ 17 w 48"/>
                <a:gd name="T25" fmla="*/ 50 h 164"/>
                <a:gd name="T26" fmla="*/ 17 w 48"/>
                <a:gd name="T27" fmla="*/ 53 h 164"/>
                <a:gd name="T28" fmla="*/ 41 w 48"/>
                <a:gd name="T29" fmla="*/ 55 h 164"/>
                <a:gd name="T30" fmla="*/ 17 w 48"/>
                <a:gd name="T31" fmla="*/ 55 h 164"/>
                <a:gd name="T32" fmla="*/ 41 w 48"/>
                <a:gd name="T33" fmla="*/ 61 h 164"/>
                <a:gd name="T34" fmla="*/ 17 w 48"/>
                <a:gd name="T35" fmla="*/ 63 h 164"/>
                <a:gd name="T36" fmla="*/ 17 w 48"/>
                <a:gd name="T37" fmla="*/ 65 h 164"/>
                <a:gd name="T38" fmla="*/ 41 w 48"/>
                <a:gd name="T39" fmla="*/ 67 h 164"/>
                <a:gd name="T40" fmla="*/ 17 w 48"/>
                <a:gd name="T41" fmla="*/ 67 h 164"/>
                <a:gd name="T42" fmla="*/ 41 w 48"/>
                <a:gd name="T43" fmla="*/ 74 h 164"/>
                <a:gd name="T44" fmla="*/ 17 w 48"/>
                <a:gd name="T45" fmla="*/ 76 h 164"/>
                <a:gd name="T46" fmla="*/ 17 w 48"/>
                <a:gd name="T47" fmla="*/ 78 h 164"/>
                <a:gd name="T48" fmla="*/ 41 w 48"/>
                <a:gd name="T49" fmla="*/ 80 h 164"/>
                <a:gd name="T50" fmla="*/ 17 w 48"/>
                <a:gd name="T51" fmla="*/ 80 h 164"/>
                <a:gd name="T52" fmla="*/ 41 w 48"/>
                <a:gd name="T53" fmla="*/ 87 h 164"/>
                <a:gd name="T54" fmla="*/ 17 w 48"/>
                <a:gd name="T55" fmla="*/ 89 h 164"/>
                <a:gd name="T56" fmla="*/ 17 w 48"/>
                <a:gd name="T57" fmla="*/ 91 h 164"/>
                <a:gd name="T58" fmla="*/ 41 w 48"/>
                <a:gd name="T59" fmla="*/ 93 h 164"/>
                <a:gd name="T60" fmla="*/ 17 w 48"/>
                <a:gd name="T61" fmla="*/ 93 h 164"/>
                <a:gd name="T62" fmla="*/ 41 w 48"/>
                <a:gd name="T63" fmla="*/ 100 h 164"/>
                <a:gd name="T64" fmla="*/ 17 w 48"/>
                <a:gd name="T65" fmla="*/ 102 h 164"/>
                <a:gd name="T66" fmla="*/ 17 w 48"/>
                <a:gd name="T67" fmla="*/ 104 h 164"/>
                <a:gd name="T68" fmla="*/ 41 w 48"/>
                <a:gd name="T69" fmla="*/ 106 h 164"/>
                <a:gd name="T70" fmla="*/ 17 w 48"/>
                <a:gd name="T71" fmla="*/ 106 h 164"/>
                <a:gd name="T72" fmla="*/ 41 w 48"/>
                <a:gd name="T73" fmla="*/ 112 h 164"/>
                <a:gd name="T74" fmla="*/ 17 w 48"/>
                <a:gd name="T75" fmla="*/ 114 h 164"/>
                <a:gd name="T76" fmla="*/ 17 w 48"/>
                <a:gd name="T77" fmla="*/ 117 h 164"/>
                <a:gd name="T78" fmla="*/ 41 w 48"/>
                <a:gd name="T79" fmla="*/ 119 h 164"/>
                <a:gd name="T80" fmla="*/ 17 w 48"/>
                <a:gd name="T81" fmla="*/ 119 h 164"/>
                <a:gd name="T82" fmla="*/ 41 w 48"/>
                <a:gd name="T83" fmla="*/ 125 h 164"/>
                <a:gd name="T84" fmla="*/ 17 w 48"/>
                <a:gd name="T85" fmla="*/ 127 h 164"/>
                <a:gd name="T86" fmla="*/ 17 w 48"/>
                <a:gd name="T87" fmla="*/ 12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8" h="164">
                  <a:moveTo>
                    <a:pt x="0" y="164"/>
                  </a:moveTo>
                  <a:cubicBezTo>
                    <a:pt x="48" y="164"/>
                    <a:pt x="48" y="164"/>
                    <a:pt x="48" y="164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3" y="3"/>
                    <a:pt x="38" y="4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5" y="11"/>
                    <a:pt x="23" y="12"/>
                    <a:pt x="22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1" y="30"/>
                    <a:pt x="10" y="33"/>
                    <a:pt x="9" y="35"/>
                  </a:cubicBezTo>
                  <a:cubicBezTo>
                    <a:pt x="0" y="164"/>
                    <a:pt x="0" y="164"/>
                    <a:pt x="0" y="164"/>
                  </a:cubicBezTo>
                  <a:close/>
                  <a:moveTo>
                    <a:pt x="17" y="42"/>
                  </a:moveTo>
                  <a:cubicBezTo>
                    <a:pt x="25" y="42"/>
                    <a:pt x="33" y="42"/>
                    <a:pt x="41" y="42"/>
                  </a:cubicBezTo>
                  <a:cubicBezTo>
                    <a:pt x="41" y="43"/>
                    <a:pt x="41" y="43"/>
                    <a:pt x="41" y="44"/>
                  </a:cubicBezTo>
                  <a:cubicBezTo>
                    <a:pt x="33" y="44"/>
                    <a:pt x="25" y="44"/>
                    <a:pt x="17" y="44"/>
                  </a:cubicBezTo>
                  <a:cubicBezTo>
                    <a:pt x="17" y="43"/>
                    <a:pt x="17" y="43"/>
                    <a:pt x="17" y="42"/>
                  </a:cubicBezTo>
                  <a:close/>
                  <a:moveTo>
                    <a:pt x="17" y="38"/>
                  </a:moveTo>
                  <a:cubicBezTo>
                    <a:pt x="41" y="38"/>
                    <a:pt x="41" y="38"/>
                    <a:pt x="41" y="38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38"/>
                    <a:pt x="17" y="38"/>
                    <a:pt x="17" y="38"/>
                  </a:cubicBezTo>
                  <a:close/>
                  <a:moveTo>
                    <a:pt x="17" y="46"/>
                  </a:moveTo>
                  <a:cubicBezTo>
                    <a:pt x="25" y="46"/>
                    <a:pt x="33" y="46"/>
                    <a:pt x="41" y="46"/>
                  </a:cubicBezTo>
                  <a:cubicBezTo>
                    <a:pt x="41" y="47"/>
                    <a:pt x="41" y="48"/>
                    <a:pt x="41" y="48"/>
                  </a:cubicBezTo>
                  <a:cubicBezTo>
                    <a:pt x="33" y="48"/>
                    <a:pt x="25" y="48"/>
                    <a:pt x="17" y="48"/>
                  </a:cubicBezTo>
                  <a:cubicBezTo>
                    <a:pt x="17" y="48"/>
                    <a:pt x="17" y="47"/>
                    <a:pt x="17" y="46"/>
                  </a:cubicBezTo>
                  <a:close/>
                  <a:moveTo>
                    <a:pt x="17" y="50"/>
                  </a:moveTo>
                  <a:cubicBezTo>
                    <a:pt x="25" y="50"/>
                    <a:pt x="33" y="50"/>
                    <a:pt x="41" y="50"/>
                  </a:cubicBezTo>
                  <a:cubicBezTo>
                    <a:pt x="41" y="51"/>
                    <a:pt x="41" y="52"/>
                    <a:pt x="41" y="53"/>
                  </a:cubicBezTo>
                  <a:cubicBezTo>
                    <a:pt x="33" y="53"/>
                    <a:pt x="25" y="53"/>
                    <a:pt x="17" y="53"/>
                  </a:cubicBezTo>
                  <a:cubicBezTo>
                    <a:pt x="17" y="52"/>
                    <a:pt x="17" y="51"/>
                    <a:pt x="17" y="50"/>
                  </a:cubicBezTo>
                  <a:close/>
                  <a:moveTo>
                    <a:pt x="17" y="55"/>
                  </a:moveTo>
                  <a:cubicBezTo>
                    <a:pt x="25" y="55"/>
                    <a:pt x="33" y="55"/>
                    <a:pt x="41" y="55"/>
                  </a:cubicBezTo>
                  <a:cubicBezTo>
                    <a:pt x="41" y="55"/>
                    <a:pt x="41" y="56"/>
                    <a:pt x="41" y="57"/>
                  </a:cubicBezTo>
                  <a:cubicBezTo>
                    <a:pt x="33" y="57"/>
                    <a:pt x="25" y="57"/>
                    <a:pt x="17" y="57"/>
                  </a:cubicBezTo>
                  <a:cubicBezTo>
                    <a:pt x="17" y="56"/>
                    <a:pt x="17" y="55"/>
                    <a:pt x="17" y="55"/>
                  </a:cubicBezTo>
                  <a:close/>
                  <a:moveTo>
                    <a:pt x="17" y="59"/>
                  </a:moveTo>
                  <a:cubicBezTo>
                    <a:pt x="25" y="59"/>
                    <a:pt x="33" y="59"/>
                    <a:pt x="41" y="59"/>
                  </a:cubicBezTo>
                  <a:cubicBezTo>
                    <a:pt x="41" y="60"/>
                    <a:pt x="41" y="60"/>
                    <a:pt x="41" y="61"/>
                  </a:cubicBezTo>
                  <a:cubicBezTo>
                    <a:pt x="33" y="61"/>
                    <a:pt x="25" y="61"/>
                    <a:pt x="17" y="61"/>
                  </a:cubicBezTo>
                  <a:cubicBezTo>
                    <a:pt x="17" y="60"/>
                    <a:pt x="17" y="60"/>
                    <a:pt x="17" y="59"/>
                  </a:cubicBezTo>
                  <a:close/>
                  <a:moveTo>
                    <a:pt x="17" y="63"/>
                  </a:moveTo>
                  <a:cubicBezTo>
                    <a:pt x="25" y="63"/>
                    <a:pt x="33" y="63"/>
                    <a:pt x="41" y="63"/>
                  </a:cubicBezTo>
                  <a:cubicBezTo>
                    <a:pt x="41" y="64"/>
                    <a:pt x="41" y="65"/>
                    <a:pt x="41" y="65"/>
                  </a:cubicBezTo>
                  <a:cubicBezTo>
                    <a:pt x="33" y="65"/>
                    <a:pt x="25" y="65"/>
                    <a:pt x="17" y="65"/>
                  </a:cubicBezTo>
                  <a:cubicBezTo>
                    <a:pt x="17" y="65"/>
                    <a:pt x="17" y="64"/>
                    <a:pt x="17" y="63"/>
                  </a:cubicBezTo>
                  <a:close/>
                  <a:moveTo>
                    <a:pt x="17" y="67"/>
                  </a:moveTo>
                  <a:cubicBezTo>
                    <a:pt x="25" y="67"/>
                    <a:pt x="33" y="67"/>
                    <a:pt x="41" y="67"/>
                  </a:cubicBezTo>
                  <a:cubicBezTo>
                    <a:pt x="41" y="68"/>
                    <a:pt x="41" y="69"/>
                    <a:pt x="41" y="70"/>
                  </a:cubicBezTo>
                  <a:cubicBezTo>
                    <a:pt x="33" y="70"/>
                    <a:pt x="25" y="70"/>
                    <a:pt x="17" y="70"/>
                  </a:cubicBezTo>
                  <a:cubicBezTo>
                    <a:pt x="17" y="69"/>
                    <a:pt x="17" y="68"/>
                    <a:pt x="17" y="67"/>
                  </a:cubicBezTo>
                  <a:close/>
                  <a:moveTo>
                    <a:pt x="17" y="72"/>
                  </a:moveTo>
                  <a:cubicBezTo>
                    <a:pt x="25" y="72"/>
                    <a:pt x="33" y="72"/>
                    <a:pt x="41" y="72"/>
                  </a:cubicBezTo>
                  <a:cubicBezTo>
                    <a:pt x="41" y="72"/>
                    <a:pt x="41" y="73"/>
                    <a:pt x="41" y="74"/>
                  </a:cubicBezTo>
                  <a:cubicBezTo>
                    <a:pt x="33" y="74"/>
                    <a:pt x="25" y="74"/>
                    <a:pt x="17" y="74"/>
                  </a:cubicBezTo>
                  <a:cubicBezTo>
                    <a:pt x="17" y="73"/>
                    <a:pt x="17" y="72"/>
                    <a:pt x="17" y="72"/>
                  </a:cubicBezTo>
                  <a:close/>
                  <a:moveTo>
                    <a:pt x="17" y="76"/>
                  </a:moveTo>
                  <a:cubicBezTo>
                    <a:pt x="25" y="76"/>
                    <a:pt x="33" y="76"/>
                    <a:pt x="41" y="76"/>
                  </a:cubicBezTo>
                  <a:cubicBezTo>
                    <a:pt x="41" y="77"/>
                    <a:pt x="41" y="77"/>
                    <a:pt x="41" y="78"/>
                  </a:cubicBezTo>
                  <a:cubicBezTo>
                    <a:pt x="33" y="78"/>
                    <a:pt x="25" y="78"/>
                    <a:pt x="17" y="78"/>
                  </a:cubicBezTo>
                  <a:cubicBezTo>
                    <a:pt x="17" y="77"/>
                    <a:pt x="17" y="77"/>
                    <a:pt x="17" y="76"/>
                  </a:cubicBezTo>
                  <a:close/>
                  <a:moveTo>
                    <a:pt x="17" y="80"/>
                  </a:moveTo>
                  <a:cubicBezTo>
                    <a:pt x="25" y="80"/>
                    <a:pt x="33" y="80"/>
                    <a:pt x="41" y="80"/>
                  </a:cubicBezTo>
                  <a:cubicBezTo>
                    <a:pt x="41" y="81"/>
                    <a:pt x="41" y="82"/>
                    <a:pt x="41" y="82"/>
                  </a:cubicBezTo>
                  <a:cubicBezTo>
                    <a:pt x="33" y="82"/>
                    <a:pt x="25" y="82"/>
                    <a:pt x="17" y="82"/>
                  </a:cubicBezTo>
                  <a:cubicBezTo>
                    <a:pt x="17" y="82"/>
                    <a:pt x="17" y="81"/>
                    <a:pt x="17" y="80"/>
                  </a:cubicBezTo>
                  <a:close/>
                  <a:moveTo>
                    <a:pt x="17" y="85"/>
                  </a:moveTo>
                  <a:cubicBezTo>
                    <a:pt x="25" y="85"/>
                    <a:pt x="33" y="85"/>
                    <a:pt x="41" y="85"/>
                  </a:cubicBezTo>
                  <a:cubicBezTo>
                    <a:pt x="41" y="85"/>
                    <a:pt x="41" y="86"/>
                    <a:pt x="41" y="87"/>
                  </a:cubicBezTo>
                  <a:cubicBezTo>
                    <a:pt x="33" y="87"/>
                    <a:pt x="25" y="87"/>
                    <a:pt x="17" y="87"/>
                  </a:cubicBezTo>
                  <a:cubicBezTo>
                    <a:pt x="17" y="86"/>
                    <a:pt x="17" y="85"/>
                    <a:pt x="17" y="85"/>
                  </a:cubicBezTo>
                  <a:close/>
                  <a:moveTo>
                    <a:pt x="17" y="89"/>
                  </a:moveTo>
                  <a:cubicBezTo>
                    <a:pt x="25" y="89"/>
                    <a:pt x="33" y="89"/>
                    <a:pt x="41" y="89"/>
                  </a:cubicBezTo>
                  <a:cubicBezTo>
                    <a:pt x="41" y="90"/>
                    <a:pt x="41" y="90"/>
                    <a:pt x="41" y="91"/>
                  </a:cubicBezTo>
                  <a:cubicBezTo>
                    <a:pt x="33" y="91"/>
                    <a:pt x="25" y="91"/>
                    <a:pt x="17" y="91"/>
                  </a:cubicBezTo>
                  <a:cubicBezTo>
                    <a:pt x="17" y="90"/>
                    <a:pt x="17" y="90"/>
                    <a:pt x="17" y="89"/>
                  </a:cubicBezTo>
                  <a:close/>
                  <a:moveTo>
                    <a:pt x="17" y="93"/>
                  </a:moveTo>
                  <a:cubicBezTo>
                    <a:pt x="25" y="93"/>
                    <a:pt x="33" y="93"/>
                    <a:pt x="41" y="93"/>
                  </a:cubicBezTo>
                  <a:cubicBezTo>
                    <a:pt x="41" y="94"/>
                    <a:pt x="41" y="95"/>
                    <a:pt x="41" y="95"/>
                  </a:cubicBezTo>
                  <a:cubicBezTo>
                    <a:pt x="33" y="95"/>
                    <a:pt x="25" y="95"/>
                    <a:pt x="17" y="95"/>
                  </a:cubicBezTo>
                  <a:cubicBezTo>
                    <a:pt x="17" y="95"/>
                    <a:pt x="17" y="94"/>
                    <a:pt x="17" y="93"/>
                  </a:cubicBezTo>
                  <a:close/>
                  <a:moveTo>
                    <a:pt x="17" y="97"/>
                  </a:moveTo>
                  <a:cubicBezTo>
                    <a:pt x="25" y="97"/>
                    <a:pt x="33" y="97"/>
                    <a:pt x="41" y="97"/>
                  </a:cubicBezTo>
                  <a:cubicBezTo>
                    <a:pt x="41" y="98"/>
                    <a:pt x="41" y="99"/>
                    <a:pt x="41" y="100"/>
                  </a:cubicBezTo>
                  <a:cubicBezTo>
                    <a:pt x="33" y="100"/>
                    <a:pt x="25" y="100"/>
                    <a:pt x="17" y="100"/>
                  </a:cubicBezTo>
                  <a:cubicBezTo>
                    <a:pt x="17" y="99"/>
                    <a:pt x="17" y="98"/>
                    <a:pt x="17" y="97"/>
                  </a:cubicBezTo>
                  <a:close/>
                  <a:moveTo>
                    <a:pt x="17" y="102"/>
                  </a:moveTo>
                  <a:cubicBezTo>
                    <a:pt x="25" y="102"/>
                    <a:pt x="33" y="102"/>
                    <a:pt x="41" y="102"/>
                  </a:cubicBezTo>
                  <a:cubicBezTo>
                    <a:pt x="41" y="102"/>
                    <a:pt x="41" y="103"/>
                    <a:pt x="41" y="104"/>
                  </a:cubicBezTo>
                  <a:cubicBezTo>
                    <a:pt x="33" y="104"/>
                    <a:pt x="25" y="104"/>
                    <a:pt x="17" y="104"/>
                  </a:cubicBezTo>
                  <a:cubicBezTo>
                    <a:pt x="17" y="103"/>
                    <a:pt x="17" y="102"/>
                    <a:pt x="17" y="102"/>
                  </a:cubicBezTo>
                  <a:close/>
                  <a:moveTo>
                    <a:pt x="17" y="106"/>
                  </a:moveTo>
                  <a:cubicBezTo>
                    <a:pt x="25" y="106"/>
                    <a:pt x="33" y="106"/>
                    <a:pt x="41" y="106"/>
                  </a:cubicBezTo>
                  <a:cubicBezTo>
                    <a:pt x="41" y="107"/>
                    <a:pt x="41" y="107"/>
                    <a:pt x="41" y="108"/>
                  </a:cubicBezTo>
                  <a:cubicBezTo>
                    <a:pt x="33" y="108"/>
                    <a:pt x="25" y="108"/>
                    <a:pt x="17" y="108"/>
                  </a:cubicBezTo>
                  <a:cubicBezTo>
                    <a:pt x="17" y="107"/>
                    <a:pt x="17" y="107"/>
                    <a:pt x="17" y="106"/>
                  </a:cubicBezTo>
                  <a:close/>
                  <a:moveTo>
                    <a:pt x="17" y="110"/>
                  </a:moveTo>
                  <a:cubicBezTo>
                    <a:pt x="25" y="110"/>
                    <a:pt x="33" y="110"/>
                    <a:pt x="41" y="110"/>
                  </a:cubicBezTo>
                  <a:cubicBezTo>
                    <a:pt x="41" y="111"/>
                    <a:pt x="41" y="112"/>
                    <a:pt x="41" y="112"/>
                  </a:cubicBezTo>
                  <a:cubicBezTo>
                    <a:pt x="33" y="112"/>
                    <a:pt x="25" y="112"/>
                    <a:pt x="17" y="112"/>
                  </a:cubicBezTo>
                  <a:cubicBezTo>
                    <a:pt x="17" y="112"/>
                    <a:pt x="17" y="111"/>
                    <a:pt x="17" y="110"/>
                  </a:cubicBezTo>
                  <a:close/>
                  <a:moveTo>
                    <a:pt x="17" y="114"/>
                  </a:moveTo>
                  <a:cubicBezTo>
                    <a:pt x="25" y="114"/>
                    <a:pt x="33" y="114"/>
                    <a:pt x="41" y="114"/>
                  </a:cubicBezTo>
                  <a:cubicBezTo>
                    <a:pt x="41" y="115"/>
                    <a:pt x="41" y="116"/>
                    <a:pt x="41" y="117"/>
                  </a:cubicBezTo>
                  <a:cubicBezTo>
                    <a:pt x="33" y="117"/>
                    <a:pt x="25" y="117"/>
                    <a:pt x="17" y="117"/>
                  </a:cubicBezTo>
                  <a:cubicBezTo>
                    <a:pt x="17" y="116"/>
                    <a:pt x="17" y="115"/>
                    <a:pt x="17" y="114"/>
                  </a:cubicBezTo>
                  <a:close/>
                  <a:moveTo>
                    <a:pt x="17" y="119"/>
                  </a:moveTo>
                  <a:cubicBezTo>
                    <a:pt x="25" y="119"/>
                    <a:pt x="33" y="119"/>
                    <a:pt x="41" y="119"/>
                  </a:cubicBezTo>
                  <a:cubicBezTo>
                    <a:pt x="41" y="119"/>
                    <a:pt x="41" y="120"/>
                    <a:pt x="41" y="121"/>
                  </a:cubicBezTo>
                  <a:cubicBezTo>
                    <a:pt x="33" y="121"/>
                    <a:pt x="25" y="121"/>
                    <a:pt x="17" y="121"/>
                  </a:cubicBezTo>
                  <a:cubicBezTo>
                    <a:pt x="17" y="120"/>
                    <a:pt x="17" y="119"/>
                    <a:pt x="17" y="119"/>
                  </a:cubicBezTo>
                  <a:close/>
                  <a:moveTo>
                    <a:pt x="17" y="123"/>
                  </a:moveTo>
                  <a:cubicBezTo>
                    <a:pt x="25" y="123"/>
                    <a:pt x="33" y="123"/>
                    <a:pt x="41" y="123"/>
                  </a:cubicBezTo>
                  <a:cubicBezTo>
                    <a:pt x="41" y="124"/>
                    <a:pt x="41" y="124"/>
                    <a:pt x="41" y="125"/>
                  </a:cubicBezTo>
                  <a:cubicBezTo>
                    <a:pt x="33" y="125"/>
                    <a:pt x="25" y="125"/>
                    <a:pt x="17" y="125"/>
                  </a:cubicBezTo>
                  <a:cubicBezTo>
                    <a:pt x="17" y="124"/>
                    <a:pt x="17" y="124"/>
                    <a:pt x="17" y="123"/>
                  </a:cubicBezTo>
                  <a:close/>
                  <a:moveTo>
                    <a:pt x="17" y="127"/>
                  </a:moveTo>
                  <a:cubicBezTo>
                    <a:pt x="41" y="127"/>
                    <a:pt x="41" y="127"/>
                    <a:pt x="41" y="127"/>
                  </a:cubicBezTo>
                  <a:cubicBezTo>
                    <a:pt x="41" y="129"/>
                    <a:pt x="41" y="129"/>
                    <a:pt x="41" y="129"/>
                  </a:cubicBezTo>
                  <a:cubicBezTo>
                    <a:pt x="17" y="129"/>
                    <a:pt x="17" y="129"/>
                    <a:pt x="17" y="129"/>
                  </a:cubicBezTo>
                  <a:lnTo>
                    <a:pt x="17" y="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41" name="Rectangle 2605"/>
            <p:cNvSpPr>
              <a:spLocks noChangeArrowheads="1"/>
            </p:cNvSpPr>
            <p:nvPr/>
          </p:nvSpPr>
          <p:spPr bwMode="auto">
            <a:xfrm>
              <a:off x="-530224" y="892175"/>
              <a:ext cx="101600" cy="263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42" name="Rectangle 2606"/>
            <p:cNvSpPr>
              <a:spLocks noChangeArrowheads="1"/>
            </p:cNvSpPr>
            <p:nvPr/>
          </p:nvSpPr>
          <p:spPr bwMode="auto">
            <a:xfrm>
              <a:off x="-1362074" y="885825"/>
              <a:ext cx="52388" cy="269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43" name="Rectangle 2607"/>
            <p:cNvSpPr>
              <a:spLocks noChangeArrowheads="1"/>
            </p:cNvSpPr>
            <p:nvPr/>
          </p:nvSpPr>
          <p:spPr bwMode="auto">
            <a:xfrm>
              <a:off x="-360362" y="744537"/>
              <a:ext cx="46038" cy="411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44" name="Freeform 2608"/>
            <p:cNvSpPr>
              <a:spLocks noEditPoints="1"/>
            </p:cNvSpPr>
            <p:nvPr/>
          </p:nvSpPr>
          <p:spPr bwMode="auto">
            <a:xfrm>
              <a:off x="-327024" y="51313"/>
              <a:ext cx="130175" cy="1104388"/>
            </a:xfrm>
            <a:custGeom>
              <a:avLst/>
              <a:gdLst>
                <a:gd name="T0" fmla="*/ 28 w 30"/>
                <a:gd name="T1" fmla="*/ 66 h 256"/>
                <a:gd name="T2" fmla="*/ 17 w 30"/>
                <a:gd name="T3" fmla="*/ 20 h 256"/>
                <a:gd name="T4" fmla="*/ 3 w 30"/>
                <a:gd name="T5" fmla="*/ 40 h 256"/>
                <a:gd name="T6" fmla="*/ 22 w 30"/>
                <a:gd name="T7" fmla="*/ 74 h 256"/>
                <a:gd name="T8" fmla="*/ 6 w 30"/>
                <a:gd name="T9" fmla="*/ 199 h 256"/>
                <a:gd name="T10" fmla="*/ 17 w 30"/>
                <a:gd name="T11" fmla="*/ 80 h 256"/>
                <a:gd name="T12" fmla="*/ 18 w 30"/>
                <a:gd name="T13" fmla="*/ 80 h 256"/>
                <a:gd name="T14" fmla="*/ 13 w 30"/>
                <a:gd name="T15" fmla="*/ 88 h 256"/>
                <a:gd name="T16" fmla="*/ 18 w 30"/>
                <a:gd name="T17" fmla="*/ 86 h 256"/>
                <a:gd name="T18" fmla="*/ 22 w 30"/>
                <a:gd name="T19" fmla="*/ 88 h 256"/>
                <a:gd name="T20" fmla="*/ 9 w 30"/>
                <a:gd name="T21" fmla="*/ 92 h 256"/>
                <a:gd name="T22" fmla="*/ 14 w 30"/>
                <a:gd name="T23" fmla="*/ 92 h 256"/>
                <a:gd name="T24" fmla="*/ 13 w 30"/>
                <a:gd name="T25" fmla="*/ 100 h 256"/>
                <a:gd name="T26" fmla="*/ 14 w 30"/>
                <a:gd name="T27" fmla="*/ 98 h 256"/>
                <a:gd name="T28" fmla="*/ 18 w 30"/>
                <a:gd name="T29" fmla="*/ 100 h 256"/>
                <a:gd name="T30" fmla="*/ 13 w 30"/>
                <a:gd name="T31" fmla="*/ 104 h 256"/>
                <a:gd name="T32" fmla="*/ 6 w 30"/>
                <a:gd name="T33" fmla="*/ 104 h 256"/>
                <a:gd name="T34" fmla="*/ 26 w 30"/>
                <a:gd name="T35" fmla="*/ 106 h 256"/>
                <a:gd name="T36" fmla="*/ 14 w 30"/>
                <a:gd name="T37" fmla="*/ 109 h 256"/>
                <a:gd name="T38" fmla="*/ 18 w 30"/>
                <a:gd name="T39" fmla="*/ 112 h 256"/>
                <a:gd name="T40" fmla="*/ 9 w 30"/>
                <a:gd name="T41" fmla="*/ 115 h 256"/>
                <a:gd name="T42" fmla="*/ 14 w 30"/>
                <a:gd name="T43" fmla="*/ 115 h 256"/>
                <a:gd name="T44" fmla="*/ 13 w 30"/>
                <a:gd name="T45" fmla="*/ 123 h 256"/>
                <a:gd name="T46" fmla="*/ 18 w 30"/>
                <a:gd name="T47" fmla="*/ 121 h 256"/>
                <a:gd name="T48" fmla="*/ 22 w 30"/>
                <a:gd name="T49" fmla="*/ 123 h 256"/>
                <a:gd name="T50" fmla="*/ 9 w 30"/>
                <a:gd name="T51" fmla="*/ 127 h 256"/>
                <a:gd name="T52" fmla="*/ 14 w 30"/>
                <a:gd name="T53" fmla="*/ 127 h 256"/>
                <a:gd name="T54" fmla="*/ 26 w 30"/>
                <a:gd name="T55" fmla="*/ 129 h 256"/>
                <a:gd name="T56" fmla="*/ 6 w 30"/>
                <a:gd name="T57" fmla="*/ 133 h 256"/>
                <a:gd name="T58" fmla="*/ 18 w 30"/>
                <a:gd name="T59" fmla="*/ 135 h 256"/>
                <a:gd name="T60" fmla="*/ 13 w 30"/>
                <a:gd name="T61" fmla="*/ 139 h 256"/>
                <a:gd name="T62" fmla="*/ 6 w 30"/>
                <a:gd name="T63" fmla="*/ 139 h 256"/>
                <a:gd name="T64" fmla="*/ 21 w 30"/>
                <a:gd name="T65" fmla="*/ 141 h 256"/>
                <a:gd name="T66" fmla="*/ 14 w 30"/>
                <a:gd name="T67" fmla="*/ 144 h 256"/>
                <a:gd name="T68" fmla="*/ 18 w 30"/>
                <a:gd name="T69" fmla="*/ 147 h 256"/>
                <a:gd name="T70" fmla="*/ 9 w 30"/>
                <a:gd name="T71" fmla="*/ 150 h 256"/>
                <a:gd name="T72" fmla="*/ 14 w 30"/>
                <a:gd name="T73" fmla="*/ 150 h 256"/>
                <a:gd name="T74" fmla="*/ 26 w 30"/>
                <a:gd name="T75" fmla="*/ 152 h 256"/>
                <a:gd name="T76" fmla="*/ 6 w 30"/>
                <a:gd name="T77" fmla="*/ 156 h 256"/>
                <a:gd name="T78" fmla="*/ 18 w 30"/>
                <a:gd name="T79" fmla="*/ 158 h 256"/>
                <a:gd name="T80" fmla="*/ 13 w 30"/>
                <a:gd name="T81" fmla="*/ 162 h 256"/>
                <a:gd name="T82" fmla="*/ 6 w 30"/>
                <a:gd name="T83" fmla="*/ 162 h 256"/>
                <a:gd name="T84" fmla="*/ 21 w 30"/>
                <a:gd name="T85" fmla="*/ 164 h 256"/>
                <a:gd name="T86" fmla="*/ 10 w 30"/>
                <a:gd name="T87" fmla="*/ 168 h 256"/>
                <a:gd name="T88" fmla="*/ 6 w 30"/>
                <a:gd name="T89" fmla="*/ 170 h 256"/>
                <a:gd name="T90" fmla="*/ 26 w 30"/>
                <a:gd name="T91" fmla="*/ 168 h 256"/>
                <a:gd name="T92" fmla="*/ 6 w 30"/>
                <a:gd name="T93" fmla="*/ 174 h 256"/>
                <a:gd name="T94" fmla="*/ 21 w 30"/>
                <a:gd name="T95" fmla="*/ 176 h 256"/>
                <a:gd name="T96" fmla="*/ 10 w 30"/>
                <a:gd name="T97" fmla="*/ 179 h 256"/>
                <a:gd name="T98" fmla="*/ 6 w 30"/>
                <a:gd name="T99" fmla="*/ 182 h 256"/>
                <a:gd name="T100" fmla="*/ 26 w 30"/>
                <a:gd name="T101" fmla="*/ 179 h 256"/>
                <a:gd name="T102" fmla="*/ 10 w 30"/>
                <a:gd name="T103" fmla="*/ 185 h 256"/>
                <a:gd name="T104" fmla="*/ 21 w 30"/>
                <a:gd name="T105" fmla="*/ 187 h 256"/>
                <a:gd name="T106" fmla="*/ 6 w 30"/>
                <a:gd name="T107" fmla="*/ 191 h 256"/>
                <a:gd name="T108" fmla="*/ 14 w 30"/>
                <a:gd name="T109" fmla="*/ 193 h 256"/>
                <a:gd name="T110" fmla="*/ 17 w 30"/>
                <a:gd name="T111" fmla="*/ 74 h 256"/>
                <a:gd name="T112" fmla="*/ 18 w 30"/>
                <a:gd name="T113" fmla="*/ 74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0" h="256">
                  <a:moveTo>
                    <a:pt x="2" y="256"/>
                  </a:moveTo>
                  <a:cubicBezTo>
                    <a:pt x="27" y="256"/>
                    <a:pt x="27" y="256"/>
                    <a:pt x="27" y="256"/>
                  </a:cubicBezTo>
                  <a:cubicBezTo>
                    <a:pt x="27" y="168"/>
                    <a:pt x="27" y="168"/>
                    <a:pt x="27" y="168"/>
                  </a:cubicBezTo>
                  <a:cubicBezTo>
                    <a:pt x="29" y="168"/>
                    <a:pt x="29" y="168"/>
                    <a:pt x="29" y="168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2" y="256"/>
                    <a:pt x="2" y="256"/>
                    <a:pt x="2" y="256"/>
                  </a:cubicBezTo>
                  <a:close/>
                  <a:moveTo>
                    <a:pt x="22" y="74"/>
                  </a:moveTo>
                  <a:cubicBezTo>
                    <a:pt x="26" y="74"/>
                    <a:pt x="26" y="74"/>
                    <a:pt x="26" y="74"/>
                  </a:cubicBezTo>
                  <a:cubicBezTo>
                    <a:pt x="26" y="77"/>
                    <a:pt x="26" y="77"/>
                    <a:pt x="26" y="77"/>
                  </a:cubicBezTo>
                  <a:cubicBezTo>
                    <a:pt x="22" y="77"/>
                    <a:pt x="22" y="77"/>
                    <a:pt x="22" y="77"/>
                  </a:cubicBezTo>
                  <a:cubicBezTo>
                    <a:pt x="22" y="74"/>
                    <a:pt x="22" y="74"/>
                    <a:pt x="22" y="74"/>
                  </a:cubicBezTo>
                  <a:close/>
                  <a:moveTo>
                    <a:pt x="6" y="197"/>
                  </a:moveTo>
                  <a:cubicBezTo>
                    <a:pt x="9" y="197"/>
                    <a:pt x="9" y="197"/>
                    <a:pt x="9" y="197"/>
                  </a:cubicBezTo>
                  <a:cubicBezTo>
                    <a:pt x="9" y="199"/>
                    <a:pt x="9" y="199"/>
                    <a:pt x="9" y="199"/>
                  </a:cubicBezTo>
                  <a:cubicBezTo>
                    <a:pt x="6" y="199"/>
                    <a:pt x="6" y="199"/>
                    <a:pt x="6" y="199"/>
                  </a:cubicBezTo>
                  <a:cubicBezTo>
                    <a:pt x="6" y="197"/>
                    <a:pt x="6" y="197"/>
                    <a:pt x="6" y="197"/>
                  </a:cubicBezTo>
                  <a:close/>
                  <a:moveTo>
                    <a:pt x="14" y="197"/>
                  </a:moveTo>
                  <a:cubicBezTo>
                    <a:pt x="15" y="197"/>
                    <a:pt x="16" y="197"/>
                    <a:pt x="17" y="197"/>
                  </a:cubicBezTo>
                  <a:cubicBezTo>
                    <a:pt x="17" y="198"/>
                    <a:pt x="17" y="198"/>
                    <a:pt x="17" y="199"/>
                  </a:cubicBezTo>
                  <a:cubicBezTo>
                    <a:pt x="16" y="199"/>
                    <a:pt x="15" y="199"/>
                    <a:pt x="14" y="199"/>
                  </a:cubicBezTo>
                  <a:cubicBezTo>
                    <a:pt x="14" y="198"/>
                    <a:pt x="14" y="198"/>
                    <a:pt x="14" y="197"/>
                  </a:cubicBezTo>
                  <a:close/>
                  <a:moveTo>
                    <a:pt x="14" y="80"/>
                  </a:moveTo>
                  <a:cubicBezTo>
                    <a:pt x="15" y="80"/>
                    <a:pt x="16" y="80"/>
                    <a:pt x="17" y="80"/>
                  </a:cubicBezTo>
                  <a:cubicBezTo>
                    <a:pt x="17" y="81"/>
                    <a:pt x="17" y="82"/>
                    <a:pt x="17" y="83"/>
                  </a:cubicBezTo>
                  <a:cubicBezTo>
                    <a:pt x="16" y="83"/>
                    <a:pt x="15" y="83"/>
                    <a:pt x="14" y="83"/>
                  </a:cubicBezTo>
                  <a:cubicBezTo>
                    <a:pt x="14" y="82"/>
                    <a:pt x="14" y="81"/>
                    <a:pt x="14" y="80"/>
                  </a:cubicBezTo>
                  <a:close/>
                  <a:moveTo>
                    <a:pt x="18" y="80"/>
                  </a:moveTo>
                  <a:cubicBezTo>
                    <a:pt x="19" y="80"/>
                    <a:pt x="20" y="80"/>
                    <a:pt x="21" y="80"/>
                  </a:cubicBezTo>
                  <a:cubicBezTo>
                    <a:pt x="21" y="81"/>
                    <a:pt x="21" y="82"/>
                    <a:pt x="21" y="83"/>
                  </a:cubicBezTo>
                  <a:cubicBezTo>
                    <a:pt x="20" y="83"/>
                    <a:pt x="19" y="83"/>
                    <a:pt x="18" y="83"/>
                  </a:cubicBezTo>
                  <a:cubicBezTo>
                    <a:pt x="18" y="82"/>
                    <a:pt x="18" y="81"/>
                    <a:pt x="18" y="80"/>
                  </a:cubicBezTo>
                  <a:close/>
                  <a:moveTo>
                    <a:pt x="22" y="80"/>
                  </a:moveTo>
                  <a:cubicBezTo>
                    <a:pt x="23" y="80"/>
                    <a:pt x="24" y="80"/>
                    <a:pt x="26" y="80"/>
                  </a:cubicBezTo>
                  <a:cubicBezTo>
                    <a:pt x="26" y="81"/>
                    <a:pt x="26" y="82"/>
                    <a:pt x="26" y="83"/>
                  </a:cubicBezTo>
                  <a:cubicBezTo>
                    <a:pt x="24" y="83"/>
                    <a:pt x="23" y="83"/>
                    <a:pt x="22" y="83"/>
                  </a:cubicBezTo>
                  <a:cubicBezTo>
                    <a:pt x="22" y="82"/>
                    <a:pt x="22" y="81"/>
                    <a:pt x="22" y="80"/>
                  </a:cubicBezTo>
                  <a:close/>
                  <a:moveTo>
                    <a:pt x="10" y="86"/>
                  </a:moveTo>
                  <a:cubicBezTo>
                    <a:pt x="11" y="86"/>
                    <a:pt x="12" y="86"/>
                    <a:pt x="13" y="86"/>
                  </a:cubicBezTo>
                  <a:cubicBezTo>
                    <a:pt x="13" y="87"/>
                    <a:pt x="13" y="88"/>
                    <a:pt x="13" y="88"/>
                  </a:cubicBezTo>
                  <a:cubicBezTo>
                    <a:pt x="12" y="88"/>
                    <a:pt x="11" y="88"/>
                    <a:pt x="10" y="88"/>
                  </a:cubicBezTo>
                  <a:cubicBezTo>
                    <a:pt x="10" y="88"/>
                    <a:pt x="10" y="87"/>
                    <a:pt x="10" y="86"/>
                  </a:cubicBezTo>
                  <a:close/>
                  <a:moveTo>
                    <a:pt x="6" y="86"/>
                  </a:moveTo>
                  <a:cubicBezTo>
                    <a:pt x="7" y="86"/>
                    <a:pt x="8" y="86"/>
                    <a:pt x="9" y="86"/>
                  </a:cubicBezTo>
                  <a:cubicBezTo>
                    <a:pt x="9" y="87"/>
                    <a:pt x="9" y="88"/>
                    <a:pt x="9" y="88"/>
                  </a:cubicBezTo>
                  <a:cubicBezTo>
                    <a:pt x="8" y="88"/>
                    <a:pt x="7" y="88"/>
                    <a:pt x="6" y="88"/>
                  </a:cubicBezTo>
                  <a:cubicBezTo>
                    <a:pt x="6" y="88"/>
                    <a:pt x="6" y="87"/>
                    <a:pt x="6" y="86"/>
                  </a:cubicBezTo>
                  <a:close/>
                  <a:moveTo>
                    <a:pt x="18" y="86"/>
                  </a:moveTo>
                  <a:cubicBezTo>
                    <a:pt x="19" y="86"/>
                    <a:pt x="20" y="86"/>
                    <a:pt x="21" y="86"/>
                  </a:cubicBezTo>
                  <a:cubicBezTo>
                    <a:pt x="21" y="87"/>
                    <a:pt x="21" y="88"/>
                    <a:pt x="21" y="88"/>
                  </a:cubicBezTo>
                  <a:cubicBezTo>
                    <a:pt x="20" y="88"/>
                    <a:pt x="19" y="88"/>
                    <a:pt x="18" y="88"/>
                  </a:cubicBezTo>
                  <a:cubicBezTo>
                    <a:pt x="18" y="88"/>
                    <a:pt x="18" y="87"/>
                    <a:pt x="18" y="86"/>
                  </a:cubicBezTo>
                  <a:close/>
                  <a:moveTo>
                    <a:pt x="22" y="86"/>
                  </a:moveTo>
                  <a:cubicBezTo>
                    <a:pt x="23" y="86"/>
                    <a:pt x="24" y="86"/>
                    <a:pt x="26" y="86"/>
                  </a:cubicBezTo>
                  <a:cubicBezTo>
                    <a:pt x="26" y="87"/>
                    <a:pt x="26" y="88"/>
                    <a:pt x="26" y="88"/>
                  </a:cubicBezTo>
                  <a:cubicBezTo>
                    <a:pt x="24" y="88"/>
                    <a:pt x="23" y="88"/>
                    <a:pt x="22" y="88"/>
                  </a:cubicBezTo>
                  <a:cubicBezTo>
                    <a:pt x="22" y="88"/>
                    <a:pt x="22" y="87"/>
                    <a:pt x="22" y="86"/>
                  </a:cubicBezTo>
                  <a:close/>
                  <a:moveTo>
                    <a:pt x="10" y="92"/>
                  </a:moveTo>
                  <a:cubicBezTo>
                    <a:pt x="11" y="92"/>
                    <a:pt x="12" y="92"/>
                    <a:pt x="13" y="92"/>
                  </a:cubicBezTo>
                  <a:cubicBezTo>
                    <a:pt x="13" y="93"/>
                    <a:pt x="13" y="93"/>
                    <a:pt x="13" y="94"/>
                  </a:cubicBezTo>
                  <a:cubicBezTo>
                    <a:pt x="12" y="94"/>
                    <a:pt x="11" y="94"/>
                    <a:pt x="10" y="94"/>
                  </a:cubicBezTo>
                  <a:cubicBezTo>
                    <a:pt x="10" y="93"/>
                    <a:pt x="10" y="93"/>
                    <a:pt x="10" y="92"/>
                  </a:cubicBezTo>
                  <a:close/>
                  <a:moveTo>
                    <a:pt x="6" y="92"/>
                  </a:moveTo>
                  <a:cubicBezTo>
                    <a:pt x="7" y="92"/>
                    <a:pt x="8" y="92"/>
                    <a:pt x="9" y="92"/>
                  </a:cubicBezTo>
                  <a:cubicBezTo>
                    <a:pt x="9" y="93"/>
                    <a:pt x="9" y="93"/>
                    <a:pt x="9" y="94"/>
                  </a:cubicBezTo>
                  <a:cubicBezTo>
                    <a:pt x="8" y="94"/>
                    <a:pt x="7" y="94"/>
                    <a:pt x="6" y="94"/>
                  </a:cubicBezTo>
                  <a:cubicBezTo>
                    <a:pt x="6" y="93"/>
                    <a:pt x="6" y="93"/>
                    <a:pt x="6" y="92"/>
                  </a:cubicBezTo>
                  <a:close/>
                  <a:moveTo>
                    <a:pt x="14" y="92"/>
                  </a:moveTo>
                  <a:cubicBezTo>
                    <a:pt x="15" y="92"/>
                    <a:pt x="16" y="92"/>
                    <a:pt x="17" y="92"/>
                  </a:cubicBezTo>
                  <a:cubicBezTo>
                    <a:pt x="17" y="93"/>
                    <a:pt x="17" y="93"/>
                    <a:pt x="17" y="94"/>
                  </a:cubicBezTo>
                  <a:cubicBezTo>
                    <a:pt x="16" y="94"/>
                    <a:pt x="15" y="94"/>
                    <a:pt x="14" y="94"/>
                  </a:cubicBezTo>
                  <a:cubicBezTo>
                    <a:pt x="14" y="93"/>
                    <a:pt x="14" y="93"/>
                    <a:pt x="14" y="92"/>
                  </a:cubicBezTo>
                  <a:close/>
                  <a:moveTo>
                    <a:pt x="18" y="92"/>
                  </a:moveTo>
                  <a:cubicBezTo>
                    <a:pt x="19" y="92"/>
                    <a:pt x="20" y="92"/>
                    <a:pt x="21" y="92"/>
                  </a:cubicBezTo>
                  <a:cubicBezTo>
                    <a:pt x="21" y="93"/>
                    <a:pt x="21" y="93"/>
                    <a:pt x="21" y="94"/>
                  </a:cubicBezTo>
                  <a:cubicBezTo>
                    <a:pt x="20" y="94"/>
                    <a:pt x="19" y="94"/>
                    <a:pt x="18" y="94"/>
                  </a:cubicBezTo>
                  <a:cubicBezTo>
                    <a:pt x="18" y="93"/>
                    <a:pt x="18" y="93"/>
                    <a:pt x="18" y="92"/>
                  </a:cubicBezTo>
                  <a:close/>
                  <a:moveTo>
                    <a:pt x="10" y="98"/>
                  </a:moveTo>
                  <a:cubicBezTo>
                    <a:pt x="11" y="98"/>
                    <a:pt x="12" y="98"/>
                    <a:pt x="13" y="98"/>
                  </a:cubicBezTo>
                  <a:cubicBezTo>
                    <a:pt x="13" y="99"/>
                    <a:pt x="13" y="99"/>
                    <a:pt x="13" y="100"/>
                  </a:cubicBezTo>
                  <a:cubicBezTo>
                    <a:pt x="12" y="100"/>
                    <a:pt x="11" y="100"/>
                    <a:pt x="10" y="100"/>
                  </a:cubicBezTo>
                  <a:cubicBezTo>
                    <a:pt x="10" y="99"/>
                    <a:pt x="10" y="99"/>
                    <a:pt x="10" y="98"/>
                  </a:cubicBezTo>
                  <a:close/>
                  <a:moveTo>
                    <a:pt x="6" y="98"/>
                  </a:moveTo>
                  <a:cubicBezTo>
                    <a:pt x="7" y="98"/>
                    <a:pt x="8" y="98"/>
                    <a:pt x="9" y="98"/>
                  </a:cubicBezTo>
                  <a:cubicBezTo>
                    <a:pt x="9" y="99"/>
                    <a:pt x="9" y="99"/>
                    <a:pt x="9" y="100"/>
                  </a:cubicBezTo>
                  <a:cubicBezTo>
                    <a:pt x="8" y="100"/>
                    <a:pt x="7" y="100"/>
                    <a:pt x="6" y="100"/>
                  </a:cubicBezTo>
                  <a:cubicBezTo>
                    <a:pt x="6" y="99"/>
                    <a:pt x="6" y="99"/>
                    <a:pt x="6" y="98"/>
                  </a:cubicBezTo>
                  <a:close/>
                  <a:moveTo>
                    <a:pt x="14" y="98"/>
                  </a:moveTo>
                  <a:cubicBezTo>
                    <a:pt x="15" y="98"/>
                    <a:pt x="16" y="98"/>
                    <a:pt x="17" y="98"/>
                  </a:cubicBezTo>
                  <a:cubicBezTo>
                    <a:pt x="17" y="99"/>
                    <a:pt x="17" y="99"/>
                    <a:pt x="17" y="100"/>
                  </a:cubicBezTo>
                  <a:cubicBezTo>
                    <a:pt x="16" y="100"/>
                    <a:pt x="15" y="100"/>
                    <a:pt x="14" y="100"/>
                  </a:cubicBezTo>
                  <a:cubicBezTo>
                    <a:pt x="14" y="99"/>
                    <a:pt x="14" y="99"/>
                    <a:pt x="14" y="98"/>
                  </a:cubicBezTo>
                  <a:close/>
                  <a:moveTo>
                    <a:pt x="18" y="98"/>
                  </a:moveTo>
                  <a:cubicBezTo>
                    <a:pt x="19" y="98"/>
                    <a:pt x="20" y="98"/>
                    <a:pt x="21" y="98"/>
                  </a:cubicBezTo>
                  <a:cubicBezTo>
                    <a:pt x="21" y="99"/>
                    <a:pt x="21" y="99"/>
                    <a:pt x="21" y="100"/>
                  </a:cubicBezTo>
                  <a:cubicBezTo>
                    <a:pt x="20" y="100"/>
                    <a:pt x="19" y="100"/>
                    <a:pt x="18" y="100"/>
                  </a:cubicBezTo>
                  <a:cubicBezTo>
                    <a:pt x="18" y="99"/>
                    <a:pt x="18" y="99"/>
                    <a:pt x="18" y="98"/>
                  </a:cubicBezTo>
                  <a:close/>
                  <a:moveTo>
                    <a:pt x="22" y="98"/>
                  </a:moveTo>
                  <a:cubicBezTo>
                    <a:pt x="23" y="98"/>
                    <a:pt x="24" y="98"/>
                    <a:pt x="26" y="98"/>
                  </a:cubicBezTo>
                  <a:cubicBezTo>
                    <a:pt x="26" y="99"/>
                    <a:pt x="26" y="99"/>
                    <a:pt x="26" y="100"/>
                  </a:cubicBezTo>
                  <a:cubicBezTo>
                    <a:pt x="24" y="100"/>
                    <a:pt x="23" y="100"/>
                    <a:pt x="22" y="100"/>
                  </a:cubicBezTo>
                  <a:cubicBezTo>
                    <a:pt x="22" y="99"/>
                    <a:pt x="22" y="99"/>
                    <a:pt x="22" y="98"/>
                  </a:cubicBezTo>
                  <a:close/>
                  <a:moveTo>
                    <a:pt x="10" y="104"/>
                  </a:moveTo>
                  <a:cubicBezTo>
                    <a:pt x="11" y="104"/>
                    <a:pt x="12" y="104"/>
                    <a:pt x="13" y="104"/>
                  </a:cubicBezTo>
                  <a:cubicBezTo>
                    <a:pt x="13" y="104"/>
                    <a:pt x="13" y="105"/>
                    <a:pt x="13" y="106"/>
                  </a:cubicBezTo>
                  <a:cubicBezTo>
                    <a:pt x="12" y="106"/>
                    <a:pt x="11" y="106"/>
                    <a:pt x="10" y="106"/>
                  </a:cubicBezTo>
                  <a:cubicBezTo>
                    <a:pt x="10" y="105"/>
                    <a:pt x="10" y="104"/>
                    <a:pt x="10" y="104"/>
                  </a:cubicBezTo>
                  <a:close/>
                  <a:moveTo>
                    <a:pt x="6" y="104"/>
                  </a:moveTo>
                  <a:cubicBezTo>
                    <a:pt x="7" y="104"/>
                    <a:pt x="8" y="104"/>
                    <a:pt x="9" y="104"/>
                  </a:cubicBezTo>
                  <a:cubicBezTo>
                    <a:pt x="9" y="104"/>
                    <a:pt x="9" y="105"/>
                    <a:pt x="9" y="106"/>
                  </a:cubicBezTo>
                  <a:cubicBezTo>
                    <a:pt x="8" y="106"/>
                    <a:pt x="7" y="106"/>
                    <a:pt x="6" y="106"/>
                  </a:cubicBezTo>
                  <a:cubicBezTo>
                    <a:pt x="6" y="105"/>
                    <a:pt x="6" y="104"/>
                    <a:pt x="6" y="104"/>
                  </a:cubicBezTo>
                  <a:close/>
                  <a:moveTo>
                    <a:pt x="18" y="104"/>
                  </a:moveTo>
                  <a:cubicBezTo>
                    <a:pt x="19" y="104"/>
                    <a:pt x="20" y="104"/>
                    <a:pt x="21" y="104"/>
                  </a:cubicBezTo>
                  <a:cubicBezTo>
                    <a:pt x="21" y="104"/>
                    <a:pt x="21" y="105"/>
                    <a:pt x="21" y="106"/>
                  </a:cubicBezTo>
                  <a:cubicBezTo>
                    <a:pt x="20" y="106"/>
                    <a:pt x="19" y="106"/>
                    <a:pt x="18" y="106"/>
                  </a:cubicBezTo>
                  <a:cubicBezTo>
                    <a:pt x="18" y="105"/>
                    <a:pt x="18" y="104"/>
                    <a:pt x="18" y="104"/>
                  </a:cubicBezTo>
                  <a:close/>
                  <a:moveTo>
                    <a:pt x="22" y="104"/>
                  </a:moveTo>
                  <a:cubicBezTo>
                    <a:pt x="23" y="104"/>
                    <a:pt x="24" y="104"/>
                    <a:pt x="26" y="104"/>
                  </a:cubicBezTo>
                  <a:cubicBezTo>
                    <a:pt x="26" y="104"/>
                    <a:pt x="26" y="105"/>
                    <a:pt x="26" y="106"/>
                  </a:cubicBezTo>
                  <a:cubicBezTo>
                    <a:pt x="24" y="106"/>
                    <a:pt x="23" y="106"/>
                    <a:pt x="22" y="106"/>
                  </a:cubicBezTo>
                  <a:cubicBezTo>
                    <a:pt x="22" y="105"/>
                    <a:pt x="22" y="104"/>
                    <a:pt x="22" y="104"/>
                  </a:cubicBezTo>
                  <a:close/>
                  <a:moveTo>
                    <a:pt x="10" y="109"/>
                  </a:moveTo>
                  <a:cubicBezTo>
                    <a:pt x="11" y="109"/>
                    <a:pt x="12" y="109"/>
                    <a:pt x="13" y="109"/>
                  </a:cubicBezTo>
                  <a:cubicBezTo>
                    <a:pt x="13" y="110"/>
                    <a:pt x="13" y="111"/>
                    <a:pt x="13" y="112"/>
                  </a:cubicBezTo>
                  <a:cubicBezTo>
                    <a:pt x="12" y="112"/>
                    <a:pt x="11" y="112"/>
                    <a:pt x="10" y="112"/>
                  </a:cubicBezTo>
                  <a:cubicBezTo>
                    <a:pt x="10" y="111"/>
                    <a:pt x="10" y="110"/>
                    <a:pt x="10" y="109"/>
                  </a:cubicBezTo>
                  <a:close/>
                  <a:moveTo>
                    <a:pt x="14" y="109"/>
                  </a:moveTo>
                  <a:cubicBezTo>
                    <a:pt x="15" y="109"/>
                    <a:pt x="16" y="109"/>
                    <a:pt x="17" y="109"/>
                  </a:cubicBezTo>
                  <a:cubicBezTo>
                    <a:pt x="17" y="110"/>
                    <a:pt x="17" y="111"/>
                    <a:pt x="17" y="112"/>
                  </a:cubicBezTo>
                  <a:cubicBezTo>
                    <a:pt x="16" y="112"/>
                    <a:pt x="15" y="112"/>
                    <a:pt x="14" y="112"/>
                  </a:cubicBezTo>
                  <a:cubicBezTo>
                    <a:pt x="14" y="111"/>
                    <a:pt x="14" y="110"/>
                    <a:pt x="14" y="109"/>
                  </a:cubicBezTo>
                  <a:close/>
                  <a:moveTo>
                    <a:pt x="18" y="109"/>
                  </a:moveTo>
                  <a:cubicBezTo>
                    <a:pt x="19" y="109"/>
                    <a:pt x="20" y="109"/>
                    <a:pt x="21" y="109"/>
                  </a:cubicBezTo>
                  <a:cubicBezTo>
                    <a:pt x="21" y="110"/>
                    <a:pt x="21" y="111"/>
                    <a:pt x="21" y="112"/>
                  </a:cubicBezTo>
                  <a:cubicBezTo>
                    <a:pt x="20" y="112"/>
                    <a:pt x="19" y="112"/>
                    <a:pt x="18" y="112"/>
                  </a:cubicBezTo>
                  <a:cubicBezTo>
                    <a:pt x="18" y="111"/>
                    <a:pt x="18" y="110"/>
                    <a:pt x="18" y="109"/>
                  </a:cubicBezTo>
                  <a:close/>
                  <a:moveTo>
                    <a:pt x="10" y="115"/>
                  </a:moveTo>
                  <a:cubicBezTo>
                    <a:pt x="11" y="115"/>
                    <a:pt x="12" y="115"/>
                    <a:pt x="13" y="115"/>
                  </a:cubicBezTo>
                  <a:cubicBezTo>
                    <a:pt x="13" y="116"/>
                    <a:pt x="13" y="117"/>
                    <a:pt x="13" y="118"/>
                  </a:cubicBezTo>
                  <a:cubicBezTo>
                    <a:pt x="12" y="118"/>
                    <a:pt x="11" y="118"/>
                    <a:pt x="10" y="118"/>
                  </a:cubicBezTo>
                  <a:cubicBezTo>
                    <a:pt x="10" y="117"/>
                    <a:pt x="10" y="116"/>
                    <a:pt x="10" y="115"/>
                  </a:cubicBezTo>
                  <a:close/>
                  <a:moveTo>
                    <a:pt x="6" y="115"/>
                  </a:moveTo>
                  <a:cubicBezTo>
                    <a:pt x="7" y="115"/>
                    <a:pt x="8" y="115"/>
                    <a:pt x="9" y="115"/>
                  </a:cubicBezTo>
                  <a:cubicBezTo>
                    <a:pt x="9" y="116"/>
                    <a:pt x="9" y="117"/>
                    <a:pt x="9" y="118"/>
                  </a:cubicBezTo>
                  <a:cubicBezTo>
                    <a:pt x="8" y="118"/>
                    <a:pt x="7" y="118"/>
                    <a:pt x="6" y="118"/>
                  </a:cubicBezTo>
                  <a:cubicBezTo>
                    <a:pt x="6" y="117"/>
                    <a:pt x="6" y="116"/>
                    <a:pt x="6" y="115"/>
                  </a:cubicBezTo>
                  <a:close/>
                  <a:moveTo>
                    <a:pt x="14" y="115"/>
                  </a:moveTo>
                  <a:cubicBezTo>
                    <a:pt x="15" y="115"/>
                    <a:pt x="16" y="115"/>
                    <a:pt x="17" y="115"/>
                  </a:cubicBezTo>
                  <a:cubicBezTo>
                    <a:pt x="17" y="116"/>
                    <a:pt x="17" y="117"/>
                    <a:pt x="17" y="118"/>
                  </a:cubicBezTo>
                  <a:cubicBezTo>
                    <a:pt x="16" y="118"/>
                    <a:pt x="15" y="118"/>
                    <a:pt x="14" y="118"/>
                  </a:cubicBezTo>
                  <a:cubicBezTo>
                    <a:pt x="14" y="117"/>
                    <a:pt x="14" y="116"/>
                    <a:pt x="14" y="115"/>
                  </a:cubicBezTo>
                  <a:close/>
                  <a:moveTo>
                    <a:pt x="22" y="115"/>
                  </a:moveTo>
                  <a:cubicBezTo>
                    <a:pt x="23" y="115"/>
                    <a:pt x="24" y="115"/>
                    <a:pt x="26" y="115"/>
                  </a:cubicBezTo>
                  <a:cubicBezTo>
                    <a:pt x="26" y="116"/>
                    <a:pt x="26" y="117"/>
                    <a:pt x="26" y="118"/>
                  </a:cubicBezTo>
                  <a:cubicBezTo>
                    <a:pt x="24" y="118"/>
                    <a:pt x="23" y="118"/>
                    <a:pt x="22" y="118"/>
                  </a:cubicBezTo>
                  <a:cubicBezTo>
                    <a:pt x="22" y="117"/>
                    <a:pt x="22" y="116"/>
                    <a:pt x="22" y="115"/>
                  </a:cubicBezTo>
                  <a:close/>
                  <a:moveTo>
                    <a:pt x="10" y="121"/>
                  </a:moveTo>
                  <a:cubicBezTo>
                    <a:pt x="11" y="121"/>
                    <a:pt x="12" y="121"/>
                    <a:pt x="13" y="121"/>
                  </a:cubicBezTo>
                  <a:cubicBezTo>
                    <a:pt x="13" y="122"/>
                    <a:pt x="13" y="123"/>
                    <a:pt x="13" y="123"/>
                  </a:cubicBezTo>
                  <a:cubicBezTo>
                    <a:pt x="12" y="123"/>
                    <a:pt x="11" y="123"/>
                    <a:pt x="10" y="123"/>
                  </a:cubicBezTo>
                  <a:cubicBezTo>
                    <a:pt x="10" y="123"/>
                    <a:pt x="10" y="122"/>
                    <a:pt x="10" y="121"/>
                  </a:cubicBezTo>
                  <a:close/>
                  <a:moveTo>
                    <a:pt x="6" y="121"/>
                  </a:moveTo>
                  <a:cubicBezTo>
                    <a:pt x="7" y="121"/>
                    <a:pt x="8" y="121"/>
                    <a:pt x="9" y="121"/>
                  </a:cubicBezTo>
                  <a:cubicBezTo>
                    <a:pt x="9" y="122"/>
                    <a:pt x="9" y="123"/>
                    <a:pt x="9" y="123"/>
                  </a:cubicBezTo>
                  <a:cubicBezTo>
                    <a:pt x="8" y="123"/>
                    <a:pt x="7" y="123"/>
                    <a:pt x="6" y="123"/>
                  </a:cubicBezTo>
                  <a:cubicBezTo>
                    <a:pt x="6" y="123"/>
                    <a:pt x="6" y="122"/>
                    <a:pt x="6" y="121"/>
                  </a:cubicBezTo>
                  <a:close/>
                  <a:moveTo>
                    <a:pt x="18" y="121"/>
                  </a:moveTo>
                  <a:cubicBezTo>
                    <a:pt x="19" y="121"/>
                    <a:pt x="20" y="121"/>
                    <a:pt x="21" y="121"/>
                  </a:cubicBezTo>
                  <a:cubicBezTo>
                    <a:pt x="21" y="122"/>
                    <a:pt x="21" y="123"/>
                    <a:pt x="21" y="123"/>
                  </a:cubicBezTo>
                  <a:cubicBezTo>
                    <a:pt x="20" y="123"/>
                    <a:pt x="19" y="123"/>
                    <a:pt x="18" y="123"/>
                  </a:cubicBezTo>
                  <a:cubicBezTo>
                    <a:pt x="18" y="123"/>
                    <a:pt x="18" y="122"/>
                    <a:pt x="18" y="121"/>
                  </a:cubicBezTo>
                  <a:close/>
                  <a:moveTo>
                    <a:pt x="22" y="121"/>
                  </a:moveTo>
                  <a:cubicBezTo>
                    <a:pt x="23" y="121"/>
                    <a:pt x="24" y="121"/>
                    <a:pt x="26" y="121"/>
                  </a:cubicBezTo>
                  <a:cubicBezTo>
                    <a:pt x="26" y="122"/>
                    <a:pt x="26" y="123"/>
                    <a:pt x="26" y="123"/>
                  </a:cubicBezTo>
                  <a:cubicBezTo>
                    <a:pt x="24" y="123"/>
                    <a:pt x="23" y="123"/>
                    <a:pt x="22" y="123"/>
                  </a:cubicBezTo>
                  <a:cubicBezTo>
                    <a:pt x="22" y="123"/>
                    <a:pt x="22" y="122"/>
                    <a:pt x="22" y="121"/>
                  </a:cubicBezTo>
                  <a:close/>
                  <a:moveTo>
                    <a:pt x="10" y="127"/>
                  </a:moveTo>
                  <a:cubicBezTo>
                    <a:pt x="11" y="127"/>
                    <a:pt x="12" y="127"/>
                    <a:pt x="13" y="127"/>
                  </a:cubicBezTo>
                  <a:cubicBezTo>
                    <a:pt x="13" y="128"/>
                    <a:pt x="13" y="128"/>
                    <a:pt x="13" y="129"/>
                  </a:cubicBezTo>
                  <a:cubicBezTo>
                    <a:pt x="12" y="129"/>
                    <a:pt x="11" y="129"/>
                    <a:pt x="10" y="129"/>
                  </a:cubicBezTo>
                  <a:cubicBezTo>
                    <a:pt x="10" y="128"/>
                    <a:pt x="10" y="128"/>
                    <a:pt x="10" y="127"/>
                  </a:cubicBezTo>
                  <a:close/>
                  <a:moveTo>
                    <a:pt x="6" y="127"/>
                  </a:moveTo>
                  <a:cubicBezTo>
                    <a:pt x="7" y="127"/>
                    <a:pt x="8" y="127"/>
                    <a:pt x="9" y="127"/>
                  </a:cubicBezTo>
                  <a:cubicBezTo>
                    <a:pt x="9" y="128"/>
                    <a:pt x="9" y="128"/>
                    <a:pt x="9" y="129"/>
                  </a:cubicBezTo>
                  <a:cubicBezTo>
                    <a:pt x="8" y="129"/>
                    <a:pt x="7" y="129"/>
                    <a:pt x="6" y="129"/>
                  </a:cubicBezTo>
                  <a:cubicBezTo>
                    <a:pt x="6" y="128"/>
                    <a:pt x="6" y="128"/>
                    <a:pt x="6" y="127"/>
                  </a:cubicBezTo>
                  <a:close/>
                  <a:moveTo>
                    <a:pt x="14" y="127"/>
                  </a:moveTo>
                  <a:cubicBezTo>
                    <a:pt x="15" y="127"/>
                    <a:pt x="16" y="127"/>
                    <a:pt x="17" y="127"/>
                  </a:cubicBezTo>
                  <a:cubicBezTo>
                    <a:pt x="17" y="128"/>
                    <a:pt x="17" y="128"/>
                    <a:pt x="17" y="129"/>
                  </a:cubicBezTo>
                  <a:cubicBezTo>
                    <a:pt x="16" y="129"/>
                    <a:pt x="15" y="129"/>
                    <a:pt x="14" y="129"/>
                  </a:cubicBezTo>
                  <a:cubicBezTo>
                    <a:pt x="14" y="128"/>
                    <a:pt x="14" y="128"/>
                    <a:pt x="14" y="127"/>
                  </a:cubicBezTo>
                  <a:close/>
                  <a:moveTo>
                    <a:pt x="18" y="127"/>
                  </a:moveTo>
                  <a:cubicBezTo>
                    <a:pt x="19" y="127"/>
                    <a:pt x="20" y="127"/>
                    <a:pt x="21" y="127"/>
                  </a:cubicBezTo>
                  <a:cubicBezTo>
                    <a:pt x="21" y="128"/>
                    <a:pt x="21" y="128"/>
                    <a:pt x="21" y="129"/>
                  </a:cubicBezTo>
                  <a:cubicBezTo>
                    <a:pt x="20" y="129"/>
                    <a:pt x="19" y="129"/>
                    <a:pt x="18" y="129"/>
                  </a:cubicBezTo>
                  <a:cubicBezTo>
                    <a:pt x="18" y="128"/>
                    <a:pt x="18" y="128"/>
                    <a:pt x="18" y="127"/>
                  </a:cubicBezTo>
                  <a:close/>
                  <a:moveTo>
                    <a:pt x="22" y="127"/>
                  </a:moveTo>
                  <a:cubicBezTo>
                    <a:pt x="23" y="127"/>
                    <a:pt x="24" y="127"/>
                    <a:pt x="26" y="127"/>
                  </a:cubicBezTo>
                  <a:cubicBezTo>
                    <a:pt x="26" y="128"/>
                    <a:pt x="26" y="128"/>
                    <a:pt x="26" y="129"/>
                  </a:cubicBezTo>
                  <a:cubicBezTo>
                    <a:pt x="24" y="129"/>
                    <a:pt x="23" y="129"/>
                    <a:pt x="22" y="129"/>
                  </a:cubicBezTo>
                  <a:cubicBezTo>
                    <a:pt x="22" y="128"/>
                    <a:pt x="22" y="128"/>
                    <a:pt x="22" y="127"/>
                  </a:cubicBezTo>
                  <a:close/>
                  <a:moveTo>
                    <a:pt x="10" y="133"/>
                  </a:moveTo>
                  <a:cubicBezTo>
                    <a:pt x="11" y="133"/>
                    <a:pt x="12" y="133"/>
                    <a:pt x="13" y="133"/>
                  </a:cubicBezTo>
                  <a:cubicBezTo>
                    <a:pt x="13" y="133"/>
                    <a:pt x="13" y="134"/>
                    <a:pt x="13" y="135"/>
                  </a:cubicBezTo>
                  <a:cubicBezTo>
                    <a:pt x="12" y="135"/>
                    <a:pt x="11" y="135"/>
                    <a:pt x="10" y="135"/>
                  </a:cubicBezTo>
                  <a:cubicBezTo>
                    <a:pt x="10" y="134"/>
                    <a:pt x="10" y="133"/>
                    <a:pt x="10" y="133"/>
                  </a:cubicBezTo>
                  <a:close/>
                  <a:moveTo>
                    <a:pt x="6" y="133"/>
                  </a:moveTo>
                  <a:cubicBezTo>
                    <a:pt x="7" y="133"/>
                    <a:pt x="8" y="133"/>
                    <a:pt x="9" y="133"/>
                  </a:cubicBezTo>
                  <a:cubicBezTo>
                    <a:pt x="9" y="133"/>
                    <a:pt x="9" y="134"/>
                    <a:pt x="9" y="135"/>
                  </a:cubicBezTo>
                  <a:cubicBezTo>
                    <a:pt x="8" y="135"/>
                    <a:pt x="7" y="135"/>
                    <a:pt x="6" y="135"/>
                  </a:cubicBezTo>
                  <a:cubicBezTo>
                    <a:pt x="6" y="134"/>
                    <a:pt x="6" y="133"/>
                    <a:pt x="6" y="133"/>
                  </a:cubicBezTo>
                  <a:close/>
                  <a:moveTo>
                    <a:pt x="18" y="133"/>
                  </a:moveTo>
                  <a:cubicBezTo>
                    <a:pt x="19" y="133"/>
                    <a:pt x="20" y="133"/>
                    <a:pt x="21" y="133"/>
                  </a:cubicBezTo>
                  <a:cubicBezTo>
                    <a:pt x="21" y="133"/>
                    <a:pt x="21" y="134"/>
                    <a:pt x="21" y="135"/>
                  </a:cubicBezTo>
                  <a:cubicBezTo>
                    <a:pt x="20" y="135"/>
                    <a:pt x="19" y="135"/>
                    <a:pt x="18" y="135"/>
                  </a:cubicBezTo>
                  <a:cubicBezTo>
                    <a:pt x="18" y="134"/>
                    <a:pt x="18" y="133"/>
                    <a:pt x="18" y="133"/>
                  </a:cubicBezTo>
                  <a:close/>
                  <a:moveTo>
                    <a:pt x="22" y="133"/>
                  </a:moveTo>
                  <a:cubicBezTo>
                    <a:pt x="23" y="133"/>
                    <a:pt x="24" y="133"/>
                    <a:pt x="26" y="133"/>
                  </a:cubicBezTo>
                  <a:cubicBezTo>
                    <a:pt x="26" y="133"/>
                    <a:pt x="26" y="134"/>
                    <a:pt x="26" y="135"/>
                  </a:cubicBezTo>
                  <a:cubicBezTo>
                    <a:pt x="24" y="135"/>
                    <a:pt x="23" y="135"/>
                    <a:pt x="22" y="135"/>
                  </a:cubicBezTo>
                  <a:cubicBezTo>
                    <a:pt x="22" y="134"/>
                    <a:pt x="22" y="133"/>
                    <a:pt x="22" y="133"/>
                  </a:cubicBezTo>
                  <a:close/>
                  <a:moveTo>
                    <a:pt x="10" y="139"/>
                  </a:moveTo>
                  <a:cubicBezTo>
                    <a:pt x="11" y="139"/>
                    <a:pt x="12" y="139"/>
                    <a:pt x="13" y="139"/>
                  </a:cubicBezTo>
                  <a:cubicBezTo>
                    <a:pt x="13" y="139"/>
                    <a:pt x="13" y="140"/>
                    <a:pt x="13" y="141"/>
                  </a:cubicBezTo>
                  <a:cubicBezTo>
                    <a:pt x="12" y="141"/>
                    <a:pt x="11" y="141"/>
                    <a:pt x="10" y="141"/>
                  </a:cubicBezTo>
                  <a:cubicBezTo>
                    <a:pt x="10" y="140"/>
                    <a:pt x="10" y="139"/>
                    <a:pt x="10" y="139"/>
                  </a:cubicBezTo>
                  <a:close/>
                  <a:moveTo>
                    <a:pt x="6" y="139"/>
                  </a:moveTo>
                  <a:cubicBezTo>
                    <a:pt x="7" y="139"/>
                    <a:pt x="8" y="139"/>
                    <a:pt x="9" y="139"/>
                  </a:cubicBezTo>
                  <a:cubicBezTo>
                    <a:pt x="9" y="139"/>
                    <a:pt x="9" y="140"/>
                    <a:pt x="9" y="141"/>
                  </a:cubicBezTo>
                  <a:cubicBezTo>
                    <a:pt x="8" y="141"/>
                    <a:pt x="7" y="141"/>
                    <a:pt x="6" y="141"/>
                  </a:cubicBezTo>
                  <a:cubicBezTo>
                    <a:pt x="6" y="140"/>
                    <a:pt x="6" y="139"/>
                    <a:pt x="6" y="139"/>
                  </a:cubicBezTo>
                  <a:close/>
                  <a:moveTo>
                    <a:pt x="14" y="139"/>
                  </a:moveTo>
                  <a:cubicBezTo>
                    <a:pt x="15" y="139"/>
                    <a:pt x="16" y="139"/>
                    <a:pt x="17" y="139"/>
                  </a:cubicBezTo>
                  <a:cubicBezTo>
                    <a:pt x="17" y="139"/>
                    <a:pt x="17" y="140"/>
                    <a:pt x="17" y="141"/>
                  </a:cubicBezTo>
                  <a:cubicBezTo>
                    <a:pt x="16" y="141"/>
                    <a:pt x="15" y="141"/>
                    <a:pt x="14" y="141"/>
                  </a:cubicBezTo>
                  <a:cubicBezTo>
                    <a:pt x="14" y="140"/>
                    <a:pt x="14" y="139"/>
                    <a:pt x="14" y="139"/>
                  </a:cubicBezTo>
                  <a:close/>
                  <a:moveTo>
                    <a:pt x="18" y="139"/>
                  </a:moveTo>
                  <a:cubicBezTo>
                    <a:pt x="19" y="139"/>
                    <a:pt x="20" y="139"/>
                    <a:pt x="21" y="139"/>
                  </a:cubicBezTo>
                  <a:cubicBezTo>
                    <a:pt x="21" y="139"/>
                    <a:pt x="21" y="140"/>
                    <a:pt x="21" y="141"/>
                  </a:cubicBezTo>
                  <a:cubicBezTo>
                    <a:pt x="20" y="141"/>
                    <a:pt x="19" y="141"/>
                    <a:pt x="18" y="141"/>
                  </a:cubicBezTo>
                  <a:cubicBezTo>
                    <a:pt x="18" y="140"/>
                    <a:pt x="18" y="139"/>
                    <a:pt x="18" y="139"/>
                  </a:cubicBezTo>
                  <a:close/>
                  <a:moveTo>
                    <a:pt x="22" y="139"/>
                  </a:moveTo>
                  <a:cubicBezTo>
                    <a:pt x="23" y="139"/>
                    <a:pt x="24" y="139"/>
                    <a:pt x="26" y="139"/>
                  </a:cubicBezTo>
                  <a:cubicBezTo>
                    <a:pt x="26" y="139"/>
                    <a:pt x="26" y="140"/>
                    <a:pt x="26" y="141"/>
                  </a:cubicBezTo>
                  <a:cubicBezTo>
                    <a:pt x="24" y="141"/>
                    <a:pt x="23" y="141"/>
                    <a:pt x="22" y="141"/>
                  </a:cubicBezTo>
                  <a:cubicBezTo>
                    <a:pt x="22" y="140"/>
                    <a:pt x="22" y="139"/>
                    <a:pt x="22" y="139"/>
                  </a:cubicBezTo>
                  <a:close/>
                  <a:moveTo>
                    <a:pt x="14" y="144"/>
                  </a:moveTo>
                  <a:cubicBezTo>
                    <a:pt x="15" y="144"/>
                    <a:pt x="16" y="144"/>
                    <a:pt x="17" y="144"/>
                  </a:cubicBezTo>
                  <a:cubicBezTo>
                    <a:pt x="17" y="145"/>
                    <a:pt x="17" y="146"/>
                    <a:pt x="17" y="147"/>
                  </a:cubicBezTo>
                  <a:cubicBezTo>
                    <a:pt x="16" y="147"/>
                    <a:pt x="15" y="147"/>
                    <a:pt x="14" y="147"/>
                  </a:cubicBezTo>
                  <a:cubicBezTo>
                    <a:pt x="14" y="146"/>
                    <a:pt x="14" y="145"/>
                    <a:pt x="14" y="144"/>
                  </a:cubicBezTo>
                  <a:close/>
                  <a:moveTo>
                    <a:pt x="18" y="144"/>
                  </a:moveTo>
                  <a:cubicBezTo>
                    <a:pt x="19" y="144"/>
                    <a:pt x="20" y="144"/>
                    <a:pt x="21" y="144"/>
                  </a:cubicBezTo>
                  <a:cubicBezTo>
                    <a:pt x="21" y="145"/>
                    <a:pt x="21" y="146"/>
                    <a:pt x="21" y="147"/>
                  </a:cubicBezTo>
                  <a:cubicBezTo>
                    <a:pt x="20" y="147"/>
                    <a:pt x="19" y="147"/>
                    <a:pt x="18" y="147"/>
                  </a:cubicBezTo>
                  <a:cubicBezTo>
                    <a:pt x="18" y="146"/>
                    <a:pt x="18" y="145"/>
                    <a:pt x="18" y="144"/>
                  </a:cubicBezTo>
                  <a:close/>
                  <a:moveTo>
                    <a:pt x="22" y="144"/>
                  </a:moveTo>
                  <a:cubicBezTo>
                    <a:pt x="23" y="144"/>
                    <a:pt x="24" y="144"/>
                    <a:pt x="26" y="144"/>
                  </a:cubicBezTo>
                  <a:cubicBezTo>
                    <a:pt x="26" y="145"/>
                    <a:pt x="26" y="146"/>
                    <a:pt x="26" y="147"/>
                  </a:cubicBezTo>
                  <a:cubicBezTo>
                    <a:pt x="24" y="147"/>
                    <a:pt x="23" y="147"/>
                    <a:pt x="22" y="147"/>
                  </a:cubicBezTo>
                  <a:cubicBezTo>
                    <a:pt x="22" y="146"/>
                    <a:pt x="22" y="145"/>
                    <a:pt x="22" y="144"/>
                  </a:cubicBezTo>
                  <a:close/>
                  <a:moveTo>
                    <a:pt x="6" y="150"/>
                  </a:moveTo>
                  <a:cubicBezTo>
                    <a:pt x="7" y="150"/>
                    <a:pt x="8" y="150"/>
                    <a:pt x="9" y="150"/>
                  </a:cubicBezTo>
                  <a:cubicBezTo>
                    <a:pt x="9" y="151"/>
                    <a:pt x="9" y="152"/>
                    <a:pt x="9" y="152"/>
                  </a:cubicBezTo>
                  <a:cubicBezTo>
                    <a:pt x="8" y="152"/>
                    <a:pt x="7" y="152"/>
                    <a:pt x="6" y="152"/>
                  </a:cubicBezTo>
                  <a:cubicBezTo>
                    <a:pt x="6" y="152"/>
                    <a:pt x="6" y="151"/>
                    <a:pt x="6" y="150"/>
                  </a:cubicBezTo>
                  <a:close/>
                  <a:moveTo>
                    <a:pt x="14" y="150"/>
                  </a:moveTo>
                  <a:cubicBezTo>
                    <a:pt x="15" y="150"/>
                    <a:pt x="16" y="150"/>
                    <a:pt x="17" y="150"/>
                  </a:cubicBezTo>
                  <a:cubicBezTo>
                    <a:pt x="17" y="151"/>
                    <a:pt x="17" y="152"/>
                    <a:pt x="17" y="152"/>
                  </a:cubicBezTo>
                  <a:cubicBezTo>
                    <a:pt x="16" y="152"/>
                    <a:pt x="15" y="152"/>
                    <a:pt x="14" y="152"/>
                  </a:cubicBezTo>
                  <a:cubicBezTo>
                    <a:pt x="14" y="152"/>
                    <a:pt x="14" y="151"/>
                    <a:pt x="14" y="150"/>
                  </a:cubicBezTo>
                  <a:close/>
                  <a:moveTo>
                    <a:pt x="18" y="150"/>
                  </a:moveTo>
                  <a:cubicBezTo>
                    <a:pt x="19" y="150"/>
                    <a:pt x="20" y="150"/>
                    <a:pt x="21" y="150"/>
                  </a:cubicBezTo>
                  <a:cubicBezTo>
                    <a:pt x="21" y="151"/>
                    <a:pt x="21" y="152"/>
                    <a:pt x="21" y="152"/>
                  </a:cubicBezTo>
                  <a:cubicBezTo>
                    <a:pt x="20" y="152"/>
                    <a:pt x="19" y="152"/>
                    <a:pt x="18" y="152"/>
                  </a:cubicBezTo>
                  <a:cubicBezTo>
                    <a:pt x="18" y="152"/>
                    <a:pt x="18" y="151"/>
                    <a:pt x="18" y="150"/>
                  </a:cubicBezTo>
                  <a:close/>
                  <a:moveTo>
                    <a:pt x="22" y="150"/>
                  </a:moveTo>
                  <a:cubicBezTo>
                    <a:pt x="23" y="150"/>
                    <a:pt x="24" y="150"/>
                    <a:pt x="26" y="150"/>
                  </a:cubicBezTo>
                  <a:cubicBezTo>
                    <a:pt x="26" y="151"/>
                    <a:pt x="26" y="152"/>
                    <a:pt x="26" y="152"/>
                  </a:cubicBezTo>
                  <a:cubicBezTo>
                    <a:pt x="24" y="152"/>
                    <a:pt x="23" y="152"/>
                    <a:pt x="22" y="152"/>
                  </a:cubicBezTo>
                  <a:cubicBezTo>
                    <a:pt x="22" y="152"/>
                    <a:pt x="22" y="151"/>
                    <a:pt x="22" y="150"/>
                  </a:cubicBezTo>
                  <a:close/>
                  <a:moveTo>
                    <a:pt x="10" y="156"/>
                  </a:moveTo>
                  <a:cubicBezTo>
                    <a:pt x="11" y="156"/>
                    <a:pt x="12" y="156"/>
                    <a:pt x="13" y="156"/>
                  </a:cubicBezTo>
                  <a:cubicBezTo>
                    <a:pt x="13" y="157"/>
                    <a:pt x="13" y="158"/>
                    <a:pt x="13" y="158"/>
                  </a:cubicBezTo>
                  <a:cubicBezTo>
                    <a:pt x="12" y="158"/>
                    <a:pt x="11" y="158"/>
                    <a:pt x="10" y="158"/>
                  </a:cubicBezTo>
                  <a:cubicBezTo>
                    <a:pt x="10" y="158"/>
                    <a:pt x="10" y="157"/>
                    <a:pt x="10" y="156"/>
                  </a:cubicBezTo>
                  <a:close/>
                  <a:moveTo>
                    <a:pt x="6" y="156"/>
                  </a:moveTo>
                  <a:cubicBezTo>
                    <a:pt x="7" y="156"/>
                    <a:pt x="8" y="156"/>
                    <a:pt x="9" y="156"/>
                  </a:cubicBezTo>
                  <a:cubicBezTo>
                    <a:pt x="9" y="157"/>
                    <a:pt x="9" y="158"/>
                    <a:pt x="9" y="158"/>
                  </a:cubicBezTo>
                  <a:cubicBezTo>
                    <a:pt x="8" y="158"/>
                    <a:pt x="7" y="158"/>
                    <a:pt x="6" y="158"/>
                  </a:cubicBezTo>
                  <a:cubicBezTo>
                    <a:pt x="6" y="158"/>
                    <a:pt x="6" y="157"/>
                    <a:pt x="6" y="156"/>
                  </a:cubicBezTo>
                  <a:close/>
                  <a:moveTo>
                    <a:pt x="18" y="156"/>
                  </a:moveTo>
                  <a:cubicBezTo>
                    <a:pt x="19" y="156"/>
                    <a:pt x="20" y="156"/>
                    <a:pt x="21" y="156"/>
                  </a:cubicBezTo>
                  <a:cubicBezTo>
                    <a:pt x="21" y="157"/>
                    <a:pt x="21" y="158"/>
                    <a:pt x="21" y="158"/>
                  </a:cubicBezTo>
                  <a:cubicBezTo>
                    <a:pt x="20" y="158"/>
                    <a:pt x="19" y="158"/>
                    <a:pt x="18" y="158"/>
                  </a:cubicBezTo>
                  <a:cubicBezTo>
                    <a:pt x="18" y="158"/>
                    <a:pt x="18" y="157"/>
                    <a:pt x="18" y="156"/>
                  </a:cubicBezTo>
                  <a:close/>
                  <a:moveTo>
                    <a:pt x="22" y="156"/>
                  </a:moveTo>
                  <a:cubicBezTo>
                    <a:pt x="23" y="156"/>
                    <a:pt x="24" y="156"/>
                    <a:pt x="26" y="156"/>
                  </a:cubicBezTo>
                  <a:cubicBezTo>
                    <a:pt x="26" y="157"/>
                    <a:pt x="26" y="158"/>
                    <a:pt x="26" y="158"/>
                  </a:cubicBezTo>
                  <a:cubicBezTo>
                    <a:pt x="24" y="158"/>
                    <a:pt x="23" y="158"/>
                    <a:pt x="22" y="158"/>
                  </a:cubicBezTo>
                  <a:cubicBezTo>
                    <a:pt x="22" y="158"/>
                    <a:pt x="22" y="157"/>
                    <a:pt x="22" y="156"/>
                  </a:cubicBezTo>
                  <a:close/>
                  <a:moveTo>
                    <a:pt x="10" y="162"/>
                  </a:moveTo>
                  <a:cubicBezTo>
                    <a:pt x="11" y="162"/>
                    <a:pt x="12" y="162"/>
                    <a:pt x="13" y="162"/>
                  </a:cubicBezTo>
                  <a:cubicBezTo>
                    <a:pt x="13" y="163"/>
                    <a:pt x="13" y="163"/>
                    <a:pt x="13" y="164"/>
                  </a:cubicBezTo>
                  <a:cubicBezTo>
                    <a:pt x="12" y="164"/>
                    <a:pt x="11" y="164"/>
                    <a:pt x="10" y="164"/>
                  </a:cubicBezTo>
                  <a:cubicBezTo>
                    <a:pt x="10" y="163"/>
                    <a:pt x="10" y="163"/>
                    <a:pt x="10" y="162"/>
                  </a:cubicBezTo>
                  <a:close/>
                  <a:moveTo>
                    <a:pt x="6" y="162"/>
                  </a:moveTo>
                  <a:cubicBezTo>
                    <a:pt x="7" y="162"/>
                    <a:pt x="8" y="162"/>
                    <a:pt x="9" y="162"/>
                  </a:cubicBezTo>
                  <a:cubicBezTo>
                    <a:pt x="9" y="163"/>
                    <a:pt x="9" y="163"/>
                    <a:pt x="9" y="164"/>
                  </a:cubicBezTo>
                  <a:cubicBezTo>
                    <a:pt x="8" y="164"/>
                    <a:pt x="7" y="164"/>
                    <a:pt x="6" y="164"/>
                  </a:cubicBezTo>
                  <a:cubicBezTo>
                    <a:pt x="6" y="163"/>
                    <a:pt x="6" y="163"/>
                    <a:pt x="6" y="162"/>
                  </a:cubicBezTo>
                  <a:close/>
                  <a:moveTo>
                    <a:pt x="14" y="162"/>
                  </a:moveTo>
                  <a:cubicBezTo>
                    <a:pt x="15" y="162"/>
                    <a:pt x="16" y="162"/>
                    <a:pt x="17" y="162"/>
                  </a:cubicBezTo>
                  <a:cubicBezTo>
                    <a:pt x="17" y="163"/>
                    <a:pt x="17" y="163"/>
                    <a:pt x="17" y="164"/>
                  </a:cubicBezTo>
                  <a:cubicBezTo>
                    <a:pt x="16" y="164"/>
                    <a:pt x="15" y="164"/>
                    <a:pt x="14" y="164"/>
                  </a:cubicBezTo>
                  <a:cubicBezTo>
                    <a:pt x="14" y="163"/>
                    <a:pt x="14" y="163"/>
                    <a:pt x="14" y="162"/>
                  </a:cubicBezTo>
                  <a:close/>
                  <a:moveTo>
                    <a:pt x="18" y="162"/>
                  </a:moveTo>
                  <a:cubicBezTo>
                    <a:pt x="19" y="162"/>
                    <a:pt x="20" y="162"/>
                    <a:pt x="21" y="162"/>
                  </a:cubicBezTo>
                  <a:cubicBezTo>
                    <a:pt x="21" y="163"/>
                    <a:pt x="21" y="163"/>
                    <a:pt x="21" y="164"/>
                  </a:cubicBezTo>
                  <a:cubicBezTo>
                    <a:pt x="20" y="164"/>
                    <a:pt x="19" y="164"/>
                    <a:pt x="18" y="164"/>
                  </a:cubicBezTo>
                  <a:cubicBezTo>
                    <a:pt x="18" y="163"/>
                    <a:pt x="18" y="163"/>
                    <a:pt x="18" y="162"/>
                  </a:cubicBezTo>
                  <a:close/>
                  <a:moveTo>
                    <a:pt x="22" y="162"/>
                  </a:moveTo>
                  <a:cubicBezTo>
                    <a:pt x="23" y="162"/>
                    <a:pt x="24" y="162"/>
                    <a:pt x="26" y="162"/>
                  </a:cubicBezTo>
                  <a:cubicBezTo>
                    <a:pt x="26" y="163"/>
                    <a:pt x="26" y="163"/>
                    <a:pt x="26" y="164"/>
                  </a:cubicBezTo>
                  <a:cubicBezTo>
                    <a:pt x="24" y="164"/>
                    <a:pt x="23" y="164"/>
                    <a:pt x="22" y="164"/>
                  </a:cubicBezTo>
                  <a:cubicBezTo>
                    <a:pt x="22" y="163"/>
                    <a:pt x="22" y="163"/>
                    <a:pt x="22" y="162"/>
                  </a:cubicBezTo>
                  <a:close/>
                  <a:moveTo>
                    <a:pt x="10" y="168"/>
                  </a:moveTo>
                  <a:cubicBezTo>
                    <a:pt x="11" y="168"/>
                    <a:pt x="12" y="168"/>
                    <a:pt x="13" y="168"/>
                  </a:cubicBezTo>
                  <a:cubicBezTo>
                    <a:pt x="13" y="168"/>
                    <a:pt x="13" y="169"/>
                    <a:pt x="13" y="170"/>
                  </a:cubicBezTo>
                  <a:cubicBezTo>
                    <a:pt x="12" y="170"/>
                    <a:pt x="11" y="170"/>
                    <a:pt x="10" y="170"/>
                  </a:cubicBezTo>
                  <a:cubicBezTo>
                    <a:pt x="10" y="169"/>
                    <a:pt x="10" y="168"/>
                    <a:pt x="10" y="168"/>
                  </a:cubicBezTo>
                  <a:close/>
                  <a:moveTo>
                    <a:pt x="6" y="168"/>
                  </a:moveTo>
                  <a:cubicBezTo>
                    <a:pt x="7" y="168"/>
                    <a:pt x="8" y="168"/>
                    <a:pt x="9" y="168"/>
                  </a:cubicBezTo>
                  <a:cubicBezTo>
                    <a:pt x="9" y="168"/>
                    <a:pt x="9" y="169"/>
                    <a:pt x="9" y="170"/>
                  </a:cubicBezTo>
                  <a:cubicBezTo>
                    <a:pt x="8" y="170"/>
                    <a:pt x="7" y="170"/>
                    <a:pt x="6" y="170"/>
                  </a:cubicBezTo>
                  <a:cubicBezTo>
                    <a:pt x="6" y="169"/>
                    <a:pt x="6" y="168"/>
                    <a:pt x="6" y="168"/>
                  </a:cubicBezTo>
                  <a:close/>
                  <a:moveTo>
                    <a:pt x="18" y="168"/>
                  </a:moveTo>
                  <a:cubicBezTo>
                    <a:pt x="19" y="168"/>
                    <a:pt x="20" y="168"/>
                    <a:pt x="21" y="168"/>
                  </a:cubicBezTo>
                  <a:cubicBezTo>
                    <a:pt x="21" y="168"/>
                    <a:pt x="21" y="169"/>
                    <a:pt x="21" y="170"/>
                  </a:cubicBezTo>
                  <a:cubicBezTo>
                    <a:pt x="20" y="170"/>
                    <a:pt x="19" y="170"/>
                    <a:pt x="18" y="170"/>
                  </a:cubicBezTo>
                  <a:cubicBezTo>
                    <a:pt x="18" y="169"/>
                    <a:pt x="18" y="168"/>
                    <a:pt x="18" y="168"/>
                  </a:cubicBezTo>
                  <a:close/>
                  <a:moveTo>
                    <a:pt x="22" y="168"/>
                  </a:moveTo>
                  <a:cubicBezTo>
                    <a:pt x="23" y="168"/>
                    <a:pt x="24" y="168"/>
                    <a:pt x="26" y="168"/>
                  </a:cubicBezTo>
                  <a:cubicBezTo>
                    <a:pt x="26" y="168"/>
                    <a:pt x="26" y="169"/>
                    <a:pt x="26" y="170"/>
                  </a:cubicBezTo>
                  <a:cubicBezTo>
                    <a:pt x="24" y="170"/>
                    <a:pt x="23" y="170"/>
                    <a:pt x="22" y="170"/>
                  </a:cubicBezTo>
                  <a:cubicBezTo>
                    <a:pt x="22" y="169"/>
                    <a:pt x="22" y="168"/>
                    <a:pt x="22" y="168"/>
                  </a:cubicBezTo>
                  <a:close/>
                  <a:moveTo>
                    <a:pt x="6" y="174"/>
                  </a:moveTo>
                  <a:cubicBezTo>
                    <a:pt x="7" y="174"/>
                    <a:pt x="8" y="174"/>
                    <a:pt x="9" y="174"/>
                  </a:cubicBezTo>
                  <a:cubicBezTo>
                    <a:pt x="9" y="174"/>
                    <a:pt x="9" y="175"/>
                    <a:pt x="9" y="176"/>
                  </a:cubicBezTo>
                  <a:cubicBezTo>
                    <a:pt x="8" y="176"/>
                    <a:pt x="7" y="176"/>
                    <a:pt x="6" y="176"/>
                  </a:cubicBezTo>
                  <a:cubicBezTo>
                    <a:pt x="6" y="175"/>
                    <a:pt x="6" y="174"/>
                    <a:pt x="6" y="174"/>
                  </a:cubicBezTo>
                  <a:close/>
                  <a:moveTo>
                    <a:pt x="14" y="174"/>
                  </a:moveTo>
                  <a:cubicBezTo>
                    <a:pt x="15" y="174"/>
                    <a:pt x="16" y="174"/>
                    <a:pt x="17" y="174"/>
                  </a:cubicBezTo>
                  <a:cubicBezTo>
                    <a:pt x="17" y="174"/>
                    <a:pt x="17" y="175"/>
                    <a:pt x="17" y="176"/>
                  </a:cubicBezTo>
                  <a:cubicBezTo>
                    <a:pt x="16" y="176"/>
                    <a:pt x="15" y="176"/>
                    <a:pt x="14" y="176"/>
                  </a:cubicBezTo>
                  <a:cubicBezTo>
                    <a:pt x="14" y="175"/>
                    <a:pt x="14" y="174"/>
                    <a:pt x="14" y="174"/>
                  </a:cubicBezTo>
                  <a:close/>
                  <a:moveTo>
                    <a:pt x="18" y="174"/>
                  </a:moveTo>
                  <a:cubicBezTo>
                    <a:pt x="19" y="174"/>
                    <a:pt x="20" y="174"/>
                    <a:pt x="21" y="174"/>
                  </a:cubicBezTo>
                  <a:cubicBezTo>
                    <a:pt x="21" y="174"/>
                    <a:pt x="21" y="175"/>
                    <a:pt x="21" y="176"/>
                  </a:cubicBezTo>
                  <a:cubicBezTo>
                    <a:pt x="20" y="176"/>
                    <a:pt x="19" y="176"/>
                    <a:pt x="18" y="176"/>
                  </a:cubicBezTo>
                  <a:cubicBezTo>
                    <a:pt x="18" y="175"/>
                    <a:pt x="18" y="174"/>
                    <a:pt x="18" y="174"/>
                  </a:cubicBezTo>
                  <a:close/>
                  <a:moveTo>
                    <a:pt x="22" y="174"/>
                  </a:moveTo>
                  <a:cubicBezTo>
                    <a:pt x="23" y="174"/>
                    <a:pt x="24" y="174"/>
                    <a:pt x="26" y="174"/>
                  </a:cubicBezTo>
                  <a:cubicBezTo>
                    <a:pt x="26" y="174"/>
                    <a:pt x="26" y="175"/>
                    <a:pt x="26" y="176"/>
                  </a:cubicBezTo>
                  <a:cubicBezTo>
                    <a:pt x="24" y="176"/>
                    <a:pt x="23" y="176"/>
                    <a:pt x="22" y="176"/>
                  </a:cubicBezTo>
                  <a:cubicBezTo>
                    <a:pt x="22" y="175"/>
                    <a:pt x="22" y="174"/>
                    <a:pt x="22" y="174"/>
                  </a:cubicBezTo>
                  <a:close/>
                  <a:moveTo>
                    <a:pt x="10" y="179"/>
                  </a:moveTo>
                  <a:cubicBezTo>
                    <a:pt x="11" y="179"/>
                    <a:pt x="12" y="179"/>
                    <a:pt x="13" y="179"/>
                  </a:cubicBezTo>
                  <a:cubicBezTo>
                    <a:pt x="13" y="180"/>
                    <a:pt x="13" y="181"/>
                    <a:pt x="13" y="182"/>
                  </a:cubicBezTo>
                  <a:cubicBezTo>
                    <a:pt x="12" y="182"/>
                    <a:pt x="11" y="182"/>
                    <a:pt x="10" y="182"/>
                  </a:cubicBezTo>
                  <a:cubicBezTo>
                    <a:pt x="10" y="181"/>
                    <a:pt x="10" y="180"/>
                    <a:pt x="10" y="179"/>
                  </a:cubicBezTo>
                  <a:close/>
                  <a:moveTo>
                    <a:pt x="6" y="179"/>
                  </a:moveTo>
                  <a:cubicBezTo>
                    <a:pt x="7" y="179"/>
                    <a:pt x="8" y="179"/>
                    <a:pt x="9" y="179"/>
                  </a:cubicBezTo>
                  <a:cubicBezTo>
                    <a:pt x="9" y="180"/>
                    <a:pt x="9" y="181"/>
                    <a:pt x="9" y="182"/>
                  </a:cubicBezTo>
                  <a:cubicBezTo>
                    <a:pt x="8" y="182"/>
                    <a:pt x="7" y="182"/>
                    <a:pt x="6" y="182"/>
                  </a:cubicBezTo>
                  <a:cubicBezTo>
                    <a:pt x="6" y="181"/>
                    <a:pt x="6" y="180"/>
                    <a:pt x="6" y="179"/>
                  </a:cubicBezTo>
                  <a:close/>
                  <a:moveTo>
                    <a:pt x="14" y="179"/>
                  </a:moveTo>
                  <a:cubicBezTo>
                    <a:pt x="15" y="179"/>
                    <a:pt x="16" y="179"/>
                    <a:pt x="17" y="179"/>
                  </a:cubicBezTo>
                  <a:cubicBezTo>
                    <a:pt x="17" y="180"/>
                    <a:pt x="17" y="181"/>
                    <a:pt x="17" y="182"/>
                  </a:cubicBezTo>
                  <a:cubicBezTo>
                    <a:pt x="16" y="182"/>
                    <a:pt x="15" y="182"/>
                    <a:pt x="14" y="182"/>
                  </a:cubicBezTo>
                  <a:cubicBezTo>
                    <a:pt x="14" y="181"/>
                    <a:pt x="14" y="180"/>
                    <a:pt x="14" y="179"/>
                  </a:cubicBezTo>
                  <a:close/>
                  <a:moveTo>
                    <a:pt x="22" y="179"/>
                  </a:moveTo>
                  <a:cubicBezTo>
                    <a:pt x="23" y="179"/>
                    <a:pt x="24" y="179"/>
                    <a:pt x="26" y="179"/>
                  </a:cubicBezTo>
                  <a:cubicBezTo>
                    <a:pt x="26" y="180"/>
                    <a:pt x="26" y="181"/>
                    <a:pt x="26" y="182"/>
                  </a:cubicBezTo>
                  <a:cubicBezTo>
                    <a:pt x="24" y="182"/>
                    <a:pt x="23" y="182"/>
                    <a:pt x="22" y="182"/>
                  </a:cubicBezTo>
                  <a:cubicBezTo>
                    <a:pt x="22" y="181"/>
                    <a:pt x="22" y="180"/>
                    <a:pt x="22" y="179"/>
                  </a:cubicBezTo>
                  <a:close/>
                  <a:moveTo>
                    <a:pt x="10" y="185"/>
                  </a:moveTo>
                  <a:cubicBezTo>
                    <a:pt x="11" y="185"/>
                    <a:pt x="12" y="185"/>
                    <a:pt x="13" y="185"/>
                  </a:cubicBezTo>
                  <a:cubicBezTo>
                    <a:pt x="13" y="186"/>
                    <a:pt x="13" y="187"/>
                    <a:pt x="13" y="187"/>
                  </a:cubicBezTo>
                  <a:cubicBezTo>
                    <a:pt x="12" y="187"/>
                    <a:pt x="11" y="187"/>
                    <a:pt x="10" y="187"/>
                  </a:cubicBezTo>
                  <a:cubicBezTo>
                    <a:pt x="10" y="187"/>
                    <a:pt x="10" y="186"/>
                    <a:pt x="10" y="185"/>
                  </a:cubicBezTo>
                  <a:close/>
                  <a:moveTo>
                    <a:pt x="6" y="185"/>
                  </a:moveTo>
                  <a:cubicBezTo>
                    <a:pt x="7" y="185"/>
                    <a:pt x="8" y="185"/>
                    <a:pt x="9" y="185"/>
                  </a:cubicBezTo>
                  <a:cubicBezTo>
                    <a:pt x="9" y="186"/>
                    <a:pt x="9" y="187"/>
                    <a:pt x="9" y="187"/>
                  </a:cubicBezTo>
                  <a:cubicBezTo>
                    <a:pt x="8" y="187"/>
                    <a:pt x="7" y="187"/>
                    <a:pt x="6" y="187"/>
                  </a:cubicBezTo>
                  <a:cubicBezTo>
                    <a:pt x="6" y="187"/>
                    <a:pt x="6" y="186"/>
                    <a:pt x="6" y="185"/>
                  </a:cubicBezTo>
                  <a:close/>
                  <a:moveTo>
                    <a:pt x="18" y="185"/>
                  </a:moveTo>
                  <a:cubicBezTo>
                    <a:pt x="19" y="185"/>
                    <a:pt x="20" y="185"/>
                    <a:pt x="21" y="185"/>
                  </a:cubicBezTo>
                  <a:cubicBezTo>
                    <a:pt x="21" y="186"/>
                    <a:pt x="21" y="187"/>
                    <a:pt x="21" y="187"/>
                  </a:cubicBezTo>
                  <a:cubicBezTo>
                    <a:pt x="20" y="187"/>
                    <a:pt x="19" y="187"/>
                    <a:pt x="18" y="187"/>
                  </a:cubicBezTo>
                  <a:cubicBezTo>
                    <a:pt x="18" y="187"/>
                    <a:pt x="18" y="186"/>
                    <a:pt x="18" y="185"/>
                  </a:cubicBezTo>
                  <a:close/>
                  <a:moveTo>
                    <a:pt x="22" y="185"/>
                  </a:moveTo>
                  <a:cubicBezTo>
                    <a:pt x="23" y="185"/>
                    <a:pt x="24" y="185"/>
                    <a:pt x="26" y="185"/>
                  </a:cubicBezTo>
                  <a:cubicBezTo>
                    <a:pt x="26" y="186"/>
                    <a:pt x="26" y="187"/>
                    <a:pt x="26" y="187"/>
                  </a:cubicBezTo>
                  <a:cubicBezTo>
                    <a:pt x="24" y="187"/>
                    <a:pt x="23" y="187"/>
                    <a:pt x="22" y="187"/>
                  </a:cubicBezTo>
                  <a:cubicBezTo>
                    <a:pt x="22" y="187"/>
                    <a:pt x="22" y="186"/>
                    <a:pt x="22" y="185"/>
                  </a:cubicBezTo>
                  <a:close/>
                  <a:moveTo>
                    <a:pt x="6" y="191"/>
                  </a:moveTo>
                  <a:cubicBezTo>
                    <a:pt x="7" y="191"/>
                    <a:pt x="8" y="191"/>
                    <a:pt x="9" y="191"/>
                  </a:cubicBezTo>
                  <a:cubicBezTo>
                    <a:pt x="9" y="192"/>
                    <a:pt x="9" y="193"/>
                    <a:pt x="9" y="193"/>
                  </a:cubicBezTo>
                  <a:cubicBezTo>
                    <a:pt x="8" y="193"/>
                    <a:pt x="7" y="193"/>
                    <a:pt x="6" y="193"/>
                  </a:cubicBezTo>
                  <a:cubicBezTo>
                    <a:pt x="6" y="193"/>
                    <a:pt x="6" y="192"/>
                    <a:pt x="6" y="191"/>
                  </a:cubicBezTo>
                  <a:close/>
                  <a:moveTo>
                    <a:pt x="14" y="191"/>
                  </a:moveTo>
                  <a:cubicBezTo>
                    <a:pt x="15" y="191"/>
                    <a:pt x="16" y="191"/>
                    <a:pt x="17" y="191"/>
                  </a:cubicBezTo>
                  <a:cubicBezTo>
                    <a:pt x="17" y="192"/>
                    <a:pt x="17" y="193"/>
                    <a:pt x="17" y="193"/>
                  </a:cubicBezTo>
                  <a:cubicBezTo>
                    <a:pt x="16" y="193"/>
                    <a:pt x="15" y="193"/>
                    <a:pt x="14" y="193"/>
                  </a:cubicBezTo>
                  <a:cubicBezTo>
                    <a:pt x="14" y="193"/>
                    <a:pt x="14" y="192"/>
                    <a:pt x="14" y="191"/>
                  </a:cubicBezTo>
                  <a:close/>
                  <a:moveTo>
                    <a:pt x="6" y="74"/>
                  </a:moveTo>
                  <a:cubicBezTo>
                    <a:pt x="9" y="74"/>
                    <a:pt x="9" y="74"/>
                    <a:pt x="9" y="74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6" y="74"/>
                    <a:pt x="6" y="74"/>
                    <a:pt x="6" y="74"/>
                  </a:cubicBezTo>
                  <a:close/>
                  <a:moveTo>
                    <a:pt x="14" y="74"/>
                  </a:moveTo>
                  <a:cubicBezTo>
                    <a:pt x="15" y="74"/>
                    <a:pt x="16" y="74"/>
                    <a:pt x="17" y="74"/>
                  </a:cubicBezTo>
                  <a:cubicBezTo>
                    <a:pt x="17" y="75"/>
                    <a:pt x="17" y="76"/>
                    <a:pt x="17" y="77"/>
                  </a:cubicBezTo>
                  <a:cubicBezTo>
                    <a:pt x="16" y="77"/>
                    <a:pt x="15" y="77"/>
                    <a:pt x="14" y="77"/>
                  </a:cubicBezTo>
                  <a:cubicBezTo>
                    <a:pt x="14" y="76"/>
                    <a:pt x="14" y="75"/>
                    <a:pt x="14" y="74"/>
                  </a:cubicBezTo>
                  <a:close/>
                  <a:moveTo>
                    <a:pt x="18" y="74"/>
                  </a:moveTo>
                  <a:cubicBezTo>
                    <a:pt x="19" y="74"/>
                    <a:pt x="20" y="74"/>
                    <a:pt x="21" y="74"/>
                  </a:cubicBezTo>
                  <a:cubicBezTo>
                    <a:pt x="21" y="75"/>
                    <a:pt x="21" y="76"/>
                    <a:pt x="21" y="77"/>
                  </a:cubicBezTo>
                  <a:cubicBezTo>
                    <a:pt x="20" y="77"/>
                    <a:pt x="19" y="77"/>
                    <a:pt x="18" y="77"/>
                  </a:cubicBezTo>
                  <a:cubicBezTo>
                    <a:pt x="18" y="76"/>
                    <a:pt x="18" y="75"/>
                    <a:pt x="18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45" name="Freeform 2609"/>
            <p:cNvSpPr>
              <a:spLocks noEditPoints="1"/>
            </p:cNvSpPr>
            <p:nvPr/>
          </p:nvSpPr>
          <p:spPr bwMode="auto">
            <a:xfrm>
              <a:off x="-2203449" y="682625"/>
              <a:ext cx="312738" cy="473075"/>
            </a:xfrm>
            <a:custGeom>
              <a:avLst/>
              <a:gdLst>
                <a:gd name="T0" fmla="*/ 13 w 96"/>
                <a:gd name="T1" fmla="*/ 22 h 145"/>
                <a:gd name="T2" fmla="*/ 25 w 96"/>
                <a:gd name="T3" fmla="*/ 17 h 145"/>
                <a:gd name="T4" fmla="*/ 55 w 96"/>
                <a:gd name="T5" fmla="*/ 20 h 145"/>
                <a:gd name="T6" fmla="*/ 84 w 96"/>
                <a:gd name="T7" fmla="*/ 20 h 145"/>
                <a:gd name="T8" fmla="*/ 17 w 96"/>
                <a:gd name="T9" fmla="*/ 42 h 145"/>
                <a:gd name="T10" fmla="*/ 13 w 96"/>
                <a:gd name="T11" fmla="*/ 62 h 145"/>
                <a:gd name="T12" fmla="*/ 13 w 96"/>
                <a:gd name="T13" fmla="*/ 106 h 145"/>
                <a:gd name="T14" fmla="*/ 79 w 96"/>
                <a:gd name="T15" fmla="*/ 124 h 145"/>
                <a:gd name="T16" fmla="*/ 23 w 96"/>
                <a:gd name="T17" fmla="*/ 119 h 145"/>
                <a:gd name="T18" fmla="*/ 47 w 96"/>
                <a:gd name="T19" fmla="*/ 116 h 145"/>
                <a:gd name="T20" fmla="*/ 61 w 96"/>
                <a:gd name="T21" fmla="*/ 116 h 145"/>
                <a:gd name="T22" fmla="*/ 25 w 96"/>
                <a:gd name="T23" fmla="*/ 111 h 145"/>
                <a:gd name="T24" fmla="*/ 61 w 96"/>
                <a:gd name="T25" fmla="*/ 114 h 145"/>
                <a:gd name="T26" fmla="*/ 11 w 96"/>
                <a:gd name="T27" fmla="*/ 109 h 145"/>
                <a:gd name="T28" fmla="*/ 35 w 96"/>
                <a:gd name="T29" fmla="*/ 106 h 145"/>
                <a:gd name="T30" fmla="*/ 49 w 96"/>
                <a:gd name="T31" fmla="*/ 106 h 145"/>
                <a:gd name="T32" fmla="*/ 25 w 96"/>
                <a:gd name="T33" fmla="*/ 101 h 145"/>
                <a:gd name="T34" fmla="*/ 49 w 96"/>
                <a:gd name="T35" fmla="*/ 104 h 145"/>
                <a:gd name="T36" fmla="*/ 84 w 96"/>
                <a:gd name="T37" fmla="*/ 104 h 145"/>
                <a:gd name="T38" fmla="*/ 29 w 96"/>
                <a:gd name="T39" fmla="*/ 96 h 145"/>
                <a:gd name="T40" fmla="*/ 43 w 96"/>
                <a:gd name="T41" fmla="*/ 96 h 145"/>
                <a:gd name="T42" fmla="*/ 79 w 96"/>
                <a:gd name="T43" fmla="*/ 96 h 145"/>
                <a:gd name="T44" fmla="*/ 19 w 96"/>
                <a:gd name="T45" fmla="*/ 94 h 145"/>
                <a:gd name="T46" fmla="*/ 47 w 96"/>
                <a:gd name="T47" fmla="*/ 94 h 145"/>
                <a:gd name="T48" fmla="*/ 72 w 96"/>
                <a:gd name="T49" fmla="*/ 91 h 145"/>
                <a:gd name="T50" fmla="*/ 31 w 96"/>
                <a:gd name="T51" fmla="*/ 86 h 145"/>
                <a:gd name="T52" fmla="*/ 55 w 96"/>
                <a:gd name="T53" fmla="*/ 86 h 145"/>
                <a:gd name="T54" fmla="*/ 79 w 96"/>
                <a:gd name="T55" fmla="*/ 89 h 145"/>
                <a:gd name="T56" fmla="*/ 29 w 96"/>
                <a:gd name="T57" fmla="*/ 84 h 145"/>
                <a:gd name="T58" fmla="*/ 53 w 96"/>
                <a:gd name="T59" fmla="*/ 81 h 145"/>
                <a:gd name="T60" fmla="*/ 67 w 96"/>
                <a:gd name="T61" fmla="*/ 81 h 145"/>
                <a:gd name="T62" fmla="*/ 19 w 96"/>
                <a:gd name="T63" fmla="*/ 77 h 145"/>
                <a:gd name="T64" fmla="*/ 37 w 96"/>
                <a:gd name="T65" fmla="*/ 79 h 145"/>
                <a:gd name="T66" fmla="*/ 78 w 96"/>
                <a:gd name="T67" fmla="*/ 79 h 145"/>
                <a:gd name="T68" fmla="*/ 29 w 96"/>
                <a:gd name="T69" fmla="*/ 72 h 145"/>
                <a:gd name="T70" fmla="*/ 49 w 96"/>
                <a:gd name="T71" fmla="*/ 72 h 145"/>
                <a:gd name="T72" fmla="*/ 73 w 96"/>
                <a:gd name="T73" fmla="*/ 72 h 145"/>
                <a:gd name="T74" fmla="*/ 79 w 96"/>
                <a:gd name="T75" fmla="*/ 69 h 145"/>
                <a:gd name="T76" fmla="*/ 29 w 96"/>
                <a:gd name="T77" fmla="*/ 65 h 145"/>
                <a:gd name="T78" fmla="*/ 53 w 96"/>
                <a:gd name="T79" fmla="*/ 62 h 145"/>
                <a:gd name="T80" fmla="*/ 67 w 96"/>
                <a:gd name="T81" fmla="*/ 62 h 145"/>
                <a:gd name="T82" fmla="*/ 19 w 96"/>
                <a:gd name="T83" fmla="*/ 57 h 145"/>
                <a:gd name="T84" fmla="*/ 43 w 96"/>
                <a:gd name="T85" fmla="*/ 60 h 145"/>
                <a:gd name="T86" fmla="*/ 72 w 96"/>
                <a:gd name="T87" fmla="*/ 60 h 145"/>
                <a:gd name="T88" fmla="*/ 41 w 96"/>
                <a:gd name="T89" fmla="*/ 52 h 145"/>
                <a:gd name="T90" fmla="*/ 61 w 96"/>
                <a:gd name="T91" fmla="*/ 52 h 145"/>
                <a:gd name="T92" fmla="*/ 37 w 96"/>
                <a:gd name="T93" fmla="*/ 47 h 145"/>
                <a:gd name="T94" fmla="*/ 67 w 96"/>
                <a:gd name="T95" fmla="*/ 50 h 145"/>
                <a:gd name="T96" fmla="*/ 90 w 96"/>
                <a:gd name="T97" fmla="*/ 50 h 145"/>
                <a:gd name="T98" fmla="*/ 29 w 96"/>
                <a:gd name="T99" fmla="*/ 42 h 145"/>
                <a:gd name="T100" fmla="*/ 61 w 96"/>
                <a:gd name="T101" fmla="*/ 42 h 145"/>
                <a:gd name="T102" fmla="*/ 86 w 96"/>
                <a:gd name="T103" fmla="*/ 42 h 145"/>
                <a:gd name="T104" fmla="*/ 73 w 96"/>
                <a:gd name="T105" fmla="*/ 40 h 145"/>
                <a:gd name="T106" fmla="*/ 41 w 96"/>
                <a:gd name="T107" fmla="*/ 35 h 145"/>
                <a:gd name="T108" fmla="*/ 78 w 96"/>
                <a:gd name="T109" fmla="*/ 32 h 145"/>
                <a:gd name="T110" fmla="*/ 7 w 96"/>
                <a:gd name="T111" fmla="*/ 27 h 145"/>
                <a:gd name="T112" fmla="*/ 61 w 96"/>
                <a:gd name="T113" fmla="*/ 27 h 145"/>
                <a:gd name="T114" fmla="*/ 86 w 96"/>
                <a:gd name="T115" fmla="*/ 30 h 145"/>
                <a:gd name="T116" fmla="*/ 29 w 96"/>
                <a:gd name="T117" fmla="*/ 25 h 145"/>
                <a:gd name="T118" fmla="*/ 66 w 96"/>
                <a:gd name="T119" fmla="*/ 2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6" h="145">
                  <a:moveTo>
                    <a:pt x="96" y="145"/>
                  </a:moveTo>
                  <a:cubicBezTo>
                    <a:pt x="0" y="145"/>
                    <a:pt x="0" y="145"/>
                    <a:pt x="0" y="14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145"/>
                    <a:pt x="96" y="145"/>
                    <a:pt x="96" y="145"/>
                  </a:cubicBezTo>
                  <a:close/>
                  <a:moveTo>
                    <a:pt x="86" y="22"/>
                  </a:moveTo>
                  <a:cubicBezTo>
                    <a:pt x="86" y="23"/>
                    <a:pt x="86" y="24"/>
                    <a:pt x="86" y="25"/>
                  </a:cubicBezTo>
                  <a:cubicBezTo>
                    <a:pt x="87" y="25"/>
                    <a:pt x="88" y="25"/>
                    <a:pt x="90" y="25"/>
                  </a:cubicBezTo>
                  <a:cubicBezTo>
                    <a:pt x="90" y="24"/>
                    <a:pt x="90" y="23"/>
                    <a:pt x="90" y="22"/>
                  </a:cubicBezTo>
                  <a:cubicBezTo>
                    <a:pt x="88" y="22"/>
                    <a:pt x="87" y="22"/>
                    <a:pt x="86" y="22"/>
                  </a:cubicBezTo>
                  <a:close/>
                  <a:moveTo>
                    <a:pt x="13" y="22"/>
                  </a:moveTo>
                  <a:cubicBezTo>
                    <a:pt x="13" y="23"/>
                    <a:pt x="13" y="24"/>
                    <a:pt x="13" y="25"/>
                  </a:cubicBezTo>
                  <a:cubicBezTo>
                    <a:pt x="14" y="25"/>
                    <a:pt x="16" y="25"/>
                    <a:pt x="17" y="25"/>
                  </a:cubicBezTo>
                  <a:cubicBezTo>
                    <a:pt x="17" y="24"/>
                    <a:pt x="17" y="23"/>
                    <a:pt x="17" y="22"/>
                  </a:cubicBezTo>
                  <a:cubicBezTo>
                    <a:pt x="16" y="22"/>
                    <a:pt x="14" y="22"/>
                    <a:pt x="13" y="22"/>
                  </a:cubicBezTo>
                  <a:close/>
                  <a:moveTo>
                    <a:pt x="13" y="17"/>
                  </a:moveTo>
                  <a:cubicBezTo>
                    <a:pt x="13" y="18"/>
                    <a:pt x="13" y="19"/>
                    <a:pt x="13" y="20"/>
                  </a:cubicBezTo>
                  <a:cubicBezTo>
                    <a:pt x="14" y="20"/>
                    <a:pt x="16" y="20"/>
                    <a:pt x="17" y="20"/>
                  </a:cubicBezTo>
                  <a:cubicBezTo>
                    <a:pt x="17" y="19"/>
                    <a:pt x="17" y="18"/>
                    <a:pt x="17" y="17"/>
                  </a:cubicBezTo>
                  <a:cubicBezTo>
                    <a:pt x="16" y="17"/>
                    <a:pt x="14" y="17"/>
                    <a:pt x="13" y="17"/>
                  </a:cubicBezTo>
                  <a:close/>
                  <a:moveTo>
                    <a:pt x="7" y="17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7" y="17"/>
                    <a:pt x="7" y="17"/>
                    <a:pt x="7" y="17"/>
                  </a:cubicBezTo>
                  <a:close/>
                  <a:moveTo>
                    <a:pt x="19" y="17"/>
                  </a:moveTo>
                  <a:cubicBezTo>
                    <a:pt x="19" y="18"/>
                    <a:pt x="19" y="19"/>
                    <a:pt x="19" y="20"/>
                  </a:cubicBezTo>
                  <a:cubicBezTo>
                    <a:pt x="20" y="20"/>
                    <a:pt x="22" y="20"/>
                    <a:pt x="23" y="20"/>
                  </a:cubicBezTo>
                  <a:cubicBezTo>
                    <a:pt x="23" y="19"/>
                    <a:pt x="23" y="18"/>
                    <a:pt x="23" y="17"/>
                  </a:cubicBezTo>
                  <a:cubicBezTo>
                    <a:pt x="22" y="17"/>
                    <a:pt x="20" y="17"/>
                    <a:pt x="19" y="17"/>
                  </a:cubicBezTo>
                  <a:close/>
                  <a:moveTo>
                    <a:pt x="25" y="17"/>
                  </a:moveTo>
                  <a:cubicBezTo>
                    <a:pt x="25" y="18"/>
                    <a:pt x="25" y="19"/>
                    <a:pt x="25" y="20"/>
                  </a:cubicBezTo>
                  <a:cubicBezTo>
                    <a:pt x="26" y="20"/>
                    <a:pt x="28" y="20"/>
                    <a:pt x="29" y="20"/>
                  </a:cubicBezTo>
                  <a:cubicBezTo>
                    <a:pt x="29" y="19"/>
                    <a:pt x="29" y="18"/>
                    <a:pt x="29" y="17"/>
                  </a:cubicBezTo>
                  <a:cubicBezTo>
                    <a:pt x="28" y="17"/>
                    <a:pt x="26" y="17"/>
                    <a:pt x="25" y="17"/>
                  </a:cubicBezTo>
                  <a:close/>
                  <a:moveTo>
                    <a:pt x="31" y="17"/>
                  </a:moveTo>
                  <a:cubicBezTo>
                    <a:pt x="31" y="18"/>
                    <a:pt x="31" y="19"/>
                    <a:pt x="31" y="20"/>
                  </a:cubicBezTo>
                  <a:cubicBezTo>
                    <a:pt x="32" y="20"/>
                    <a:pt x="34" y="20"/>
                    <a:pt x="35" y="20"/>
                  </a:cubicBezTo>
                  <a:cubicBezTo>
                    <a:pt x="35" y="19"/>
                    <a:pt x="35" y="18"/>
                    <a:pt x="35" y="17"/>
                  </a:cubicBezTo>
                  <a:cubicBezTo>
                    <a:pt x="34" y="17"/>
                    <a:pt x="32" y="17"/>
                    <a:pt x="31" y="17"/>
                  </a:cubicBezTo>
                  <a:close/>
                  <a:moveTo>
                    <a:pt x="37" y="17"/>
                  </a:moveTo>
                  <a:cubicBezTo>
                    <a:pt x="37" y="18"/>
                    <a:pt x="37" y="19"/>
                    <a:pt x="37" y="20"/>
                  </a:cubicBezTo>
                  <a:cubicBezTo>
                    <a:pt x="38" y="20"/>
                    <a:pt x="40" y="20"/>
                    <a:pt x="41" y="20"/>
                  </a:cubicBezTo>
                  <a:cubicBezTo>
                    <a:pt x="41" y="19"/>
                    <a:pt x="41" y="18"/>
                    <a:pt x="41" y="17"/>
                  </a:cubicBezTo>
                  <a:cubicBezTo>
                    <a:pt x="40" y="17"/>
                    <a:pt x="38" y="17"/>
                    <a:pt x="37" y="17"/>
                  </a:cubicBezTo>
                  <a:close/>
                  <a:moveTo>
                    <a:pt x="55" y="17"/>
                  </a:moveTo>
                  <a:cubicBezTo>
                    <a:pt x="55" y="18"/>
                    <a:pt x="55" y="19"/>
                    <a:pt x="55" y="20"/>
                  </a:cubicBezTo>
                  <a:cubicBezTo>
                    <a:pt x="57" y="20"/>
                    <a:pt x="58" y="20"/>
                    <a:pt x="60" y="20"/>
                  </a:cubicBezTo>
                  <a:cubicBezTo>
                    <a:pt x="60" y="19"/>
                    <a:pt x="60" y="18"/>
                    <a:pt x="60" y="17"/>
                  </a:cubicBezTo>
                  <a:cubicBezTo>
                    <a:pt x="58" y="17"/>
                    <a:pt x="57" y="17"/>
                    <a:pt x="55" y="17"/>
                  </a:cubicBezTo>
                  <a:close/>
                  <a:moveTo>
                    <a:pt x="61" y="17"/>
                  </a:moveTo>
                  <a:cubicBezTo>
                    <a:pt x="61" y="18"/>
                    <a:pt x="61" y="19"/>
                    <a:pt x="61" y="20"/>
                  </a:cubicBezTo>
                  <a:cubicBezTo>
                    <a:pt x="63" y="20"/>
                    <a:pt x="64" y="20"/>
                    <a:pt x="66" y="20"/>
                  </a:cubicBezTo>
                  <a:cubicBezTo>
                    <a:pt x="66" y="19"/>
                    <a:pt x="66" y="18"/>
                    <a:pt x="66" y="17"/>
                  </a:cubicBezTo>
                  <a:cubicBezTo>
                    <a:pt x="64" y="17"/>
                    <a:pt x="63" y="17"/>
                    <a:pt x="61" y="17"/>
                  </a:cubicBezTo>
                  <a:close/>
                  <a:moveTo>
                    <a:pt x="73" y="17"/>
                  </a:moveTo>
                  <a:cubicBezTo>
                    <a:pt x="73" y="18"/>
                    <a:pt x="73" y="19"/>
                    <a:pt x="73" y="20"/>
                  </a:cubicBezTo>
                  <a:cubicBezTo>
                    <a:pt x="75" y="20"/>
                    <a:pt x="76" y="20"/>
                    <a:pt x="78" y="20"/>
                  </a:cubicBezTo>
                  <a:cubicBezTo>
                    <a:pt x="78" y="19"/>
                    <a:pt x="78" y="18"/>
                    <a:pt x="78" y="17"/>
                  </a:cubicBezTo>
                  <a:cubicBezTo>
                    <a:pt x="76" y="17"/>
                    <a:pt x="75" y="17"/>
                    <a:pt x="73" y="17"/>
                  </a:cubicBezTo>
                  <a:close/>
                  <a:moveTo>
                    <a:pt x="79" y="17"/>
                  </a:moveTo>
                  <a:cubicBezTo>
                    <a:pt x="79" y="18"/>
                    <a:pt x="79" y="19"/>
                    <a:pt x="79" y="20"/>
                  </a:cubicBezTo>
                  <a:cubicBezTo>
                    <a:pt x="81" y="20"/>
                    <a:pt x="82" y="20"/>
                    <a:pt x="84" y="20"/>
                  </a:cubicBezTo>
                  <a:cubicBezTo>
                    <a:pt x="84" y="19"/>
                    <a:pt x="84" y="18"/>
                    <a:pt x="84" y="17"/>
                  </a:cubicBezTo>
                  <a:cubicBezTo>
                    <a:pt x="82" y="17"/>
                    <a:pt x="81" y="17"/>
                    <a:pt x="79" y="17"/>
                  </a:cubicBezTo>
                  <a:close/>
                  <a:moveTo>
                    <a:pt x="86" y="17"/>
                  </a:moveTo>
                  <a:cubicBezTo>
                    <a:pt x="86" y="20"/>
                    <a:pt x="86" y="20"/>
                    <a:pt x="86" y="20"/>
                  </a:cubicBezTo>
                  <a:cubicBezTo>
                    <a:pt x="90" y="20"/>
                    <a:pt x="90" y="20"/>
                    <a:pt x="90" y="20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6" y="17"/>
                    <a:pt x="86" y="17"/>
                    <a:pt x="86" y="17"/>
                  </a:cubicBezTo>
                  <a:close/>
                  <a:moveTo>
                    <a:pt x="13" y="27"/>
                  </a:moveTo>
                  <a:cubicBezTo>
                    <a:pt x="13" y="28"/>
                    <a:pt x="13" y="29"/>
                    <a:pt x="13" y="30"/>
                  </a:cubicBezTo>
                  <a:cubicBezTo>
                    <a:pt x="14" y="30"/>
                    <a:pt x="16" y="30"/>
                    <a:pt x="17" y="30"/>
                  </a:cubicBezTo>
                  <a:cubicBezTo>
                    <a:pt x="17" y="29"/>
                    <a:pt x="17" y="28"/>
                    <a:pt x="17" y="27"/>
                  </a:cubicBezTo>
                  <a:cubicBezTo>
                    <a:pt x="16" y="27"/>
                    <a:pt x="14" y="27"/>
                    <a:pt x="13" y="27"/>
                  </a:cubicBezTo>
                  <a:close/>
                  <a:moveTo>
                    <a:pt x="13" y="42"/>
                  </a:moveTo>
                  <a:cubicBezTo>
                    <a:pt x="13" y="43"/>
                    <a:pt x="13" y="44"/>
                    <a:pt x="13" y="45"/>
                  </a:cubicBezTo>
                  <a:cubicBezTo>
                    <a:pt x="14" y="45"/>
                    <a:pt x="16" y="45"/>
                    <a:pt x="17" y="45"/>
                  </a:cubicBezTo>
                  <a:cubicBezTo>
                    <a:pt x="17" y="44"/>
                    <a:pt x="17" y="43"/>
                    <a:pt x="17" y="42"/>
                  </a:cubicBezTo>
                  <a:cubicBezTo>
                    <a:pt x="16" y="42"/>
                    <a:pt x="14" y="42"/>
                    <a:pt x="13" y="42"/>
                  </a:cubicBezTo>
                  <a:close/>
                  <a:moveTo>
                    <a:pt x="13" y="47"/>
                  </a:moveTo>
                  <a:cubicBezTo>
                    <a:pt x="13" y="48"/>
                    <a:pt x="13" y="49"/>
                    <a:pt x="13" y="50"/>
                  </a:cubicBezTo>
                  <a:cubicBezTo>
                    <a:pt x="14" y="50"/>
                    <a:pt x="16" y="50"/>
                    <a:pt x="17" y="50"/>
                  </a:cubicBezTo>
                  <a:cubicBezTo>
                    <a:pt x="17" y="49"/>
                    <a:pt x="17" y="48"/>
                    <a:pt x="17" y="47"/>
                  </a:cubicBezTo>
                  <a:cubicBezTo>
                    <a:pt x="16" y="47"/>
                    <a:pt x="14" y="47"/>
                    <a:pt x="13" y="47"/>
                  </a:cubicBezTo>
                  <a:close/>
                  <a:moveTo>
                    <a:pt x="13" y="52"/>
                  </a:moveTo>
                  <a:cubicBezTo>
                    <a:pt x="13" y="53"/>
                    <a:pt x="13" y="54"/>
                    <a:pt x="13" y="55"/>
                  </a:cubicBezTo>
                  <a:cubicBezTo>
                    <a:pt x="14" y="55"/>
                    <a:pt x="16" y="55"/>
                    <a:pt x="17" y="55"/>
                  </a:cubicBezTo>
                  <a:cubicBezTo>
                    <a:pt x="17" y="54"/>
                    <a:pt x="17" y="53"/>
                    <a:pt x="17" y="52"/>
                  </a:cubicBezTo>
                  <a:cubicBezTo>
                    <a:pt x="16" y="52"/>
                    <a:pt x="14" y="52"/>
                    <a:pt x="13" y="52"/>
                  </a:cubicBezTo>
                  <a:close/>
                  <a:moveTo>
                    <a:pt x="13" y="62"/>
                  </a:moveTo>
                  <a:cubicBezTo>
                    <a:pt x="13" y="63"/>
                    <a:pt x="13" y="64"/>
                    <a:pt x="13" y="65"/>
                  </a:cubicBezTo>
                  <a:cubicBezTo>
                    <a:pt x="14" y="65"/>
                    <a:pt x="16" y="65"/>
                    <a:pt x="17" y="65"/>
                  </a:cubicBezTo>
                  <a:cubicBezTo>
                    <a:pt x="17" y="64"/>
                    <a:pt x="17" y="63"/>
                    <a:pt x="17" y="62"/>
                  </a:cubicBezTo>
                  <a:cubicBezTo>
                    <a:pt x="16" y="62"/>
                    <a:pt x="14" y="62"/>
                    <a:pt x="13" y="62"/>
                  </a:cubicBezTo>
                  <a:close/>
                  <a:moveTo>
                    <a:pt x="13" y="77"/>
                  </a:moveTo>
                  <a:cubicBezTo>
                    <a:pt x="13" y="77"/>
                    <a:pt x="13" y="78"/>
                    <a:pt x="13" y="79"/>
                  </a:cubicBezTo>
                  <a:cubicBezTo>
                    <a:pt x="14" y="79"/>
                    <a:pt x="16" y="79"/>
                    <a:pt x="17" y="79"/>
                  </a:cubicBezTo>
                  <a:cubicBezTo>
                    <a:pt x="17" y="78"/>
                    <a:pt x="17" y="77"/>
                    <a:pt x="17" y="77"/>
                  </a:cubicBezTo>
                  <a:cubicBezTo>
                    <a:pt x="16" y="77"/>
                    <a:pt x="14" y="77"/>
                    <a:pt x="13" y="77"/>
                  </a:cubicBezTo>
                  <a:close/>
                  <a:moveTo>
                    <a:pt x="13" y="91"/>
                  </a:moveTo>
                  <a:cubicBezTo>
                    <a:pt x="13" y="92"/>
                    <a:pt x="13" y="93"/>
                    <a:pt x="13" y="94"/>
                  </a:cubicBezTo>
                  <a:cubicBezTo>
                    <a:pt x="14" y="94"/>
                    <a:pt x="16" y="94"/>
                    <a:pt x="17" y="94"/>
                  </a:cubicBezTo>
                  <a:cubicBezTo>
                    <a:pt x="17" y="93"/>
                    <a:pt x="17" y="92"/>
                    <a:pt x="17" y="91"/>
                  </a:cubicBezTo>
                  <a:cubicBezTo>
                    <a:pt x="16" y="91"/>
                    <a:pt x="14" y="91"/>
                    <a:pt x="13" y="91"/>
                  </a:cubicBezTo>
                  <a:close/>
                  <a:moveTo>
                    <a:pt x="13" y="101"/>
                  </a:moveTo>
                  <a:cubicBezTo>
                    <a:pt x="13" y="102"/>
                    <a:pt x="13" y="103"/>
                    <a:pt x="13" y="104"/>
                  </a:cubicBezTo>
                  <a:cubicBezTo>
                    <a:pt x="14" y="104"/>
                    <a:pt x="16" y="104"/>
                    <a:pt x="17" y="104"/>
                  </a:cubicBezTo>
                  <a:cubicBezTo>
                    <a:pt x="17" y="103"/>
                    <a:pt x="17" y="102"/>
                    <a:pt x="17" y="101"/>
                  </a:cubicBezTo>
                  <a:cubicBezTo>
                    <a:pt x="16" y="101"/>
                    <a:pt x="14" y="101"/>
                    <a:pt x="13" y="101"/>
                  </a:cubicBezTo>
                  <a:close/>
                  <a:moveTo>
                    <a:pt x="13" y="106"/>
                  </a:moveTo>
                  <a:cubicBezTo>
                    <a:pt x="13" y="107"/>
                    <a:pt x="13" y="108"/>
                    <a:pt x="13" y="109"/>
                  </a:cubicBezTo>
                  <a:cubicBezTo>
                    <a:pt x="14" y="109"/>
                    <a:pt x="16" y="109"/>
                    <a:pt x="17" y="109"/>
                  </a:cubicBezTo>
                  <a:cubicBezTo>
                    <a:pt x="17" y="108"/>
                    <a:pt x="17" y="107"/>
                    <a:pt x="17" y="106"/>
                  </a:cubicBezTo>
                  <a:cubicBezTo>
                    <a:pt x="16" y="106"/>
                    <a:pt x="14" y="106"/>
                    <a:pt x="13" y="106"/>
                  </a:cubicBezTo>
                  <a:close/>
                  <a:moveTo>
                    <a:pt x="13" y="111"/>
                  </a:moveTo>
                  <a:cubicBezTo>
                    <a:pt x="13" y="112"/>
                    <a:pt x="13" y="113"/>
                    <a:pt x="13" y="114"/>
                  </a:cubicBezTo>
                  <a:cubicBezTo>
                    <a:pt x="14" y="114"/>
                    <a:pt x="16" y="114"/>
                    <a:pt x="17" y="114"/>
                  </a:cubicBezTo>
                  <a:cubicBezTo>
                    <a:pt x="17" y="113"/>
                    <a:pt x="17" y="112"/>
                    <a:pt x="17" y="111"/>
                  </a:cubicBezTo>
                  <a:cubicBezTo>
                    <a:pt x="16" y="111"/>
                    <a:pt x="14" y="111"/>
                    <a:pt x="13" y="111"/>
                  </a:cubicBezTo>
                  <a:close/>
                  <a:moveTo>
                    <a:pt x="13" y="116"/>
                  </a:moveTo>
                  <a:cubicBezTo>
                    <a:pt x="13" y="117"/>
                    <a:pt x="13" y="118"/>
                    <a:pt x="13" y="119"/>
                  </a:cubicBezTo>
                  <a:cubicBezTo>
                    <a:pt x="14" y="119"/>
                    <a:pt x="16" y="119"/>
                    <a:pt x="17" y="119"/>
                  </a:cubicBezTo>
                  <a:cubicBezTo>
                    <a:pt x="17" y="118"/>
                    <a:pt x="17" y="117"/>
                    <a:pt x="17" y="116"/>
                  </a:cubicBezTo>
                  <a:cubicBezTo>
                    <a:pt x="16" y="116"/>
                    <a:pt x="14" y="116"/>
                    <a:pt x="13" y="116"/>
                  </a:cubicBezTo>
                  <a:close/>
                  <a:moveTo>
                    <a:pt x="79" y="121"/>
                  </a:moveTo>
                  <a:cubicBezTo>
                    <a:pt x="79" y="122"/>
                    <a:pt x="79" y="123"/>
                    <a:pt x="79" y="124"/>
                  </a:cubicBezTo>
                  <a:cubicBezTo>
                    <a:pt x="81" y="124"/>
                    <a:pt x="82" y="124"/>
                    <a:pt x="84" y="124"/>
                  </a:cubicBezTo>
                  <a:cubicBezTo>
                    <a:pt x="84" y="123"/>
                    <a:pt x="84" y="122"/>
                    <a:pt x="84" y="121"/>
                  </a:cubicBezTo>
                  <a:cubicBezTo>
                    <a:pt x="82" y="121"/>
                    <a:pt x="81" y="121"/>
                    <a:pt x="79" y="121"/>
                  </a:cubicBezTo>
                  <a:close/>
                  <a:moveTo>
                    <a:pt x="86" y="121"/>
                  </a:moveTo>
                  <a:cubicBezTo>
                    <a:pt x="86" y="124"/>
                    <a:pt x="86" y="124"/>
                    <a:pt x="86" y="124"/>
                  </a:cubicBezTo>
                  <a:cubicBezTo>
                    <a:pt x="90" y="124"/>
                    <a:pt x="90" y="124"/>
                    <a:pt x="90" y="124"/>
                  </a:cubicBezTo>
                  <a:cubicBezTo>
                    <a:pt x="90" y="121"/>
                    <a:pt x="90" y="121"/>
                    <a:pt x="90" y="121"/>
                  </a:cubicBezTo>
                  <a:cubicBezTo>
                    <a:pt x="86" y="121"/>
                    <a:pt x="86" y="121"/>
                    <a:pt x="86" y="121"/>
                  </a:cubicBezTo>
                  <a:close/>
                  <a:moveTo>
                    <a:pt x="7" y="116"/>
                  </a:moveTo>
                  <a:cubicBezTo>
                    <a:pt x="7" y="117"/>
                    <a:pt x="7" y="118"/>
                    <a:pt x="7" y="119"/>
                  </a:cubicBezTo>
                  <a:cubicBezTo>
                    <a:pt x="8" y="119"/>
                    <a:pt x="10" y="119"/>
                    <a:pt x="11" y="119"/>
                  </a:cubicBezTo>
                  <a:cubicBezTo>
                    <a:pt x="11" y="118"/>
                    <a:pt x="11" y="117"/>
                    <a:pt x="11" y="116"/>
                  </a:cubicBezTo>
                  <a:cubicBezTo>
                    <a:pt x="10" y="116"/>
                    <a:pt x="8" y="116"/>
                    <a:pt x="7" y="116"/>
                  </a:cubicBezTo>
                  <a:close/>
                  <a:moveTo>
                    <a:pt x="19" y="116"/>
                  </a:moveTo>
                  <a:cubicBezTo>
                    <a:pt x="19" y="117"/>
                    <a:pt x="19" y="118"/>
                    <a:pt x="19" y="119"/>
                  </a:cubicBezTo>
                  <a:cubicBezTo>
                    <a:pt x="20" y="119"/>
                    <a:pt x="22" y="119"/>
                    <a:pt x="23" y="119"/>
                  </a:cubicBezTo>
                  <a:cubicBezTo>
                    <a:pt x="23" y="118"/>
                    <a:pt x="23" y="117"/>
                    <a:pt x="23" y="116"/>
                  </a:cubicBezTo>
                  <a:cubicBezTo>
                    <a:pt x="22" y="116"/>
                    <a:pt x="20" y="116"/>
                    <a:pt x="19" y="116"/>
                  </a:cubicBezTo>
                  <a:close/>
                  <a:moveTo>
                    <a:pt x="25" y="116"/>
                  </a:moveTo>
                  <a:cubicBezTo>
                    <a:pt x="25" y="117"/>
                    <a:pt x="25" y="118"/>
                    <a:pt x="25" y="119"/>
                  </a:cubicBezTo>
                  <a:cubicBezTo>
                    <a:pt x="26" y="119"/>
                    <a:pt x="28" y="119"/>
                    <a:pt x="29" y="119"/>
                  </a:cubicBezTo>
                  <a:cubicBezTo>
                    <a:pt x="29" y="118"/>
                    <a:pt x="29" y="117"/>
                    <a:pt x="29" y="116"/>
                  </a:cubicBezTo>
                  <a:cubicBezTo>
                    <a:pt x="28" y="116"/>
                    <a:pt x="26" y="116"/>
                    <a:pt x="25" y="116"/>
                  </a:cubicBezTo>
                  <a:close/>
                  <a:moveTo>
                    <a:pt x="37" y="116"/>
                  </a:moveTo>
                  <a:cubicBezTo>
                    <a:pt x="37" y="117"/>
                    <a:pt x="37" y="118"/>
                    <a:pt x="37" y="119"/>
                  </a:cubicBezTo>
                  <a:cubicBezTo>
                    <a:pt x="38" y="119"/>
                    <a:pt x="40" y="119"/>
                    <a:pt x="41" y="119"/>
                  </a:cubicBezTo>
                  <a:cubicBezTo>
                    <a:pt x="41" y="118"/>
                    <a:pt x="41" y="117"/>
                    <a:pt x="41" y="116"/>
                  </a:cubicBezTo>
                  <a:cubicBezTo>
                    <a:pt x="40" y="116"/>
                    <a:pt x="38" y="116"/>
                    <a:pt x="37" y="116"/>
                  </a:cubicBezTo>
                  <a:close/>
                  <a:moveTo>
                    <a:pt x="43" y="116"/>
                  </a:moveTo>
                  <a:cubicBezTo>
                    <a:pt x="43" y="117"/>
                    <a:pt x="43" y="118"/>
                    <a:pt x="43" y="119"/>
                  </a:cubicBezTo>
                  <a:cubicBezTo>
                    <a:pt x="45" y="119"/>
                    <a:pt x="46" y="119"/>
                    <a:pt x="47" y="119"/>
                  </a:cubicBezTo>
                  <a:cubicBezTo>
                    <a:pt x="47" y="118"/>
                    <a:pt x="47" y="117"/>
                    <a:pt x="47" y="116"/>
                  </a:cubicBezTo>
                  <a:cubicBezTo>
                    <a:pt x="46" y="116"/>
                    <a:pt x="45" y="116"/>
                    <a:pt x="43" y="116"/>
                  </a:cubicBezTo>
                  <a:close/>
                  <a:moveTo>
                    <a:pt x="49" y="116"/>
                  </a:moveTo>
                  <a:cubicBezTo>
                    <a:pt x="49" y="117"/>
                    <a:pt x="49" y="118"/>
                    <a:pt x="49" y="119"/>
                  </a:cubicBezTo>
                  <a:cubicBezTo>
                    <a:pt x="51" y="119"/>
                    <a:pt x="52" y="119"/>
                    <a:pt x="53" y="119"/>
                  </a:cubicBezTo>
                  <a:cubicBezTo>
                    <a:pt x="53" y="118"/>
                    <a:pt x="53" y="117"/>
                    <a:pt x="53" y="116"/>
                  </a:cubicBezTo>
                  <a:cubicBezTo>
                    <a:pt x="52" y="116"/>
                    <a:pt x="51" y="116"/>
                    <a:pt x="49" y="116"/>
                  </a:cubicBezTo>
                  <a:close/>
                  <a:moveTo>
                    <a:pt x="55" y="116"/>
                  </a:moveTo>
                  <a:cubicBezTo>
                    <a:pt x="55" y="117"/>
                    <a:pt x="55" y="118"/>
                    <a:pt x="55" y="119"/>
                  </a:cubicBezTo>
                  <a:cubicBezTo>
                    <a:pt x="57" y="119"/>
                    <a:pt x="58" y="119"/>
                    <a:pt x="60" y="119"/>
                  </a:cubicBezTo>
                  <a:cubicBezTo>
                    <a:pt x="60" y="118"/>
                    <a:pt x="60" y="117"/>
                    <a:pt x="60" y="116"/>
                  </a:cubicBezTo>
                  <a:cubicBezTo>
                    <a:pt x="58" y="116"/>
                    <a:pt x="57" y="116"/>
                    <a:pt x="55" y="116"/>
                  </a:cubicBezTo>
                  <a:close/>
                  <a:moveTo>
                    <a:pt x="61" y="116"/>
                  </a:moveTo>
                  <a:cubicBezTo>
                    <a:pt x="61" y="117"/>
                    <a:pt x="61" y="118"/>
                    <a:pt x="61" y="119"/>
                  </a:cubicBezTo>
                  <a:cubicBezTo>
                    <a:pt x="63" y="119"/>
                    <a:pt x="64" y="119"/>
                    <a:pt x="66" y="119"/>
                  </a:cubicBezTo>
                  <a:cubicBezTo>
                    <a:pt x="66" y="118"/>
                    <a:pt x="66" y="117"/>
                    <a:pt x="66" y="116"/>
                  </a:cubicBezTo>
                  <a:cubicBezTo>
                    <a:pt x="64" y="116"/>
                    <a:pt x="63" y="116"/>
                    <a:pt x="61" y="116"/>
                  </a:cubicBezTo>
                  <a:close/>
                  <a:moveTo>
                    <a:pt x="79" y="116"/>
                  </a:moveTo>
                  <a:cubicBezTo>
                    <a:pt x="79" y="117"/>
                    <a:pt x="79" y="118"/>
                    <a:pt x="79" y="119"/>
                  </a:cubicBezTo>
                  <a:cubicBezTo>
                    <a:pt x="81" y="119"/>
                    <a:pt x="82" y="119"/>
                    <a:pt x="84" y="119"/>
                  </a:cubicBezTo>
                  <a:cubicBezTo>
                    <a:pt x="84" y="118"/>
                    <a:pt x="84" y="117"/>
                    <a:pt x="84" y="116"/>
                  </a:cubicBezTo>
                  <a:cubicBezTo>
                    <a:pt x="82" y="116"/>
                    <a:pt x="81" y="116"/>
                    <a:pt x="79" y="116"/>
                  </a:cubicBezTo>
                  <a:close/>
                  <a:moveTo>
                    <a:pt x="86" y="116"/>
                  </a:moveTo>
                  <a:cubicBezTo>
                    <a:pt x="86" y="117"/>
                    <a:pt x="86" y="118"/>
                    <a:pt x="86" y="119"/>
                  </a:cubicBezTo>
                  <a:cubicBezTo>
                    <a:pt x="87" y="119"/>
                    <a:pt x="88" y="119"/>
                    <a:pt x="90" y="119"/>
                  </a:cubicBezTo>
                  <a:cubicBezTo>
                    <a:pt x="90" y="118"/>
                    <a:pt x="90" y="117"/>
                    <a:pt x="90" y="116"/>
                  </a:cubicBezTo>
                  <a:cubicBezTo>
                    <a:pt x="88" y="116"/>
                    <a:pt x="87" y="116"/>
                    <a:pt x="86" y="116"/>
                  </a:cubicBezTo>
                  <a:close/>
                  <a:moveTo>
                    <a:pt x="19" y="111"/>
                  </a:moveTo>
                  <a:cubicBezTo>
                    <a:pt x="19" y="112"/>
                    <a:pt x="19" y="113"/>
                    <a:pt x="19" y="114"/>
                  </a:cubicBezTo>
                  <a:cubicBezTo>
                    <a:pt x="20" y="114"/>
                    <a:pt x="22" y="114"/>
                    <a:pt x="23" y="114"/>
                  </a:cubicBezTo>
                  <a:cubicBezTo>
                    <a:pt x="23" y="113"/>
                    <a:pt x="23" y="112"/>
                    <a:pt x="23" y="111"/>
                  </a:cubicBezTo>
                  <a:cubicBezTo>
                    <a:pt x="22" y="111"/>
                    <a:pt x="20" y="111"/>
                    <a:pt x="19" y="111"/>
                  </a:cubicBezTo>
                  <a:close/>
                  <a:moveTo>
                    <a:pt x="25" y="111"/>
                  </a:moveTo>
                  <a:cubicBezTo>
                    <a:pt x="25" y="112"/>
                    <a:pt x="25" y="113"/>
                    <a:pt x="25" y="114"/>
                  </a:cubicBezTo>
                  <a:cubicBezTo>
                    <a:pt x="26" y="114"/>
                    <a:pt x="28" y="114"/>
                    <a:pt x="29" y="114"/>
                  </a:cubicBezTo>
                  <a:cubicBezTo>
                    <a:pt x="29" y="113"/>
                    <a:pt x="29" y="112"/>
                    <a:pt x="29" y="111"/>
                  </a:cubicBezTo>
                  <a:cubicBezTo>
                    <a:pt x="28" y="111"/>
                    <a:pt x="26" y="111"/>
                    <a:pt x="25" y="111"/>
                  </a:cubicBezTo>
                  <a:close/>
                  <a:moveTo>
                    <a:pt x="37" y="111"/>
                  </a:moveTo>
                  <a:cubicBezTo>
                    <a:pt x="37" y="112"/>
                    <a:pt x="37" y="113"/>
                    <a:pt x="37" y="114"/>
                  </a:cubicBezTo>
                  <a:cubicBezTo>
                    <a:pt x="38" y="114"/>
                    <a:pt x="40" y="114"/>
                    <a:pt x="41" y="114"/>
                  </a:cubicBezTo>
                  <a:cubicBezTo>
                    <a:pt x="41" y="113"/>
                    <a:pt x="41" y="112"/>
                    <a:pt x="41" y="111"/>
                  </a:cubicBezTo>
                  <a:cubicBezTo>
                    <a:pt x="40" y="111"/>
                    <a:pt x="38" y="111"/>
                    <a:pt x="37" y="111"/>
                  </a:cubicBezTo>
                  <a:close/>
                  <a:moveTo>
                    <a:pt x="55" y="111"/>
                  </a:moveTo>
                  <a:cubicBezTo>
                    <a:pt x="55" y="112"/>
                    <a:pt x="55" y="113"/>
                    <a:pt x="55" y="114"/>
                  </a:cubicBezTo>
                  <a:cubicBezTo>
                    <a:pt x="57" y="114"/>
                    <a:pt x="58" y="114"/>
                    <a:pt x="60" y="114"/>
                  </a:cubicBezTo>
                  <a:cubicBezTo>
                    <a:pt x="60" y="113"/>
                    <a:pt x="60" y="112"/>
                    <a:pt x="60" y="111"/>
                  </a:cubicBezTo>
                  <a:cubicBezTo>
                    <a:pt x="58" y="111"/>
                    <a:pt x="57" y="111"/>
                    <a:pt x="55" y="111"/>
                  </a:cubicBezTo>
                  <a:close/>
                  <a:moveTo>
                    <a:pt x="61" y="111"/>
                  </a:moveTo>
                  <a:cubicBezTo>
                    <a:pt x="61" y="112"/>
                    <a:pt x="61" y="113"/>
                    <a:pt x="61" y="114"/>
                  </a:cubicBezTo>
                  <a:cubicBezTo>
                    <a:pt x="63" y="114"/>
                    <a:pt x="64" y="114"/>
                    <a:pt x="66" y="114"/>
                  </a:cubicBezTo>
                  <a:cubicBezTo>
                    <a:pt x="66" y="113"/>
                    <a:pt x="66" y="112"/>
                    <a:pt x="66" y="111"/>
                  </a:cubicBezTo>
                  <a:cubicBezTo>
                    <a:pt x="64" y="111"/>
                    <a:pt x="63" y="111"/>
                    <a:pt x="61" y="111"/>
                  </a:cubicBezTo>
                  <a:close/>
                  <a:moveTo>
                    <a:pt x="79" y="111"/>
                  </a:moveTo>
                  <a:cubicBezTo>
                    <a:pt x="79" y="112"/>
                    <a:pt x="79" y="113"/>
                    <a:pt x="79" y="114"/>
                  </a:cubicBezTo>
                  <a:cubicBezTo>
                    <a:pt x="81" y="114"/>
                    <a:pt x="82" y="114"/>
                    <a:pt x="84" y="114"/>
                  </a:cubicBezTo>
                  <a:cubicBezTo>
                    <a:pt x="84" y="113"/>
                    <a:pt x="84" y="112"/>
                    <a:pt x="84" y="111"/>
                  </a:cubicBezTo>
                  <a:cubicBezTo>
                    <a:pt x="82" y="111"/>
                    <a:pt x="81" y="111"/>
                    <a:pt x="79" y="111"/>
                  </a:cubicBezTo>
                  <a:close/>
                  <a:moveTo>
                    <a:pt x="86" y="111"/>
                  </a:moveTo>
                  <a:cubicBezTo>
                    <a:pt x="86" y="112"/>
                    <a:pt x="86" y="113"/>
                    <a:pt x="86" y="114"/>
                  </a:cubicBezTo>
                  <a:cubicBezTo>
                    <a:pt x="87" y="114"/>
                    <a:pt x="88" y="114"/>
                    <a:pt x="90" y="114"/>
                  </a:cubicBezTo>
                  <a:cubicBezTo>
                    <a:pt x="90" y="113"/>
                    <a:pt x="90" y="112"/>
                    <a:pt x="90" y="111"/>
                  </a:cubicBezTo>
                  <a:cubicBezTo>
                    <a:pt x="88" y="111"/>
                    <a:pt x="87" y="111"/>
                    <a:pt x="86" y="111"/>
                  </a:cubicBezTo>
                  <a:close/>
                  <a:moveTo>
                    <a:pt x="7" y="106"/>
                  </a:moveTo>
                  <a:cubicBezTo>
                    <a:pt x="7" y="107"/>
                    <a:pt x="7" y="108"/>
                    <a:pt x="7" y="109"/>
                  </a:cubicBezTo>
                  <a:cubicBezTo>
                    <a:pt x="8" y="109"/>
                    <a:pt x="10" y="109"/>
                    <a:pt x="11" y="109"/>
                  </a:cubicBezTo>
                  <a:cubicBezTo>
                    <a:pt x="11" y="108"/>
                    <a:pt x="11" y="107"/>
                    <a:pt x="11" y="106"/>
                  </a:cubicBezTo>
                  <a:cubicBezTo>
                    <a:pt x="10" y="106"/>
                    <a:pt x="8" y="106"/>
                    <a:pt x="7" y="106"/>
                  </a:cubicBezTo>
                  <a:close/>
                  <a:moveTo>
                    <a:pt x="19" y="106"/>
                  </a:moveTo>
                  <a:cubicBezTo>
                    <a:pt x="19" y="107"/>
                    <a:pt x="19" y="108"/>
                    <a:pt x="19" y="109"/>
                  </a:cubicBezTo>
                  <a:cubicBezTo>
                    <a:pt x="20" y="109"/>
                    <a:pt x="22" y="109"/>
                    <a:pt x="23" y="109"/>
                  </a:cubicBezTo>
                  <a:cubicBezTo>
                    <a:pt x="23" y="108"/>
                    <a:pt x="23" y="107"/>
                    <a:pt x="23" y="106"/>
                  </a:cubicBezTo>
                  <a:cubicBezTo>
                    <a:pt x="22" y="106"/>
                    <a:pt x="20" y="106"/>
                    <a:pt x="19" y="106"/>
                  </a:cubicBezTo>
                  <a:close/>
                  <a:moveTo>
                    <a:pt x="25" y="106"/>
                  </a:moveTo>
                  <a:cubicBezTo>
                    <a:pt x="25" y="107"/>
                    <a:pt x="25" y="108"/>
                    <a:pt x="25" y="109"/>
                  </a:cubicBezTo>
                  <a:cubicBezTo>
                    <a:pt x="26" y="109"/>
                    <a:pt x="28" y="109"/>
                    <a:pt x="29" y="109"/>
                  </a:cubicBezTo>
                  <a:cubicBezTo>
                    <a:pt x="29" y="108"/>
                    <a:pt x="29" y="107"/>
                    <a:pt x="29" y="106"/>
                  </a:cubicBezTo>
                  <a:cubicBezTo>
                    <a:pt x="28" y="106"/>
                    <a:pt x="26" y="106"/>
                    <a:pt x="25" y="106"/>
                  </a:cubicBezTo>
                  <a:close/>
                  <a:moveTo>
                    <a:pt x="31" y="106"/>
                  </a:moveTo>
                  <a:cubicBezTo>
                    <a:pt x="31" y="107"/>
                    <a:pt x="31" y="108"/>
                    <a:pt x="31" y="109"/>
                  </a:cubicBezTo>
                  <a:cubicBezTo>
                    <a:pt x="32" y="109"/>
                    <a:pt x="34" y="109"/>
                    <a:pt x="35" y="109"/>
                  </a:cubicBezTo>
                  <a:cubicBezTo>
                    <a:pt x="35" y="108"/>
                    <a:pt x="35" y="107"/>
                    <a:pt x="35" y="106"/>
                  </a:cubicBezTo>
                  <a:cubicBezTo>
                    <a:pt x="34" y="106"/>
                    <a:pt x="32" y="106"/>
                    <a:pt x="31" y="106"/>
                  </a:cubicBezTo>
                  <a:close/>
                  <a:moveTo>
                    <a:pt x="37" y="106"/>
                  </a:moveTo>
                  <a:cubicBezTo>
                    <a:pt x="37" y="107"/>
                    <a:pt x="37" y="108"/>
                    <a:pt x="37" y="109"/>
                  </a:cubicBezTo>
                  <a:cubicBezTo>
                    <a:pt x="38" y="109"/>
                    <a:pt x="40" y="109"/>
                    <a:pt x="41" y="109"/>
                  </a:cubicBezTo>
                  <a:cubicBezTo>
                    <a:pt x="41" y="108"/>
                    <a:pt x="41" y="107"/>
                    <a:pt x="41" y="106"/>
                  </a:cubicBezTo>
                  <a:cubicBezTo>
                    <a:pt x="40" y="106"/>
                    <a:pt x="38" y="106"/>
                    <a:pt x="37" y="106"/>
                  </a:cubicBezTo>
                  <a:close/>
                  <a:moveTo>
                    <a:pt x="43" y="106"/>
                  </a:moveTo>
                  <a:cubicBezTo>
                    <a:pt x="43" y="107"/>
                    <a:pt x="43" y="108"/>
                    <a:pt x="43" y="109"/>
                  </a:cubicBezTo>
                  <a:cubicBezTo>
                    <a:pt x="45" y="109"/>
                    <a:pt x="46" y="109"/>
                    <a:pt x="47" y="109"/>
                  </a:cubicBezTo>
                  <a:cubicBezTo>
                    <a:pt x="47" y="108"/>
                    <a:pt x="47" y="107"/>
                    <a:pt x="47" y="106"/>
                  </a:cubicBezTo>
                  <a:cubicBezTo>
                    <a:pt x="46" y="106"/>
                    <a:pt x="45" y="106"/>
                    <a:pt x="43" y="106"/>
                  </a:cubicBezTo>
                  <a:close/>
                  <a:moveTo>
                    <a:pt x="49" y="106"/>
                  </a:moveTo>
                  <a:cubicBezTo>
                    <a:pt x="49" y="107"/>
                    <a:pt x="49" y="108"/>
                    <a:pt x="49" y="109"/>
                  </a:cubicBezTo>
                  <a:cubicBezTo>
                    <a:pt x="51" y="109"/>
                    <a:pt x="52" y="109"/>
                    <a:pt x="53" y="109"/>
                  </a:cubicBezTo>
                  <a:cubicBezTo>
                    <a:pt x="53" y="108"/>
                    <a:pt x="53" y="107"/>
                    <a:pt x="53" y="106"/>
                  </a:cubicBezTo>
                  <a:cubicBezTo>
                    <a:pt x="52" y="106"/>
                    <a:pt x="51" y="106"/>
                    <a:pt x="49" y="106"/>
                  </a:cubicBezTo>
                  <a:close/>
                  <a:moveTo>
                    <a:pt x="61" y="106"/>
                  </a:moveTo>
                  <a:cubicBezTo>
                    <a:pt x="61" y="107"/>
                    <a:pt x="61" y="108"/>
                    <a:pt x="61" y="109"/>
                  </a:cubicBezTo>
                  <a:cubicBezTo>
                    <a:pt x="63" y="109"/>
                    <a:pt x="64" y="109"/>
                    <a:pt x="66" y="109"/>
                  </a:cubicBezTo>
                  <a:cubicBezTo>
                    <a:pt x="66" y="108"/>
                    <a:pt x="66" y="107"/>
                    <a:pt x="66" y="106"/>
                  </a:cubicBezTo>
                  <a:cubicBezTo>
                    <a:pt x="64" y="106"/>
                    <a:pt x="63" y="106"/>
                    <a:pt x="61" y="106"/>
                  </a:cubicBezTo>
                  <a:close/>
                  <a:moveTo>
                    <a:pt x="86" y="106"/>
                  </a:moveTo>
                  <a:cubicBezTo>
                    <a:pt x="86" y="107"/>
                    <a:pt x="86" y="108"/>
                    <a:pt x="86" y="109"/>
                  </a:cubicBezTo>
                  <a:cubicBezTo>
                    <a:pt x="87" y="109"/>
                    <a:pt x="88" y="109"/>
                    <a:pt x="90" y="109"/>
                  </a:cubicBezTo>
                  <a:cubicBezTo>
                    <a:pt x="90" y="108"/>
                    <a:pt x="90" y="107"/>
                    <a:pt x="90" y="106"/>
                  </a:cubicBezTo>
                  <a:cubicBezTo>
                    <a:pt x="88" y="106"/>
                    <a:pt x="87" y="106"/>
                    <a:pt x="86" y="106"/>
                  </a:cubicBezTo>
                  <a:close/>
                  <a:moveTo>
                    <a:pt x="7" y="101"/>
                  </a:moveTo>
                  <a:cubicBezTo>
                    <a:pt x="7" y="102"/>
                    <a:pt x="7" y="103"/>
                    <a:pt x="7" y="104"/>
                  </a:cubicBezTo>
                  <a:cubicBezTo>
                    <a:pt x="8" y="104"/>
                    <a:pt x="10" y="104"/>
                    <a:pt x="11" y="104"/>
                  </a:cubicBezTo>
                  <a:cubicBezTo>
                    <a:pt x="11" y="103"/>
                    <a:pt x="11" y="102"/>
                    <a:pt x="11" y="101"/>
                  </a:cubicBezTo>
                  <a:cubicBezTo>
                    <a:pt x="10" y="101"/>
                    <a:pt x="8" y="101"/>
                    <a:pt x="7" y="101"/>
                  </a:cubicBezTo>
                  <a:close/>
                  <a:moveTo>
                    <a:pt x="25" y="101"/>
                  </a:moveTo>
                  <a:cubicBezTo>
                    <a:pt x="25" y="102"/>
                    <a:pt x="25" y="103"/>
                    <a:pt x="25" y="104"/>
                  </a:cubicBezTo>
                  <a:cubicBezTo>
                    <a:pt x="26" y="104"/>
                    <a:pt x="28" y="104"/>
                    <a:pt x="29" y="104"/>
                  </a:cubicBezTo>
                  <a:cubicBezTo>
                    <a:pt x="29" y="103"/>
                    <a:pt x="29" y="102"/>
                    <a:pt x="29" y="101"/>
                  </a:cubicBezTo>
                  <a:cubicBezTo>
                    <a:pt x="28" y="101"/>
                    <a:pt x="26" y="101"/>
                    <a:pt x="25" y="101"/>
                  </a:cubicBezTo>
                  <a:close/>
                  <a:moveTo>
                    <a:pt x="31" y="101"/>
                  </a:moveTo>
                  <a:cubicBezTo>
                    <a:pt x="31" y="102"/>
                    <a:pt x="31" y="103"/>
                    <a:pt x="31" y="104"/>
                  </a:cubicBezTo>
                  <a:cubicBezTo>
                    <a:pt x="32" y="104"/>
                    <a:pt x="34" y="104"/>
                    <a:pt x="35" y="104"/>
                  </a:cubicBezTo>
                  <a:cubicBezTo>
                    <a:pt x="35" y="103"/>
                    <a:pt x="35" y="102"/>
                    <a:pt x="35" y="101"/>
                  </a:cubicBezTo>
                  <a:cubicBezTo>
                    <a:pt x="34" y="101"/>
                    <a:pt x="32" y="101"/>
                    <a:pt x="31" y="101"/>
                  </a:cubicBezTo>
                  <a:close/>
                  <a:moveTo>
                    <a:pt x="43" y="101"/>
                  </a:moveTo>
                  <a:cubicBezTo>
                    <a:pt x="43" y="102"/>
                    <a:pt x="43" y="103"/>
                    <a:pt x="43" y="104"/>
                  </a:cubicBezTo>
                  <a:cubicBezTo>
                    <a:pt x="45" y="104"/>
                    <a:pt x="46" y="104"/>
                    <a:pt x="47" y="104"/>
                  </a:cubicBezTo>
                  <a:cubicBezTo>
                    <a:pt x="47" y="103"/>
                    <a:pt x="47" y="102"/>
                    <a:pt x="47" y="101"/>
                  </a:cubicBezTo>
                  <a:cubicBezTo>
                    <a:pt x="46" y="101"/>
                    <a:pt x="45" y="101"/>
                    <a:pt x="43" y="101"/>
                  </a:cubicBezTo>
                  <a:close/>
                  <a:moveTo>
                    <a:pt x="49" y="101"/>
                  </a:moveTo>
                  <a:cubicBezTo>
                    <a:pt x="49" y="102"/>
                    <a:pt x="49" y="103"/>
                    <a:pt x="49" y="104"/>
                  </a:cubicBezTo>
                  <a:cubicBezTo>
                    <a:pt x="51" y="104"/>
                    <a:pt x="52" y="104"/>
                    <a:pt x="53" y="104"/>
                  </a:cubicBezTo>
                  <a:cubicBezTo>
                    <a:pt x="53" y="103"/>
                    <a:pt x="53" y="102"/>
                    <a:pt x="53" y="101"/>
                  </a:cubicBezTo>
                  <a:cubicBezTo>
                    <a:pt x="52" y="101"/>
                    <a:pt x="51" y="101"/>
                    <a:pt x="49" y="101"/>
                  </a:cubicBezTo>
                  <a:close/>
                  <a:moveTo>
                    <a:pt x="55" y="101"/>
                  </a:moveTo>
                  <a:cubicBezTo>
                    <a:pt x="55" y="102"/>
                    <a:pt x="55" y="103"/>
                    <a:pt x="55" y="104"/>
                  </a:cubicBezTo>
                  <a:cubicBezTo>
                    <a:pt x="57" y="104"/>
                    <a:pt x="58" y="104"/>
                    <a:pt x="60" y="104"/>
                  </a:cubicBezTo>
                  <a:cubicBezTo>
                    <a:pt x="60" y="103"/>
                    <a:pt x="60" y="102"/>
                    <a:pt x="60" y="101"/>
                  </a:cubicBezTo>
                  <a:cubicBezTo>
                    <a:pt x="58" y="101"/>
                    <a:pt x="57" y="101"/>
                    <a:pt x="55" y="101"/>
                  </a:cubicBezTo>
                  <a:close/>
                  <a:moveTo>
                    <a:pt x="61" y="101"/>
                  </a:moveTo>
                  <a:cubicBezTo>
                    <a:pt x="61" y="102"/>
                    <a:pt x="61" y="103"/>
                    <a:pt x="61" y="104"/>
                  </a:cubicBezTo>
                  <a:cubicBezTo>
                    <a:pt x="63" y="104"/>
                    <a:pt x="64" y="104"/>
                    <a:pt x="66" y="104"/>
                  </a:cubicBezTo>
                  <a:cubicBezTo>
                    <a:pt x="66" y="103"/>
                    <a:pt x="66" y="102"/>
                    <a:pt x="66" y="101"/>
                  </a:cubicBezTo>
                  <a:cubicBezTo>
                    <a:pt x="64" y="101"/>
                    <a:pt x="63" y="101"/>
                    <a:pt x="61" y="101"/>
                  </a:cubicBezTo>
                  <a:close/>
                  <a:moveTo>
                    <a:pt x="79" y="101"/>
                  </a:moveTo>
                  <a:cubicBezTo>
                    <a:pt x="79" y="102"/>
                    <a:pt x="79" y="103"/>
                    <a:pt x="79" y="104"/>
                  </a:cubicBezTo>
                  <a:cubicBezTo>
                    <a:pt x="81" y="104"/>
                    <a:pt x="82" y="104"/>
                    <a:pt x="84" y="104"/>
                  </a:cubicBezTo>
                  <a:cubicBezTo>
                    <a:pt x="84" y="103"/>
                    <a:pt x="84" y="102"/>
                    <a:pt x="84" y="101"/>
                  </a:cubicBezTo>
                  <a:cubicBezTo>
                    <a:pt x="82" y="101"/>
                    <a:pt x="81" y="101"/>
                    <a:pt x="79" y="101"/>
                  </a:cubicBezTo>
                  <a:close/>
                  <a:moveTo>
                    <a:pt x="86" y="101"/>
                  </a:moveTo>
                  <a:cubicBezTo>
                    <a:pt x="86" y="102"/>
                    <a:pt x="86" y="103"/>
                    <a:pt x="86" y="104"/>
                  </a:cubicBezTo>
                  <a:cubicBezTo>
                    <a:pt x="87" y="104"/>
                    <a:pt x="88" y="104"/>
                    <a:pt x="90" y="104"/>
                  </a:cubicBezTo>
                  <a:cubicBezTo>
                    <a:pt x="90" y="103"/>
                    <a:pt x="90" y="102"/>
                    <a:pt x="90" y="101"/>
                  </a:cubicBezTo>
                  <a:cubicBezTo>
                    <a:pt x="88" y="101"/>
                    <a:pt x="87" y="101"/>
                    <a:pt x="86" y="101"/>
                  </a:cubicBezTo>
                  <a:close/>
                  <a:moveTo>
                    <a:pt x="7" y="96"/>
                  </a:moveTo>
                  <a:cubicBezTo>
                    <a:pt x="7" y="97"/>
                    <a:pt x="7" y="98"/>
                    <a:pt x="7" y="99"/>
                  </a:cubicBezTo>
                  <a:cubicBezTo>
                    <a:pt x="8" y="99"/>
                    <a:pt x="10" y="99"/>
                    <a:pt x="11" y="99"/>
                  </a:cubicBezTo>
                  <a:cubicBezTo>
                    <a:pt x="11" y="98"/>
                    <a:pt x="11" y="97"/>
                    <a:pt x="11" y="96"/>
                  </a:cubicBezTo>
                  <a:cubicBezTo>
                    <a:pt x="10" y="96"/>
                    <a:pt x="8" y="96"/>
                    <a:pt x="7" y="96"/>
                  </a:cubicBezTo>
                  <a:close/>
                  <a:moveTo>
                    <a:pt x="25" y="96"/>
                  </a:moveTo>
                  <a:cubicBezTo>
                    <a:pt x="25" y="97"/>
                    <a:pt x="25" y="98"/>
                    <a:pt x="25" y="99"/>
                  </a:cubicBezTo>
                  <a:cubicBezTo>
                    <a:pt x="26" y="99"/>
                    <a:pt x="28" y="99"/>
                    <a:pt x="29" y="99"/>
                  </a:cubicBezTo>
                  <a:cubicBezTo>
                    <a:pt x="29" y="98"/>
                    <a:pt x="29" y="97"/>
                    <a:pt x="29" y="96"/>
                  </a:cubicBezTo>
                  <a:cubicBezTo>
                    <a:pt x="28" y="96"/>
                    <a:pt x="26" y="96"/>
                    <a:pt x="25" y="96"/>
                  </a:cubicBezTo>
                  <a:close/>
                  <a:moveTo>
                    <a:pt x="31" y="96"/>
                  </a:moveTo>
                  <a:cubicBezTo>
                    <a:pt x="31" y="97"/>
                    <a:pt x="31" y="98"/>
                    <a:pt x="31" y="99"/>
                  </a:cubicBezTo>
                  <a:cubicBezTo>
                    <a:pt x="32" y="99"/>
                    <a:pt x="34" y="99"/>
                    <a:pt x="35" y="99"/>
                  </a:cubicBezTo>
                  <a:cubicBezTo>
                    <a:pt x="35" y="98"/>
                    <a:pt x="35" y="97"/>
                    <a:pt x="35" y="96"/>
                  </a:cubicBezTo>
                  <a:cubicBezTo>
                    <a:pt x="34" y="96"/>
                    <a:pt x="32" y="96"/>
                    <a:pt x="31" y="96"/>
                  </a:cubicBezTo>
                  <a:close/>
                  <a:moveTo>
                    <a:pt x="37" y="96"/>
                  </a:moveTo>
                  <a:cubicBezTo>
                    <a:pt x="37" y="97"/>
                    <a:pt x="37" y="98"/>
                    <a:pt x="37" y="99"/>
                  </a:cubicBezTo>
                  <a:cubicBezTo>
                    <a:pt x="38" y="99"/>
                    <a:pt x="40" y="99"/>
                    <a:pt x="41" y="99"/>
                  </a:cubicBezTo>
                  <a:cubicBezTo>
                    <a:pt x="41" y="98"/>
                    <a:pt x="41" y="97"/>
                    <a:pt x="41" y="96"/>
                  </a:cubicBezTo>
                  <a:cubicBezTo>
                    <a:pt x="40" y="96"/>
                    <a:pt x="38" y="96"/>
                    <a:pt x="37" y="96"/>
                  </a:cubicBezTo>
                  <a:close/>
                  <a:moveTo>
                    <a:pt x="43" y="96"/>
                  </a:moveTo>
                  <a:cubicBezTo>
                    <a:pt x="43" y="97"/>
                    <a:pt x="43" y="98"/>
                    <a:pt x="43" y="99"/>
                  </a:cubicBezTo>
                  <a:cubicBezTo>
                    <a:pt x="45" y="99"/>
                    <a:pt x="46" y="99"/>
                    <a:pt x="47" y="99"/>
                  </a:cubicBezTo>
                  <a:cubicBezTo>
                    <a:pt x="47" y="98"/>
                    <a:pt x="47" y="97"/>
                    <a:pt x="47" y="96"/>
                  </a:cubicBezTo>
                  <a:cubicBezTo>
                    <a:pt x="46" y="96"/>
                    <a:pt x="45" y="96"/>
                    <a:pt x="43" y="96"/>
                  </a:cubicBezTo>
                  <a:close/>
                  <a:moveTo>
                    <a:pt x="49" y="96"/>
                  </a:moveTo>
                  <a:cubicBezTo>
                    <a:pt x="49" y="97"/>
                    <a:pt x="49" y="98"/>
                    <a:pt x="49" y="99"/>
                  </a:cubicBezTo>
                  <a:cubicBezTo>
                    <a:pt x="51" y="99"/>
                    <a:pt x="52" y="99"/>
                    <a:pt x="53" y="99"/>
                  </a:cubicBezTo>
                  <a:cubicBezTo>
                    <a:pt x="53" y="98"/>
                    <a:pt x="53" y="97"/>
                    <a:pt x="53" y="96"/>
                  </a:cubicBezTo>
                  <a:cubicBezTo>
                    <a:pt x="52" y="96"/>
                    <a:pt x="51" y="96"/>
                    <a:pt x="49" y="96"/>
                  </a:cubicBezTo>
                  <a:close/>
                  <a:moveTo>
                    <a:pt x="61" y="96"/>
                  </a:moveTo>
                  <a:cubicBezTo>
                    <a:pt x="61" y="97"/>
                    <a:pt x="61" y="98"/>
                    <a:pt x="61" y="99"/>
                  </a:cubicBezTo>
                  <a:cubicBezTo>
                    <a:pt x="63" y="99"/>
                    <a:pt x="64" y="99"/>
                    <a:pt x="66" y="99"/>
                  </a:cubicBezTo>
                  <a:cubicBezTo>
                    <a:pt x="66" y="98"/>
                    <a:pt x="66" y="97"/>
                    <a:pt x="66" y="96"/>
                  </a:cubicBezTo>
                  <a:cubicBezTo>
                    <a:pt x="64" y="96"/>
                    <a:pt x="63" y="96"/>
                    <a:pt x="61" y="96"/>
                  </a:cubicBezTo>
                  <a:close/>
                  <a:moveTo>
                    <a:pt x="73" y="96"/>
                  </a:moveTo>
                  <a:cubicBezTo>
                    <a:pt x="73" y="97"/>
                    <a:pt x="73" y="98"/>
                    <a:pt x="73" y="99"/>
                  </a:cubicBezTo>
                  <a:cubicBezTo>
                    <a:pt x="75" y="99"/>
                    <a:pt x="76" y="99"/>
                    <a:pt x="78" y="99"/>
                  </a:cubicBezTo>
                  <a:cubicBezTo>
                    <a:pt x="78" y="98"/>
                    <a:pt x="78" y="97"/>
                    <a:pt x="78" y="96"/>
                  </a:cubicBezTo>
                  <a:cubicBezTo>
                    <a:pt x="76" y="96"/>
                    <a:pt x="75" y="96"/>
                    <a:pt x="73" y="96"/>
                  </a:cubicBezTo>
                  <a:close/>
                  <a:moveTo>
                    <a:pt x="79" y="96"/>
                  </a:moveTo>
                  <a:cubicBezTo>
                    <a:pt x="79" y="97"/>
                    <a:pt x="79" y="98"/>
                    <a:pt x="79" y="99"/>
                  </a:cubicBezTo>
                  <a:cubicBezTo>
                    <a:pt x="81" y="99"/>
                    <a:pt x="82" y="99"/>
                    <a:pt x="84" y="99"/>
                  </a:cubicBezTo>
                  <a:cubicBezTo>
                    <a:pt x="84" y="98"/>
                    <a:pt x="84" y="97"/>
                    <a:pt x="84" y="96"/>
                  </a:cubicBezTo>
                  <a:cubicBezTo>
                    <a:pt x="82" y="96"/>
                    <a:pt x="81" y="96"/>
                    <a:pt x="79" y="96"/>
                  </a:cubicBezTo>
                  <a:close/>
                  <a:moveTo>
                    <a:pt x="86" y="96"/>
                  </a:moveTo>
                  <a:cubicBezTo>
                    <a:pt x="86" y="97"/>
                    <a:pt x="86" y="98"/>
                    <a:pt x="86" y="99"/>
                  </a:cubicBezTo>
                  <a:cubicBezTo>
                    <a:pt x="87" y="99"/>
                    <a:pt x="88" y="99"/>
                    <a:pt x="90" y="99"/>
                  </a:cubicBezTo>
                  <a:cubicBezTo>
                    <a:pt x="90" y="98"/>
                    <a:pt x="90" y="97"/>
                    <a:pt x="90" y="96"/>
                  </a:cubicBezTo>
                  <a:cubicBezTo>
                    <a:pt x="88" y="96"/>
                    <a:pt x="87" y="96"/>
                    <a:pt x="86" y="96"/>
                  </a:cubicBezTo>
                  <a:close/>
                  <a:moveTo>
                    <a:pt x="7" y="91"/>
                  </a:moveTo>
                  <a:cubicBezTo>
                    <a:pt x="7" y="92"/>
                    <a:pt x="7" y="93"/>
                    <a:pt x="7" y="94"/>
                  </a:cubicBezTo>
                  <a:cubicBezTo>
                    <a:pt x="8" y="94"/>
                    <a:pt x="10" y="94"/>
                    <a:pt x="11" y="94"/>
                  </a:cubicBezTo>
                  <a:cubicBezTo>
                    <a:pt x="11" y="93"/>
                    <a:pt x="11" y="92"/>
                    <a:pt x="11" y="91"/>
                  </a:cubicBezTo>
                  <a:cubicBezTo>
                    <a:pt x="10" y="91"/>
                    <a:pt x="8" y="91"/>
                    <a:pt x="7" y="91"/>
                  </a:cubicBezTo>
                  <a:close/>
                  <a:moveTo>
                    <a:pt x="19" y="91"/>
                  </a:moveTo>
                  <a:cubicBezTo>
                    <a:pt x="19" y="92"/>
                    <a:pt x="19" y="93"/>
                    <a:pt x="19" y="94"/>
                  </a:cubicBezTo>
                  <a:cubicBezTo>
                    <a:pt x="20" y="94"/>
                    <a:pt x="22" y="94"/>
                    <a:pt x="23" y="94"/>
                  </a:cubicBezTo>
                  <a:cubicBezTo>
                    <a:pt x="23" y="93"/>
                    <a:pt x="23" y="92"/>
                    <a:pt x="23" y="91"/>
                  </a:cubicBezTo>
                  <a:cubicBezTo>
                    <a:pt x="22" y="91"/>
                    <a:pt x="20" y="91"/>
                    <a:pt x="19" y="91"/>
                  </a:cubicBezTo>
                  <a:close/>
                  <a:moveTo>
                    <a:pt x="31" y="91"/>
                  </a:moveTo>
                  <a:cubicBezTo>
                    <a:pt x="31" y="92"/>
                    <a:pt x="31" y="93"/>
                    <a:pt x="31" y="94"/>
                  </a:cubicBezTo>
                  <a:cubicBezTo>
                    <a:pt x="32" y="94"/>
                    <a:pt x="34" y="94"/>
                    <a:pt x="35" y="94"/>
                  </a:cubicBezTo>
                  <a:cubicBezTo>
                    <a:pt x="35" y="93"/>
                    <a:pt x="35" y="92"/>
                    <a:pt x="35" y="91"/>
                  </a:cubicBezTo>
                  <a:cubicBezTo>
                    <a:pt x="34" y="91"/>
                    <a:pt x="32" y="91"/>
                    <a:pt x="31" y="91"/>
                  </a:cubicBezTo>
                  <a:close/>
                  <a:moveTo>
                    <a:pt x="37" y="91"/>
                  </a:moveTo>
                  <a:cubicBezTo>
                    <a:pt x="37" y="92"/>
                    <a:pt x="37" y="93"/>
                    <a:pt x="37" y="94"/>
                  </a:cubicBezTo>
                  <a:cubicBezTo>
                    <a:pt x="38" y="94"/>
                    <a:pt x="40" y="94"/>
                    <a:pt x="41" y="94"/>
                  </a:cubicBezTo>
                  <a:cubicBezTo>
                    <a:pt x="41" y="93"/>
                    <a:pt x="41" y="92"/>
                    <a:pt x="41" y="91"/>
                  </a:cubicBezTo>
                  <a:cubicBezTo>
                    <a:pt x="40" y="91"/>
                    <a:pt x="38" y="91"/>
                    <a:pt x="37" y="91"/>
                  </a:cubicBezTo>
                  <a:close/>
                  <a:moveTo>
                    <a:pt x="43" y="91"/>
                  </a:moveTo>
                  <a:cubicBezTo>
                    <a:pt x="43" y="92"/>
                    <a:pt x="43" y="93"/>
                    <a:pt x="43" y="94"/>
                  </a:cubicBezTo>
                  <a:cubicBezTo>
                    <a:pt x="45" y="94"/>
                    <a:pt x="46" y="94"/>
                    <a:pt x="47" y="94"/>
                  </a:cubicBezTo>
                  <a:cubicBezTo>
                    <a:pt x="47" y="93"/>
                    <a:pt x="47" y="92"/>
                    <a:pt x="47" y="91"/>
                  </a:cubicBezTo>
                  <a:cubicBezTo>
                    <a:pt x="46" y="91"/>
                    <a:pt x="45" y="91"/>
                    <a:pt x="43" y="91"/>
                  </a:cubicBezTo>
                  <a:close/>
                  <a:moveTo>
                    <a:pt x="55" y="91"/>
                  </a:moveTo>
                  <a:cubicBezTo>
                    <a:pt x="55" y="92"/>
                    <a:pt x="55" y="93"/>
                    <a:pt x="55" y="94"/>
                  </a:cubicBezTo>
                  <a:cubicBezTo>
                    <a:pt x="57" y="94"/>
                    <a:pt x="58" y="94"/>
                    <a:pt x="60" y="94"/>
                  </a:cubicBezTo>
                  <a:cubicBezTo>
                    <a:pt x="60" y="93"/>
                    <a:pt x="60" y="92"/>
                    <a:pt x="60" y="91"/>
                  </a:cubicBezTo>
                  <a:cubicBezTo>
                    <a:pt x="58" y="91"/>
                    <a:pt x="57" y="91"/>
                    <a:pt x="55" y="91"/>
                  </a:cubicBezTo>
                  <a:close/>
                  <a:moveTo>
                    <a:pt x="61" y="91"/>
                  </a:moveTo>
                  <a:cubicBezTo>
                    <a:pt x="61" y="92"/>
                    <a:pt x="61" y="93"/>
                    <a:pt x="61" y="94"/>
                  </a:cubicBezTo>
                  <a:cubicBezTo>
                    <a:pt x="63" y="94"/>
                    <a:pt x="64" y="94"/>
                    <a:pt x="66" y="94"/>
                  </a:cubicBezTo>
                  <a:cubicBezTo>
                    <a:pt x="66" y="93"/>
                    <a:pt x="66" y="92"/>
                    <a:pt x="66" y="91"/>
                  </a:cubicBezTo>
                  <a:cubicBezTo>
                    <a:pt x="64" y="91"/>
                    <a:pt x="63" y="91"/>
                    <a:pt x="61" y="91"/>
                  </a:cubicBezTo>
                  <a:close/>
                  <a:moveTo>
                    <a:pt x="67" y="91"/>
                  </a:moveTo>
                  <a:cubicBezTo>
                    <a:pt x="67" y="92"/>
                    <a:pt x="67" y="93"/>
                    <a:pt x="67" y="94"/>
                  </a:cubicBezTo>
                  <a:cubicBezTo>
                    <a:pt x="69" y="94"/>
                    <a:pt x="70" y="94"/>
                    <a:pt x="72" y="94"/>
                  </a:cubicBezTo>
                  <a:cubicBezTo>
                    <a:pt x="72" y="93"/>
                    <a:pt x="72" y="92"/>
                    <a:pt x="72" y="91"/>
                  </a:cubicBezTo>
                  <a:cubicBezTo>
                    <a:pt x="70" y="91"/>
                    <a:pt x="69" y="91"/>
                    <a:pt x="67" y="91"/>
                  </a:cubicBezTo>
                  <a:close/>
                  <a:moveTo>
                    <a:pt x="19" y="86"/>
                  </a:moveTo>
                  <a:cubicBezTo>
                    <a:pt x="19" y="87"/>
                    <a:pt x="19" y="88"/>
                    <a:pt x="19" y="89"/>
                  </a:cubicBezTo>
                  <a:cubicBezTo>
                    <a:pt x="20" y="89"/>
                    <a:pt x="22" y="89"/>
                    <a:pt x="23" y="89"/>
                  </a:cubicBezTo>
                  <a:cubicBezTo>
                    <a:pt x="23" y="88"/>
                    <a:pt x="23" y="87"/>
                    <a:pt x="23" y="86"/>
                  </a:cubicBezTo>
                  <a:cubicBezTo>
                    <a:pt x="22" y="86"/>
                    <a:pt x="20" y="86"/>
                    <a:pt x="19" y="86"/>
                  </a:cubicBezTo>
                  <a:close/>
                  <a:moveTo>
                    <a:pt x="25" y="86"/>
                  </a:moveTo>
                  <a:cubicBezTo>
                    <a:pt x="25" y="87"/>
                    <a:pt x="25" y="88"/>
                    <a:pt x="25" y="89"/>
                  </a:cubicBezTo>
                  <a:cubicBezTo>
                    <a:pt x="26" y="89"/>
                    <a:pt x="28" y="89"/>
                    <a:pt x="29" y="89"/>
                  </a:cubicBezTo>
                  <a:cubicBezTo>
                    <a:pt x="29" y="88"/>
                    <a:pt x="29" y="87"/>
                    <a:pt x="29" y="86"/>
                  </a:cubicBezTo>
                  <a:cubicBezTo>
                    <a:pt x="28" y="86"/>
                    <a:pt x="26" y="86"/>
                    <a:pt x="25" y="86"/>
                  </a:cubicBezTo>
                  <a:close/>
                  <a:moveTo>
                    <a:pt x="31" y="86"/>
                  </a:moveTo>
                  <a:cubicBezTo>
                    <a:pt x="31" y="87"/>
                    <a:pt x="31" y="88"/>
                    <a:pt x="31" y="89"/>
                  </a:cubicBezTo>
                  <a:cubicBezTo>
                    <a:pt x="32" y="89"/>
                    <a:pt x="34" y="89"/>
                    <a:pt x="35" y="89"/>
                  </a:cubicBezTo>
                  <a:cubicBezTo>
                    <a:pt x="35" y="88"/>
                    <a:pt x="35" y="87"/>
                    <a:pt x="35" y="86"/>
                  </a:cubicBezTo>
                  <a:cubicBezTo>
                    <a:pt x="34" y="86"/>
                    <a:pt x="32" y="86"/>
                    <a:pt x="31" y="86"/>
                  </a:cubicBezTo>
                  <a:close/>
                  <a:moveTo>
                    <a:pt x="37" y="86"/>
                  </a:moveTo>
                  <a:cubicBezTo>
                    <a:pt x="37" y="87"/>
                    <a:pt x="37" y="88"/>
                    <a:pt x="37" y="89"/>
                  </a:cubicBezTo>
                  <a:cubicBezTo>
                    <a:pt x="38" y="89"/>
                    <a:pt x="40" y="89"/>
                    <a:pt x="41" y="89"/>
                  </a:cubicBezTo>
                  <a:cubicBezTo>
                    <a:pt x="41" y="88"/>
                    <a:pt x="41" y="87"/>
                    <a:pt x="41" y="86"/>
                  </a:cubicBezTo>
                  <a:cubicBezTo>
                    <a:pt x="40" y="86"/>
                    <a:pt x="38" y="86"/>
                    <a:pt x="37" y="86"/>
                  </a:cubicBezTo>
                  <a:close/>
                  <a:moveTo>
                    <a:pt x="43" y="86"/>
                  </a:moveTo>
                  <a:cubicBezTo>
                    <a:pt x="43" y="87"/>
                    <a:pt x="43" y="88"/>
                    <a:pt x="43" y="89"/>
                  </a:cubicBezTo>
                  <a:cubicBezTo>
                    <a:pt x="45" y="89"/>
                    <a:pt x="46" y="89"/>
                    <a:pt x="47" y="89"/>
                  </a:cubicBezTo>
                  <a:cubicBezTo>
                    <a:pt x="47" y="88"/>
                    <a:pt x="47" y="87"/>
                    <a:pt x="47" y="86"/>
                  </a:cubicBezTo>
                  <a:cubicBezTo>
                    <a:pt x="46" y="86"/>
                    <a:pt x="45" y="86"/>
                    <a:pt x="43" y="86"/>
                  </a:cubicBezTo>
                  <a:close/>
                  <a:moveTo>
                    <a:pt x="49" y="86"/>
                  </a:moveTo>
                  <a:cubicBezTo>
                    <a:pt x="49" y="87"/>
                    <a:pt x="49" y="88"/>
                    <a:pt x="49" y="89"/>
                  </a:cubicBezTo>
                  <a:cubicBezTo>
                    <a:pt x="51" y="89"/>
                    <a:pt x="52" y="89"/>
                    <a:pt x="53" y="89"/>
                  </a:cubicBezTo>
                  <a:cubicBezTo>
                    <a:pt x="53" y="88"/>
                    <a:pt x="53" y="87"/>
                    <a:pt x="53" y="86"/>
                  </a:cubicBezTo>
                  <a:cubicBezTo>
                    <a:pt x="52" y="86"/>
                    <a:pt x="51" y="86"/>
                    <a:pt x="49" y="86"/>
                  </a:cubicBezTo>
                  <a:close/>
                  <a:moveTo>
                    <a:pt x="55" y="86"/>
                  </a:moveTo>
                  <a:cubicBezTo>
                    <a:pt x="55" y="87"/>
                    <a:pt x="55" y="88"/>
                    <a:pt x="55" y="89"/>
                  </a:cubicBezTo>
                  <a:cubicBezTo>
                    <a:pt x="57" y="89"/>
                    <a:pt x="58" y="89"/>
                    <a:pt x="60" y="89"/>
                  </a:cubicBezTo>
                  <a:cubicBezTo>
                    <a:pt x="60" y="88"/>
                    <a:pt x="60" y="87"/>
                    <a:pt x="60" y="86"/>
                  </a:cubicBezTo>
                  <a:cubicBezTo>
                    <a:pt x="58" y="86"/>
                    <a:pt x="57" y="86"/>
                    <a:pt x="55" y="86"/>
                  </a:cubicBezTo>
                  <a:close/>
                  <a:moveTo>
                    <a:pt x="67" y="86"/>
                  </a:moveTo>
                  <a:cubicBezTo>
                    <a:pt x="67" y="87"/>
                    <a:pt x="67" y="88"/>
                    <a:pt x="67" y="89"/>
                  </a:cubicBezTo>
                  <a:cubicBezTo>
                    <a:pt x="69" y="89"/>
                    <a:pt x="70" y="89"/>
                    <a:pt x="72" y="89"/>
                  </a:cubicBezTo>
                  <a:cubicBezTo>
                    <a:pt x="72" y="88"/>
                    <a:pt x="72" y="87"/>
                    <a:pt x="72" y="86"/>
                  </a:cubicBezTo>
                  <a:cubicBezTo>
                    <a:pt x="70" y="86"/>
                    <a:pt x="69" y="86"/>
                    <a:pt x="67" y="86"/>
                  </a:cubicBezTo>
                  <a:close/>
                  <a:moveTo>
                    <a:pt x="73" y="86"/>
                  </a:moveTo>
                  <a:cubicBezTo>
                    <a:pt x="73" y="87"/>
                    <a:pt x="73" y="88"/>
                    <a:pt x="73" y="89"/>
                  </a:cubicBezTo>
                  <a:cubicBezTo>
                    <a:pt x="75" y="89"/>
                    <a:pt x="76" y="89"/>
                    <a:pt x="78" y="89"/>
                  </a:cubicBezTo>
                  <a:cubicBezTo>
                    <a:pt x="78" y="88"/>
                    <a:pt x="78" y="87"/>
                    <a:pt x="78" y="86"/>
                  </a:cubicBezTo>
                  <a:cubicBezTo>
                    <a:pt x="76" y="86"/>
                    <a:pt x="75" y="86"/>
                    <a:pt x="73" y="86"/>
                  </a:cubicBezTo>
                  <a:close/>
                  <a:moveTo>
                    <a:pt x="79" y="86"/>
                  </a:moveTo>
                  <a:cubicBezTo>
                    <a:pt x="79" y="87"/>
                    <a:pt x="79" y="88"/>
                    <a:pt x="79" y="89"/>
                  </a:cubicBezTo>
                  <a:cubicBezTo>
                    <a:pt x="81" y="89"/>
                    <a:pt x="82" y="89"/>
                    <a:pt x="84" y="89"/>
                  </a:cubicBezTo>
                  <a:cubicBezTo>
                    <a:pt x="84" y="88"/>
                    <a:pt x="84" y="87"/>
                    <a:pt x="84" y="86"/>
                  </a:cubicBezTo>
                  <a:cubicBezTo>
                    <a:pt x="82" y="86"/>
                    <a:pt x="81" y="86"/>
                    <a:pt x="79" y="86"/>
                  </a:cubicBezTo>
                  <a:close/>
                  <a:moveTo>
                    <a:pt x="7" y="81"/>
                  </a:moveTo>
                  <a:cubicBezTo>
                    <a:pt x="7" y="82"/>
                    <a:pt x="7" y="83"/>
                    <a:pt x="7" y="84"/>
                  </a:cubicBezTo>
                  <a:cubicBezTo>
                    <a:pt x="8" y="84"/>
                    <a:pt x="10" y="84"/>
                    <a:pt x="11" y="84"/>
                  </a:cubicBezTo>
                  <a:cubicBezTo>
                    <a:pt x="11" y="83"/>
                    <a:pt x="11" y="82"/>
                    <a:pt x="11" y="81"/>
                  </a:cubicBezTo>
                  <a:cubicBezTo>
                    <a:pt x="10" y="81"/>
                    <a:pt x="8" y="81"/>
                    <a:pt x="7" y="81"/>
                  </a:cubicBezTo>
                  <a:close/>
                  <a:moveTo>
                    <a:pt x="19" y="81"/>
                  </a:moveTo>
                  <a:cubicBezTo>
                    <a:pt x="19" y="82"/>
                    <a:pt x="19" y="83"/>
                    <a:pt x="19" y="84"/>
                  </a:cubicBezTo>
                  <a:cubicBezTo>
                    <a:pt x="20" y="84"/>
                    <a:pt x="22" y="84"/>
                    <a:pt x="23" y="84"/>
                  </a:cubicBezTo>
                  <a:cubicBezTo>
                    <a:pt x="23" y="83"/>
                    <a:pt x="23" y="82"/>
                    <a:pt x="23" y="81"/>
                  </a:cubicBezTo>
                  <a:cubicBezTo>
                    <a:pt x="22" y="81"/>
                    <a:pt x="20" y="81"/>
                    <a:pt x="19" y="81"/>
                  </a:cubicBezTo>
                  <a:close/>
                  <a:moveTo>
                    <a:pt x="25" y="81"/>
                  </a:moveTo>
                  <a:cubicBezTo>
                    <a:pt x="25" y="82"/>
                    <a:pt x="25" y="83"/>
                    <a:pt x="25" y="84"/>
                  </a:cubicBezTo>
                  <a:cubicBezTo>
                    <a:pt x="26" y="84"/>
                    <a:pt x="28" y="84"/>
                    <a:pt x="29" y="84"/>
                  </a:cubicBezTo>
                  <a:cubicBezTo>
                    <a:pt x="29" y="83"/>
                    <a:pt x="29" y="82"/>
                    <a:pt x="29" y="81"/>
                  </a:cubicBezTo>
                  <a:cubicBezTo>
                    <a:pt x="28" y="81"/>
                    <a:pt x="26" y="81"/>
                    <a:pt x="25" y="81"/>
                  </a:cubicBezTo>
                  <a:close/>
                  <a:moveTo>
                    <a:pt x="31" y="81"/>
                  </a:moveTo>
                  <a:cubicBezTo>
                    <a:pt x="31" y="82"/>
                    <a:pt x="31" y="83"/>
                    <a:pt x="31" y="84"/>
                  </a:cubicBezTo>
                  <a:cubicBezTo>
                    <a:pt x="32" y="84"/>
                    <a:pt x="34" y="84"/>
                    <a:pt x="35" y="84"/>
                  </a:cubicBezTo>
                  <a:cubicBezTo>
                    <a:pt x="35" y="83"/>
                    <a:pt x="35" y="82"/>
                    <a:pt x="35" y="81"/>
                  </a:cubicBezTo>
                  <a:cubicBezTo>
                    <a:pt x="34" y="81"/>
                    <a:pt x="32" y="81"/>
                    <a:pt x="31" y="81"/>
                  </a:cubicBezTo>
                  <a:close/>
                  <a:moveTo>
                    <a:pt x="37" y="81"/>
                  </a:moveTo>
                  <a:cubicBezTo>
                    <a:pt x="37" y="82"/>
                    <a:pt x="37" y="83"/>
                    <a:pt x="37" y="84"/>
                  </a:cubicBezTo>
                  <a:cubicBezTo>
                    <a:pt x="38" y="84"/>
                    <a:pt x="40" y="84"/>
                    <a:pt x="41" y="84"/>
                  </a:cubicBezTo>
                  <a:cubicBezTo>
                    <a:pt x="41" y="83"/>
                    <a:pt x="41" y="82"/>
                    <a:pt x="41" y="81"/>
                  </a:cubicBezTo>
                  <a:cubicBezTo>
                    <a:pt x="40" y="81"/>
                    <a:pt x="38" y="81"/>
                    <a:pt x="37" y="81"/>
                  </a:cubicBezTo>
                  <a:close/>
                  <a:moveTo>
                    <a:pt x="49" y="81"/>
                  </a:moveTo>
                  <a:cubicBezTo>
                    <a:pt x="49" y="82"/>
                    <a:pt x="49" y="83"/>
                    <a:pt x="49" y="84"/>
                  </a:cubicBezTo>
                  <a:cubicBezTo>
                    <a:pt x="51" y="84"/>
                    <a:pt x="52" y="84"/>
                    <a:pt x="53" y="84"/>
                  </a:cubicBezTo>
                  <a:cubicBezTo>
                    <a:pt x="53" y="83"/>
                    <a:pt x="53" y="82"/>
                    <a:pt x="53" y="81"/>
                  </a:cubicBezTo>
                  <a:cubicBezTo>
                    <a:pt x="52" y="81"/>
                    <a:pt x="51" y="81"/>
                    <a:pt x="49" y="81"/>
                  </a:cubicBezTo>
                  <a:close/>
                  <a:moveTo>
                    <a:pt x="55" y="81"/>
                  </a:moveTo>
                  <a:cubicBezTo>
                    <a:pt x="55" y="82"/>
                    <a:pt x="55" y="83"/>
                    <a:pt x="55" y="84"/>
                  </a:cubicBezTo>
                  <a:cubicBezTo>
                    <a:pt x="57" y="84"/>
                    <a:pt x="58" y="84"/>
                    <a:pt x="60" y="84"/>
                  </a:cubicBezTo>
                  <a:cubicBezTo>
                    <a:pt x="60" y="83"/>
                    <a:pt x="60" y="82"/>
                    <a:pt x="60" y="81"/>
                  </a:cubicBezTo>
                  <a:cubicBezTo>
                    <a:pt x="58" y="81"/>
                    <a:pt x="57" y="81"/>
                    <a:pt x="55" y="81"/>
                  </a:cubicBezTo>
                  <a:close/>
                  <a:moveTo>
                    <a:pt x="61" y="81"/>
                  </a:moveTo>
                  <a:cubicBezTo>
                    <a:pt x="61" y="82"/>
                    <a:pt x="61" y="83"/>
                    <a:pt x="61" y="84"/>
                  </a:cubicBezTo>
                  <a:cubicBezTo>
                    <a:pt x="63" y="84"/>
                    <a:pt x="64" y="84"/>
                    <a:pt x="66" y="84"/>
                  </a:cubicBezTo>
                  <a:cubicBezTo>
                    <a:pt x="66" y="83"/>
                    <a:pt x="66" y="82"/>
                    <a:pt x="66" y="81"/>
                  </a:cubicBezTo>
                  <a:cubicBezTo>
                    <a:pt x="64" y="81"/>
                    <a:pt x="63" y="81"/>
                    <a:pt x="61" y="81"/>
                  </a:cubicBezTo>
                  <a:close/>
                  <a:moveTo>
                    <a:pt x="67" y="81"/>
                  </a:moveTo>
                  <a:cubicBezTo>
                    <a:pt x="67" y="82"/>
                    <a:pt x="67" y="83"/>
                    <a:pt x="67" y="84"/>
                  </a:cubicBezTo>
                  <a:cubicBezTo>
                    <a:pt x="69" y="84"/>
                    <a:pt x="70" y="84"/>
                    <a:pt x="72" y="84"/>
                  </a:cubicBezTo>
                  <a:cubicBezTo>
                    <a:pt x="72" y="83"/>
                    <a:pt x="72" y="82"/>
                    <a:pt x="72" y="81"/>
                  </a:cubicBezTo>
                  <a:cubicBezTo>
                    <a:pt x="70" y="81"/>
                    <a:pt x="69" y="81"/>
                    <a:pt x="67" y="81"/>
                  </a:cubicBezTo>
                  <a:close/>
                  <a:moveTo>
                    <a:pt x="73" y="81"/>
                  </a:moveTo>
                  <a:cubicBezTo>
                    <a:pt x="73" y="82"/>
                    <a:pt x="73" y="83"/>
                    <a:pt x="73" y="84"/>
                  </a:cubicBezTo>
                  <a:cubicBezTo>
                    <a:pt x="75" y="84"/>
                    <a:pt x="76" y="84"/>
                    <a:pt x="78" y="84"/>
                  </a:cubicBezTo>
                  <a:cubicBezTo>
                    <a:pt x="78" y="83"/>
                    <a:pt x="78" y="82"/>
                    <a:pt x="78" y="81"/>
                  </a:cubicBezTo>
                  <a:cubicBezTo>
                    <a:pt x="76" y="81"/>
                    <a:pt x="75" y="81"/>
                    <a:pt x="73" y="81"/>
                  </a:cubicBezTo>
                  <a:close/>
                  <a:moveTo>
                    <a:pt x="79" y="81"/>
                  </a:moveTo>
                  <a:cubicBezTo>
                    <a:pt x="79" y="82"/>
                    <a:pt x="79" y="83"/>
                    <a:pt x="79" y="84"/>
                  </a:cubicBezTo>
                  <a:cubicBezTo>
                    <a:pt x="81" y="84"/>
                    <a:pt x="82" y="84"/>
                    <a:pt x="84" y="84"/>
                  </a:cubicBezTo>
                  <a:cubicBezTo>
                    <a:pt x="84" y="83"/>
                    <a:pt x="84" y="82"/>
                    <a:pt x="84" y="81"/>
                  </a:cubicBezTo>
                  <a:cubicBezTo>
                    <a:pt x="82" y="81"/>
                    <a:pt x="81" y="81"/>
                    <a:pt x="79" y="81"/>
                  </a:cubicBezTo>
                  <a:close/>
                  <a:moveTo>
                    <a:pt x="7" y="77"/>
                  </a:moveTo>
                  <a:cubicBezTo>
                    <a:pt x="7" y="77"/>
                    <a:pt x="7" y="78"/>
                    <a:pt x="7" y="79"/>
                  </a:cubicBezTo>
                  <a:cubicBezTo>
                    <a:pt x="8" y="79"/>
                    <a:pt x="10" y="79"/>
                    <a:pt x="11" y="79"/>
                  </a:cubicBezTo>
                  <a:cubicBezTo>
                    <a:pt x="11" y="78"/>
                    <a:pt x="11" y="77"/>
                    <a:pt x="11" y="77"/>
                  </a:cubicBezTo>
                  <a:cubicBezTo>
                    <a:pt x="10" y="77"/>
                    <a:pt x="8" y="77"/>
                    <a:pt x="7" y="77"/>
                  </a:cubicBezTo>
                  <a:close/>
                  <a:moveTo>
                    <a:pt x="19" y="77"/>
                  </a:moveTo>
                  <a:cubicBezTo>
                    <a:pt x="19" y="77"/>
                    <a:pt x="19" y="78"/>
                    <a:pt x="19" y="79"/>
                  </a:cubicBezTo>
                  <a:cubicBezTo>
                    <a:pt x="20" y="79"/>
                    <a:pt x="22" y="79"/>
                    <a:pt x="23" y="79"/>
                  </a:cubicBezTo>
                  <a:cubicBezTo>
                    <a:pt x="23" y="78"/>
                    <a:pt x="23" y="77"/>
                    <a:pt x="23" y="77"/>
                  </a:cubicBezTo>
                  <a:cubicBezTo>
                    <a:pt x="22" y="77"/>
                    <a:pt x="20" y="77"/>
                    <a:pt x="19" y="77"/>
                  </a:cubicBezTo>
                  <a:close/>
                  <a:moveTo>
                    <a:pt x="25" y="77"/>
                  </a:moveTo>
                  <a:cubicBezTo>
                    <a:pt x="25" y="77"/>
                    <a:pt x="25" y="78"/>
                    <a:pt x="25" y="79"/>
                  </a:cubicBezTo>
                  <a:cubicBezTo>
                    <a:pt x="26" y="79"/>
                    <a:pt x="28" y="79"/>
                    <a:pt x="29" y="79"/>
                  </a:cubicBezTo>
                  <a:cubicBezTo>
                    <a:pt x="29" y="78"/>
                    <a:pt x="29" y="77"/>
                    <a:pt x="29" y="77"/>
                  </a:cubicBezTo>
                  <a:cubicBezTo>
                    <a:pt x="28" y="77"/>
                    <a:pt x="26" y="77"/>
                    <a:pt x="25" y="77"/>
                  </a:cubicBezTo>
                  <a:close/>
                  <a:moveTo>
                    <a:pt x="31" y="77"/>
                  </a:moveTo>
                  <a:cubicBezTo>
                    <a:pt x="31" y="77"/>
                    <a:pt x="31" y="78"/>
                    <a:pt x="31" y="79"/>
                  </a:cubicBezTo>
                  <a:cubicBezTo>
                    <a:pt x="32" y="79"/>
                    <a:pt x="34" y="79"/>
                    <a:pt x="35" y="79"/>
                  </a:cubicBezTo>
                  <a:cubicBezTo>
                    <a:pt x="35" y="78"/>
                    <a:pt x="35" y="77"/>
                    <a:pt x="35" y="77"/>
                  </a:cubicBezTo>
                  <a:cubicBezTo>
                    <a:pt x="34" y="77"/>
                    <a:pt x="32" y="77"/>
                    <a:pt x="31" y="77"/>
                  </a:cubicBezTo>
                  <a:close/>
                  <a:moveTo>
                    <a:pt x="37" y="77"/>
                  </a:moveTo>
                  <a:cubicBezTo>
                    <a:pt x="37" y="77"/>
                    <a:pt x="37" y="78"/>
                    <a:pt x="37" y="79"/>
                  </a:cubicBezTo>
                  <a:cubicBezTo>
                    <a:pt x="38" y="79"/>
                    <a:pt x="40" y="79"/>
                    <a:pt x="41" y="79"/>
                  </a:cubicBezTo>
                  <a:cubicBezTo>
                    <a:pt x="41" y="78"/>
                    <a:pt x="41" y="77"/>
                    <a:pt x="41" y="77"/>
                  </a:cubicBezTo>
                  <a:cubicBezTo>
                    <a:pt x="40" y="77"/>
                    <a:pt x="38" y="77"/>
                    <a:pt x="37" y="77"/>
                  </a:cubicBezTo>
                  <a:close/>
                  <a:moveTo>
                    <a:pt x="43" y="77"/>
                  </a:moveTo>
                  <a:cubicBezTo>
                    <a:pt x="43" y="77"/>
                    <a:pt x="43" y="78"/>
                    <a:pt x="43" y="79"/>
                  </a:cubicBezTo>
                  <a:cubicBezTo>
                    <a:pt x="45" y="79"/>
                    <a:pt x="46" y="79"/>
                    <a:pt x="47" y="79"/>
                  </a:cubicBezTo>
                  <a:cubicBezTo>
                    <a:pt x="47" y="78"/>
                    <a:pt x="47" y="77"/>
                    <a:pt x="47" y="77"/>
                  </a:cubicBezTo>
                  <a:cubicBezTo>
                    <a:pt x="46" y="77"/>
                    <a:pt x="45" y="77"/>
                    <a:pt x="43" y="77"/>
                  </a:cubicBezTo>
                  <a:close/>
                  <a:moveTo>
                    <a:pt x="67" y="77"/>
                  </a:moveTo>
                  <a:cubicBezTo>
                    <a:pt x="67" y="77"/>
                    <a:pt x="67" y="78"/>
                    <a:pt x="67" y="79"/>
                  </a:cubicBezTo>
                  <a:cubicBezTo>
                    <a:pt x="69" y="79"/>
                    <a:pt x="70" y="79"/>
                    <a:pt x="72" y="79"/>
                  </a:cubicBezTo>
                  <a:cubicBezTo>
                    <a:pt x="72" y="78"/>
                    <a:pt x="72" y="77"/>
                    <a:pt x="72" y="77"/>
                  </a:cubicBezTo>
                  <a:cubicBezTo>
                    <a:pt x="70" y="77"/>
                    <a:pt x="69" y="77"/>
                    <a:pt x="67" y="77"/>
                  </a:cubicBezTo>
                  <a:close/>
                  <a:moveTo>
                    <a:pt x="73" y="77"/>
                  </a:moveTo>
                  <a:cubicBezTo>
                    <a:pt x="73" y="77"/>
                    <a:pt x="73" y="78"/>
                    <a:pt x="73" y="79"/>
                  </a:cubicBezTo>
                  <a:cubicBezTo>
                    <a:pt x="75" y="79"/>
                    <a:pt x="76" y="79"/>
                    <a:pt x="78" y="79"/>
                  </a:cubicBezTo>
                  <a:cubicBezTo>
                    <a:pt x="78" y="78"/>
                    <a:pt x="78" y="77"/>
                    <a:pt x="78" y="77"/>
                  </a:cubicBezTo>
                  <a:cubicBezTo>
                    <a:pt x="76" y="77"/>
                    <a:pt x="75" y="77"/>
                    <a:pt x="73" y="77"/>
                  </a:cubicBezTo>
                  <a:close/>
                  <a:moveTo>
                    <a:pt x="7" y="72"/>
                  </a:moveTo>
                  <a:cubicBezTo>
                    <a:pt x="7" y="73"/>
                    <a:pt x="7" y="73"/>
                    <a:pt x="7" y="74"/>
                  </a:cubicBezTo>
                  <a:cubicBezTo>
                    <a:pt x="8" y="74"/>
                    <a:pt x="10" y="74"/>
                    <a:pt x="11" y="74"/>
                  </a:cubicBezTo>
                  <a:cubicBezTo>
                    <a:pt x="11" y="73"/>
                    <a:pt x="11" y="73"/>
                    <a:pt x="11" y="72"/>
                  </a:cubicBezTo>
                  <a:cubicBezTo>
                    <a:pt x="10" y="72"/>
                    <a:pt x="8" y="72"/>
                    <a:pt x="7" y="72"/>
                  </a:cubicBezTo>
                  <a:close/>
                  <a:moveTo>
                    <a:pt x="19" y="72"/>
                  </a:moveTo>
                  <a:cubicBezTo>
                    <a:pt x="19" y="73"/>
                    <a:pt x="19" y="73"/>
                    <a:pt x="19" y="74"/>
                  </a:cubicBezTo>
                  <a:cubicBezTo>
                    <a:pt x="20" y="74"/>
                    <a:pt x="22" y="74"/>
                    <a:pt x="23" y="74"/>
                  </a:cubicBezTo>
                  <a:cubicBezTo>
                    <a:pt x="23" y="73"/>
                    <a:pt x="23" y="73"/>
                    <a:pt x="23" y="72"/>
                  </a:cubicBezTo>
                  <a:cubicBezTo>
                    <a:pt x="22" y="72"/>
                    <a:pt x="20" y="72"/>
                    <a:pt x="19" y="72"/>
                  </a:cubicBezTo>
                  <a:close/>
                  <a:moveTo>
                    <a:pt x="25" y="72"/>
                  </a:moveTo>
                  <a:cubicBezTo>
                    <a:pt x="25" y="73"/>
                    <a:pt x="25" y="73"/>
                    <a:pt x="25" y="74"/>
                  </a:cubicBezTo>
                  <a:cubicBezTo>
                    <a:pt x="26" y="74"/>
                    <a:pt x="28" y="74"/>
                    <a:pt x="29" y="74"/>
                  </a:cubicBezTo>
                  <a:cubicBezTo>
                    <a:pt x="29" y="73"/>
                    <a:pt x="29" y="73"/>
                    <a:pt x="29" y="72"/>
                  </a:cubicBezTo>
                  <a:cubicBezTo>
                    <a:pt x="28" y="72"/>
                    <a:pt x="26" y="72"/>
                    <a:pt x="25" y="72"/>
                  </a:cubicBezTo>
                  <a:close/>
                  <a:moveTo>
                    <a:pt x="37" y="72"/>
                  </a:moveTo>
                  <a:cubicBezTo>
                    <a:pt x="37" y="73"/>
                    <a:pt x="37" y="73"/>
                    <a:pt x="37" y="74"/>
                  </a:cubicBezTo>
                  <a:cubicBezTo>
                    <a:pt x="38" y="74"/>
                    <a:pt x="40" y="74"/>
                    <a:pt x="41" y="74"/>
                  </a:cubicBezTo>
                  <a:cubicBezTo>
                    <a:pt x="41" y="73"/>
                    <a:pt x="41" y="73"/>
                    <a:pt x="41" y="72"/>
                  </a:cubicBezTo>
                  <a:cubicBezTo>
                    <a:pt x="40" y="72"/>
                    <a:pt x="38" y="72"/>
                    <a:pt x="37" y="72"/>
                  </a:cubicBezTo>
                  <a:close/>
                  <a:moveTo>
                    <a:pt x="43" y="72"/>
                  </a:moveTo>
                  <a:cubicBezTo>
                    <a:pt x="43" y="73"/>
                    <a:pt x="43" y="73"/>
                    <a:pt x="43" y="74"/>
                  </a:cubicBezTo>
                  <a:cubicBezTo>
                    <a:pt x="45" y="74"/>
                    <a:pt x="46" y="74"/>
                    <a:pt x="47" y="74"/>
                  </a:cubicBezTo>
                  <a:cubicBezTo>
                    <a:pt x="47" y="73"/>
                    <a:pt x="47" y="73"/>
                    <a:pt x="47" y="72"/>
                  </a:cubicBezTo>
                  <a:cubicBezTo>
                    <a:pt x="46" y="72"/>
                    <a:pt x="45" y="72"/>
                    <a:pt x="43" y="72"/>
                  </a:cubicBezTo>
                  <a:close/>
                  <a:moveTo>
                    <a:pt x="49" y="72"/>
                  </a:moveTo>
                  <a:cubicBezTo>
                    <a:pt x="49" y="73"/>
                    <a:pt x="49" y="73"/>
                    <a:pt x="49" y="74"/>
                  </a:cubicBezTo>
                  <a:cubicBezTo>
                    <a:pt x="51" y="74"/>
                    <a:pt x="52" y="74"/>
                    <a:pt x="53" y="74"/>
                  </a:cubicBezTo>
                  <a:cubicBezTo>
                    <a:pt x="53" y="73"/>
                    <a:pt x="53" y="73"/>
                    <a:pt x="53" y="72"/>
                  </a:cubicBezTo>
                  <a:cubicBezTo>
                    <a:pt x="52" y="72"/>
                    <a:pt x="51" y="72"/>
                    <a:pt x="49" y="72"/>
                  </a:cubicBezTo>
                  <a:close/>
                  <a:moveTo>
                    <a:pt x="55" y="72"/>
                  </a:moveTo>
                  <a:cubicBezTo>
                    <a:pt x="55" y="73"/>
                    <a:pt x="55" y="73"/>
                    <a:pt x="55" y="74"/>
                  </a:cubicBezTo>
                  <a:cubicBezTo>
                    <a:pt x="57" y="74"/>
                    <a:pt x="58" y="74"/>
                    <a:pt x="60" y="74"/>
                  </a:cubicBezTo>
                  <a:cubicBezTo>
                    <a:pt x="60" y="73"/>
                    <a:pt x="60" y="73"/>
                    <a:pt x="60" y="72"/>
                  </a:cubicBezTo>
                  <a:cubicBezTo>
                    <a:pt x="58" y="72"/>
                    <a:pt x="57" y="72"/>
                    <a:pt x="55" y="72"/>
                  </a:cubicBezTo>
                  <a:close/>
                  <a:moveTo>
                    <a:pt x="61" y="72"/>
                  </a:moveTo>
                  <a:cubicBezTo>
                    <a:pt x="61" y="73"/>
                    <a:pt x="61" y="73"/>
                    <a:pt x="61" y="74"/>
                  </a:cubicBezTo>
                  <a:cubicBezTo>
                    <a:pt x="63" y="74"/>
                    <a:pt x="64" y="74"/>
                    <a:pt x="66" y="74"/>
                  </a:cubicBezTo>
                  <a:cubicBezTo>
                    <a:pt x="66" y="73"/>
                    <a:pt x="66" y="73"/>
                    <a:pt x="66" y="72"/>
                  </a:cubicBezTo>
                  <a:cubicBezTo>
                    <a:pt x="64" y="72"/>
                    <a:pt x="63" y="72"/>
                    <a:pt x="61" y="72"/>
                  </a:cubicBezTo>
                  <a:close/>
                  <a:moveTo>
                    <a:pt x="67" y="72"/>
                  </a:moveTo>
                  <a:cubicBezTo>
                    <a:pt x="67" y="73"/>
                    <a:pt x="67" y="73"/>
                    <a:pt x="67" y="74"/>
                  </a:cubicBezTo>
                  <a:cubicBezTo>
                    <a:pt x="69" y="74"/>
                    <a:pt x="70" y="74"/>
                    <a:pt x="72" y="74"/>
                  </a:cubicBezTo>
                  <a:cubicBezTo>
                    <a:pt x="72" y="73"/>
                    <a:pt x="72" y="73"/>
                    <a:pt x="72" y="72"/>
                  </a:cubicBezTo>
                  <a:cubicBezTo>
                    <a:pt x="70" y="72"/>
                    <a:pt x="69" y="72"/>
                    <a:pt x="67" y="72"/>
                  </a:cubicBezTo>
                  <a:close/>
                  <a:moveTo>
                    <a:pt x="73" y="72"/>
                  </a:moveTo>
                  <a:cubicBezTo>
                    <a:pt x="73" y="73"/>
                    <a:pt x="73" y="73"/>
                    <a:pt x="73" y="74"/>
                  </a:cubicBezTo>
                  <a:cubicBezTo>
                    <a:pt x="75" y="74"/>
                    <a:pt x="76" y="74"/>
                    <a:pt x="78" y="74"/>
                  </a:cubicBezTo>
                  <a:cubicBezTo>
                    <a:pt x="78" y="73"/>
                    <a:pt x="78" y="73"/>
                    <a:pt x="78" y="72"/>
                  </a:cubicBezTo>
                  <a:cubicBezTo>
                    <a:pt x="76" y="72"/>
                    <a:pt x="75" y="72"/>
                    <a:pt x="73" y="72"/>
                  </a:cubicBezTo>
                  <a:close/>
                  <a:moveTo>
                    <a:pt x="79" y="72"/>
                  </a:moveTo>
                  <a:cubicBezTo>
                    <a:pt x="79" y="73"/>
                    <a:pt x="79" y="73"/>
                    <a:pt x="79" y="74"/>
                  </a:cubicBezTo>
                  <a:cubicBezTo>
                    <a:pt x="81" y="74"/>
                    <a:pt x="82" y="74"/>
                    <a:pt x="84" y="74"/>
                  </a:cubicBezTo>
                  <a:cubicBezTo>
                    <a:pt x="84" y="73"/>
                    <a:pt x="84" y="73"/>
                    <a:pt x="84" y="72"/>
                  </a:cubicBezTo>
                  <a:cubicBezTo>
                    <a:pt x="82" y="72"/>
                    <a:pt x="81" y="72"/>
                    <a:pt x="79" y="72"/>
                  </a:cubicBezTo>
                  <a:close/>
                  <a:moveTo>
                    <a:pt x="73" y="67"/>
                  </a:moveTo>
                  <a:cubicBezTo>
                    <a:pt x="73" y="68"/>
                    <a:pt x="73" y="69"/>
                    <a:pt x="73" y="69"/>
                  </a:cubicBezTo>
                  <a:cubicBezTo>
                    <a:pt x="75" y="69"/>
                    <a:pt x="76" y="69"/>
                    <a:pt x="78" y="69"/>
                  </a:cubicBezTo>
                  <a:cubicBezTo>
                    <a:pt x="78" y="69"/>
                    <a:pt x="78" y="68"/>
                    <a:pt x="78" y="67"/>
                  </a:cubicBezTo>
                  <a:cubicBezTo>
                    <a:pt x="76" y="67"/>
                    <a:pt x="75" y="67"/>
                    <a:pt x="73" y="67"/>
                  </a:cubicBezTo>
                  <a:close/>
                  <a:moveTo>
                    <a:pt x="79" y="67"/>
                  </a:moveTo>
                  <a:cubicBezTo>
                    <a:pt x="79" y="68"/>
                    <a:pt x="79" y="69"/>
                    <a:pt x="79" y="69"/>
                  </a:cubicBezTo>
                  <a:cubicBezTo>
                    <a:pt x="81" y="69"/>
                    <a:pt x="82" y="69"/>
                    <a:pt x="84" y="69"/>
                  </a:cubicBezTo>
                  <a:cubicBezTo>
                    <a:pt x="84" y="69"/>
                    <a:pt x="84" y="68"/>
                    <a:pt x="84" y="67"/>
                  </a:cubicBezTo>
                  <a:cubicBezTo>
                    <a:pt x="82" y="67"/>
                    <a:pt x="81" y="67"/>
                    <a:pt x="79" y="67"/>
                  </a:cubicBezTo>
                  <a:close/>
                  <a:moveTo>
                    <a:pt x="86" y="67"/>
                  </a:moveTo>
                  <a:cubicBezTo>
                    <a:pt x="86" y="68"/>
                    <a:pt x="86" y="69"/>
                    <a:pt x="86" y="69"/>
                  </a:cubicBezTo>
                  <a:cubicBezTo>
                    <a:pt x="87" y="69"/>
                    <a:pt x="88" y="69"/>
                    <a:pt x="90" y="69"/>
                  </a:cubicBezTo>
                  <a:cubicBezTo>
                    <a:pt x="90" y="69"/>
                    <a:pt x="90" y="68"/>
                    <a:pt x="90" y="67"/>
                  </a:cubicBezTo>
                  <a:cubicBezTo>
                    <a:pt x="88" y="67"/>
                    <a:pt x="87" y="67"/>
                    <a:pt x="86" y="67"/>
                  </a:cubicBezTo>
                  <a:close/>
                  <a:moveTo>
                    <a:pt x="7" y="62"/>
                  </a:moveTo>
                  <a:cubicBezTo>
                    <a:pt x="7" y="63"/>
                    <a:pt x="7" y="64"/>
                    <a:pt x="7" y="65"/>
                  </a:cubicBezTo>
                  <a:cubicBezTo>
                    <a:pt x="8" y="65"/>
                    <a:pt x="10" y="65"/>
                    <a:pt x="11" y="65"/>
                  </a:cubicBezTo>
                  <a:cubicBezTo>
                    <a:pt x="11" y="64"/>
                    <a:pt x="11" y="63"/>
                    <a:pt x="11" y="62"/>
                  </a:cubicBezTo>
                  <a:cubicBezTo>
                    <a:pt x="10" y="62"/>
                    <a:pt x="8" y="62"/>
                    <a:pt x="7" y="62"/>
                  </a:cubicBezTo>
                  <a:close/>
                  <a:moveTo>
                    <a:pt x="25" y="62"/>
                  </a:moveTo>
                  <a:cubicBezTo>
                    <a:pt x="25" y="63"/>
                    <a:pt x="25" y="64"/>
                    <a:pt x="25" y="65"/>
                  </a:cubicBezTo>
                  <a:cubicBezTo>
                    <a:pt x="26" y="65"/>
                    <a:pt x="28" y="65"/>
                    <a:pt x="29" y="65"/>
                  </a:cubicBezTo>
                  <a:cubicBezTo>
                    <a:pt x="29" y="64"/>
                    <a:pt x="29" y="63"/>
                    <a:pt x="29" y="62"/>
                  </a:cubicBezTo>
                  <a:cubicBezTo>
                    <a:pt x="28" y="62"/>
                    <a:pt x="26" y="62"/>
                    <a:pt x="25" y="62"/>
                  </a:cubicBezTo>
                  <a:close/>
                  <a:moveTo>
                    <a:pt x="37" y="62"/>
                  </a:moveTo>
                  <a:cubicBezTo>
                    <a:pt x="37" y="63"/>
                    <a:pt x="37" y="64"/>
                    <a:pt x="37" y="65"/>
                  </a:cubicBezTo>
                  <a:cubicBezTo>
                    <a:pt x="38" y="65"/>
                    <a:pt x="40" y="65"/>
                    <a:pt x="41" y="65"/>
                  </a:cubicBezTo>
                  <a:cubicBezTo>
                    <a:pt x="41" y="64"/>
                    <a:pt x="41" y="63"/>
                    <a:pt x="41" y="62"/>
                  </a:cubicBezTo>
                  <a:cubicBezTo>
                    <a:pt x="40" y="62"/>
                    <a:pt x="38" y="62"/>
                    <a:pt x="37" y="62"/>
                  </a:cubicBezTo>
                  <a:close/>
                  <a:moveTo>
                    <a:pt x="43" y="62"/>
                  </a:moveTo>
                  <a:cubicBezTo>
                    <a:pt x="43" y="63"/>
                    <a:pt x="43" y="64"/>
                    <a:pt x="43" y="65"/>
                  </a:cubicBezTo>
                  <a:cubicBezTo>
                    <a:pt x="45" y="65"/>
                    <a:pt x="46" y="65"/>
                    <a:pt x="47" y="65"/>
                  </a:cubicBezTo>
                  <a:cubicBezTo>
                    <a:pt x="47" y="64"/>
                    <a:pt x="47" y="63"/>
                    <a:pt x="47" y="62"/>
                  </a:cubicBezTo>
                  <a:cubicBezTo>
                    <a:pt x="46" y="62"/>
                    <a:pt x="45" y="62"/>
                    <a:pt x="43" y="62"/>
                  </a:cubicBezTo>
                  <a:close/>
                  <a:moveTo>
                    <a:pt x="49" y="62"/>
                  </a:moveTo>
                  <a:cubicBezTo>
                    <a:pt x="49" y="63"/>
                    <a:pt x="49" y="64"/>
                    <a:pt x="49" y="65"/>
                  </a:cubicBezTo>
                  <a:cubicBezTo>
                    <a:pt x="51" y="65"/>
                    <a:pt x="52" y="65"/>
                    <a:pt x="53" y="65"/>
                  </a:cubicBezTo>
                  <a:cubicBezTo>
                    <a:pt x="53" y="64"/>
                    <a:pt x="53" y="63"/>
                    <a:pt x="53" y="62"/>
                  </a:cubicBezTo>
                  <a:cubicBezTo>
                    <a:pt x="52" y="62"/>
                    <a:pt x="51" y="62"/>
                    <a:pt x="49" y="62"/>
                  </a:cubicBezTo>
                  <a:close/>
                  <a:moveTo>
                    <a:pt x="55" y="62"/>
                  </a:moveTo>
                  <a:cubicBezTo>
                    <a:pt x="55" y="63"/>
                    <a:pt x="55" y="64"/>
                    <a:pt x="55" y="65"/>
                  </a:cubicBezTo>
                  <a:cubicBezTo>
                    <a:pt x="57" y="65"/>
                    <a:pt x="58" y="65"/>
                    <a:pt x="60" y="65"/>
                  </a:cubicBezTo>
                  <a:cubicBezTo>
                    <a:pt x="60" y="64"/>
                    <a:pt x="60" y="63"/>
                    <a:pt x="60" y="62"/>
                  </a:cubicBezTo>
                  <a:cubicBezTo>
                    <a:pt x="58" y="62"/>
                    <a:pt x="57" y="62"/>
                    <a:pt x="55" y="62"/>
                  </a:cubicBezTo>
                  <a:close/>
                  <a:moveTo>
                    <a:pt x="61" y="62"/>
                  </a:moveTo>
                  <a:cubicBezTo>
                    <a:pt x="61" y="63"/>
                    <a:pt x="61" y="64"/>
                    <a:pt x="61" y="65"/>
                  </a:cubicBezTo>
                  <a:cubicBezTo>
                    <a:pt x="63" y="65"/>
                    <a:pt x="64" y="65"/>
                    <a:pt x="66" y="65"/>
                  </a:cubicBezTo>
                  <a:cubicBezTo>
                    <a:pt x="66" y="64"/>
                    <a:pt x="66" y="63"/>
                    <a:pt x="66" y="62"/>
                  </a:cubicBezTo>
                  <a:cubicBezTo>
                    <a:pt x="64" y="62"/>
                    <a:pt x="63" y="62"/>
                    <a:pt x="61" y="62"/>
                  </a:cubicBezTo>
                  <a:close/>
                  <a:moveTo>
                    <a:pt x="67" y="62"/>
                  </a:moveTo>
                  <a:cubicBezTo>
                    <a:pt x="67" y="63"/>
                    <a:pt x="67" y="64"/>
                    <a:pt x="67" y="65"/>
                  </a:cubicBezTo>
                  <a:cubicBezTo>
                    <a:pt x="69" y="65"/>
                    <a:pt x="70" y="65"/>
                    <a:pt x="72" y="65"/>
                  </a:cubicBezTo>
                  <a:cubicBezTo>
                    <a:pt x="72" y="64"/>
                    <a:pt x="72" y="63"/>
                    <a:pt x="72" y="62"/>
                  </a:cubicBezTo>
                  <a:cubicBezTo>
                    <a:pt x="70" y="62"/>
                    <a:pt x="69" y="62"/>
                    <a:pt x="67" y="62"/>
                  </a:cubicBezTo>
                  <a:close/>
                  <a:moveTo>
                    <a:pt x="73" y="62"/>
                  </a:moveTo>
                  <a:cubicBezTo>
                    <a:pt x="73" y="63"/>
                    <a:pt x="73" y="64"/>
                    <a:pt x="73" y="65"/>
                  </a:cubicBezTo>
                  <a:cubicBezTo>
                    <a:pt x="75" y="65"/>
                    <a:pt x="76" y="65"/>
                    <a:pt x="78" y="65"/>
                  </a:cubicBezTo>
                  <a:cubicBezTo>
                    <a:pt x="78" y="64"/>
                    <a:pt x="78" y="63"/>
                    <a:pt x="78" y="62"/>
                  </a:cubicBezTo>
                  <a:cubicBezTo>
                    <a:pt x="76" y="62"/>
                    <a:pt x="75" y="62"/>
                    <a:pt x="73" y="62"/>
                  </a:cubicBezTo>
                  <a:close/>
                  <a:moveTo>
                    <a:pt x="79" y="62"/>
                  </a:moveTo>
                  <a:cubicBezTo>
                    <a:pt x="79" y="63"/>
                    <a:pt x="79" y="64"/>
                    <a:pt x="79" y="65"/>
                  </a:cubicBezTo>
                  <a:cubicBezTo>
                    <a:pt x="81" y="65"/>
                    <a:pt x="82" y="65"/>
                    <a:pt x="84" y="65"/>
                  </a:cubicBezTo>
                  <a:cubicBezTo>
                    <a:pt x="84" y="64"/>
                    <a:pt x="84" y="63"/>
                    <a:pt x="84" y="62"/>
                  </a:cubicBezTo>
                  <a:cubicBezTo>
                    <a:pt x="82" y="62"/>
                    <a:pt x="81" y="62"/>
                    <a:pt x="79" y="62"/>
                  </a:cubicBezTo>
                  <a:close/>
                  <a:moveTo>
                    <a:pt x="86" y="62"/>
                  </a:moveTo>
                  <a:cubicBezTo>
                    <a:pt x="86" y="63"/>
                    <a:pt x="86" y="64"/>
                    <a:pt x="86" y="65"/>
                  </a:cubicBezTo>
                  <a:cubicBezTo>
                    <a:pt x="87" y="65"/>
                    <a:pt x="88" y="65"/>
                    <a:pt x="90" y="65"/>
                  </a:cubicBezTo>
                  <a:cubicBezTo>
                    <a:pt x="90" y="64"/>
                    <a:pt x="90" y="63"/>
                    <a:pt x="90" y="62"/>
                  </a:cubicBezTo>
                  <a:cubicBezTo>
                    <a:pt x="88" y="62"/>
                    <a:pt x="87" y="62"/>
                    <a:pt x="86" y="62"/>
                  </a:cubicBezTo>
                  <a:close/>
                  <a:moveTo>
                    <a:pt x="19" y="57"/>
                  </a:moveTo>
                  <a:cubicBezTo>
                    <a:pt x="19" y="58"/>
                    <a:pt x="19" y="59"/>
                    <a:pt x="19" y="60"/>
                  </a:cubicBezTo>
                  <a:cubicBezTo>
                    <a:pt x="20" y="60"/>
                    <a:pt x="22" y="60"/>
                    <a:pt x="23" y="60"/>
                  </a:cubicBezTo>
                  <a:cubicBezTo>
                    <a:pt x="23" y="59"/>
                    <a:pt x="23" y="58"/>
                    <a:pt x="23" y="57"/>
                  </a:cubicBezTo>
                  <a:cubicBezTo>
                    <a:pt x="22" y="57"/>
                    <a:pt x="20" y="57"/>
                    <a:pt x="19" y="57"/>
                  </a:cubicBezTo>
                  <a:close/>
                  <a:moveTo>
                    <a:pt x="25" y="57"/>
                  </a:moveTo>
                  <a:cubicBezTo>
                    <a:pt x="25" y="58"/>
                    <a:pt x="25" y="59"/>
                    <a:pt x="25" y="60"/>
                  </a:cubicBezTo>
                  <a:cubicBezTo>
                    <a:pt x="26" y="60"/>
                    <a:pt x="28" y="60"/>
                    <a:pt x="29" y="60"/>
                  </a:cubicBezTo>
                  <a:cubicBezTo>
                    <a:pt x="29" y="59"/>
                    <a:pt x="29" y="58"/>
                    <a:pt x="29" y="57"/>
                  </a:cubicBezTo>
                  <a:cubicBezTo>
                    <a:pt x="28" y="57"/>
                    <a:pt x="26" y="57"/>
                    <a:pt x="25" y="57"/>
                  </a:cubicBezTo>
                  <a:close/>
                  <a:moveTo>
                    <a:pt x="37" y="57"/>
                  </a:moveTo>
                  <a:cubicBezTo>
                    <a:pt x="37" y="58"/>
                    <a:pt x="37" y="59"/>
                    <a:pt x="37" y="60"/>
                  </a:cubicBezTo>
                  <a:cubicBezTo>
                    <a:pt x="38" y="60"/>
                    <a:pt x="40" y="60"/>
                    <a:pt x="41" y="60"/>
                  </a:cubicBezTo>
                  <a:cubicBezTo>
                    <a:pt x="41" y="59"/>
                    <a:pt x="41" y="58"/>
                    <a:pt x="41" y="57"/>
                  </a:cubicBezTo>
                  <a:cubicBezTo>
                    <a:pt x="40" y="57"/>
                    <a:pt x="38" y="57"/>
                    <a:pt x="37" y="57"/>
                  </a:cubicBezTo>
                  <a:close/>
                  <a:moveTo>
                    <a:pt x="43" y="57"/>
                  </a:moveTo>
                  <a:cubicBezTo>
                    <a:pt x="43" y="58"/>
                    <a:pt x="43" y="59"/>
                    <a:pt x="43" y="60"/>
                  </a:cubicBezTo>
                  <a:cubicBezTo>
                    <a:pt x="45" y="60"/>
                    <a:pt x="46" y="60"/>
                    <a:pt x="47" y="60"/>
                  </a:cubicBezTo>
                  <a:cubicBezTo>
                    <a:pt x="47" y="59"/>
                    <a:pt x="47" y="58"/>
                    <a:pt x="47" y="57"/>
                  </a:cubicBezTo>
                  <a:cubicBezTo>
                    <a:pt x="46" y="57"/>
                    <a:pt x="45" y="57"/>
                    <a:pt x="43" y="57"/>
                  </a:cubicBezTo>
                  <a:close/>
                  <a:moveTo>
                    <a:pt x="49" y="57"/>
                  </a:moveTo>
                  <a:cubicBezTo>
                    <a:pt x="49" y="58"/>
                    <a:pt x="49" y="59"/>
                    <a:pt x="49" y="60"/>
                  </a:cubicBezTo>
                  <a:cubicBezTo>
                    <a:pt x="51" y="60"/>
                    <a:pt x="52" y="60"/>
                    <a:pt x="53" y="60"/>
                  </a:cubicBezTo>
                  <a:cubicBezTo>
                    <a:pt x="53" y="59"/>
                    <a:pt x="53" y="58"/>
                    <a:pt x="53" y="57"/>
                  </a:cubicBezTo>
                  <a:cubicBezTo>
                    <a:pt x="52" y="57"/>
                    <a:pt x="51" y="57"/>
                    <a:pt x="49" y="57"/>
                  </a:cubicBezTo>
                  <a:close/>
                  <a:moveTo>
                    <a:pt x="55" y="57"/>
                  </a:moveTo>
                  <a:cubicBezTo>
                    <a:pt x="55" y="58"/>
                    <a:pt x="55" y="59"/>
                    <a:pt x="55" y="60"/>
                  </a:cubicBezTo>
                  <a:cubicBezTo>
                    <a:pt x="57" y="60"/>
                    <a:pt x="58" y="60"/>
                    <a:pt x="60" y="60"/>
                  </a:cubicBezTo>
                  <a:cubicBezTo>
                    <a:pt x="60" y="59"/>
                    <a:pt x="60" y="58"/>
                    <a:pt x="60" y="57"/>
                  </a:cubicBezTo>
                  <a:cubicBezTo>
                    <a:pt x="58" y="57"/>
                    <a:pt x="57" y="57"/>
                    <a:pt x="55" y="57"/>
                  </a:cubicBezTo>
                  <a:close/>
                  <a:moveTo>
                    <a:pt x="67" y="57"/>
                  </a:moveTo>
                  <a:cubicBezTo>
                    <a:pt x="67" y="58"/>
                    <a:pt x="67" y="59"/>
                    <a:pt x="67" y="60"/>
                  </a:cubicBezTo>
                  <a:cubicBezTo>
                    <a:pt x="69" y="60"/>
                    <a:pt x="70" y="60"/>
                    <a:pt x="72" y="60"/>
                  </a:cubicBezTo>
                  <a:cubicBezTo>
                    <a:pt x="72" y="59"/>
                    <a:pt x="72" y="58"/>
                    <a:pt x="72" y="57"/>
                  </a:cubicBezTo>
                  <a:cubicBezTo>
                    <a:pt x="70" y="57"/>
                    <a:pt x="69" y="57"/>
                    <a:pt x="67" y="57"/>
                  </a:cubicBezTo>
                  <a:close/>
                  <a:moveTo>
                    <a:pt x="19" y="52"/>
                  </a:moveTo>
                  <a:cubicBezTo>
                    <a:pt x="19" y="53"/>
                    <a:pt x="19" y="54"/>
                    <a:pt x="19" y="55"/>
                  </a:cubicBezTo>
                  <a:cubicBezTo>
                    <a:pt x="20" y="55"/>
                    <a:pt x="22" y="55"/>
                    <a:pt x="23" y="55"/>
                  </a:cubicBezTo>
                  <a:cubicBezTo>
                    <a:pt x="23" y="54"/>
                    <a:pt x="23" y="53"/>
                    <a:pt x="23" y="52"/>
                  </a:cubicBezTo>
                  <a:cubicBezTo>
                    <a:pt x="22" y="52"/>
                    <a:pt x="20" y="52"/>
                    <a:pt x="19" y="52"/>
                  </a:cubicBezTo>
                  <a:close/>
                  <a:moveTo>
                    <a:pt x="31" y="52"/>
                  </a:moveTo>
                  <a:cubicBezTo>
                    <a:pt x="31" y="53"/>
                    <a:pt x="31" y="54"/>
                    <a:pt x="31" y="55"/>
                  </a:cubicBezTo>
                  <a:cubicBezTo>
                    <a:pt x="32" y="55"/>
                    <a:pt x="34" y="55"/>
                    <a:pt x="35" y="55"/>
                  </a:cubicBezTo>
                  <a:cubicBezTo>
                    <a:pt x="35" y="54"/>
                    <a:pt x="35" y="53"/>
                    <a:pt x="35" y="52"/>
                  </a:cubicBezTo>
                  <a:cubicBezTo>
                    <a:pt x="34" y="52"/>
                    <a:pt x="32" y="52"/>
                    <a:pt x="31" y="52"/>
                  </a:cubicBezTo>
                  <a:close/>
                  <a:moveTo>
                    <a:pt x="37" y="52"/>
                  </a:moveTo>
                  <a:cubicBezTo>
                    <a:pt x="37" y="53"/>
                    <a:pt x="37" y="54"/>
                    <a:pt x="37" y="55"/>
                  </a:cubicBezTo>
                  <a:cubicBezTo>
                    <a:pt x="38" y="55"/>
                    <a:pt x="40" y="55"/>
                    <a:pt x="41" y="55"/>
                  </a:cubicBezTo>
                  <a:cubicBezTo>
                    <a:pt x="41" y="54"/>
                    <a:pt x="41" y="53"/>
                    <a:pt x="41" y="52"/>
                  </a:cubicBezTo>
                  <a:cubicBezTo>
                    <a:pt x="40" y="52"/>
                    <a:pt x="38" y="52"/>
                    <a:pt x="37" y="52"/>
                  </a:cubicBezTo>
                  <a:close/>
                  <a:moveTo>
                    <a:pt x="43" y="52"/>
                  </a:moveTo>
                  <a:cubicBezTo>
                    <a:pt x="43" y="53"/>
                    <a:pt x="43" y="54"/>
                    <a:pt x="43" y="55"/>
                  </a:cubicBezTo>
                  <a:cubicBezTo>
                    <a:pt x="45" y="55"/>
                    <a:pt x="46" y="55"/>
                    <a:pt x="47" y="55"/>
                  </a:cubicBezTo>
                  <a:cubicBezTo>
                    <a:pt x="47" y="54"/>
                    <a:pt x="47" y="53"/>
                    <a:pt x="47" y="52"/>
                  </a:cubicBezTo>
                  <a:cubicBezTo>
                    <a:pt x="46" y="52"/>
                    <a:pt x="45" y="52"/>
                    <a:pt x="43" y="52"/>
                  </a:cubicBezTo>
                  <a:close/>
                  <a:moveTo>
                    <a:pt x="49" y="52"/>
                  </a:moveTo>
                  <a:cubicBezTo>
                    <a:pt x="49" y="53"/>
                    <a:pt x="49" y="54"/>
                    <a:pt x="49" y="55"/>
                  </a:cubicBezTo>
                  <a:cubicBezTo>
                    <a:pt x="51" y="55"/>
                    <a:pt x="52" y="55"/>
                    <a:pt x="53" y="55"/>
                  </a:cubicBezTo>
                  <a:cubicBezTo>
                    <a:pt x="53" y="54"/>
                    <a:pt x="53" y="53"/>
                    <a:pt x="53" y="52"/>
                  </a:cubicBezTo>
                  <a:cubicBezTo>
                    <a:pt x="52" y="52"/>
                    <a:pt x="51" y="52"/>
                    <a:pt x="49" y="52"/>
                  </a:cubicBezTo>
                  <a:close/>
                  <a:moveTo>
                    <a:pt x="61" y="52"/>
                  </a:moveTo>
                  <a:cubicBezTo>
                    <a:pt x="61" y="53"/>
                    <a:pt x="61" y="54"/>
                    <a:pt x="61" y="55"/>
                  </a:cubicBezTo>
                  <a:cubicBezTo>
                    <a:pt x="63" y="55"/>
                    <a:pt x="64" y="55"/>
                    <a:pt x="66" y="55"/>
                  </a:cubicBezTo>
                  <a:cubicBezTo>
                    <a:pt x="66" y="54"/>
                    <a:pt x="66" y="53"/>
                    <a:pt x="66" y="52"/>
                  </a:cubicBezTo>
                  <a:cubicBezTo>
                    <a:pt x="64" y="52"/>
                    <a:pt x="63" y="52"/>
                    <a:pt x="61" y="52"/>
                  </a:cubicBezTo>
                  <a:close/>
                  <a:moveTo>
                    <a:pt x="67" y="52"/>
                  </a:moveTo>
                  <a:cubicBezTo>
                    <a:pt x="67" y="53"/>
                    <a:pt x="67" y="54"/>
                    <a:pt x="67" y="55"/>
                  </a:cubicBezTo>
                  <a:cubicBezTo>
                    <a:pt x="69" y="55"/>
                    <a:pt x="70" y="55"/>
                    <a:pt x="72" y="55"/>
                  </a:cubicBezTo>
                  <a:cubicBezTo>
                    <a:pt x="72" y="54"/>
                    <a:pt x="72" y="53"/>
                    <a:pt x="72" y="52"/>
                  </a:cubicBezTo>
                  <a:cubicBezTo>
                    <a:pt x="70" y="52"/>
                    <a:pt x="69" y="52"/>
                    <a:pt x="67" y="52"/>
                  </a:cubicBezTo>
                  <a:close/>
                  <a:moveTo>
                    <a:pt x="7" y="47"/>
                  </a:moveTo>
                  <a:cubicBezTo>
                    <a:pt x="7" y="48"/>
                    <a:pt x="7" y="49"/>
                    <a:pt x="7" y="50"/>
                  </a:cubicBezTo>
                  <a:cubicBezTo>
                    <a:pt x="8" y="50"/>
                    <a:pt x="10" y="50"/>
                    <a:pt x="11" y="50"/>
                  </a:cubicBezTo>
                  <a:cubicBezTo>
                    <a:pt x="11" y="49"/>
                    <a:pt x="11" y="48"/>
                    <a:pt x="11" y="47"/>
                  </a:cubicBezTo>
                  <a:cubicBezTo>
                    <a:pt x="10" y="47"/>
                    <a:pt x="8" y="47"/>
                    <a:pt x="7" y="47"/>
                  </a:cubicBezTo>
                  <a:close/>
                  <a:moveTo>
                    <a:pt x="25" y="47"/>
                  </a:moveTo>
                  <a:cubicBezTo>
                    <a:pt x="25" y="48"/>
                    <a:pt x="25" y="49"/>
                    <a:pt x="25" y="50"/>
                  </a:cubicBezTo>
                  <a:cubicBezTo>
                    <a:pt x="26" y="50"/>
                    <a:pt x="28" y="50"/>
                    <a:pt x="29" y="50"/>
                  </a:cubicBezTo>
                  <a:cubicBezTo>
                    <a:pt x="29" y="49"/>
                    <a:pt x="29" y="48"/>
                    <a:pt x="29" y="47"/>
                  </a:cubicBezTo>
                  <a:cubicBezTo>
                    <a:pt x="28" y="47"/>
                    <a:pt x="26" y="47"/>
                    <a:pt x="25" y="47"/>
                  </a:cubicBezTo>
                  <a:close/>
                  <a:moveTo>
                    <a:pt x="37" y="47"/>
                  </a:moveTo>
                  <a:cubicBezTo>
                    <a:pt x="37" y="48"/>
                    <a:pt x="37" y="49"/>
                    <a:pt x="37" y="50"/>
                  </a:cubicBezTo>
                  <a:cubicBezTo>
                    <a:pt x="38" y="50"/>
                    <a:pt x="40" y="50"/>
                    <a:pt x="41" y="50"/>
                  </a:cubicBezTo>
                  <a:cubicBezTo>
                    <a:pt x="41" y="49"/>
                    <a:pt x="41" y="48"/>
                    <a:pt x="41" y="47"/>
                  </a:cubicBezTo>
                  <a:cubicBezTo>
                    <a:pt x="40" y="47"/>
                    <a:pt x="38" y="47"/>
                    <a:pt x="37" y="47"/>
                  </a:cubicBezTo>
                  <a:close/>
                  <a:moveTo>
                    <a:pt x="55" y="47"/>
                  </a:moveTo>
                  <a:cubicBezTo>
                    <a:pt x="55" y="48"/>
                    <a:pt x="55" y="49"/>
                    <a:pt x="55" y="50"/>
                  </a:cubicBezTo>
                  <a:cubicBezTo>
                    <a:pt x="57" y="50"/>
                    <a:pt x="58" y="50"/>
                    <a:pt x="60" y="50"/>
                  </a:cubicBezTo>
                  <a:cubicBezTo>
                    <a:pt x="60" y="49"/>
                    <a:pt x="60" y="48"/>
                    <a:pt x="60" y="47"/>
                  </a:cubicBezTo>
                  <a:cubicBezTo>
                    <a:pt x="58" y="47"/>
                    <a:pt x="57" y="47"/>
                    <a:pt x="55" y="47"/>
                  </a:cubicBezTo>
                  <a:close/>
                  <a:moveTo>
                    <a:pt x="61" y="47"/>
                  </a:moveTo>
                  <a:cubicBezTo>
                    <a:pt x="61" y="48"/>
                    <a:pt x="61" y="49"/>
                    <a:pt x="61" y="50"/>
                  </a:cubicBezTo>
                  <a:cubicBezTo>
                    <a:pt x="63" y="50"/>
                    <a:pt x="64" y="50"/>
                    <a:pt x="66" y="50"/>
                  </a:cubicBezTo>
                  <a:cubicBezTo>
                    <a:pt x="66" y="49"/>
                    <a:pt x="66" y="48"/>
                    <a:pt x="66" y="47"/>
                  </a:cubicBezTo>
                  <a:cubicBezTo>
                    <a:pt x="64" y="47"/>
                    <a:pt x="63" y="47"/>
                    <a:pt x="61" y="47"/>
                  </a:cubicBezTo>
                  <a:close/>
                  <a:moveTo>
                    <a:pt x="67" y="47"/>
                  </a:moveTo>
                  <a:cubicBezTo>
                    <a:pt x="67" y="48"/>
                    <a:pt x="67" y="49"/>
                    <a:pt x="67" y="50"/>
                  </a:cubicBezTo>
                  <a:cubicBezTo>
                    <a:pt x="69" y="50"/>
                    <a:pt x="70" y="50"/>
                    <a:pt x="72" y="50"/>
                  </a:cubicBezTo>
                  <a:cubicBezTo>
                    <a:pt x="72" y="49"/>
                    <a:pt x="72" y="48"/>
                    <a:pt x="72" y="47"/>
                  </a:cubicBezTo>
                  <a:cubicBezTo>
                    <a:pt x="70" y="47"/>
                    <a:pt x="69" y="47"/>
                    <a:pt x="67" y="47"/>
                  </a:cubicBezTo>
                  <a:close/>
                  <a:moveTo>
                    <a:pt x="73" y="47"/>
                  </a:moveTo>
                  <a:cubicBezTo>
                    <a:pt x="73" y="48"/>
                    <a:pt x="73" y="49"/>
                    <a:pt x="73" y="50"/>
                  </a:cubicBezTo>
                  <a:cubicBezTo>
                    <a:pt x="75" y="50"/>
                    <a:pt x="76" y="50"/>
                    <a:pt x="78" y="50"/>
                  </a:cubicBezTo>
                  <a:cubicBezTo>
                    <a:pt x="78" y="49"/>
                    <a:pt x="78" y="48"/>
                    <a:pt x="78" y="47"/>
                  </a:cubicBezTo>
                  <a:cubicBezTo>
                    <a:pt x="76" y="47"/>
                    <a:pt x="75" y="47"/>
                    <a:pt x="73" y="47"/>
                  </a:cubicBezTo>
                  <a:close/>
                  <a:moveTo>
                    <a:pt x="79" y="47"/>
                  </a:moveTo>
                  <a:cubicBezTo>
                    <a:pt x="79" y="48"/>
                    <a:pt x="79" y="49"/>
                    <a:pt x="79" y="50"/>
                  </a:cubicBezTo>
                  <a:cubicBezTo>
                    <a:pt x="81" y="50"/>
                    <a:pt x="82" y="50"/>
                    <a:pt x="84" y="50"/>
                  </a:cubicBezTo>
                  <a:cubicBezTo>
                    <a:pt x="84" y="49"/>
                    <a:pt x="84" y="48"/>
                    <a:pt x="84" y="47"/>
                  </a:cubicBezTo>
                  <a:cubicBezTo>
                    <a:pt x="82" y="47"/>
                    <a:pt x="81" y="47"/>
                    <a:pt x="79" y="47"/>
                  </a:cubicBezTo>
                  <a:close/>
                  <a:moveTo>
                    <a:pt x="86" y="47"/>
                  </a:moveTo>
                  <a:cubicBezTo>
                    <a:pt x="86" y="48"/>
                    <a:pt x="86" y="49"/>
                    <a:pt x="86" y="50"/>
                  </a:cubicBezTo>
                  <a:cubicBezTo>
                    <a:pt x="87" y="50"/>
                    <a:pt x="88" y="50"/>
                    <a:pt x="90" y="50"/>
                  </a:cubicBezTo>
                  <a:cubicBezTo>
                    <a:pt x="90" y="49"/>
                    <a:pt x="90" y="48"/>
                    <a:pt x="90" y="47"/>
                  </a:cubicBezTo>
                  <a:cubicBezTo>
                    <a:pt x="88" y="47"/>
                    <a:pt x="87" y="47"/>
                    <a:pt x="86" y="47"/>
                  </a:cubicBezTo>
                  <a:close/>
                  <a:moveTo>
                    <a:pt x="7" y="42"/>
                  </a:moveTo>
                  <a:cubicBezTo>
                    <a:pt x="7" y="43"/>
                    <a:pt x="7" y="44"/>
                    <a:pt x="7" y="45"/>
                  </a:cubicBezTo>
                  <a:cubicBezTo>
                    <a:pt x="8" y="45"/>
                    <a:pt x="10" y="45"/>
                    <a:pt x="11" y="45"/>
                  </a:cubicBezTo>
                  <a:cubicBezTo>
                    <a:pt x="11" y="44"/>
                    <a:pt x="11" y="43"/>
                    <a:pt x="11" y="42"/>
                  </a:cubicBezTo>
                  <a:cubicBezTo>
                    <a:pt x="10" y="42"/>
                    <a:pt x="8" y="42"/>
                    <a:pt x="7" y="42"/>
                  </a:cubicBezTo>
                  <a:close/>
                  <a:moveTo>
                    <a:pt x="19" y="42"/>
                  </a:moveTo>
                  <a:cubicBezTo>
                    <a:pt x="19" y="43"/>
                    <a:pt x="19" y="44"/>
                    <a:pt x="19" y="45"/>
                  </a:cubicBezTo>
                  <a:cubicBezTo>
                    <a:pt x="20" y="45"/>
                    <a:pt x="22" y="45"/>
                    <a:pt x="23" y="45"/>
                  </a:cubicBezTo>
                  <a:cubicBezTo>
                    <a:pt x="23" y="44"/>
                    <a:pt x="23" y="43"/>
                    <a:pt x="23" y="42"/>
                  </a:cubicBezTo>
                  <a:cubicBezTo>
                    <a:pt x="22" y="42"/>
                    <a:pt x="20" y="42"/>
                    <a:pt x="19" y="42"/>
                  </a:cubicBezTo>
                  <a:close/>
                  <a:moveTo>
                    <a:pt x="25" y="42"/>
                  </a:moveTo>
                  <a:cubicBezTo>
                    <a:pt x="25" y="43"/>
                    <a:pt x="25" y="44"/>
                    <a:pt x="25" y="45"/>
                  </a:cubicBezTo>
                  <a:cubicBezTo>
                    <a:pt x="26" y="45"/>
                    <a:pt x="28" y="45"/>
                    <a:pt x="29" y="45"/>
                  </a:cubicBezTo>
                  <a:cubicBezTo>
                    <a:pt x="29" y="44"/>
                    <a:pt x="29" y="43"/>
                    <a:pt x="29" y="42"/>
                  </a:cubicBezTo>
                  <a:cubicBezTo>
                    <a:pt x="28" y="42"/>
                    <a:pt x="26" y="42"/>
                    <a:pt x="25" y="42"/>
                  </a:cubicBezTo>
                  <a:close/>
                  <a:moveTo>
                    <a:pt x="37" y="42"/>
                  </a:moveTo>
                  <a:cubicBezTo>
                    <a:pt x="37" y="43"/>
                    <a:pt x="37" y="44"/>
                    <a:pt x="37" y="45"/>
                  </a:cubicBezTo>
                  <a:cubicBezTo>
                    <a:pt x="38" y="45"/>
                    <a:pt x="40" y="45"/>
                    <a:pt x="41" y="45"/>
                  </a:cubicBezTo>
                  <a:cubicBezTo>
                    <a:pt x="41" y="44"/>
                    <a:pt x="41" y="43"/>
                    <a:pt x="41" y="42"/>
                  </a:cubicBezTo>
                  <a:cubicBezTo>
                    <a:pt x="40" y="42"/>
                    <a:pt x="38" y="42"/>
                    <a:pt x="37" y="42"/>
                  </a:cubicBezTo>
                  <a:close/>
                  <a:moveTo>
                    <a:pt x="55" y="42"/>
                  </a:moveTo>
                  <a:cubicBezTo>
                    <a:pt x="55" y="43"/>
                    <a:pt x="55" y="44"/>
                    <a:pt x="55" y="45"/>
                  </a:cubicBezTo>
                  <a:cubicBezTo>
                    <a:pt x="57" y="45"/>
                    <a:pt x="58" y="45"/>
                    <a:pt x="60" y="45"/>
                  </a:cubicBezTo>
                  <a:cubicBezTo>
                    <a:pt x="60" y="44"/>
                    <a:pt x="60" y="43"/>
                    <a:pt x="60" y="42"/>
                  </a:cubicBezTo>
                  <a:cubicBezTo>
                    <a:pt x="58" y="42"/>
                    <a:pt x="57" y="42"/>
                    <a:pt x="55" y="42"/>
                  </a:cubicBezTo>
                  <a:close/>
                  <a:moveTo>
                    <a:pt x="61" y="42"/>
                  </a:moveTo>
                  <a:cubicBezTo>
                    <a:pt x="61" y="43"/>
                    <a:pt x="61" y="44"/>
                    <a:pt x="61" y="45"/>
                  </a:cubicBezTo>
                  <a:cubicBezTo>
                    <a:pt x="63" y="45"/>
                    <a:pt x="64" y="45"/>
                    <a:pt x="66" y="45"/>
                  </a:cubicBezTo>
                  <a:cubicBezTo>
                    <a:pt x="66" y="44"/>
                    <a:pt x="66" y="43"/>
                    <a:pt x="66" y="42"/>
                  </a:cubicBezTo>
                  <a:cubicBezTo>
                    <a:pt x="64" y="42"/>
                    <a:pt x="63" y="42"/>
                    <a:pt x="61" y="42"/>
                  </a:cubicBezTo>
                  <a:close/>
                  <a:moveTo>
                    <a:pt x="67" y="42"/>
                  </a:moveTo>
                  <a:cubicBezTo>
                    <a:pt x="67" y="43"/>
                    <a:pt x="67" y="44"/>
                    <a:pt x="67" y="45"/>
                  </a:cubicBezTo>
                  <a:cubicBezTo>
                    <a:pt x="69" y="45"/>
                    <a:pt x="70" y="45"/>
                    <a:pt x="72" y="45"/>
                  </a:cubicBezTo>
                  <a:cubicBezTo>
                    <a:pt x="72" y="44"/>
                    <a:pt x="72" y="43"/>
                    <a:pt x="72" y="42"/>
                  </a:cubicBezTo>
                  <a:cubicBezTo>
                    <a:pt x="70" y="42"/>
                    <a:pt x="69" y="42"/>
                    <a:pt x="67" y="42"/>
                  </a:cubicBezTo>
                  <a:close/>
                  <a:moveTo>
                    <a:pt x="73" y="42"/>
                  </a:moveTo>
                  <a:cubicBezTo>
                    <a:pt x="73" y="43"/>
                    <a:pt x="73" y="44"/>
                    <a:pt x="73" y="45"/>
                  </a:cubicBezTo>
                  <a:cubicBezTo>
                    <a:pt x="75" y="45"/>
                    <a:pt x="76" y="45"/>
                    <a:pt x="78" y="45"/>
                  </a:cubicBezTo>
                  <a:cubicBezTo>
                    <a:pt x="78" y="44"/>
                    <a:pt x="78" y="43"/>
                    <a:pt x="78" y="42"/>
                  </a:cubicBezTo>
                  <a:cubicBezTo>
                    <a:pt x="76" y="42"/>
                    <a:pt x="75" y="42"/>
                    <a:pt x="73" y="42"/>
                  </a:cubicBezTo>
                  <a:close/>
                  <a:moveTo>
                    <a:pt x="79" y="42"/>
                  </a:moveTo>
                  <a:cubicBezTo>
                    <a:pt x="79" y="43"/>
                    <a:pt x="79" y="44"/>
                    <a:pt x="79" y="45"/>
                  </a:cubicBezTo>
                  <a:cubicBezTo>
                    <a:pt x="81" y="45"/>
                    <a:pt x="82" y="45"/>
                    <a:pt x="84" y="45"/>
                  </a:cubicBezTo>
                  <a:cubicBezTo>
                    <a:pt x="84" y="44"/>
                    <a:pt x="84" y="43"/>
                    <a:pt x="84" y="42"/>
                  </a:cubicBezTo>
                  <a:cubicBezTo>
                    <a:pt x="82" y="42"/>
                    <a:pt x="81" y="42"/>
                    <a:pt x="79" y="42"/>
                  </a:cubicBezTo>
                  <a:close/>
                  <a:moveTo>
                    <a:pt x="86" y="42"/>
                  </a:moveTo>
                  <a:cubicBezTo>
                    <a:pt x="86" y="43"/>
                    <a:pt x="86" y="44"/>
                    <a:pt x="86" y="45"/>
                  </a:cubicBezTo>
                  <a:cubicBezTo>
                    <a:pt x="87" y="45"/>
                    <a:pt x="88" y="45"/>
                    <a:pt x="90" y="45"/>
                  </a:cubicBezTo>
                  <a:cubicBezTo>
                    <a:pt x="90" y="44"/>
                    <a:pt x="90" y="43"/>
                    <a:pt x="90" y="42"/>
                  </a:cubicBezTo>
                  <a:cubicBezTo>
                    <a:pt x="88" y="42"/>
                    <a:pt x="87" y="42"/>
                    <a:pt x="86" y="42"/>
                  </a:cubicBezTo>
                  <a:close/>
                  <a:moveTo>
                    <a:pt x="37" y="37"/>
                  </a:moveTo>
                  <a:cubicBezTo>
                    <a:pt x="37" y="38"/>
                    <a:pt x="37" y="39"/>
                    <a:pt x="37" y="40"/>
                  </a:cubicBezTo>
                  <a:cubicBezTo>
                    <a:pt x="38" y="40"/>
                    <a:pt x="40" y="40"/>
                    <a:pt x="41" y="40"/>
                  </a:cubicBezTo>
                  <a:cubicBezTo>
                    <a:pt x="41" y="39"/>
                    <a:pt x="41" y="38"/>
                    <a:pt x="41" y="37"/>
                  </a:cubicBezTo>
                  <a:cubicBezTo>
                    <a:pt x="40" y="37"/>
                    <a:pt x="38" y="37"/>
                    <a:pt x="37" y="37"/>
                  </a:cubicBezTo>
                  <a:close/>
                  <a:moveTo>
                    <a:pt x="55" y="37"/>
                  </a:moveTo>
                  <a:cubicBezTo>
                    <a:pt x="55" y="38"/>
                    <a:pt x="55" y="39"/>
                    <a:pt x="55" y="40"/>
                  </a:cubicBezTo>
                  <a:cubicBezTo>
                    <a:pt x="57" y="40"/>
                    <a:pt x="58" y="40"/>
                    <a:pt x="60" y="40"/>
                  </a:cubicBezTo>
                  <a:cubicBezTo>
                    <a:pt x="60" y="39"/>
                    <a:pt x="60" y="38"/>
                    <a:pt x="60" y="37"/>
                  </a:cubicBezTo>
                  <a:cubicBezTo>
                    <a:pt x="58" y="37"/>
                    <a:pt x="57" y="37"/>
                    <a:pt x="55" y="37"/>
                  </a:cubicBezTo>
                  <a:close/>
                  <a:moveTo>
                    <a:pt x="73" y="37"/>
                  </a:moveTo>
                  <a:cubicBezTo>
                    <a:pt x="73" y="38"/>
                    <a:pt x="73" y="39"/>
                    <a:pt x="73" y="40"/>
                  </a:cubicBezTo>
                  <a:cubicBezTo>
                    <a:pt x="75" y="40"/>
                    <a:pt x="76" y="40"/>
                    <a:pt x="78" y="40"/>
                  </a:cubicBezTo>
                  <a:cubicBezTo>
                    <a:pt x="78" y="39"/>
                    <a:pt x="78" y="38"/>
                    <a:pt x="78" y="37"/>
                  </a:cubicBezTo>
                  <a:cubicBezTo>
                    <a:pt x="76" y="37"/>
                    <a:pt x="75" y="37"/>
                    <a:pt x="73" y="37"/>
                  </a:cubicBezTo>
                  <a:close/>
                  <a:moveTo>
                    <a:pt x="79" y="37"/>
                  </a:moveTo>
                  <a:cubicBezTo>
                    <a:pt x="79" y="38"/>
                    <a:pt x="79" y="39"/>
                    <a:pt x="79" y="40"/>
                  </a:cubicBezTo>
                  <a:cubicBezTo>
                    <a:pt x="81" y="40"/>
                    <a:pt x="82" y="40"/>
                    <a:pt x="84" y="40"/>
                  </a:cubicBezTo>
                  <a:cubicBezTo>
                    <a:pt x="84" y="39"/>
                    <a:pt x="84" y="38"/>
                    <a:pt x="84" y="37"/>
                  </a:cubicBezTo>
                  <a:cubicBezTo>
                    <a:pt x="82" y="37"/>
                    <a:pt x="81" y="37"/>
                    <a:pt x="79" y="37"/>
                  </a:cubicBezTo>
                  <a:close/>
                  <a:moveTo>
                    <a:pt x="86" y="37"/>
                  </a:moveTo>
                  <a:cubicBezTo>
                    <a:pt x="86" y="38"/>
                    <a:pt x="86" y="39"/>
                    <a:pt x="86" y="40"/>
                  </a:cubicBezTo>
                  <a:cubicBezTo>
                    <a:pt x="87" y="40"/>
                    <a:pt x="88" y="40"/>
                    <a:pt x="90" y="40"/>
                  </a:cubicBezTo>
                  <a:cubicBezTo>
                    <a:pt x="90" y="39"/>
                    <a:pt x="90" y="38"/>
                    <a:pt x="90" y="37"/>
                  </a:cubicBezTo>
                  <a:cubicBezTo>
                    <a:pt x="88" y="37"/>
                    <a:pt x="87" y="37"/>
                    <a:pt x="86" y="37"/>
                  </a:cubicBezTo>
                  <a:close/>
                  <a:moveTo>
                    <a:pt x="37" y="32"/>
                  </a:moveTo>
                  <a:cubicBezTo>
                    <a:pt x="37" y="33"/>
                    <a:pt x="37" y="34"/>
                    <a:pt x="37" y="35"/>
                  </a:cubicBezTo>
                  <a:cubicBezTo>
                    <a:pt x="38" y="35"/>
                    <a:pt x="40" y="35"/>
                    <a:pt x="41" y="35"/>
                  </a:cubicBezTo>
                  <a:cubicBezTo>
                    <a:pt x="41" y="34"/>
                    <a:pt x="41" y="33"/>
                    <a:pt x="41" y="32"/>
                  </a:cubicBezTo>
                  <a:cubicBezTo>
                    <a:pt x="40" y="32"/>
                    <a:pt x="38" y="32"/>
                    <a:pt x="37" y="32"/>
                  </a:cubicBezTo>
                  <a:close/>
                  <a:moveTo>
                    <a:pt x="55" y="32"/>
                  </a:moveTo>
                  <a:cubicBezTo>
                    <a:pt x="55" y="33"/>
                    <a:pt x="55" y="34"/>
                    <a:pt x="55" y="35"/>
                  </a:cubicBezTo>
                  <a:cubicBezTo>
                    <a:pt x="57" y="35"/>
                    <a:pt x="58" y="35"/>
                    <a:pt x="60" y="35"/>
                  </a:cubicBezTo>
                  <a:cubicBezTo>
                    <a:pt x="60" y="34"/>
                    <a:pt x="60" y="33"/>
                    <a:pt x="60" y="32"/>
                  </a:cubicBezTo>
                  <a:cubicBezTo>
                    <a:pt x="58" y="32"/>
                    <a:pt x="57" y="32"/>
                    <a:pt x="55" y="32"/>
                  </a:cubicBezTo>
                  <a:close/>
                  <a:moveTo>
                    <a:pt x="61" y="32"/>
                  </a:moveTo>
                  <a:cubicBezTo>
                    <a:pt x="61" y="33"/>
                    <a:pt x="61" y="34"/>
                    <a:pt x="61" y="35"/>
                  </a:cubicBezTo>
                  <a:cubicBezTo>
                    <a:pt x="63" y="35"/>
                    <a:pt x="64" y="35"/>
                    <a:pt x="66" y="35"/>
                  </a:cubicBezTo>
                  <a:cubicBezTo>
                    <a:pt x="66" y="34"/>
                    <a:pt x="66" y="33"/>
                    <a:pt x="66" y="32"/>
                  </a:cubicBezTo>
                  <a:cubicBezTo>
                    <a:pt x="64" y="32"/>
                    <a:pt x="63" y="32"/>
                    <a:pt x="61" y="32"/>
                  </a:cubicBezTo>
                  <a:close/>
                  <a:moveTo>
                    <a:pt x="73" y="32"/>
                  </a:moveTo>
                  <a:cubicBezTo>
                    <a:pt x="73" y="33"/>
                    <a:pt x="73" y="34"/>
                    <a:pt x="73" y="35"/>
                  </a:cubicBezTo>
                  <a:cubicBezTo>
                    <a:pt x="75" y="35"/>
                    <a:pt x="76" y="35"/>
                    <a:pt x="78" y="35"/>
                  </a:cubicBezTo>
                  <a:cubicBezTo>
                    <a:pt x="78" y="34"/>
                    <a:pt x="78" y="33"/>
                    <a:pt x="78" y="32"/>
                  </a:cubicBezTo>
                  <a:cubicBezTo>
                    <a:pt x="76" y="32"/>
                    <a:pt x="75" y="32"/>
                    <a:pt x="73" y="32"/>
                  </a:cubicBezTo>
                  <a:close/>
                  <a:moveTo>
                    <a:pt x="79" y="32"/>
                  </a:moveTo>
                  <a:cubicBezTo>
                    <a:pt x="79" y="33"/>
                    <a:pt x="79" y="34"/>
                    <a:pt x="79" y="35"/>
                  </a:cubicBezTo>
                  <a:cubicBezTo>
                    <a:pt x="81" y="35"/>
                    <a:pt x="82" y="35"/>
                    <a:pt x="84" y="35"/>
                  </a:cubicBezTo>
                  <a:cubicBezTo>
                    <a:pt x="84" y="34"/>
                    <a:pt x="84" y="33"/>
                    <a:pt x="84" y="32"/>
                  </a:cubicBezTo>
                  <a:cubicBezTo>
                    <a:pt x="82" y="32"/>
                    <a:pt x="81" y="32"/>
                    <a:pt x="79" y="32"/>
                  </a:cubicBezTo>
                  <a:close/>
                  <a:moveTo>
                    <a:pt x="86" y="32"/>
                  </a:moveTo>
                  <a:cubicBezTo>
                    <a:pt x="86" y="33"/>
                    <a:pt x="86" y="34"/>
                    <a:pt x="86" y="35"/>
                  </a:cubicBezTo>
                  <a:cubicBezTo>
                    <a:pt x="87" y="35"/>
                    <a:pt x="88" y="35"/>
                    <a:pt x="90" y="35"/>
                  </a:cubicBezTo>
                  <a:cubicBezTo>
                    <a:pt x="90" y="34"/>
                    <a:pt x="90" y="33"/>
                    <a:pt x="90" y="32"/>
                  </a:cubicBezTo>
                  <a:cubicBezTo>
                    <a:pt x="88" y="32"/>
                    <a:pt x="87" y="32"/>
                    <a:pt x="86" y="32"/>
                  </a:cubicBezTo>
                  <a:close/>
                  <a:moveTo>
                    <a:pt x="7" y="27"/>
                  </a:moveTo>
                  <a:cubicBezTo>
                    <a:pt x="7" y="28"/>
                    <a:pt x="7" y="29"/>
                    <a:pt x="7" y="30"/>
                  </a:cubicBezTo>
                  <a:cubicBezTo>
                    <a:pt x="8" y="30"/>
                    <a:pt x="10" y="30"/>
                    <a:pt x="11" y="30"/>
                  </a:cubicBezTo>
                  <a:cubicBezTo>
                    <a:pt x="11" y="29"/>
                    <a:pt x="11" y="28"/>
                    <a:pt x="11" y="27"/>
                  </a:cubicBezTo>
                  <a:cubicBezTo>
                    <a:pt x="10" y="27"/>
                    <a:pt x="8" y="27"/>
                    <a:pt x="7" y="27"/>
                  </a:cubicBezTo>
                  <a:close/>
                  <a:moveTo>
                    <a:pt x="25" y="27"/>
                  </a:moveTo>
                  <a:cubicBezTo>
                    <a:pt x="25" y="28"/>
                    <a:pt x="25" y="29"/>
                    <a:pt x="25" y="30"/>
                  </a:cubicBezTo>
                  <a:cubicBezTo>
                    <a:pt x="26" y="30"/>
                    <a:pt x="28" y="30"/>
                    <a:pt x="29" y="30"/>
                  </a:cubicBezTo>
                  <a:cubicBezTo>
                    <a:pt x="29" y="29"/>
                    <a:pt x="29" y="28"/>
                    <a:pt x="29" y="27"/>
                  </a:cubicBezTo>
                  <a:cubicBezTo>
                    <a:pt x="28" y="27"/>
                    <a:pt x="26" y="27"/>
                    <a:pt x="25" y="27"/>
                  </a:cubicBezTo>
                  <a:close/>
                  <a:moveTo>
                    <a:pt x="31" y="27"/>
                  </a:moveTo>
                  <a:cubicBezTo>
                    <a:pt x="31" y="28"/>
                    <a:pt x="31" y="29"/>
                    <a:pt x="31" y="30"/>
                  </a:cubicBezTo>
                  <a:cubicBezTo>
                    <a:pt x="32" y="30"/>
                    <a:pt x="34" y="30"/>
                    <a:pt x="35" y="30"/>
                  </a:cubicBezTo>
                  <a:cubicBezTo>
                    <a:pt x="35" y="29"/>
                    <a:pt x="35" y="28"/>
                    <a:pt x="35" y="27"/>
                  </a:cubicBezTo>
                  <a:cubicBezTo>
                    <a:pt x="34" y="27"/>
                    <a:pt x="32" y="27"/>
                    <a:pt x="31" y="27"/>
                  </a:cubicBezTo>
                  <a:close/>
                  <a:moveTo>
                    <a:pt x="37" y="27"/>
                  </a:moveTo>
                  <a:cubicBezTo>
                    <a:pt x="37" y="28"/>
                    <a:pt x="37" y="29"/>
                    <a:pt x="37" y="30"/>
                  </a:cubicBezTo>
                  <a:cubicBezTo>
                    <a:pt x="38" y="30"/>
                    <a:pt x="40" y="30"/>
                    <a:pt x="41" y="30"/>
                  </a:cubicBezTo>
                  <a:cubicBezTo>
                    <a:pt x="41" y="29"/>
                    <a:pt x="41" y="28"/>
                    <a:pt x="41" y="27"/>
                  </a:cubicBezTo>
                  <a:cubicBezTo>
                    <a:pt x="40" y="27"/>
                    <a:pt x="38" y="27"/>
                    <a:pt x="37" y="27"/>
                  </a:cubicBezTo>
                  <a:close/>
                  <a:moveTo>
                    <a:pt x="61" y="27"/>
                  </a:moveTo>
                  <a:cubicBezTo>
                    <a:pt x="61" y="28"/>
                    <a:pt x="61" y="29"/>
                    <a:pt x="61" y="30"/>
                  </a:cubicBezTo>
                  <a:cubicBezTo>
                    <a:pt x="63" y="30"/>
                    <a:pt x="64" y="30"/>
                    <a:pt x="66" y="30"/>
                  </a:cubicBezTo>
                  <a:cubicBezTo>
                    <a:pt x="66" y="29"/>
                    <a:pt x="66" y="28"/>
                    <a:pt x="66" y="27"/>
                  </a:cubicBezTo>
                  <a:cubicBezTo>
                    <a:pt x="64" y="27"/>
                    <a:pt x="63" y="27"/>
                    <a:pt x="61" y="27"/>
                  </a:cubicBezTo>
                  <a:close/>
                  <a:moveTo>
                    <a:pt x="73" y="27"/>
                  </a:moveTo>
                  <a:cubicBezTo>
                    <a:pt x="73" y="28"/>
                    <a:pt x="73" y="29"/>
                    <a:pt x="73" y="30"/>
                  </a:cubicBezTo>
                  <a:cubicBezTo>
                    <a:pt x="75" y="30"/>
                    <a:pt x="76" y="30"/>
                    <a:pt x="78" y="30"/>
                  </a:cubicBezTo>
                  <a:cubicBezTo>
                    <a:pt x="78" y="29"/>
                    <a:pt x="78" y="28"/>
                    <a:pt x="78" y="27"/>
                  </a:cubicBezTo>
                  <a:cubicBezTo>
                    <a:pt x="76" y="27"/>
                    <a:pt x="75" y="27"/>
                    <a:pt x="73" y="27"/>
                  </a:cubicBezTo>
                  <a:close/>
                  <a:moveTo>
                    <a:pt x="79" y="27"/>
                  </a:moveTo>
                  <a:cubicBezTo>
                    <a:pt x="79" y="28"/>
                    <a:pt x="79" y="29"/>
                    <a:pt x="79" y="30"/>
                  </a:cubicBezTo>
                  <a:cubicBezTo>
                    <a:pt x="81" y="30"/>
                    <a:pt x="82" y="30"/>
                    <a:pt x="84" y="30"/>
                  </a:cubicBezTo>
                  <a:cubicBezTo>
                    <a:pt x="84" y="29"/>
                    <a:pt x="84" y="28"/>
                    <a:pt x="84" y="27"/>
                  </a:cubicBezTo>
                  <a:cubicBezTo>
                    <a:pt x="82" y="27"/>
                    <a:pt x="81" y="27"/>
                    <a:pt x="79" y="27"/>
                  </a:cubicBezTo>
                  <a:close/>
                  <a:moveTo>
                    <a:pt x="86" y="27"/>
                  </a:moveTo>
                  <a:cubicBezTo>
                    <a:pt x="86" y="28"/>
                    <a:pt x="86" y="29"/>
                    <a:pt x="86" y="30"/>
                  </a:cubicBezTo>
                  <a:cubicBezTo>
                    <a:pt x="87" y="30"/>
                    <a:pt x="88" y="30"/>
                    <a:pt x="90" y="30"/>
                  </a:cubicBezTo>
                  <a:cubicBezTo>
                    <a:pt x="90" y="29"/>
                    <a:pt x="90" y="28"/>
                    <a:pt x="90" y="27"/>
                  </a:cubicBezTo>
                  <a:cubicBezTo>
                    <a:pt x="88" y="27"/>
                    <a:pt x="87" y="27"/>
                    <a:pt x="86" y="27"/>
                  </a:cubicBezTo>
                  <a:close/>
                  <a:moveTo>
                    <a:pt x="7" y="22"/>
                  </a:moveTo>
                  <a:cubicBezTo>
                    <a:pt x="7" y="23"/>
                    <a:pt x="7" y="24"/>
                    <a:pt x="7" y="25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1" y="24"/>
                    <a:pt x="11" y="23"/>
                    <a:pt x="11" y="22"/>
                  </a:cubicBezTo>
                  <a:cubicBezTo>
                    <a:pt x="10" y="22"/>
                    <a:pt x="8" y="22"/>
                    <a:pt x="7" y="22"/>
                  </a:cubicBezTo>
                  <a:close/>
                  <a:moveTo>
                    <a:pt x="19" y="22"/>
                  </a:moveTo>
                  <a:cubicBezTo>
                    <a:pt x="19" y="23"/>
                    <a:pt x="19" y="24"/>
                    <a:pt x="19" y="25"/>
                  </a:cubicBezTo>
                  <a:cubicBezTo>
                    <a:pt x="20" y="25"/>
                    <a:pt x="22" y="25"/>
                    <a:pt x="23" y="25"/>
                  </a:cubicBezTo>
                  <a:cubicBezTo>
                    <a:pt x="23" y="24"/>
                    <a:pt x="23" y="23"/>
                    <a:pt x="23" y="22"/>
                  </a:cubicBezTo>
                  <a:cubicBezTo>
                    <a:pt x="22" y="22"/>
                    <a:pt x="20" y="22"/>
                    <a:pt x="19" y="22"/>
                  </a:cubicBezTo>
                  <a:close/>
                  <a:moveTo>
                    <a:pt x="25" y="22"/>
                  </a:moveTo>
                  <a:cubicBezTo>
                    <a:pt x="25" y="23"/>
                    <a:pt x="25" y="24"/>
                    <a:pt x="25" y="25"/>
                  </a:cubicBezTo>
                  <a:cubicBezTo>
                    <a:pt x="26" y="25"/>
                    <a:pt x="28" y="25"/>
                    <a:pt x="29" y="25"/>
                  </a:cubicBezTo>
                  <a:cubicBezTo>
                    <a:pt x="29" y="24"/>
                    <a:pt x="29" y="23"/>
                    <a:pt x="29" y="22"/>
                  </a:cubicBezTo>
                  <a:cubicBezTo>
                    <a:pt x="28" y="22"/>
                    <a:pt x="26" y="22"/>
                    <a:pt x="25" y="22"/>
                  </a:cubicBezTo>
                  <a:close/>
                  <a:moveTo>
                    <a:pt x="37" y="22"/>
                  </a:moveTo>
                  <a:cubicBezTo>
                    <a:pt x="37" y="23"/>
                    <a:pt x="37" y="24"/>
                    <a:pt x="37" y="25"/>
                  </a:cubicBezTo>
                  <a:cubicBezTo>
                    <a:pt x="38" y="25"/>
                    <a:pt x="40" y="25"/>
                    <a:pt x="41" y="25"/>
                  </a:cubicBezTo>
                  <a:cubicBezTo>
                    <a:pt x="41" y="24"/>
                    <a:pt x="41" y="23"/>
                    <a:pt x="41" y="22"/>
                  </a:cubicBezTo>
                  <a:cubicBezTo>
                    <a:pt x="40" y="22"/>
                    <a:pt x="38" y="22"/>
                    <a:pt x="37" y="22"/>
                  </a:cubicBezTo>
                  <a:close/>
                  <a:moveTo>
                    <a:pt x="55" y="22"/>
                  </a:moveTo>
                  <a:cubicBezTo>
                    <a:pt x="55" y="23"/>
                    <a:pt x="55" y="24"/>
                    <a:pt x="55" y="25"/>
                  </a:cubicBezTo>
                  <a:cubicBezTo>
                    <a:pt x="57" y="25"/>
                    <a:pt x="58" y="25"/>
                    <a:pt x="60" y="25"/>
                  </a:cubicBezTo>
                  <a:cubicBezTo>
                    <a:pt x="60" y="24"/>
                    <a:pt x="60" y="23"/>
                    <a:pt x="60" y="22"/>
                  </a:cubicBezTo>
                  <a:cubicBezTo>
                    <a:pt x="58" y="22"/>
                    <a:pt x="57" y="22"/>
                    <a:pt x="55" y="22"/>
                  </a:cubicBezTo>
                  <a:close/>
                  <a:moveTo>
                    <a:pt x="61" y="22"/>
                  </a:moveTo>
                  <a:cubicBezTo>
                    <a:pt x="61" y="23"/>
                    <a:pt x="61" y="24"/>
                    <a:pt x="61" y="25"/>
                  </a:cubicBezTo>
                  <a:cubicBezTo>
                    <a:pt x="63" y="25"/>
                    <a:pt x="64" y="25"/>
                    <a:pt x="66" y="25"/>
                  </a:cubicBezTo>
                  <a:cubicBezTo>
                    <a:pt x="66" y="24"/>
                    <a:pt x="66" y="23"/>
                    <a:pt x="66" y="22"/>
                  </a:cubicBezTo>
                  <a:cubicBezTo>
                    <a:pt x="64" y="22"/>
                    <a:pt x="63" y="22"/>
                    <a:pt x="61" y="22"/>
                  </a:cubicBezTo>
                  <a:close/>
                  <a:moveTo>
                    <a:pt x="79" y="22"/>
                  </a:moveTo>
                  <a:cubicBezTo>
                    <a:pt x="79" y="23"/>
                    <a:pt x="79" y="24"/>
                    <a:pt x="79" y="25"/>
                  </a:cubicBezTo>
                  <a:cubicBezTo>
                    <a:pt x="81" y="25"/>
                    <a:pt x="82" y="25"/>
                    <a:pt x="84" y="25"/>
                  </a:cubicBezTo>
                  <a:cubicBezTo>
                    <a:pt x="84" y="24"/>
                    <a:pt x="84" y="23"/>
                    <a:pt x="84" y="22"/>
                  </a:cubicBezTo>
                  <a:cubicBezTo>
                    <a:pt x="82" y="22"/>
                    <a:pt x="81" y="22"/>
                    <a:pt x="7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46" name="Rectangle 2610"/>
            <p:cNvSpPr>
              <a:spLocks noChangeArrowheads="1"/>
            </p:cNvSpPr>
            <p:nvPr/>
          </p:nvSpPr>
          <p:spPr bwMode="auto">
            <a:xfrm>
              <a:off x="-2268537" y="846137"/>
              <a:ext cx="71438" cy="309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47" name="Freeform 2611"/>
            <p:cNvSpPr>
              <a:spLocks noEditPoints="1"/>
            </p:cNvSpPr>
            <p:nvPr/>
          </p:nvSpPr>
          <p:spPr bwMode="auto">
            <a:xfrm>
              <a:off x="-2386012" y="549275"/>
              <a:ext cx="142875" cy="606425"/>
            </a:xfrm>
            <a:custGeom>
              <a:avLst/>
              <a:gdLst>
                <a:gd name="T0" fmla="*/ 0 w 44"/>
                <a:gd name="T1" fmla="*/ 46 h 186"/>
                <a:gd name="T2" fmla="*/ 4 w 44"/>
                <a:gd name="T3" fmla="*/ 17 h 186"/>
                <a:gd name="T4" fmla="*/ 38 w 44"/>
                <a:gd name="T5" fmla="*/ 17 h 186"/>
                <a:gd name="T6" fmla="*/ 44 w 44"/>
                <a:gd name="T7" fmla="*/ 56 h 186"/>
                <a:gd name="T8" fmla="*/ 10 w 44"/>
                <a:gd name="T9" fmla="*/ 46 h 186"/>
                <a:gd name="T10" fmla="*/ 10 w 44"/>
                <a:gd name="T11" fmla="*/ 37 h 186"/>
                <a:gd name="T12" fmla="*/ 6 w 44"/>
                <a:gd name="T13" fmla="*/ 37 h 186"/>
                <a:gd name="T14" fmla="*/ 14 w 44"/>
                <a:gd name="T15" fmla="*/ 37 h 186"/>
                <a:gd name="T16" fmla="*/ 19 w 44"/>
                <a:gd name="T17" fmla="*/ 37 h 186"/>
                <a:gd name="T18" fmla="*/ 23 w 44"/>
                <a:gd name="T19" fmla="*/ 37 h 186"/>
                <a:gd name="T20" fmla="*/ 27 w 44"/>
                <a:gd name="T21" fmla="*/ 37 h 186"/>
                <a:gd name="T22" fmla="*/ 31 w 44"/>
                <a:gd name="T23" fmla="*/ 37 h 186"/>
                <a:gd name="T24" fmla="*/ 35 w 44"/>
                <a:gd name="T25" fmla="*/ 37 h 186"/>
                <a:gd name="T26" fmla="*/ 40 w 44"/>
                <a:gd name="T27" fmla="*/ 37 h 186"/>
                <a:gd name="T28" fmla="*/ 6 w 44"/>
                <a:gd name="T29" fmla="*/ 46 h 186"/>
                <a:gd name="T30" fmla="*/ 14 w 44"/>
                <a:gd name="T31" fmla="*/ 46 h 186"/>
                <a:gd name="T32" fmla="*/ 19 w 44"/>
                <a:gd name="T33" fmla="*/ 46 h 186"/>
                <a:gd name="T34" fmla="*/ 23 w 44"/>
                <a:gd name="T35" fmla="*/ 46 h 186"/>
                <a:gd name="T36" fmla="*/ 27 w 44"/>
                <a:gd name="T37" fmla="*/ 46 h 186"/>
                <a:gd name="T38" fmla="*/ 31 w 44"/>
                <a:gd name="T39" fmla="*/ 46 h 186"/>
                <a:gd name="T40" fmla="*/ 35 w 44"/>
                <a:gd name="T41" fmla="*/ 46 h 186"/>
                <a:gd name="T42" fmla="*/ 40 w 44"/>
                <a:gd name="T43" fmla="*/ 46 h 186"/>
                <a:gd name="T44" fmla="*/ 30 w 44"/>
                <a:gd name="T45" fmla="*/ 62 h 186"/>
                <a:gd name="T46" fmla="*/ 12 w 44"/>
                <a:gd name="T47" fmla="*/ 62 h 186"/>
                <a:gd name="T48" fmla="*/ 12 w 44"/>
                <a:gd name="T49" fmla="*/ 59 h 186"/>
                <a:gd name="T50" fmla="*/ 39 w 44"/>
                <a:gd name="T51" fmla="*/ 59 h 186"/>
                <a:gd name="T52" fmla="*/ 12 w 44"/>
                <a:gd name="T53" fmla="*/ 66 h 186"/>
                <a:gd name="T54" fmla="*/ 12 w 44"/>
                <a:gd name="T55" fmla="*/ 69 h 186"/>
                <a:gd name="T56" fmla="*/ 12 w 44"/>
                <a:gd name="T57" fmla="*/ 75 h 186"/>
                <a:gd name="T58" fmla="*/ 12 w 44"/>
                <a:gd name="T59" fmla="*/ 78 h 186"/>
                <a:gd name="T60" fmla="*/ 12 w 44"/>
                <a:gd name="T61" fmla="*/ 82 h 186"/>
                <a:gd name="T62" fmla="*/ 12 w 44"/>
                <a:gd name="T63" fmla="*/ 85 h 186"/>
                <a:gd name="T64" fmla="*/ 12 w 44"/>
                <a:gd name="T65" fmla="*/ 88 h 186"/>
                <a:gd name="T66" fmla="*/ 12 w 44"/>
                <a:gd name="T67" fmla="*/ 98 h 186"/>
                <a:gd name="T68" fmla="*/ 39 w 44"/>
                <a:gd name="T69" fmla="*/ 98 h 186"/>
                <a:gd name="T70" fmla="*/ 30 w 44"/>
                <a:gd name="T71" fmla="*/ 98 h 186"/>
                <a:gd name="T72" fmla="*/ 21 w 44"/>
                <a:gd name="T73" fmla="*/ 98 h 186"/>
                <a:gd name="T74" fmla="*/ 30 w 44"/>
                <a:gd name="T75" fmla="*/ 94 h 186"/>
                <a:gd name="T76" fmla="*/ 21 w 44"/>
                <a:gd name="T77" fmla="*/ 94 h 186"/>
                <a:gd name="T78" fmla="*/ 39 w 44"/>
                <a:gd name="T79" fmla="*/ 91 h 186"/>
                <a:gd name="T80" fmla="*/ 30 w 44"/>
                <a:gd name="T81" fmla="*/ 91 h 186"/>
                <a:gd name="T82" fmla="*/ 21 w 44"/>
                <a:gd name="T83" fmla="*/ 91 h 186"/>
                <a:gd name="T84" fmla="*/ 30 w 44"/>
                <a:gd name="T85" fmla="*/ 88 h 186"/>
                <a:gd name="T86" fmla="*/ 21 w 44"/>
                <a:gd name="T87" fmla="*/ 88 h 186"/>
                <a:gd name="T88" fmla="*/ 39 w 44"/>
                <a:gd name="T89" fmla="*/ 85 h 186"/>
                <a:gd name="T90" fmla="*/ 30 w 44"/>
                <a:gd name="T91" fmla="*/ 85 h 186"/>
                <a:gd name="T92" fmla="*/ 21 w 44"/>
                <a:gd name="T93" fmla="*/ 85 h 186"/>
                <a:gd name="T94" fmla="*/ 39 w 44"/>
                <a:gd name="T95" fmla="*/ 82 h 186"/>
                <a:gd name="T96" fmla="*/ 21 w 44"/>
                <a:gd name="T97" fmla="*/ 82 h 186"/>
                <a:gd name="T98" fmla="*/ 30 w 44"/>
                <a:gd name="T99" fmla="*/ 78 h 186"/>
                <a:gd name="T100" fmla="*/ 21 w 44"/>
                <a:gd name="T101" fmla="*/ 78 h 186"/>
                <a:gd name="T102" fmla="*/ 39 w 44"/>
                <a:gd name="T103" fmla="*/ 75 h 186"/>
                <a:gd name="T104" fmla="*/ 30 w 44"/>
                <a:gd name="T105" fmla="*/ 75 h 186"/>
                <a:gd name="T106" fmla="*/ 21 w 44"/>
                <a:gd name="T107" fmla="*/ 75 h 186"/>
                <a:gd name="T108" fmla="*/ 39 w 44"/>
                <a:gd name="T109" fmla="*/ 72 h 186"/>
                <a:gd name="T110" fmla="*/ 30 w 44"/>
                <a:gd name="T111" fmla="*/ 72 h 186"/>
                <a:gd name="T112" fmla="*/ 39 w 44"/>
                <a:gd name="T113" fmla="*/ 69 h 186"/>
                <a:gd name="T114" fmla="*/ 21 w 44"/>
                <a:gd name="T115" fmla="*/ 69 h 186"/>
                <a:gd name="T116" fmla="*/ 39 w 44"/>
                <a:gd name="T117" fmla="*/ 66 h 186"/>
                <a:gd name="T118" fmla="*/ 30 w 44"/>
                <a:gd name="T119" fmla="*/ 66 h 186"/>
                <a:gd name="T120" fmla="*/ 21 w 44"/>
                <a:gd name="T121" fmla="*/ 66 h 186"/>
                <a:gd name="T122" fmla="*/ 39 w 44"/>
                <a:gd name="T123" fmla="*/ 62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4" h="186">
                  <a:moveTo>
                    <a:pt x="43" y="186"/>
                  </a:moveTo>
                  <a:cubicBezTo>
                    <a:pt x="1" y="186"/>
                    <a:pt x="1" y="186"/>
                    <a:pt x="1" y="186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3" y="28"/>
                    <a:pt x="5" y="27"/>
                    <a:pt x="7" y="2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40" y="27"/>
                    <a:pt x="41" y="28"/>
                    <a:pt x="43" y="29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4" y="46"/>
                    <a:pt x="44" y="46"/>
                    <a:pt x="44" y="4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3" y="186"/>
                    <a:pt x="43" y="186"/>
                    <a:pt x="43" y="186"/>
                  </a:cubicBezTo>
                  <a:close/>
                  <a:moveTo>
                    <a:pt x="8" y="42"/>
                  </a:moveTo>
                  <a:cubicBezTo>
                    <a:pt x="8" y="43"/>
                    <a:pt x="8" y="44"/>
                    <a:pt x="8" y="46"/>
                  </a:cubicBezTo>
                  <a:cubicBezTo>
                    <a:pt x="9" y="46"/>
                    <a:pt x="10" y="46"/>
                    <a:pt x="10" y="46"/>
                  </a:cubicBezTo>
                  <a:cubicBezTo>
                    <a:pt x="10" y="44"/>
                    <a:pt x="10" y="43"/>
                    <a:pt x="10" y="42"/>
                  </a:cubicBezTo>
                  <a:cubicBezTo>
                    <a:pt x="10" y="42"/>
                    <a:pt x="9" y="42"/>
                    <a:pt x="8" y="42"/>
                  </a:cubicBezTo>
                  <a:close/>
                  <a:moveTo>
                    <a:pt x="8" y="33"/>
                  </a:moveTo>
                  <a:cubicBezTo>
                    <a:pt x="8" y="35"/>
                    <a:pt x="8" y="36"/>
                    <a:pt x="8" y="37"/>
                  </a:cubicBezTo>
                  <a:cubicBezTo>
                    <a:pt x="9" y="37"/>
                    <a:pt x="10" y="37"/>
                    <a:pt x="10" y="37"/>
                  </a:cubicBezTo>
                  <a:cubicBezTo>
                    <a:pt x="10" y="36"/>
                    <a:pt x="10" y="35"/>
                    <a:pt x="10" y="33"/>
                  </a:cubicBezTo>
                  <a:cubicBezTo>
                    <a:pt x="10" y="33"/>
                    <a:pt x="9" y="33"/>
                    <a:pt x="8" y="33"/>
                  </a:cubicBezTo>
                  <a:close/>
                  <a:moveTo>
                    <a:pt x="4" y="33"/>
                  </a:moveTo>
                  <a:cubicBezTo>
                    <a:pt x="4" y="37"/>
                    <a:pt x="4" y="37"/>
                    <a:pt x="4" y="37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3" y="33"/>
                  </a:moveTo>
                  <a:cubicBezTo>
                    <a:pt x="13" y="35"/>
                    <a:pt x="13" y="36"/>
                    <a:pt x="13" y="37"/>
                  </a:cubicBezTo>
                  <a:cubicBezTo>
                    <a:pt x="13" y="37"/>
                    <a:pt x="14" y="37"/>
                    <a:pt x="14" y="37"/>
                  </a:cubicBezTo>
                  <a:cubicBezTo>
                    <a:pt x="14" y="36"/>
                    <a:pt x="14" y="35"/>
                    <a:pt x="14" y="33"/>
                  </a:cubicBezTo>
                  <a:cubicBezTo>
                    <a:pt x="14" y="33"/>
                    <a:pt x="13" y="33"/>
                    <a:pt x="13" y="33"/>
                  </a:cubicBezTo>
                  <a:close/>
                  <a:moveTo>
                    <a:pt x="17" y="33"/>
                  </a:moveTo>
                  <a:cubicBezTo>
                    <a:pt x="17" y="35"/>
                    <a:pt x="17" y="36"/>
                    <a:pt x="17" y="37"/>
                  </a:cubicBezTo>
                  <a:cubicBezTo>
                    <a:pt x="17" y="37"/>
                    <a:pt x="18" y="37"/>
                    <a:pt x="19" y="37"/>
                  </a:cubicBezTo>
                  <a:cubicBezTo>
                    <a:pt x="19" y="36"/>
                    <a:pt x="19" y="35"/>
                    <a:pt x="19" y="33"/>
                  </a:cubicBezTo>
                  <a:cubicBezTo>
                    <a:pt x="18" y="33"/>
                    <a:pt x="17" y="33"/>
                    <a:pt x="17" y="33"/>
                  </a:cubicBezTo>
                  <a:close/>
                  <a:moveTo>
                    <a:pt x="21" y="33"/>
                  </a:moveTo>
                  <a:cubicBezTo>
                    <a:pt x="21" y="35"/>
                    <a:pt x="21" y="36"/>
                    <a:pt x="21" y="37"/>
                  </a:cubicBezTo>
                  <a:cubicBezTo>
                    <a:pt x="22" y="37"/>
                    <a:pt x="22" y="37"/>
                    <a:pt x="23" y="37"/>
                  </a:cubicBezTo>
                  <a:cubicBezTo>
                    <a:pt x="23" y="36"/>
                    <a:pt x="23" y="35"/>
                    <a:pt x="23" y="33"/>
                  </a:cubicBezTo>
                  <a:cubicBezTo>
                    <a:pt x="22" y="33"/>
                    <a:pt x="22" y="33"/>
                    <a:pt x="21" y="33"/>
                  </a:cubicBezTo>
                  <a:close/>
                  <a:moveTo>
                    <a:pt x="25" y="33"/>
                  </a:moveTo>
                  <a:cubicBezTo>
                    <a:pt x="25" y="35"/>
                    <a:pt x="25" y="36"/>
                    <a:pt x="25" y="37"/>
                  </a:cubicBezTo>
                  <a:cubicBezTo>
                    <a:pt x="26" y="37"/>
                    <a:pt x="26" y="37"/>
                    <a:pt x="27" y="37"/>
                  </a:cubicBezTo>
                  <a:cubicBezTo>
                    <a:pt x="27" y="36"/>
                    <a:pt x="27" y="35"/>
                    <a:pt x="27" y="33"/>
                  </a:cubicBezTo>
                  <a:cubicBezTo>
                    <a:pt x="26" y="33"/>
                    <a:pt x="26" y="33"/>
                    <a:pt x="25" y="33"/>
                  </a:cubicBezTo>
                  <a:close/>
                  <a:moveTo>
                    <a:pt x="29" y="33"/>
                  </a:moveTo>
                  <a:cubicBezTo>
                    <a:pt x="29" y="35"/>
                    <a:pt x="29" y="36"/>
                    <a:pt x="29" y="37"/>
                  </a:cubicBezTo>
                  <a:cubicBezTo>
                    <a:pt x="30" y="37"/>
                    <a:pt x="31" y="37"/>
                    <a:pt x="31" y="37"/>
                  </a:cubicBezTo>
                  <a:cubicBezTo>
                    <a:pt x="31" y="36"/>
                    <a:pt x="31" y="35"/>
                    <a:pt x="31" y="33"/>
                  </a:cubicBezTo>
                  <a:cubicBezTo>
                    <a:pt x="31" y="33"/>
                    <a:pt x="30" y="33"/>
                    <a:pt x="29" y="33"/>
                  </a:cubicBezTo>
                  <a:close/>
                  <a:moveTo>
                    <a:pt x="34" y="33"/>
                  </a:moveTo>
                  <a:cubicBezTo>
                    <a:pt x="34" y="35"/>
                    <a:pt x="34" y="36"/>
                    <a:pt x="34" y="37"/>
                  </a:cubicBezTo>
                  <a:cubicBezTo>
                    <a:pt x="34" y="37"/>
                    <a:pt x="35" y="37"/>
                    <a:pt x="35" y="37"/>
                  </a:cubicBezTo>
                  <a:cubicBezTo>
                    <a:pt x="35" y="36"/>
                    <a:pt x="35" y="35"/>
                    <a:pt x="35" y="33"/>
                  </a:cubicBezTo>
                  <a:cubicBezTo>
                    <a:pt x="35" y="33"/>
                    <a:pt x="34" y="33"/>
                    <a:pt x="34" y="33"/>
                  </a:cubicBezTo>
                  <a:close/>
                  <a:moveTo>
                    <a:pt x="38" y="33"/>
                  </a:moveTo>
                  <a:cubicBezTo>
                    <a:pt x="38" y="37"/>
                    <a:pt x="38" y="37"/>
                    <a:pt x="38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38" y="33"/>
                    <a:pt x="38" y="33"/>
                    <a:pt x="38" y="33"/>
                  </a:cubicBezTo>
                  <a:close/>
                  <a:moveTo>
                    <a:pt x="4" y="42"/>
                  </a:moveTo>
                  <a:cubicBezTo>
                    <a:pt x="4" y="46"/>
                    <a:pt x="4" y="46"/>
                    <a:pt x="4" y="46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4" y="42"/>
                    <a:pt x="4" y="42"/>
                    <a:pt x="4" y="42"/>
                  </a:cubicBezTo>
                  <a:close/>
                  <a:moveTo>
                    <a:pt x="13" y="42"/>
                  </a:moveTo>
                  <a:cubicBezTo>
                    <a:pt x="13" y="43"/>
                    <a:pt x="13" y="44"/>
                    <a:pt x="13" y="46"/>
                  </a:cubicBezTo>
                  <a:cubicBezTo>
                    <a:pt x="13" y="46"/>
                    <a:pt x="14" y="46"/>
                    <a:pt x="14" y="46"/>
                  </a:cubicBezTo>
                  <a:cubicBezTo>
                    <a:pt x="14" y="44"/>
                    <a:pt x="14" y="43"/>
                    <a:pt x="14" y="42"/>
                  </a:cubicBezTo>
                  <a:cubicBezTo>
                    <a:pt x="14" y="42"/>
                    <a:pt x="13" y="42"/>
                    <a:pt x="13" y="42"/>
                  </a:cubicBezTo>
                  <a:close/>
                  <a:moveTo>
                    <a:pt x="17" y="42"/>
                  </a:moveTo>
                  <a:cubicBezTo>
                    <a:pt x="17" y="43"/>
                    <a:pt x="17" y="44"/>
                    <a:pt x="17" y="46"/>
                  </a:cubicBezTo>
                  <a:cubicBezTo>
                    <a:pt x="17" y="46"/>
                    <a:pt x="18" y="46"/>
                    <a:pt x="19" y="46"/>
                  </a:cubicBezTo>
                  <a:cubicBezTo>
                    <a:pt x="19" y="44"/>
                    <a:pt x="19" y="43"/>
                    <a:pt x="19" y="42"/>
                  </a:cubicBezTo>
                  <a:cubicBezTo>
                    <a:pt x="18" y="42"/>
                    <a:pt x="17" y="42"/>
                    <a:pt x="17" y="42"/>
                  </a:cubicBezTo>
                  <a:close/>
                  <a:moveTo>
                    <a:pt x="21" y="42"/>
                  </a:moveTo>
                  <a:cubicBezTo>
                    <a:pt x="21" y="43"/>
                    <a:pt x="21" y="44"/>
                    <a:pt x="21" y="46"/>
                  </a:cubicBezTo>
                  <a:cubicBezTo>
                    <a:pt x="22" y="46"/>
                    <a:pt x="22" y="46"/>
                    <a:pt x="23" y="46"/>
                  </a:cubicBezTo>
                  <a:cubicBezTo>
                    <a:pt x="23" y="44"/>
                    <a:pt x="23" y="43"/>
                    <a:pt x="23" y="42"/>
                  </a:cubicBezTo>
                  <a:cubicBezTo>
                    <a:pt x="22" y="42"/>
                    <a:pt x="22" y="42"/>
                    <a:pt x="21" y="42"/>
                  </a:cubicBezTo>
                  <a:close/>
                  <a:moveTo>
                    <a:pt x="25" y="42"/>
                  </a:moveTo>
                  <a:cubicBezTo>
                    <a:pt x="25" y="43"/>
                    <a:pt x="25" y="44"/>
                    <a:pt x="25" y="46"/>
                  </a:cubicBezTo>
                  <a:cubicBezTo>
                    <a:pt x="26" y="46"/>
                    <a:pt x="26" y="46"/>
                    <a:pt x="27" y="46"/>
                  </a:cubicBezTo>
                  <a:cubicBezTo>
                    <a:pt x="27" y="44"/>
                    <a:pt x="27" y="43"/>
                    <a:pt x="27" y="42"/>
                  </a:cubicBezTo>
                  <a:cubicBezTo>
                    <a:pt x="26" y="42"/>
                    <a:pt x="26" y="42"/>
                    <a:pt x="25" y="42"/>
                  </a:cubicBezTo>
                  <a:close/>
                  <a:moveTo>
                    <a:pt x="29" y="42"/>
                  </a:moveTo>
                  <a:cubicBezTo>
                    <a:pt x="29" y="43"/>
                    <a:pt x="29" y="44"/>
                    <a:pt x="29" y="46"/>
                  </a:cubicBezTo>
                  <a:cubicBezTo>
                    <a:pt x="30" y="46"/>
                    <a:pt x="31" y="46"/>
                    <a:pt x="31" y="46"/>
                  </a:cubicBezTo>
                  <a:cubicBezTo>
                    <a:pt x="31" y="44"/>
                    <a:pt x="31" y="43"/>
                    <a:pt x="31" y="42"/>
                  </a:cubicBezTo>
                  <a:cubicBezTo>
                    <a:pt x="31" y="42"/>
                    <a:pt x="30" y="42"/>
                    <a:pt x="29" y="42"/>
                  </a:cubicBezTo>
                  <a:close/>
                  <a:moveTo>
                    <a:pt x="34" y="42"/>
                  </a:moveTo>
                  <a:cubicBezTo>
                    <a:pt x="34" y="43"/>
                    <a:pt x="34" y="44"/>
                    <a:pt x="34" y="46"/>
                  </a:cubicBezTo>
                  <a:cubicBezTo>
                    <a:pt x="34" y="46"/>
                    <a:pt x="35" y="46"/>
                    <a:pt x="35" y="46"/>
                  </a:cubicBezTo>
                  <a:cubicBezTo>
                    <a:pt x="35" y="44"/>
                    <a:pt x="35" y="43"/>
                    <a:pt x="35" y="42"/>
                  </a:cubicBezTo>
                  <a:cubicBezTo>
                    <a:pt x="35" y="42"/>
                    <a:pt x="34" y="42"/>
                    <a:pt x="34" y="42"/>
                  </a:cubicBezTo>
                  <a:close/>
                  <a:moveTo>
                    <a:pt x="38" y="42"/>
                  </a:moveTo>
                  <a:cubicBezTo>
                    <a:pt x="38" y="46"/>
                    <a:pt x="38" y="46"/>
                    <a:pt x="38" y="46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38" y="42"/>
                    <a:pt x="38" y="42"/>
                    <a:pt x="38" y="42"/>
                  </a:cubicBezTo>
                  <a:close/>
                  <a:moveTo>
                    <a:pt x="23" y="61"/>
                  </a:moveTo>
                  <a:cubicBezTo>
                    <a:pt x="23" y="62"/>
                    <a:pt x="23" y="62"/>
                    <a:pt x="23" y="62"/>
                  </a:cubicBezTo>
                  <a:cubicBezTo>
                    <a:pt x="26" y="62"/>
                    <a:pt x="28" y="62"/>
                    <a:pt x="30" y="62"/>
                  </a:cubicBezTo>
                  <a:cubicBezTo>
                    <a:pt x="30" y="62"/>
                    <a:pt x="30" y="62"/>
                    <a:pt x="30" y="61"/>
                  </a:cubicBezTo>
                  <a:cubicBezTo>
                    <a:pt x="28" y="61"/>
                    <a:pt x="26" y="61"/>
                    <a:pt x="23" y="61"/>
                  </a:cubicBezTo>
                  <a:close/>
                  <a:moveTo>
                    <a:pt x="5" y="61"/>
                  </a:moveTo>
                  <a:cubicBezTo>
                    <a:pt x="5" y="62"/>
                    <a:pt x="5" y="62"/>
                    <a:pt x="5" y="62"/>
                  </a:cubicBezTo>
                  <a:cubicBezTo>
                    <a:pt x="8" y="62"/>
                    <a:pt x="10" y="62"/>
                    <a:pt x="12" y="62"/>
                  </a:cubicBezTo>
                  <a:cubicBezTo>
                    <a:pt x="12" y="62"/>
                    <a:pt x="12" y="62"/>
                    <a:pt x="12" y="61"/>
                  </a:cubicBezTo>
                  <a:cubicBezTo>
                    <a:pt x="10" y="61"/>
                    <a:pt x="8" y="61"/>
                    <a:pt x="5" y="61"/>
                  </a:cubicBezTo>
                  <a:close/>
                  <a:moveTo>
                    <a:pt x="5" y="58"/>
                  </a:moveTo>
                  <a:cubicBezTo>
                    <a:pt x="5" y="59"/>
                    <a:pt x="5" y="59"/>
                    <a:pt x="5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5" y="58"/>
                    <a:pt x="5" y="58"/>
                    <a:pt x="5" y="58"/>
                  </a:cubicBezTo>
                  <a:close/>
                  <a:moveTo>
                    <a:pt x="32" y="58"/>
                  </a:moveTo>
                  <a:cubicBezTo>
                    <a:pt x="32" y="59"/>
                    <a:pt x="32" y="59"/>
                    <a:pt x="32" y="5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2" y="58"/>
                    <a:pt x="32" y="58"/>
                    <a:pt x="32" y="58"/>
                  </a:cubicBezTo>
                  <a:close/>
                  <a:moveTo>
                    <a:pt x="5" y="64"/>
                  </a:moveTo>
                  <a:cubicBezTo>
                    <a:pt x="5" y="65"/>
                    <a:pt x="5" y="65"/>
                    <a:pt x="5" y="66"/>
                  </a:cubicBezTo>
                  <a:cubicBezTo>
                    <a:pt x="8" y="66"/>
                    <a:pt x="10" y="66"/>
                    <a:pt x="12" y="66"/>
                  </a:cubicBezTo>
                  <a:cubicBezTo>
                    <a:pt x="12" y="65"/>
                    <a:pt x="12" y="65"/>
                    <a:pt x="12" y="64"/>
                  </a:cubicBezTo>
                  <a:cubicBezTo>
                    <a:pt x="10" y="64"/>
                    <a:pt x="8" y="64"/>
                    <a:pt x="5" y="64"/>
                  </a:cubicBezTo>
                  <a:close/>
                  <a:moveTo>
                    <a:pt x="5" y="68"/>
                  </a:moveTo>
                  <a:cubicBezTo>
                    <a:pt x="5" y="68"/>
                    <a:pt x="5" y="68"/>
                    <a:pt x="5" y="69"/>
                  </a:cubicBezTo>
                  <a:cubicBezTo>
                    <a:pt x="8" y="69"/>
                    <a:pt x="10" y="69"/>
                    <a:pt x="12" y="69"/>
                  </a:cubicBezTo>
                  <a:cubicBezTo>
                    <a:pt x="12" y="68"/>
                    <a:pt x="12" y="68"/>
                    <a:pt x="12" y="68"/>
                  </a:cubicBezTo>
                  <a:cubicBezTo>
                    <a:pt x="10" y="68"/>
                    <a:pt x="8" y="68"/>
                    <a:pt x="5" y="68"/>
                  </a:cubicBezTo>
                  <a:close/>
                  <a:moveTo>
                    <a:pt x="5" y="74"/>
                  </a:moveTo>
                  <a:cubicBezTo>
                    <a:pt x="5" y="74"/>
                    <a:pt x="5" y="75"/>
                    <a:pt x="5" y="75"/>
                  </a:cubicBezTo>
                  <a:cubicBezTo>
                    <a:pt x="8" y="75"/>
                    <a:pt x="10" y="75"/>
                    <a:pt x="12" y="75"/>
                  </a:cubicBezTo>
                  <a:cubicBezTo>
                    <a:pt x="12" y="75"/>
                    <a:pt x="12" y="74"/>
                    <a:pt x="12" y="74"/>
                  </a:cubicBezTo>
                  <a:cubicBezTo>
                    <a:pt x="10" y="74"/>
                    <a:pt x="8" y="74"/>
                    <a:pt x="5" y="74"/>
                  </a:cubicBezTo>
                  <a:close/>
                  <a:moveTo>
                    <a:pt x="5" y="77"/>
                  </a:moveTo>
                  <a:cubicBezTo>
                    <a:pt x="5" y="78"/>
                    <a:pt x="5" y="78"/>
                    <a:pt x="5" y="78"/>
                  </a:cubicBezTo>
                  <a:cubicBezTo>
                    <a:pt x="8" y="78"/>
                    <a:pt x="10" y="78"/>
                    <a:pt x="12" y="78"/>
                  </a:cubicBezTo>
                  <a:cubicBezTo>
                    <a:pt x="12" y="78"/>
                    <a:pt x="12" y="78"/>
                    <a:pt x="12" y="77"/>
                  </a:cubicBezTo>
                  <a:cubicBezTo>
                    <a:pt x="10" y="77"/>
                    <a:pt x="8" y="77"/>
                    <a:pt x="5" y="77"/>
                  </a:cubicBezTo>
                  <a:close/>
                  <a:moveTo>
                    <a:pt x="5" y="80"/>
                  </a:moveTo>
                  <a:cubicBezTo>
                    <a:pt x="5" y="81"/>
                    <a:pt x="5" y="81"/>
                    <a:pt x="5" y="82"/>
                  </a:cubicBezTo>
                  <a:cubicBezTo>
                    <a:pt x="8" y="82"/>
                    <a:pt x="10" y="82"/>
                    <a:pt x="12" y="82"/>
                  </a:cubicBezTo>
                  <a:cubicBezTo>
                    <a:pt x="12" y="81"/>
                    <a:pt x="12" y="81"/>
                    <a:pt x="12" y="80"/>
                  </a:cubicBezTo>
                  <a:cubicBezTo>
                    <a:pt x="10" y="80"/>
                    <a:pt x="8" y="80"/>
                    <a:pt x="5" y="80"/>
                  </a:cubicBezTo>
                  <a:close/>
                  <a:moveTo>
                    <a:pt x="5" y="84"/>
                  </a:moveTo>
                  <a:cubicBezTo>
                    <a:pt x="5" y="84"/>
                    <a:pt x="5" y="84"/>
                    <a:pt x="5" y="85"/>
                  </a:cubicBezTo>
                  <a:cubicBezTo>
                    <a:pt x="8" y="85"/>
                    <a:pt x="10" y="85"/>
                    <a:pt x="12" y="85"/>
                  </a:cubicBezTo>
                  <a:cubicBezTo>
                    <a:pt x="12" y="84"/>
                    <a:pt x="12" y="84"/>
                    <a:pt x="12" y="84"/>
                  </a:cubicBezTo>
                  <a:cubicBezTo>
                    <a:pt x="10" y="84"/>
                    <a:pt x="8" y="84"/>
                    <a:pt x="5" y="84"/>
                  </a:cubicBezTo>
                  <a:close/>
                  <a:moveTo>
                    <a:pt x="5" y="87"/>
                  </a:moveTo>
                  <a:cubicBezTo>
                    <a:pt x="5" y="87"/>
                    <a:pt x="5" y="88"/>
                    <a:pt x="5" y="88"/>
                  </a:cubicBezTo>
                  <a:cubicBezTo>
                    <a:pt x="8" y="88"/>
                    <a:pt x="10" y="88"/>
                    <a:pt x="12" y="88"/>
                  </a:cubicBezTo>
                  <a:cubicBezTo>
                    <a:pt x="12" y="88"/>
                    <a:pt x="12" y="87"/>
                    <a:pt x="12" y="87"/>
                  </a:cubicBezTo>
                  <a:cubicBezTo>
                    <a:pt x="10" y="87"/>
                    <a:pt x="8" y="87"/>
                    <a:pt x="5" y="87"/>
                  </a:cubicBezTo>
                  <a:close/>
                  <a:moveTo>
                    <a:pt x="5" y="97"/>
                  </a:moveTo>
                  <a:cubicBezTo>
                    <a:pt x="5" y="98"/>
                    <a:pt x="5" y="98"/>
                    <a:pt x="5" y="98"/>
                  </a:cubicBezTo>
                  <a:cubicBezTo>
                    <a:pt x="12" y="98"/>
                    <a:pt x="12" y="98"/>
                    <a:pt x="12" y="98"/>
                  </a:cubicBezTo>
                  <a:cubicBezTo>
                    <a:pt x="12" y="97"/>
                    <a:pt x="12" y="97"/>
                    <a:pt x="12" y="97"/>
                  </a:cubicBezTo>
                  <a:cubicBezTo>
                    <a:pt x="5" y="97"/>
                    <a:pt x="5" y="97"/>
                    <a:pt x="5" y="97"/>
                  </a:cubicBezTo>
                  <a:close/>
                  <a:moveTo>
                    <a:pt x="32" y="97"/>
                  </a:moveTo>
                  <a:cubicBezTo>
                    <a:pt x="32" y="98"/>
                    <a:pt x="32" y="98"/>
                    <a:pt x="32" y="98"/>
                  </a:cubicBezTo>
                  <a:cubicBezTo>
                    <a:pt x="39" y="98"/>
                    <a:pt x="39" y="98"/>
                    <a:pt x="39" y="98"/>
                  </a:cubicBezTo>
                  <a:cubicBezTo>
                    <a:pt x="39" y="97"/>
                    <a:pt x="39" y="97"/>
                    <a:pt x="39" y="97"/>
                  </a:cubicBezTo>
                  <a:cubicBezTo>
                    <a:pt x="32" y="97"/>
                    <a:pt x="32" y="97"/>
                    <a:pt x="32" y="97"/>
                  </a:cubicBezTo>
                  <a:close/>
                  <a:moveTo>
                    <a:pt x="23" y="97"/>
                  </a:moveTo>
                  <a:cubicBezTo>
                    <a:pt x="23" y="98"/>
                    <a:pt x="23" y="98"/>
                    <a:pt x="23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30" y="97"/>
                    <a:pt x="30" y="97"/>
                    <a:pt x="30" y="97"/>
                  </a:cubicBezTo>
                  <a:cubicBezTo>
                    <a:pt x="23" y="97"/>
                    <a:pt x="23" y="97"/>
                    <a:pt x="23" y="97"/>
                  </a:cubicBezTo>
                  <a:close/>
                  <a:moveTo>
                    <a:pt x="14" y="97"/>
                  </a:moveTo>
                  <a:cubicBezTo>
                    <a:pt x="14" y="98"/>
                    <a:pt x="14" y="98"/>
                    <a:pt x="14" y="98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21" y="97"/>
                    <a:pt x="21" y="97"/>
                    <a:pt x="21" y="97"/>
                  </a:cubicBezTo>
                  <a:cubicBezTo>
                    <a:pt x="14" y="97"/>
                    <a:pt x="14" y="97"/>
                    <a:pt x="14" y="97"/>
                  </a:cubicBezTo>
                  <a:close/>
                  <a:moveTo>
                    <a:pt x="23" y="93"/>
                  </a:moveTo>
                  <a:cubicBezTo>
                    <a:pt x="23" y="94"/>
                    <a:pt x="23" y="94"/>
                    <a:pt x="23" y="94"/>
                  </a:cubicBezTo>
                  <a:cubicBezTo>
                    <a:pt x="26" y="94"/>
                    <a:pt x="28" y="94"/>
                    <a:pt x="30" y="94"/>
                  </a:cubicBezTo>
                  <a:cubicBezTo>
                    <a:pt x="30" y="94"/>
                    <a:pt x="30" y="94"/>
                    <a:pt x="30" y="93"/>
                  </a:cubicBezTo>
                  <a:cubicBezTo>
                    <a:pt x="28" y="93"/>
                    <a:pt x="26" y="93"/>
                    <a:pt x="23" y="93"/>
                  </a:cubicBezTo>
                  <a:close/>
                  <a:moveTo>
                    <a:pt x="14" y="93"/>
                  </a:moveTo>
                  <a:cubicBezTo>
                    <a:pt x="14" y="94"/>
                    <a:pt x="14" y="94"/>
                    <a:pt x="14" y="94"/>
                  </a:cubicBezTo>
                  <a:cubicBezTo>
                    <a:pt x="17" y="94"/>
                    <a:pt x="19" y="94"/>
                    <a:pt x="21" y="94"/>
                  </a:cubicBezTo>
                  <a:cubicBezTo>
                    <a:pt x="21" y="94"/>
                    <a:pt x="21" y="94"/>
                    <a:pt x="21" y="93"/>
                  </a:cubicBezTo>
                  <a:cubicBezTo>
                    <a:pt x="19" y="93"/>
                    <a:pt x="17" y="93"/>
                    <a:pt x="14" y="93"/>
                  </a:cubicBezTo>
                  <a:close/>
                  <a:moveTo>
                    <a:pt x="32" y="90"/>
                  </a:moveTo>
                  <a:cubicBezTo>
                    <a:pt x="32" y="90"/>
                    <a:pt x="32" y="91"/>
                    <a:pt x="32" y="91"/>
                  </a:cubicBezTo>
                  <a:cubicBezTo>
                    <a:pt x="35" y="91"/>
                    <a:pt x="37" y="91"/>
                    <a:pt x="39" y="91"/>
                  </a:cubicBezTo>
                  <a:cubicBezTo>
                    <a:pt x="39" y="91"/>
                    <a:pt x="39" y="90"/>
                    <a:pt x="39" y="90"/>
                  </a:cubicBezTo>
                  <a:cubicBezTo>
                    <a:pt x="37" y="90"/>
                    <a:pt x="35" y="90"/>
                    <a:pt x="32" y="90"/>
                  </a:cubicBezTo>
                  <a:close/>
                  <a:moveTo>
                    <a:pt x="23" y="90"/>
                  </a:moveTo>
                  <a:cubicBezTo>
                    <a:pt x="23" y="90"/>
                    <a:pt x="23" y="91"/>
                    <a:pt x="23" y="91"/>
                  </a:cubicBezTo>
                  <a:cubicBezTo>
                    <a:pt x="26" y="91"/>
                    <a:pt x="28" y="91"/>
                    <a:pt x="30" y="91"/>
                  </a:cubicBezTo>
                  <a:cubicBezTo>
                    <a:pt x="30" y="91"/>
                    <a:pt x="30" y="90"/>
                    <a:pt x="30" y="90"/>
                  </a:cubicBezTo>
                  <a:cubicBezTo>
                    <a:pt x="28" y="90"/>
                    <a:pt x="26" y="90"/>
                    <a:pt x="23" y="90"/>
                  </a:cubicBezTo>
                  <a:close/>
                  <a:moveTo>
                    <a:pt x="14" y="90"/>
                  </a:moveTo>
                  <a:cubicBezTo>
                    <a:pt x="14" y="90"/>
                    <a:pt x="14" y="91"/>
                    <a:pt x="14" y="91"/>
                  </a:cubicBezTo>
                  <a:cubicBezTo>
                    <a:pt x="17" y="91"/>
                    <a:pt x="19" y="91"/>
                    <a:pt x="21" y="91"/>
                  </a:cubicBezTo>
                  <a:cubicBezTo>
                    <a:pt x="21" y="91"/>
                    <a:pt x="21" y="90"/>
                    <a:pt x="21" y="90"/>
                  </a:cubicBezTo>
                  <a:cubicBezTo>
                    <a:pt x="19" y="90"/>
                    <a:pt x="17" y="90"/>
                    <a:pt x="14" y="90"/>
                  </a:cubicBezTo>
                  <a:close/>
                  <a:moveTo>
                    <a:pt x="23" y="87"/>
                  </a:moveTo>
                  <a:cubicBezTo>
                    <a:pt x="23" y="87"/>
                    <a:pt x="23" y="88"/>
                    <a:pt x="23" y="88"/>
                  </a:cubicBezTo>
                  <a:cubicBezTo>
                    <a:pt x="26" y="88"/>
                    <a:pt x="28" y="88"/>
                    <a:pt x="30" y="88"/>
                  </a:cubicBezTo>
                  <a:cubicBezTo>
                    <a:pt x="30" y="88"/>
                    <a:pt x="30" y="87"/>
                    <a:pt x="30" y="87"/>
                  </a:cubicBezTo>
                  <a:cubicBezTo>
                    <a:pt x="28" y="87"/>
                    <a:pt x="26" y="87"/>
                    <a:pt x="23" y="87"/>
                  </a:cubicBezTo>
                  <a:close/>
                  <a:moveTo>
                    <a:pt x="14" y="87"/>
                  </a:moveTo>
                  <a:cubicBezTo>
                    <a:pt x="14" y="87"/>
                    <a:pt x="14" y="88"/>
                    <a:pt x="14" y="88"/>
                  </a:cubicBezTo>
                  <a:cubicBezTo>
                    <a:pt x="17" y="88"/>
                    <a:pt x="19" y="88"/>
                    <a:pt x="21" y="88"/>
                  </a:cubicBezTo>
                  <a:cubicBezTo>
                    <a:pt x="21" y="88"/>
                    <a:pt x="21" y="87"/>
                    <a:pt x="21" y="87"/>
                  </a:cubicBezTo>
                  <a:cubicBezTo>
                    <a:pt x="19" y="87"/>
                    <a:pt x="17" y="87"/>
                    <a:pt x="14" y="87"/>
                  </a:cubicBezTo>
                  <a:close/>
                  <a:moveTo>
                    <a:pt x="32" y="84"/>
                  </a:moveTo>
                  <a:cubicBezTo>
                    <a:pt x="32" y="84"/>
                    <a:pt x="32" y="84"/>
                    <a:pt x="32" y="85"/>
                  </a:cubicBezTo>
                  <a:cubicBezTo>
                    <a:pt x="35" y="85"/>
                    <a:pt x="37" y="85"/>
                    <a:pt x="39" y="85"/>
                  </a:cubicBezTo>
                  <a:cubicBezTo>
                    <a:pt x="39" y="84"/>
                    <a:pt x="39" y="84"/>
                    <a:pt x="39" y="84"/>
                  </a:cubicBezTo>
                  <a:cubicBezTo>
                    <a:pt x="37" y="84"/>
                    <a:pt x="35" y="84"/>
                    <a:pt x="32" y="84"/>
                  </a:cubicBezTo>
                  <a:close/>
                  <a:moveTo>
                    <a:pt x="23" y="84"/>
                  </a:moveTo>
                  <a:cubicBezTo>
                    <a:pt x="23" y="84"/>
                    <a:pt x="23" y="84"/>
                    <a:pt x="23" y="85"/>
                  </a:cubicBezTo>
                  <a:cubicBezTo>
                    <a:pt x="26" y="85"/>
                    <a:pt x="28" y="85"/>
                    <a:pt x="30" y="85"/>
                  </a:cubicBezTo>
                  <a:cubicBezTo>
                    <a:pt x="30" y="84"/>
                    <a:pt x="30" y="84"/>
                    <a:pt x="30" y="84"/>
                  </a:cubicBezTo>
                  <a:cubicBezTo>
                    <a:pt x="28" y="84"/>
                    <a:pt x="26" y="84"/>
                    <a:pt x="23" y="84"/>
                  </a:cubicBezTo>
                  <a:close/>
                  <a:moveTo>
                    <a:pt x="14" y="84"/>
                  </a:moveTo>
                  <a:cubicBezTo>
                    <a:pt x="14" y="84"/>
                    <a:pt x="14" y="84"/>
                    <a:pt x="14" y="85"/>
                  </a:cubicBezTo>
                  <a:cubicBezTo>
                    <a:pt x="17" y="85"/>
                    <a:pt x="19" y="85"/>
                    <a:pt x="21" y="85"/>
                  </a:cubicBezTo>
                  <a:cubicBezTo>
                    <a:pt x="21" y="84"/>
                    <a:pt x="21" y="84"/>
                    <a:pt x="21" y="84"/>
                  </a:cubicBezTo>
                  <a:cubicBezTo>
                    <a:pt x="19" y="84"/>
                    <a:pt x="17" y="84"/>
                    <a:pt x="14" y="84"/>
                  </a:cubicBezTo>
                  <a:close/>
                  <a:moveTo>
                    <a:pt x="32" y="80"/>
                  </a:moveTo>
                  <a:cubicBezTo>
                    <a:pt x="32" y="81"/>
                    <a:pt x="32" y="81"/>
                    <a:pt x="32" y="82"/>
                  </a:cubicBezTo>
                  <a:cubicBezTo>
                    <a:pt x="35" y="82"/>
                    <a:pt x="37" y="82"/>
                    <a:pt x="39" y="82"/>
                  </a:cubicBezTo>
                  <a:cubicBezTo>
                    <a:pt x="39" y="81"/>
                    <a:pt x="39" y="81"/>
                    <a:pt x="39" y="80"/>
                  </a:cubicBezTo>
                  <a:cubicBezTo>
                    <a:pt x="37" y="80"/>
                    <a:pt x="35" y="80"/>
                    <a:pt x="32" y="80"/>
                  </a:cubicBezTo>
                  <a:close/>
                  <a:moveTo>
                    <a:pt x="14" y="80"/>
                  </a:moveTo>
                  <a:cubicBezTo>
                    <a:pt x="14" y="81"/>
                    <a:pt x="14" y="81"/>
                    <a:pt x="14" y="82"/>
                  </a:cubicBezTo>
                  <a:cubicBezTo>
                    <a:pt x="17" y="82"/>
                    <a:pt x="19" y="82"/>
                    <a:pt x="21" y="82"/>
                  </a:cubicBezTo>
                  <a:cubicBezTo>
                    <a:pt x="21" y="81"/>
                    <a:pt x="21" y="81"/>
                    <a:pt x="21" y="80"/>
                  </a:cubicBezTo>
                  <a:cubicBezTo>
                    <a:pt x="19" y="80"/>
                    <a:pt x="17" y="80"/>
                    <a:pt x="14" y="80"/>
                  </a:cubicBezTo>
                  <a:close/>
                  <a:moveTo>
                    <a:pt x="23" y="77"/>
                  </a:moveTo>
                  <a:cubicBezTo>
                    <a:pt x="23" y="78"/>
                    <a:pt x="23" y="78"/>
                    <a:pt x="23" y="78"/>
                  </a:cubicBezTo>
                  <a:cubicBezTo>
                    <a:pt x="26" y="78"/>
                    <a:pt x="28" y="78"/>
                    <a:pt x="30" y="78"/>
                  </a:cubicBezTo>
                  <a:cubicBezTo>
                    <a:pt x="30" y="78"/>
                    <a:pt x="30" y="78"/>
                    <a:pt x="30" y="77"/>
                  </a:cubicBezTo>
                  <a:cubicBezTo>
                    <a:pt x="28" y="77"/>
                    <a:pt x="26" y="77"/>
                    <a:pt x="23" y="77"/>
                  </a:cubicBezTo>
                  <a:close/>
                  <a:moveTo>
                    <a:pt x="14" y="77"/>
                  </a:moveTo>
                  <a:cubicBezTo>
                    <a:pt x="14" y="78"/>
                    <a:pt x="14" y="78"/>
                    <a:pt x="14" y="78"/>
                  </a:cubicBezTo>
                  <a:cubicBezTo>
                    <a:pt x="17" y="78"/>
                    <a:pt x="19" y="78"/>
                    <a:pt x="21" y="78"/>
                  </a:cubicBezTo>
                  <a:cubicBezTo>
                    <a:pt x="21" y="78"/>
                    <a:pt x="21" y="78"/>
                    <a:pt x="21" y="77"/>
                  </a:cubicBezTo>
                  <a:cubicBezTo>
                    <a:pt x="19" y="77"/>
                    <a:pt x="17" y="77"/>
                    <a:pt x="14" y="77"/>
                  </a:cubicBezTo>
                  <a:close/>
                  <a:moveTo>
                    <a:pt x="32" y="74"/>
                  </a:moveTo>
                  <a:cubicBezTo>
                    <a:pt x="32" y="74"/>
                    <a:pt x="32" y="75"/>
                    <a:pt x="32" y="75"/>
                  </a:cubicBezTo>
                  <a:cubicBezTo>
                    <a:pt x="35" y="75"/>
                    <a:pt x="37" y="75"/>
                    <a:pt x="39" y="75"/>
                  </a:cubicBezTo>
                  <a:cubicBezTo>
                    <a:pt x="39" y="75"/>
                    <a:pt x="39" y="74"/>
                    <a:pt x="39" y="74"/>
                  </a:cubicBezTo>
                  <a:cubicBezTo>
                    <a:pt x="37" y="74"/>
                    <a:pt x="35" y="74"/>
                    <a:pt x="32" y="74"/>
                  </a:cubicBezTo>
                  <a:close/>
                  <a:moveTo>
                    <a:pt x="23" y="74"/>
                  </a:moveTo>
                  <a:cubicBezTo>
                    <a:pt x="23" y="74"/>
                    <a:pt x="23" y="75"/>
                    <a:pt x="23" y="75"/>
                  </a:cubicBezTo>
                  <a:cubicBezTo>
                    <a:pt x="26" y="75"/>
                    <a:pt x="28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28" y="74"/>
                    <a:pt x="26" y="74"/>
                    <a:pt x="23" y="74"/>
                  </a:cubicBezTo>
                  <a:close/>
                  <a:moveTo>
                    <a:pt x="14" y="74"/>
                  </a:moveTo>
                  <a:cubicBezTo>
                    <a:pt x="14" y="74"/>
                    <a:pt x="14" y="75"/>
                    <a:pt x="14" y="75"/>
                  </a:cubicBezTo>
                  <a:cubicBezTo>
                    <a:pt x="17" y="75"/>
                    <a:pt x="19" y="75"/>
                    <a:pt x="21" y="75"/>
                  </a:cubicBezTo>
                  <a:cubicBezTo>
                    <a:pt x="21" y="75"/>
                    <a:pt x="21" y="74"/>
                    <a:pt x="21" y="74"/>
                  </a:cubicBezTo>
                  <a:cubicBezTo>
                    <a:pt x="19" y="74"/>
                    <a:pt x="17" y="74"/>
                    <a:pt x="14" y="74"/>
                  </a:cubicBezTo>
                  <a:close/>
                  <a:moveTo>
                    <a:pt x="32" y="71"/>
                  </a:moveTo>
                  <a:cubicBezTo>
                    <a:pt x="32" y="71"/>
                    <a:pt x="32" y="72"/>
                    <a:pt x="32" y="72"/>
                  </a:cubicBezTo>
                  <a:cubicBezTo>
                    <a:pt x="35" y="72"/>
                    <a:pt x="37" y="72"/>
                    <a:pt x="39" y="72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7" y="71"/>
                    <a:pt x="35" y="71"/>
                    <a:pt x="32" y="71"/>
                  </a:cubicBezTo>
                  <a:close/>
                  <a:moveTo>
                    <a:pt x="23" y="71"/>
                  </a:moveTo>
                  <a:cubicBezTo>
                    <a:pt x="23" y="71"/>
                    <a:pt x="23" y="72"/>
                    <a:pt x="23" y="72"/>
                  </a:cubicBezTo>
                  <a:cubicBezTo>
                    <a:pt x="26" y="72"/>
                    <a:pt x="28" y="72"/>
                    <a:pt x="30" y="72"/>
                  </a:cubicBezTo>
                  <a:cubicBezTo>
                    <a:pt x="30" y="72"/>
                    <a:pt x="30" y="71"/>
                    <a:pt x="30" y="71"/>
                  </a:cubicBezTo>
                  <a:cubicBezTo>
                    <a:pt x="28" y="71"/>
                    <a:pt x="26" y="71"/>
                    <a:pt x="23" y="71"/>
                  </a:cubicBezTo>
                  <a:close/>
                  <a:moveTo>
                    <a:pt x="32" y="68"/>
                  </a:moveTo>
                  <a:cubicBezTo>
                    <a:pt x="32" y="68"/>
                    <a:pt x="32" y="68"/>
                    <a:pt x="32" y="69"/>
                  </a:cubicBezTo>
                  <a:cubicBezTo>
                    <a:pt x="35" y="69"/>
                    <a:pt x="37" y="69"/>
                    <a:pt x="39" y="69"/>
                  </a:cubicBezTo>
                  <a:cubicBezTo>
                    <a:pt x="39" y="68"/>
                    <a:pt x="39" y="68"/>
                    <a:pt x="39" y="68"/>
                  </a:cubicBezTo>
                  <a:cubicBezTo>
                    <a:pt x="37" y="68"/>
                    <a:pt x="35" y="68"/>
                    <a:pt x="32" y="68"/>
                  </a:cubicBezTo>
                  <a:close/>
                  <a:moveTo>
                    <a:pt x="14" y="68"/>
                  </a:moveTo>
                  <a:cubicBezTo>
                    <a:pt x="14" y="68"/>
                    <a:pt x="14" y="68"/>
                    <a:pt x="14" y="69"/>
                  </a:cubicBezTo>
                  <a:cubicBezTo>
                    <a:pt x="17" y="69"/>
                    <a:pt x="19" y="69"/>
                    <a:pt x="21" y="69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19" y="68"/>
                    <a:pt x="17" y="68"/>
                    <a:pt x="14" y="68"/>
                  </a:cubicBezTo>
                  <a:close/>
                  <a:moveTo>
                    <a:pt x="32" y="64"/>
                  </a:moveTo>
                  <a:cubicBezTo>
                    <a:pt x="32" y="65"/>
                    <a:pt x="32" y="65"/>
                    <a:pt x="32" y="66"/>
                  </a:cubicBezTo>
                  <a:cubicBezTo>
                    <a:pt x="35" y="66"/>
                    <a:pt x="37" y="66"/>
                    <a:pt x="39" y="66"/>
                  </a:cubicBezTo>
                  <a:cubicBezTo>
                    <a:pt x="39" y="65"/>
                    <a:pt x="39" y="65"/>
                    <a:pt x="39" y="64"/>
                  </a:cubicBezTo>
                  <a:cubicBezTo>
                    <a:pt x="37" y="64"/>
                    <a:pt x="35" y="64"/>
                    <a:pt x="32" y="64"/>
                  </a:cubicBezTo>
                  <a:close/>
                  <a:moveTo>
                    <a:pt x="23" y="64"/>
                  </a:moveTo>
                  <a:cubicBezTo>
                    <a:pt x="23" y="65"/>
                    <a:pt x="23" y="65"/>
                    <a:pt x="23" y="66"/>
                  </a:cubicBezTo>
                  <a:cubicBezTo>
                    <a:pt x="26" y="66"/>
                    <a:pt x="28" y="66"/>
                    <a:pt x="30" y="66"/>
                  </a:cubicBezTo>
                  <a:cubicBezTo>
                    <a:pt x="30" y="65"/>
                    <a:pt x="30" y="65"/>
                    <a:pt x="30" y="64"/>
                  </a:cubicBezTo>
                  <a:cubicBezTo>
                    <a:pt x="28" y="64"/>
                    <a:pt x="26" y="64"/>
                    <a:pt x="23" y="64"/>
                  </a:cubicBezTo>
                  <a:close/>
                  <a:moveTo>
                    <a:pt x="14" y="64"/>
                  </a:moveTo>
                  <a:cubicBezTo>
                    <a:pt x="14" y="65"/>
                    <a:pt x="14" y="65"/>
                    <a:pt x="14" y="66"/>
                  </a:cubicBezTo>
                  <a:cubicBezTo>
                    <a:pt x="17" y="66"/>
                    <a:pt x="19" y="66"/>
                    <a:pt x="21" y="66"/>
                  </a:cubicBezTo>
                  <a:cubicBezTo>
                    <a:pt x="21" y="65"/>
                    <a:pt x="21" y="65"/>
                    <a:pt x="21" y="64"/>
                  </a:cubicBezTo>
                  <a:cubicBezTo>
                    <a:pt x="19" y="64"/>
                    <a:pt x="17" y="64"/>
                    <a:pt x="14" y="64"/>
                  </a:cubicBezTo>
                  <a:close/>
                  <a:moveTo>
                    <a:pt x="32" y="61"/>
                  </a:moveTo>
                  <a:cubicBezTo>
                    <a:pt x="32" y="62"/>
                    <a:pt x="32" y="62"/>
                    <a:pt x="32" y="62"/>
                  </a:cubicBezTo>
                  <a:cubicBezTo>
                    <a:pt x="35" y="62"/>
                    <a:pt x="37" y="62"/>
                    <a:pt x="39" y="62"/>
                  </a:cubicBezTo>
                  <a:cubicBezTo>
                    <a:pt x="39" y="62"/>
                    <a:pt x="39" y="62"/>
                    <a:pt x="39" y="61"/>
                  </a:cubicBezTo>
                  <a:cubicBezTo>
                    <a:pt x="37" y="61"/>
                    <a:pt x="35" y="61"/>
                    <a:pt x="32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48" name="Rectangle 2612"/>
            <p:cNvSpPr>
              <a:spLocks noChangeArrowheads="1"/>
            </p:cNvSpPr>
            <p:nvPr/>
          </p:nvSpPr>
          <p:spPr bwMode="auto">
            <a:xfrm>
              <a:off x="-2405062" y="882650"/>
              <a:ext cx="41275" cy="273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49" name="Freeform 2613"/>
            <p:cNvSpPr>
              <a:spLocks noEditPoints="1"/>
            </p:cNvSpPr>
            <p:nvPr/>
          </p:nvSpPr>
          <p:spPr bwMode="auto">
            <a:xfrm>
              <a:off x="-2608262" y="571500"/>
              <a:ext cx="206375" cy="584200"/>
            </a:xfrm>
            <a:custGeom>
              <a:avLst/>
              <a:gdLst>
                <a:gd name="T0" fmla="*/ 18 w 63"/>
                <a:gd name="T1" fmla="*/ 45 h 179"/>
                <a:gd name="T2" fmla="*/ 48 w 63"/>
                <a:gd name="T3" fmla="*/ 13 h 179"/>
                <a:gd name="T4" fmla="*/ 11 w 63"/>
                <a:gd name="T5" fmla="*/ 149 h 179"/>
                <a:gd name="T6" fmla="*/ 22 w 63"/>
                <a:gd name="T7" fmla="*/ 151 h 179"/>
                <a:gd name="T8" fmla="*/ 36 w 63"/>
                <a:gd name="T9" fmla="*/ 149 h 179"/>
                <a:gd name="T10" fmla="*/ 52 w 63"/>
                <a:gd name="T11" fmla="*/ 151 h 179"/>
                <a:gd name="T12" fmla="*/ 45 w 63"/>
                <a:gd name="T13" fmla="*/ 36 h 179"/>
                <a:gd name="T14" fmla="*/ 41 w 63"/>
                <a:gd name="T15" fmla="*/ 41 h 179"/>
                <a:gd name="T16" fmla="*/ 56 w 63"/>
                <a:gd name="T17" fmla="*/ 43 h 179"/>
                <a:gd name="T18" fmla="*/ 41 w 63"/>
                <a:gd name="T19" fmla="*/ 46 h 179"/>
                <a:gd name="T20" fmla="*/ 36 w 63"/>
                <a:gd name="T21" fmla="*/ 54 h 179"/>
                <a:gd name="T22" fmla="*/ 51 w 63"/>
                <a:gd name="T23" fmla="*/ 51 h 179"/>
                <a:gd name="T24" fmla="*/ 52 w 63"/>
                <a:gd name="T25" fmla="*/ 56 h 179"/>
                <a:gd name="T26" fmla="*/ 40 w 63"/>
                <a:gd name="T27" fmla="*/ 64 h 179"/>
                <a:gd name="T28" fmla="*/ 47 w 63"/>
                <a:gd name="T29" fmla="*/ 61 h 179"/>
                <a:gd name="T30" fmla="*/ 24 w 63"/>
                <a:gd name="T31" fmla="*/ 69 h 179"/>
                <a:gd name="T32" fmla="*/ 45 w 63"/>
                <a:gd name="T33" fmla="*/ 67 h 179"/>
                <a:gd name="T34" fmla="*/ 18 w 63"/>
                <a:gd name="T35" fmla="*/ 72 h 179"/>
                <a:gd name="T36" fmla="*/ 45 w 63"/>
                <a:gd name="T37" fmla="*/ 74 h 179"/>
                <a:gd name="T38" fmla="*/ 52 w 63"/>
                <a:gd name="T39" fmla="*/ 72 h 179"/>
                <a:gd name="T40" fmla="*/ 18 w 63"/>
                <a:gd name="T41" fmla="*/ 79 h 179"/>
                <a:gd name="T42" fmla="*/ 40 w 63"/>
                <a:gd name="T43" fmla="*/ 77 h 179"/>
                <a:gd name="T44" fmla="*/ 52 w 63"/>
                <a:gd name="T45" fmla="*/ 77 h 179"/>
                <a:gd name="T46" fmla="*/ 10 w 63"/>
                <a:gd name="T47" fmla="*/ 85 h 179"/>
                <a:gd name="T48" fmla="*/ 24 w 63"/>
                <a:gd name="T49" fmla="*/ 82 h 179"/>
                <a:gd name="T50" fmla="*/ 47 w 63"/>
                <a:gd name="T51" fmla="*/ 85 h 179"/>
                <a:gd name="T52" fmla="*/ 16 w 63"/>
                <a:gd name="T53" fmla="*/ 87 h 179"/>
                <a:gd name="T54" fmla="*/ 36 w 63"/>
                <a:gd name="T55" fmla="*/ 87 h 179"/>
                <a:gd name="T56" fmla="*/ 56 w 63"/>
                <a:gd name="T57" fmla="*/ 90 h 179"/>
                <a:gd name="T58" fmla="*/ 18 w 63"/>
                <a:gd name="T59" fmla="*/ 92 h 179"/>
                <a:gd name="T60" fmla="*/ 47 w 63"/>
                <a:gd name="T61" fmla="*/ 95 h 179"/>
                <a:gd name="T62" fmla="*/ 16 w 63"/>
                <a:gd name="T63" fmla="*/ 97 h 179"/>
                <a:gd name="T64" fmla="*/ 24 w 63"/>
                <a:gd name="T65" fmla="*/ 97 h 179"/>
                <a:gd name="T66" fmla="*/ 45 w 63"/>
                <a:gd name="T67" fmla="*/ 100 h 179"/>
                <a:gd name="T68" fmla="*/ 52 w 63"/>
                <a:gd name="T69" fmla="*/ 97 h 179"/>
                <a:gd name="T70" fmla="*/ 18 w 63"/>
                <a:gd name="T71" fmla="*/ 105 h 179"/>
                <a:gd name="T72" fmla="*/ 40 w 63"/>
                <a:gd name="T73" fmla="*/ 102 h 179"/>
                <a:gd name="T74" fmla="*/ 52 w 63"/>
                <a:gd name="T75" fmla="*/ 102 h 179"/>
                <a:gd name="T76" fmla="*/ 10 w 63"/>
                <a:gd name="T77" fmla="*/ 110 h 179"/>
                <a:gd name="T78" fmla="*/ 24 w 63"/>
                <a:gd name="T79" fmla="*/ 108 h 179"/>
                <a:gd name="T80" fmla="*/ 47 w 63"/>
                <a:gd name="T81" fmla="*/ 110 h 179"/>
                <a:gd name="T82" fmla="*/ 16 w 63"/>
                <a:gd name="T83" fmla="*/ 113 h 179"/>
                <a:gd name="T84" fmla="*/ 24 w 63"/>
                <a:gd name="T85" fmla="*/ 113 h 179"/>
                <a:gd name="T86" fmla="*/ 45 w 63"/>
                <a:gd name="T87" fmla="*/ 115 h 179"/>
                <a:gd name="T88" fmla="*/ 52 w 63"/>
                <a:gd name="T89" fmla="*/ 113 h 179"/>
                <a:gd name="T90" fmla="*/ 24 w 63"/>
                <a:gd name="T91" fmla="*/ 121 h 179"/>
                <a:gd name="T92" fmla="*/ 45 w 63"/>
                <a:gd name="T93" fmla="*/ 118 h 179"/>
                <a:gd name="T94" fmla="*/ 5 w 63"/>
                <a:gd name="T95" fmla="*/ 123 h 179"/>
                <a:gd name="T96" fmla="*/ 28 w 63"/>
                <a:gd name="T97" fmla="*/ 126 h 179"/>
                <a:gd name="T98" fmla="*/ 47 w 63"/>
                <a:gd name="T99" fmla="*/ 123 h 179"/>
                <a:gd name="T100" fmla="*/ 5 w 63"/>
                <a:gd name="T101" fmla="*/ 131 h 179"/>
                <a:gd name="T102" fmla="*/ 28 w 63"/>
                <a:gd name="T103" fmla="*/ 128 h 179"/>
                <a:gd name="T104" fmla="*/ 47 w 63"/>
                <a:gd name="T105" fmla="*/ 128 h 179"/>
                <a:gd name="T106" fmla="*/ 16 w 63"/>
                <a:gd name="T107" fmla="*/ 136 h 179"/>
                <a:gd name="T108" fmla="*/ 18 w 63"/>
                <a:gd name="T109" fmla="*/ 133 h 179"/>
                <a:gd name="T110" fmla="*/ 47 w 63"/>
                <a:gd name="T111" fmla="*/ 136 h 179"/>
                <a:gd name="T112" fmla="*/ 16 w 63"/>
                <a:gd name="T113" fmla="*/ 138 h 179"/>
                <a:gd name="T114" fmla="*/ 36 w 63"/>
                <a:gd name="T115" fmla="*/ 138 h 179"/>
                <a:gd name="T116" fmla="*/ 51 w 63"/>
                <a:gd name="T117" fmla="*/ 141 h 179"/>
                <a:gd name="T118" fmla="*/ 11 w 63"/>
                <a:gd name="T119" fmla="*/ 144 h 179"/>
                <a:gd name="T120" fmla="*/ 24 w 63"/>
                <a:gd name="T121" fmla="*/ 146 h 179"/>
                <a:gd name="T122" fmla="*/ 51 w 63"/>
                <a:gd name="T123" fmla="*/ 14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" h="179">
                  <a:moveTo>
                    <a:pt x="63" y="179"/>
                  </a:moveTo>
                  <a:cubicBezTo>
                    <a:pt x="38" y="179"/>
                    <a:pt x="38" y="179"/>
                    <a:pt x="38" y="179"/>
                  </a:cubicBezTo>
                  <a:cubicBezTo>
                    <a:pt x="28" y="179"/>
                    <a:pt x="28" y="179"/>
                    <a:pt x="28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63" y="26"/>
                    <a:pt x="63" y="26"/>
                    <a:pt x="63" y="26"/>
                  </a:cubicBezTo>
                  <a:cubicBezTo>
                    <a:pt x="63" y="179"/>
                    <a:pt x="63" y="179"/>
                    <a:pt x="63" y="179"/>
                  </a:cubicBezTo>
                  <a:close/>
                  <a:moveTo>
                    <a:pt x="41" y="31"/>
                  </a:moveTo>
                  <a:cubicBezTo>
                    <a:pt x="41" y="31"/>
                    <a:pt x="41" y="32"/>
                    <a:pt x="41" y="33"/>
                  </a:cubicBezTo>
                  <a:cubicBezTo>
                    <a:pt x="42" y="33"/>
                    <a:pt x="44" y="33"/>
                    <a:pt x="45" y="33"/>
                  </a:cubicBezTo>
                  <a:cubicBezTo>
                    <a:pt x="45" y="32"/>
                    <a:pt x="45" y="31"/>
                    <a:pt x="45" y="31"/>
                  </a:cubicBezTo>
                  <a:cubicBezTo>
                    <a:pt x="44" y="31"/>
                    <a:pt x="42" y="31"/>
                    <a:pt x="41" y="31"/>
                  </a:cubicBezTo>
                  <a:close/>
                  <a:moveTo>
                    <a:pt x="11" y="149"/>
                  </a:moveTo>
                  <a:cubicBezTo>
                    <a:pt x="11" y="150"/>
                    <a:pt x="11" y="150"/>
                    <a:pt x="11" y="151"/>
                  </a:cubicBezTo>
                  <a:cubicBezTo>
                    <a:pt x="13" y="151"/>
                    <a:pt x="14" y="151"/>
                    <a:pt x="16" y="151"/>
                  </a:cubicBezTo>
                  <a:cubicBezTo>
                    <a:pt x="16" y="150"/>
                    <a:pt x="16" y="150"/>
                    <a:pt x="16" y="149"/>
                  </a:cubicBezTo>
                  <a:cubicBezTo>
                    <a:pt x="14" y="149"/>
                    <a:pt x="13" y="149"/>
                    <a:pt x="11" y="149"/>
                  </a:cubicBezTo>
                  <a:close/>
                  <a:moveTo>
                    <a:pt x="5" y="149"/>
                  </a:moveTo>
                  <a:cubicBezTo>
                    <a:pt x="5" y="151"/>
                    <a:pt x="5" y="151"/>
                    <a:pt x="5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5" y="149"/>
                    <a:pt x="5" y="149"/>
                    <a:pt x="5" y="149"/>
                  </a:cubicBezTo>
                  <a:close/>
                  <a:moveTo>
                    <a:pt x="18" y="149"/>
                  </a:moveTo>
                  <a:cubicBezTo>
                    <a:pt x="18" y="150"/>
                    <a:pt x="18" y="150"/>
                    <a:pt x="18" y="151"/>
                  </a:cubicBezTo>
                  <a:cubicBezTo>
                    <a:pt x="19" y="151"/>
                    <a:pt x="20" y="151"/>
                    <a:pt x="22" y="151"/>
                  </a:cubicBezTo>
                  <a:cubicBezTo>
                    <a:pt x="22" y="150"/>
                    <a:pt x="22" y="150"/>
                    <a:pt x="22" y="149"/>
                  </a:cubicBezTo>
                  <a:cubicBezTo>
                    <a:pt x="20" y="149"/>
                    <a:pt x="19" y="149"/>
                    <a:pt x="18" y="149"/>
                  </a:cubicBezTo>
                  <a:close/>
                  <a:moveTo>
                    <a:pt x="24" y="149"/>
                  </a:moveTo>
                  <a:cubicBezTo>
                    <a:pt x="24" y="150"/>
                    <a:pt x="24" y="150"/>
                    <a:pt x="24" y="151"/>
                  </a:cubicBezTo>
                  <a:cubicBezTo>
                    <a:pt x="25" y="151"/>
                    <a:pt x="26" y="151"/>
                    <a:pt x="28" y="151"/>
                  </a:cubicBezTo>
                  <a:cubicBezTo>
                    <a:pt x="28" y="150"/>
                    <a:pt x="28" y="150"/>
                    <a:pt x="28" y="149"/>
                  </a:cubicBezTo>
                  <a:cubicBezTo>
                    <a:pt x="26" y="149"/>
                    <a:pt x="25" y="149"/>
                    <a:pt x="24" y="149"/>
                  </a:cubicBezTo>
                  <a:close/>
                  <a:moveTo>
                    <a:pt x="36" y="149"/>
                  </a:moveTo>
                  <a:cubicBezTo>
                    <a:pt x="36" y="150"/>
                    <a:pt x="36" y="150"/>
                    <a:pt x="36" y="151"/>
                  </a:cubicBezTo>
                  <a:cubicBezTo>
                    <a:pt x="37" y="151"/>
                    <a:pt x="38" y="151"/>
                    <a:pt x="40" y="151"/>
                  </a:cubicBezTo>
                  <a:cubicBezTo>
                    <a:pt x="40" y="150"/>
                    <a:pt x="40" y="150"/>
                    <a:pt x="40" y="149"/>
                  </a:cubicBezTo>
                  <a:cubicBezTo>
                    <a:pt x="38" y="149"/>
                    <a:pt x="37" y="149"/>
                    <a:pt x="36" y="149"/>
                  </a:cubicBezTo>
                  <a:close/>
                  <a:moveTo>
                    <a:pt x="41" y="149"/>
                  </a:moveTo>
                  <a:cubicBezTo>
                    <a:pt x="41" y="150"/>
                    <a:pt x="41" y="150"/>
                    <a:pt x="41" y="151"/>
                  </a:cubicBezTo>
                  <a:cubicBezTo>
                    <a:pt x="42" y="151"/>
                    <a:pt x="44" y="151"/>
                    <a:pt x="45" y="151"/>
                  </a:cubicBezTo>
                  <a:cubicBezTo>
                    <a:pt x="45" y="150"/>
                    <a:pt x="45" y="150"/>
                    <a:pt x="45" y="149"/>
                  </a:cubicBezTo>
                  <a:cubicBezTo>
                    <a:pt x="44" y="149"/>
                    <a:pt x="42" y="149"/>
                    <a:pt x="41" y="149"/>
                  </a:cubicBezTo>
                  <a:close/>
                  <a:moveTo>
                    <a:pt x="47" y="149"/>
                  </a:moveTo>
                  <a:cubicBezTo>
                    <a:pt x="47" y="150"/>
                    <a:pt x="47" y="150"/>
                    <a:pt x="47" y="151"/>
                  </a:cubicBezTo>
                  <a:cubicBezTo>
                    <a:pt x="48" y="151"/>
                    <a:pt x="49" y="151"/>
                    <a:pt x="51" y="151"/>
                  </a:cubicBezTo>
                  <a:cubicBezTo>
                    <a:pt x="51" y="150"/>
                    <a:pt x="51" y="150"/>
                    <a:pt x="51" y="149"/>
                  </a:cubicBezTo>
                  <a:cubicBezTo>
                    <a:pt x="49" y="149"/>
                    <a:pt x="48" y="149"/>
                    <a:pt x="47" y="149"/>
                  </a:cubicBezTo>
                  <a:close/>
                  <a:moveTo>
                    <a:pt x="52" y="149"/>
                  </a:moveTo>
                  <a:cubicBezTo>
                    <a:pt x="52" y="151"/>
                    <a:pt x="52" y="151"/>
                    <a:pt x="52" y="151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56" y="149"/>
                    <a:pt x="56" y="149"/>
                    <a:pt x="56" y="149"/>
                  </a:cubicBezTo>
                  <a:cubicBezTo>
                    <a:pt x="52" y="149"/>
                    <a:pt x="52" y="149"/>
                    <a:pt x="52" y="149"/>
                  </a:cubicBezTo>
                  <a:close/>
                  <a:moveTo>
                    <a:pt x="36" y="36"/>
                  </a:moveTo>
                  <a:cubicBezTo>
                    <a:pt x="36" y="37"/>
                    <a:pt x="36" y="37"/>
                    <a:pt x="36" y="38"/>
                  </a:cubicBezTo>
                  <a:cubicBezTo>
                    <a:pt x="37" y="38"/>
                    <a:pt x="38" y="38"/>
                    <a:pt x="40" y="38"/>
                  </a:cubicBezTo>
                  <a:cubicBezTo>
                    <a:pt x="40" y="37"/>
                    <a:pt x="40" y="37"/>
                    <a:pt x="40" y="36"/>
                  </a:cubicBezTo>
                  <a:cubicBezTo>
                    <a:pt x="38" y="36"/>
                    <a:pt x="37" y="36"/>
                    <a:pt x="36" y="36"/>
                  </a:cubicBezTo>
                  <a:close/>
                  <a:moveTo>
                    <a:pt x="41" y="36"/>
                  </a:moveTo>
                  <a:cubicBezTo>
                    <a:pt x="41" y="37"/>
                    <a:pt x="41" y="37"/>
                    <a:pt x="41" y="38"/>
                  </a:cubicBezTo>
                  <a:cubicBezTo>
                    <a:pt x="42" y="38"/>
                    <a:pt x="44" y="38"/>
                    <a:pt x="45" y="38"/>
                  </a:cubicBezTo>
                  <a:cubicBezTo>
                    <a:pt x="45" y="37"/>
                    <a:pt x="45" y="37"/>
                    <a:pt x="45" y="36"/>
                  </a:cubicBezTo>
                  <a:cubicBezTo>
                    <a:pt x="44" y="36"/>
                    <a:pt x="42" y="36"/>
                    <a:pt x="41" y="36"/>
                  </a:cubicBezTo>
                  <a:close/>
                  <a:moveTo>
                    <a:pt x="47" y="36"/>
                  </a:moveTo>
                  <a:cubicBezTo>
                    <a:pt x="47" y="37"/>
                    <a:pt x="47" y="37"/>
                    <a:pt x="47" y="38"/>
                  </a:cubicBezTo>
                  <a:cubicBezTo>
                    <a:pt x="48" y="38"/>
                    <a:pt x="49" y="38"/>
                    <a:pt x="51" y="38"/>
                  </a:cubicBezTo>
                  <a:cubicBezTo>
                    <a:pt x="51" y="37"/>
                    <a:pt x="51" y="37"/>
                    <a:pt x="51" y="36"/>
                  </a:cubicBezTo>
                  <a:cubicBezTo>
                    <a:pt x="49" y="36"/>
                    <a:pt x="48" y="36"/>
                    <a:pt x="47" y="36"/>
                  </a:cubicBezTo>
                  <a:close/>
                  <a:moveTo>
                    <a:pt x="36" y="41"/>
                  </a:moveTo>
                  <a:cubicBezTo>
                    <a:pt x="36" y="42"/>
                    <a:pt x="36" y="43"/>
                    <a:pt x="36" y="43"/>
                  </a:cubicBezTo>
                  <a:cubicBezTo>
                    <a:pt x="37" y="43"/>
                    <a:pt x="38" y="43"/>
                    <a:pt x="40" y="43"/>
                  </a:cubicBezTo>
                  <a:cubicBezTo>
                    <a:pt x="40" y="43"/>
                    <a:pt x="40" y="42"/>
                    <a:pt x="40" y="41"/>
                  </a:cubicBezTo>
                  <a:cubicBezTo>
                    <a:pt x="38" y="41"/>
                    <a:pt x="37" y="41"/>
                    <a:pt x="36" y="41"/>
                  </a:cubicBezTo>
                  <a:close/>
                  <a:moveTo>
                    <a:pt x="41" y="41"/>
                  </a:moveTo>
                  <a:cubicBezTo>
                    <a:pt x="41" y="42"/>
                    <a:pt x="41" y="43"/>
                    <a:pt x="41" y="43"/>
                  </a:cubicBezTo>
                  <a:cubicBezTo>
                    <a:pt x="42" y="43"/>
                    <a:pt x="44" y="43"/>
                    <a:pt x="45" y="43"/>
                  </a:cubicBezTo>
                  <a:cubicBezTo>
                    <a:pt x="45" y="43"/>
                    <a:pt x="45" y="42"/>
                    <a:pt x="45" y="41"/>
                  </a:cubicBezTo>
                  <a:cubicBezTo>
                    <a:pt x="44" y="41"/>
                    <a:pt x="42" y="41"/>
                    <a:pt x="41" y="41"/>
                  </a:cubicBezTo>
                  <a:close/>
                  <a:moveTo>
                    <a:pt x="47" y="41"/>
                  </a:moveTo>
                  <a:cubicBezTo>
                    <a:pt x="47" y="42"/>
                    <a:pt x="47" y="43"/>
                    <a:pt x="47" y="43"/>
                  </a:cubicBezTo>
                  <a:cubicBezTo>
                    <a:pt x="48" y="43"/>
                    <a:pt x="49" y="43"/>
                    <a:pt x="51" y="43"/>
                  </a:cubicBezTo>
                  <a:cubicBezTo>
                    <a:pt x="51" y="43"/>
                    <a:pt x="51" y="42"/>
                    <a:pt x="51" y="41"/>
                  </a:cubicBezTo>
                  <a:cubicBezTo>
                    <a:pt x="49" y="41"/>
                    <a:pt x="48" y="41"/>
                    <a:pt x="47" y="41"/>
                  </a:cubicBezTo>
                  <a:close/>
                  <a:moveTo>
                    <a:pt x="52" y="41"/>
                  </a:moveTo>
                  <a:cubicBezTo>
                    <a:pt x="52" y="42"/>
                    <a:pt x="52" y="43"/>
                    <a:pt x="52" y="43"/>
                  </a:cubicBezTo>
                  <a:cubicBezTo>
                    <a:pt x="53" y="43"/>
                    <a:pt x="55" y="43"/>
                    <a:pt x="56" y="43"/>
                  </a:cubicBezTo>
                  <a:cubicBezTo>
                    <a:pt x="56" y="43"/>
                    <a:pt x="56" y="42"/>
                    <a:pt x="56" y="41"/>
                  </a:cubicBezTo>
                  <a:cubicBezTo>
                    <a:pt x="55" y="41"/>
                    <a:pt x="53" y="41"/>
                    <a:pt x="52" y="41"/>
                  </a:cubicBezTo>
                  <a:close/>
                  <a:moveTo>
                    <a:pt x="36" y="46"/>
                  </a:moveTo>
                  <a:cubicBezTo>
                    <a:pt x="36" y="47"/>
                    <a:pt x="36" y="48"/>
                    <a:pt x="36" y="49"/>
                  </a:cubicBezTo>
                  <a:cubicBezTo>
                    <a:pt x="37" y="49"/>
                    <a:pt x="38" y="49"/>
                    <a:pt x="40" y="49"/>
                  </a:cubicBezTo>
                  <a:cubicBezTo>
                    <a:pt x="40" y="48"/>
                    <a:pt x="40" y="47"/>
                    <a:pt x="40" y="46"/>
                  </a:cubicBezTo>
                  <a:cubicBezTo>
                    <a:pt x="38" y="46"/>
                    <a:pt x="37" y="46"/>
                    <a:pt x="36" y="46"/>
                  </a:cubicBezTo>
                  <a:close/>
                  <a:moveTo>
                    <a:pt x="41" y="46"/>
                  </a:moveTo>
                  <a:cubicBezTo>
                    <a:pt x="41" y="47"/>
                    <a:pt x="41" y="48"/>
                    <a:pt x="41" y="49"/>
                  </a:cubicBezTo>
                  <a:cubicBezTo>
                    <a:pt x="42" y="49"/>
                    <a:pt x="44" y="49"/>
                    <a:pt x="45" y="49"/>
                  </a:cubicBezTo>
                  <a:cubicBezTo>
                    <a:pt x="45" y="48"/>
                    <a:pt x="45" y="47"/>
                    <a:pt x="45" y="46"/>
                  </a:cubicBezTo>
                  <a:cubicBezTo>
                    <a:pt x="44" y="46"/>
                    <a:pt x="42" y="46"/>
                    <a:pt x="41" y="46"/>
                  </a:cubicBezTo>
                  <a:close/>
                  <a:moveTo>
                    <a:pt x="47" y="46"/>
                  </a:moveTo>
                  <a:cubicBezTo>
                    <a:pt x="47" y="47"/>
                    <a:pt x="47" y="48"/>
                    <a:pt x="47" y="49"/>
                  </a:cubicBezTo>
                  <a:cubicBezTo>
                    <a:pt x="48" y="49"/>
                    <a:pt x="49" y="49"/>
                    <a:pt x="51" y="49"/>
                  </a:cubicBezTo>
                  <a:cubicBezTo>
                    <a:pt x="51" y="48"/>
                    <a:pt x="51" y="47"/>
                    <a:pt x="51" y="46"/>
                  </a:cubicBezTo>
                  <a:cubicBezTo>
                    <a:pt x="49" y="46"/>
                    <a:pt x="48" y="46"/>
                    <a:pt x="47" y="46"/>
                  </a:cubicBezTo>
                  <a:close/>
                  <a:moveTo>
                    <a:pt x="52" y="46"/>
                  </a:moveTo>
                  <a:cubicBezTo>
                    <a:pt x="52" y="47"/>
                    <a:pt x="52" y="48"/>
                    <a:pt x="52" y="49"/>
                  </a:cubicBezTo>
                  <a:cubicBezTo>
                    <a:pt x="53" y="49"/>
                    <a:pt x="55" y="49"/>
                    <a:pt x="56" y="49"/>
                  </a:cubicBezTo>
                  <a:cubicBezTo>
                    <a:pt x="56" y="48"/>
                    <a:pt x="56" y="47"/>
                    <a:pt x="56" y="46"/>
                  </a:cubicBezTo>
                  <a:cubicBezTo>
                    <a:pt x="55" y="46"/>
                    <a:pt x="53" y="46"/>
                    <a:pt x="52" y="46"/>
                  </a:cubicBezTo>
                  <a:close/>
                  <a:moveTo>
                    <a:pt x="36" y="51"/>
                  </a:moveTo>
                  <a:cubicBezTo>
                    <a:pt x="36" y="52"/>
                    <a:pt x="36" y="53"/>
                    <a:pt x="36" y="54"/>
                  </a:cubicBezTo>
                  <a:cubicBezTo>
                    <a:pt x="37" y="54"/>
                    <a:pt x="38" y="54"/>
                    <a:pt x="40" y="54"/>
                  </a:cubicBezTo>
                  <a:cubicBezTo>
                    <a:pt x="40" y="53"/>
                    <a:pt x="40" y="52"/>
                    <a:pt x="40" y="51"/>
                  </a:cubicBezTo>
                  <a:cubicBezTo>
                    <a:pt x="38" y="51"/>
                    <a:pt x="37" y="51"/>
                    <a:pt x="36" y="51"/>
                  </a:cubicBezTo>
                  <a:close/>
                  <a:moveTo>
                    <a:pt x="41" y="51"/>
                  </a:moveTo>
                  <a:cubicBezTo>
                    <a:pt x="41" y="52"/>
                    <a:pt x="41" y="53"/>
                    <a:pt x="41" y="54"/>
                  </a:cubicBezTo>
                  <a:cubicBezTo>
                    <a:pt x="42" y="54"/>
                    <a:pt x="44" y="54"/>
                    <a:pt x="45" y="54"/>
                  </a:cubicBezTo>
                  <a:cubicBezTo>
                    <a:pt x="45" y="53"/>
                    <a:pt x="45" y="52"/>
                    <a:pt x="45" y="51"/>
                  </a:cubicBezTo>
                  <a:cubicBezTo>
                    <a:pt x="44" y="51"/>
                    <a:pt x="42" y="51"/>
                    <a:pt x="41" y="51"/>
                  </a:cubicBezTo>
                  <a:close/>
                  <a:moveTo>
                    <a:pt x="47" y="51"/>
                  </a:moveTo>
                  <a:cubicBezTo>
                    <a:pt x="47" y="52"/>
                    <a:pt x="47" y="53"/>
                    <a:pt x="47" y="54"/>
                  </a:cubicBezTo>
                  <a:cubicBezTo>
                    <a:pt x="48" y="54"/>
                    <a:pt x="49" y="54"/>
                    <a:pt x="51" y="54"/>
                  </a:cubicBezTo>
                  <a:cubicBezTo>
                    <a:pt x="51" y="53"/>
                    <a:pt x="51" y="52"/>
                    <a:pt x="51" y="51"/>
                  </a:cubicBezTo>
                  <a:cubicBezTo>
                    <a:pt x="49" y="51"/>
                    <a:pt x="48" y="51"/>
                    <a:pt x="47" y="51"/>
                  </a:cubicBezTo>
                  <a:close/>
                  <a:moveTo>
                    <a:pt x="52" y="51"/>
                  </a:moveTo>
                  <a:cubicBezTo>
                    <a:pt x="52" y="52"/>
                    <a:pt x="52" y="53"/>
                    <a:pt x="52" y="54"/>
                  </a:cubicBezTo>
                  <a:cubicBezTo>
                    <a:pt x="53" y="54"/>
                    <a:pt x="55" y="54"/>
                    <a:pt x="56" y="54"/>
                  </a:cubicBezTo>
                  <a:cubicBezTo>
                    <a:pt x="56" y="53"/>
                    <a:pt x="56" y="52"/>
                    <a:pt x="56" y="51"/>
                  </a:cubicBezTo>
                  <a:cubicBezTo>
                    <a:pt x="55" y="51"/>
                    <a:pt x="53" y="51"/>
                    <a:pt x="52" y="51"/>
                  </a:cubicBezTo>
                  <a:close/>
                  <a:moveTo>
                    <a:pt x="41" y="56"/>
                  </a:moveTo>
                  <a:cubicBezTo>
                    <a:pt x="41" y="57"/>
                    <a:pt x="41" y="58"/>
                    <a:pt x="41" y="59"/>
                  </a:cubicBezTo>
                  <a:cubicBezTo>
                    <a:pt x="42" y="59"/>
                    <a:pt x="44" y="59"/>
                    <a:pt x="45" y="59"/>
                  </a:cubicBezTo>
                  <a:cubicBezTo>
                    <a:pt x="45" y="58"/>
                    <a:pt x="45" y="57"/>
                    <a:pt x="45" y="56"/>
                  </a:cubicBezTo>
                  <a:cubicBezTo>
                    <a:pt x="44" y="56"/>
                    <a:pt x="42" y="56"/>
                    <a:pt x="41" y="56"/>
                  </a:cubicBezTo>
                  <a:close/>
                  <a:moveTo>
                    <a:pt x="52" y="56"/>
                  </a:moveTo>
                  <a:cubicBezTo>
                    <a:pt x="52" y="57"/>
                    <a:pt x="52" y="58"/>
                    <a:pt x="52" y="59"/>
                  </a:cubicBezTo>
                  <a:cubicBezTo>
                    <a:pt x="53" y="59"/>
                    <a:pt x="55" y="59"/>
                    <a:pt x="56" y="59"/>
                  </a:cubicBezTo>
                  <a:cubicBezTo>
                    <a:pt x="56" y="58"/>
                    <a:pt x="56" y="57"/>
                    <a:pt x="56" y="56"/>
                  </a:cubicBezTo>
                  <a:cubicBezTo>
                    <a:pt x="55" y="56"/>
                    <a:pt x="53" y="56"/>
                    <a:pt x="52" y="56"/>
                  </a:cubicBezTo>
                  <a:close/>
                  <a:moveTo>
                    <a:pt x="24" y="61"/>
                  </a:moveTo>
                  <a:cubicBezTo>
                    <a:pt x="24" y="62"/>
                    <a:pt x="24" y="63"/>
                    <a:pt x="24" y="64"/>
                  </a:cubicBezTo>
                  <a:cubicBezTo>
                    <a:pt x="25" y="64"/>
                    <a:pt x="26" y="64"/>
                    <a:pt x="28" y="64"/>
                  </a:cubicBezTo>
                  <a:cubicBezTo>
                    <a:pt x="28" y="63"/>
                    <a:pt x="28" y="62"/>
                    <a:pt x="28" y="61"/>
                  </a:cubicBezTo>
                  <a:cubicBezTo>
                    <a:pt x="26" y="61"/>
                    <a:pt x="25" y="61"/>
                    <a:pt x="24" y="61"/>
                  </a:cubicBezTo>
                  <a:close/>
                  <a:moveTo>
                    <a:pt x="36" y="61"/>
                  </a:moveTo>
                  <a:cubicBezTo>
                    <a:pt x="36" y="62"/>
                    <a:pt x="36" y="63"/>
                    <a:pt x="36" y="64"/>
                  </a:cubicBezTo>
                  <a:cubicBezTo>
                    <a:pt x="37" y="64"/>
                    <a:pt x="38" y="64"/>
                    <a:pt x="40" y="64"/>
                  </a:cubicBezTo>
                  <a:cubicBezTo>
                    <a:pt x="40" y="63"/>
                    <a:pt x="40" y="62"/>
                    <a:pt x="40" y="61"/>
                  </a:cubicBezTo>
                  <a:cubicBezTo>
                    <a:pt x="38" y="61"/>
                    <a:pt x="37" y="61"/>
                    <a:pt x="36" y="61"/>
                  </a:cubicBezTo>
                  <a:close/>
                  <a:moveTo>
                    <a:pt x="41" y="61"/>
                  </a:moveTo>
                  <a:cubicBezTo>
                    <a:pt x="41" y="62"/>
                    <a:pt x="41" y="63"/>
                    <a:pt x="41" y="64"/>
                  </a:cubicBezTo>
                  <a:cubicBezTo>
                    <a:pt x="42" y="64"/>
                    <a:pt x="44" y="64"/>
                    <a:pt x="45" y="64"/>
                  </a:cubicBezTo>
                  <a:cubicBezTo>
                    <a:pt x="45" y="63"/>
                    <a:pt x="45" y="62"/>
                    <a:pt x="45" y="61"/>
                  </a:cubicBezTo>
                  <a:cubicBezTo>
                    <a:pt x="44" y="61"/>
                    <a:pt x="42" y="61"/>
                    <a:pt x="41" y="61"/>
                  </a:cubicBezTo>
                  <a:close/>
                  <a:moveTo>
                    <a:pt x="47" y="61"/>
                  </a:moveTo>
                  <a:cubicBezTo>
                    <a:pt x="47" y="62"/>
                    <a:pt x="47" y="63"/>
                    <a:pt x="47" y="64"/>
                  </a:cubicBezTo>
                  <a:cubicBezTo>
                    <a:pt x="48" y="64"/>
                    <a:pt x="49" y="64"/>
                    <a:pt x="51" y="64"/>
                  </a:cubicBezTo>
                  <a:cubicBezTo>
                    <a:pt x="51" y="63"/>
                    <a:pt x="51" y="62"/>
                    <a:pt x="51" y="61"/>
                  </a:cubicBezTo>
                  <a:cubicBezTo>
                    <a:pt x="49" y="61"/>
                    <a:pt x="48" y="61"/>
                    <a:pt x="47" y="61"/>
                  </a:cubicBezTo>
                  <a:close/>
                  <a:moveTo>
                    <a:pt x="52" y="61"/>
                  </a:moveTo>
                  <a:cubicBezTo>
                    <a:pt x="52" y="62"/>
                    <a:pt x="52" y="63"/>
                    <a:pt x="52" y="64"/>
                  </a:cubicBezTo>
                  <a:cubicBezTo>
                    <a:pt x="53" y="64"/>
                    <a:pt x="55" y="64"/>
                    <a:pt x="56" y="64"/>
                  </a:cubicBezTo>
                  <a:cubicBezTo>
                    <a:pt x="56" y="63"/>
                    <a:pt x="56" y="62"/>
                    <a:pt x="56" y="61"/>
                  </a:cubicBezTo>
                  <a:cubicBezTo>
                    <a:pt x="55" y="61"/>
                    <a:pt x="53" y="61"/>
                    <a:pt x="52" y="61"/>
                  </a:cubicBezTo>
                  <a:close/>
                  <a:moveTo>
                    <a:pt x="11" y="67"/>
                  </a:moveTo>
                  <a:cubicBezTo>
                    <a:pt x="11" y="67"/>
                    <a:pt x="11" y="68"/>
                    <a:pt x="11" y="69"/>
                  </a:cubicBezTo>
                  <a:cubicBezTo>
                    <a:pt x="13" y="69"/>
                    <a:pt x="14" y="69"/>
                    <a:pt x="16" y="69"/>
                  </a:cubicBezTo>
                  <a:cubicBezTo>
                    <a:pt x="16" y="68"/>
                    <a:pt x="16" y="67"/>
                    <a:pt x="16" y="67"/>
                  </a:cubicBezTo>
                  <a:cubicBezTo>
                    <a:pt x="14" y="67"/>
                    <a:pt x="13" y="67"/>
                    <a:pt x="11" y="67"/>
                  </a:cubicBezTo>
                  <a:close/>
                  <a:moveTo>
                    <a:pt x="24" y="67"/>
                  </a:moveTo>
                  <a:cubicBezTo>
                    <a:pt x="24" y="67"/>
                    <a:pt x="24" y="68"/>
                    <a:pt x="24" y="69"/>
                  </a:cubicBezTo>
                  <a:cubicBezTo>
                    <a:pt x="25" y="69"/>
                    <a:pt x="26" y="69"/>
                    <a:pt x="28" y="69"/>
                  </a:cubicBezTo>
                  <a:cubicBezTo>
                    <a:pt x="28" y="68"/>
                    <a:pt x="28" y="67"/>
                    <a:pt x="28" y="67"/>
                  </a:cubicBezTo>
                  <a:cubicBezTo>
                    <a:pt x="26" y="67"/>
                    <a:pt x="25" y="67"/>
                    <a:pt x="24" y="67"/>
                  </a:cubicBezTo>
                  <a:close/>
                  <a:moveTo>
                    <a:pt x="36" y="67"/>
                  </a:moveTo>
                  <a:cubicBezTo>
                    <a:pt x="36" y="67"/>
                    <a:pt x="36" y="68"/>
                    <a:pt x="36" y="69"/>
                  </a:cubicBezTo>
                  <a:cubicBezTo>
                    <a:pt x="37" y="69"/>
                    <a:pt x="38" y="69"/>
                    <a:pt x="40" y="69"/>
                  </a:cubicBezTo>
                  <a:cubicBezTo>
                    <a:pt x="40" y="68"/>
                    <a:pt x="40" y="67"/>
                    <a:pt x="40" y="67"/>
                  </a:cubicBezTo>
                  <a:cubicBezTo>
                    <a:pt x="38" y="67"/>
                    <a:pt x="37" y="67"/>
                    <a:pt x="36" y="67"/>
                  </a:cubicBezTo>
                  <a:close/>
                  <a:moveTo>
                    <a:pt x="41" y="67"/>
                  </a:moveTo>
                  <a:cubicBezTo>
                    <a:pt x="41" y="67"/>
                    <a:pt x="41" y="68"/>
                    <a:pt x="41" y="69"/>
                  </a:cubicBezTo>
                  <a:cubicBezTo>
                    <a:pt x="42" y="69"/>
                    <a:pt x="44" y="69"/>
                    <a:pt x="45" y="69"/>
                  </a:cubicBezTo>
                  <a:cubicBezTo>
                    <a:pt x="45" y="68"/>
                    <a:pt x="45" y="67"/>
                    <a:pt x="45" y="67"/>
                  </a:cubicBezTo>
                  <a:cubicBezTo>
                    <a:pt x="44" y="67"/>
                    <a:pt x="42" y="67"/>
                    <a:pt x="41" y="67"/>
                  </a:cubicBezTo>
                  <a:close/>
                  <a:moveTo>
                    <a:pt x="47" y="67"/>
                  </a:moveTo>
                  <a:cubicBezTo>
                    <a:pt x="47" y="67"/>
                    <a:pt x="47" y="68"/>
                    <a:pt x="47" y="69"/>
                  </a:cubicBezTo>
                  <a:cubicBezTo>
                    <a:pt x="48" y="69"/>
                    <a:pt x="49" y="69"/>
                    <a:pt x="51" y="69"/>
                  </a:cubicBezTo>
                  <a:cubicBezTo>
                    <a:pt x="51" y="68"/>
                    <a:pt x="51" y="67"/>
                    <a:pt x="51" y="67"/>
                  </a:cubicBezTo>
                  <a:cubicBezTo>
                    <a:pt x="49" y="67"/>
                    <a:pt x="48" y="67"/>
                    <a:pt x="47" y="67"/>
                  </a:cubicBezTo>
                  <a:close/>
                  <a:moveTo>
                    <a:pt x="52" y="67"/>
                  </a:moveTo>
                  <a:cubicBezTo>
                    <a:pt x="52" y="67"/>
                    <a:pt x="52" y="68"/>
                    <a:pt x="52" y="69"/>
                  </a:cubicBezTo>
                  <a:cubicBezTo>
                    <a:pt x="53" y="69"/>
                    <a:pt x="55" y="69"/>
                    <a:pt x="56" y="69"/>
                  </a:cubicBezTo>
                  <a:cubicBezTo>
                    <a:pt x="56" y="68"/>
                    <a:pt x="56" y="67"/>
                    <a:pt x="56" y="67"/>
                  </a:cubicBezTo>
                  <a:cubicBezTo>
                    <a:pt x="55" y="67"/>
                    <a:pt x="53" y="67"/>
                    <a:pt x="52" y="67"/>
                  </a:cubicBezTo>
                  <a:close/>
                  <a:moveTo>
                    <a:pt x="18" y="72"/>
                  </a:moveTo>
                  <a:cubicBezTo>
                    <a:pt x="18" y="73"/>
                    <a:pt x="18" y="73"/>
                    <a:pt x="18" y="74"/>
                  </a:cubicBezTo>
                  <a:cubicBezTo>
                    <a:pt x="19" y="74"/>
                    <a:pt x="20" y="74"/>
                    <a:pt x="22" y="74"/>
                  </a:cubicBezTo>
                  <a:cubicBezTo>
                    <a:pt x="22" y="73"/>
                    <a:pt x="22" y="73"/>
                    <a:pt x="22" y="72"/>
                  </a:cubicBezTo>
                  <a:cubicBezTo>
                    <a:pt x="20" y="72"/>
                    <a:pt x="19" y="72"/>
                    <a:pt x="18" y="72"/>
                  </a:cubicBezTo>
                  <a:close/>
                  <a:moveTo>
                    <a:pt x="24" y="72"/>
                  </a:moveTo>
                  <a:cubicBezTo>
                    <a:pt x="24" y="73"/>
                    <a:pt x="24" y="73"/>
                    <a:pt x="24" y="74"/>
                  </a:cubicBezTo>
                  <a:cubicBezTo>
                    <a:pt x="25" y="74"/>
                    <a:pt x="26" y="74"/>
                    <a:pt x="28" y="74"/>
                  </a:cubicBezTo>
                  <a:cubicBezTo>
                    <a:pt x="28" y="73"/>
                    <a:pt x="28" y="73"/>
                    <a:pt x="28" y="72"/>
                  </a:cubicBezTo>
                  <a:cubicBezTo>
                    <a:pt x="26" y="72"/>
                    <a:pt x="25" y="72"/>
                    <a:pt x="24" y="72"/>
                  </a:cubicBezTo>
                  <a:close/>
                  <a:moveTo>
                    <a:pt x="41" y="72"/>
                  </a:moveTo>
                  <a:cubicBezTo>
                    <a:pt x="41" y="73"/>
                    <a:pt x="41" y="73"/>
                    <a:pt x="41" y="74"/>
                  </a:cubicBezTo>
                  <a:cubicBezTo>
                    <a:pt x="42" y="74"/>
                    <a:pt x="44" y="74"/>
                    <a:pt x="45" y="74"/>
                  </a:cubicBezTo>
                  <a:cubicBezTo>
                    <a:pt x="45" y="73"/>
                    <a:pt x="45" y="73"/>
                    <a:pt x="45" y="72"/>
                  </a:cubicBezTo>
                  <a:cubicBezTo>
                    <a:pt x="44" y="72"/>
                    <a:pt x="42" y="72"/>
                    <a:pt x="41" y="72"/>
                  </a:cubicBezTo>
                  <a:close/>
                  <a:moveTo>
                    <a:pt x="47" y="72"/>
                  </a:moveTo>
                  <a:cubicBezTo>
                    <a:pt x="47" y="73"/>
                    <a:pt x="47" y="73"/>
                    <a:pt x="47" y="74"/>
                  </a:cubicBezTo>
                  <a:cubicBezTo>
                    <a:pt x="48" y="74"/>
                    <a:pt x="49" y="74"/>
                    <a:pt x="51" y="74"/>
                  </a:cubicBezTo>
                  <a:cubicBezTo>
                    <a:pt x="51" y="73"/>
                    <a:pt x="51" y="73"/>
                    <a:pt x="51" y="72"/>
                  </a:cubicBezTo>
                  <a:cubicBezTo>
                    <a:pt x="49" y="72"/>
                    <a:pt x="48" y="72"/>
                    <a:pt x="47" y="72"/>
                  </a:cubicBezTo>
                  <a:close/>
                  <a:moveTo>
                    <a:pt x="52" y="72"/>
                  </a:moveTo>
                  <a:cubicBezTo>
                    <a:pt x="52" y="73"/>
                    <a:pt x="52" y="73"/>
                    <a:pt x="52" y="74"/>
                  </a:cubicBezTo>
                  <a:cubicBezTo>
                    <a:pt x="53" y="74"/>
                    <a:pt x="55" y="74"/>
                    <a:pt x="56" y="74"/>
                  </a:cubicBezTo>
                  <a:cubicBezTo>
                    <a:pt x="56" y="73"/>
                    <a:pt x="56" y="73"/>
                    <a:pt x="56" y="72"/>
                  </a:cubicBezTo>
                  <a:cubicBezTo>
                    <a:pt x="55" y="72"/>
                    <a:pt x="53" y="72"/>
                    <a:pt x="52" y="72"/>
                  </a:cubicBezTo>
                  <a:close/>
                  <a:moveTo>
                    <a:pt x="11" y="77"/>
                  </a:moveTo>
                  <a:cubicBezTo>
                    <a:pt x="11" y="78"/>
                    <a:pt x="11" y="79"/>
                    <a:pt x="11" y="79"/>
                  </a:cubicBezTo>
                  <a:cubicBezTo>
                    <a:pt x="13" y="79"/>
                    <a:pt x="14" y="79"/>
                    <a:pt x="16" y="79"/>
                  </a:cubicBezTo>
                  <a:cubicBezTo>
                    <a:pt x="16" y="79"/>
                    <a:pt x="16" y="78"/>
                    <a:pt x="16" y="77"/>
                  </a:cubicBezTo>
                  <a:cubicBezTo>
                    <a:pt x="14" y="77"/>
                    <a:pt x="13" y="77"/>
                    <a:pt x="11" y="77"/>
                  </a:cubicBezTo>
                  <a:close/>
                  <a:moveTo>
                    <a:pt x="5" y="77"/>
                  </a:moveTo>
                  <a:cubicBezTo>
                    <a:pt x="5" y="78"/>
                    <a:pt x="5" y="79"/>
                    <a:pt x="5" y="79"/>
                  </a:cubicBezTo>
                  <a:cubicBezTo>
                    <a:pt x="7" y="79"/>
                    <a:pt x="8" y="79"/>
                    <a:pt x="10" y="79"/>
                  </a:cubicBezTo>
                  <a:cubicBezTo>
                    <a:pt x="10" y="79"/>
                    <a:pt x="10" y="78"/>
                    <a:pt x="10" y="77"/>
                  </a:cubicBezTo>
                  <a:cubicBezTo>
                    <a:pt x="8" y="77"/>
                    <a:pt x="7" y="77"/>
                    <a:pt x="5" y="77"/>
                  </a:cubicBezTo>
                  <a:close/>
                  <a:moveTo>
                    <a:pt x="18" y="77"/>
                  </a:moveTo>
                  <a:cubicBezTo>
                    <a:pt x="18" y="78"/>
                    <a:pt x="18" y="79"/>
                    <a:pt x="18" y="79"/>
                  </a:cubicBezTo>
                  <a:cubicBezTo>
                    <a:pt x="19" y="79"/>
                    <a:pt x="20" y="79"/>
                    <a:pt x="22" y="79"/>
                  </a:cubicBezTo>
                  <a:cubicBezTo>
                    <a:pt x="22" y="79"/>
                    <a:pt x="22" y="78"/>
                    <a:pt x="22" y="77"/>
                  </a:cubicBezTo>
                  <a:cubicBezTo>
                    <a:pt x="20" y="77"/>
                    <a:pt x="19" y="77"/>
                    <a:pt x="18" y="77"/>
                  </a:cubicBezTo>
                  <a:close/>
                  <a:moveTo>
                    <a:pt x="24" y="77"/>
                  </a:moveTo>
                  <a:cubicBezTo>
                    <a:pt x="24" y="78"/>
                    <a:pt x="24" y="79"/>
                    <a:pt x="24" y="79"/>
                  </a:cubicBezTo>
                  <a:cubicBezTo>
                    <a:pt x="25" y="79"/>
                    <a:pt x="26" y="79"/>
                    <a:pt x="28" y="79"/>
                  </a:cubicBezTo>
                  <a:cubicBezTo>
                    <a:pt x="28" y="79"/>
                    <a:pt x="28" y="78"/>
                    <a:pt x="28" y="77"/>
                  </a:cubicBezTo>
                  <a:cubicBezTo>
                    <a:pt x="26" y="77"/>
                    <a:pt x="25" y="77"/>
                    <a:pt x="24" y="77"/>
                  </a:cubicBezTo>
                  <a:close/>
                  <a:moveTo>
                    <a:pt x="36" y="77"/>
                  </a:moveTo>
                  <a:cubicBezTo>
                    <a:pt x="36" y="78"/>
                    <a:pt x="36" y="79"/>
                    <a:pt x="36" y="79"/>
                  </a:cubicBezTo>
                  <a:cubicBezTo>
                    <a:pt x="37" y="79"/>
                    <a:pt x="38" y="79"/>
                    <a:pt x="40" y="79"/>
                  </a:cubicBezTo>
                  <a:cubicBezTo>
                    <a:pt x="40" y="79"/>
                    <a:pt x="40" y="78"/>
                    <a:pt x="40" y="77"/>
                  </a:cubicBezTo>
                  <a:cubicBezTo>
                    <a:pt x="38" y="77"/>
                    <a:pt x="37" y="77"/>
                    <a:pt x="36" y="77"/>
                  </a:cubicBezTo>
                  <a:close/>
                  <a:moveTo>
                    <a:pt x="41" y="77"/>
                  </a:moveTo>
                  <a:cubicBezTo>
                    <a:pt x="41" y="78"/>
                    <a:pt x="41" y="79"/>
                    <a:pt x="41" y="79"/>
                  </a:cubicBezTo>
                  <a:cubicBezTo>
                    <a:pt x="42" y="79"/>
                    <a:pt x="44" y="79"/>
                    <a:pt x="45" y="79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4" y="77"/>
                    <a:pt x="42" y="77"/>
                    <a:pt x="41" y="77"/>
                  </a:cubicBezTo>
                  <a:close/>
                  <a:moveTo>
                    <a:pt x="47" y="77"/>
                  </a:moveTo>
                  <a:cubicBezTo>
                    <a:pt x="47" y="78"/>
                    <a:pt x="47" y="79"/>
                    <a:pt x="47" y="79"/>
                  </a:cubicBezTo>
                  <a:cubicBezTo>
                    <a:pt x="48" y="79"/>
                    <a:pt x="49" y="79"/>
                    <a:pt x="51" y="79"/>
                  </a:cubicBezTo>
                  <a:cubicBezTo>
                    <a:pt x="51" y="79"/>
                    <a:pt x="51" y="78"/>
                    <a:pt x="51" y="77"/>
                  </a:cubicBezTo>
                  <a:cubicBezTo>
                    <a:pt x="49" y="77"/>
                    <a:pt x="48" y="77"/>
                    <a:pt x="47" y="77"/>
                  </a:cubicBezTo>
                  <a:close/>
                  <a:moveTo>
                    <a:pt x="52" y="77"/>
                  </a:moveTo>
                  <a:cubicBezTo>
                    <a:pt x="52" y="78"/>
                    <a:pt x="52" y="79"/>
                    <a:pt x="52" y="79"/>
                  </a:cubicBezTo>
                  <a:cubicBezTo>
                    <a:pt x="53" y="79"/>
                    <a:pt x="55" y="79"/>
                    <a:pt x="56" y="79"/>
                  </a:cubicBezTo>
                  <a:cubicBezTo>
                    <a:pt x="56" y="79"/>
                    <a:pt x="56" y="78"/>
                    <a:pt x="56" y="77"/>
                  </a:cubicBezTo>
                  <a:cubicBezTo>
                    <a:pt x="55" y="77"/>
                    <a:pt x="53" y="77"/>
                    <a:pt x="52" y="77"/>
                  </a:cubicBezTo>
                  <a:close/>
                  <a:moveTo>
                    <a:pt x="11" y="82"/>
                  </a:moveTo>
                  <a:cubicBezTo>
                    <a:pt x="11" y="83"/>
                    <a:pt x="11" y="84"/>
                    <a:pt x="11" y="85"/>
                  </a:cubicBezTo>
                  <a:cubicBezTo>
                    <a:pt x="13" y="85"/>
                    <a:pt x="14" y="85"/>
                    <a:pt x="16" y="85"/>
                  </a:cubicBezTo>
                  <a:cubicBezTo>
                    <a:pt x="16" y="84"/>
                    <a:pt x="16" y="83"/>
                    <a:pt x="16" y="82"/>
                  </a:cubicBezTo>
                  <a:cubicBezTo>
                    <a:pt x="14" y="82"/>
                    <a:pt x="13" y="82"/>
                    <a:pt x="11" y="82"/>
                  </a:cubicBezTo>
                  <a:close/>
                  <a:moveTo>
                    <a:pt x="5" y="82"/>
                  </a:moveTo>
                  <a:cubicBezTo>
                    <a:pt x="5" y="83"/>
                    <a:pt x="5" y="84"/>
                    <a:pt x="5" y="85"/>
                  </a:cubicBezTo>
                  <a:cubicBezTo>
                    <a:pt x="7" y="85"/>
                    <a:pt x="8" y="85"/>
                    <a:pt x="10" y="85"/>
                  </a:cubicBezTo>
                  <a:cubicBezTo>
                    <a:pt x="10" y="84"/>
                    <a:pt x="10" y="83"/>
                    <a:pt x="10" y="82"/>
                  </a:cubicBezTo>
                  <a:cubicBezTo>
                    <a:pt x="8" y="82"/>
                    <a:pt x="7" y="82"/>
                    <a:pt x="5" y="82"/>
                  </a:cubicBezTo>
                  <a:close/>
                  <a:moveTo>
                    <a:pt x="18" y="82"/>
                  </a:moveTo>
                  <a:cubicBezTo>
                    <a:pt x="18" y="83"/>
                    <a:pt x="18" y="84"/>
                    <a:pt x="18" y="85"/>
                  </a:cubicBezTo>
                  <a:cubicBezTo>
                    <a:pt x="19" y="85"/>
                    <a:pt x="20" y="85"/>
                    <a:pt x="22" y="85"/>
                  </a:cubicBezTo>
                  <a:cubicBezTo>
                    <a:pt x="22" y="84"/>
                    <a:pt x="22" y="83"/>
                    <a:pt x="22" y="82"/>
                  </a:cubicBezTo>
                  <a:cubicBezTo>
                    <a:pt x="20" y="82"/>
                    <a:pt x="19" y="82"/>
                    <a:pt x="18" y="82"/>
                  </a:cubicBezTo>
                  <a:close/>
                  <a:moveTo>
                    <a:pt x="24" y="82"/>
                  </a:moveTo>
                  <a:cubicBezTo>
                    <a:pt x="24" y="83"/>
                    <a:pt x="24" y="84"/>
                    <a:pt x="24" y="85"/>
                  </a:cubicBezTo>
                  <a:cubicBezTo>
                    <a:pt x="25" y="85"/>
                    <a:pt x="26" y="85"/>
                    <a:pt x="28" y="85"/>
                  </a:cubicBezTo>
                  <a:cubicBezTo>
                    <a:pt x="28" y="84"/>
                    <a:pt x="28" y="83"/>
                    <a:pt x="28" y="82"/>
                  </a:cubicBezTo>
                  <a:cubicBezTo>
                    <a:pt x="26" y="82"/>
                    <a:pt x="25" y="82"/>
                    <a:pt x="24" y="82"/>
                  </a:cubicBezTo>
                  <a:close/>
                  <a:moveTo>
                    <a:pt x="36" y="82"/>
                  </a:moveTo>
                  <a:cubicBezTo>
                    <a:pt x="36" y="83"/>
                    <a:pt x="36" y="84"/>
                    <a:pt x="36" y="85"/>
                  </a:cubicBezTo>
                  <a:cubicBezTo>
                    <a:pt x="37" y="85"/>
                    <a:pt x="38" y="85"/>
                    <a:pt x="40" y="85"/>
                  </a:cubicBezTo>
                  <a:cubicBezTo>
                    <a:pt x="40" y="84"/>
                    <a:pt x="40" y="83"/>
                    <a:pt x="40" y="82"/>
                  </a:cubicBezTo>
                  <a:cubicBezTo>
                    <a:pt x="38" y="82"/>
                    <a:pt x="37" y="82"/>
                    <a:pt x="36" y="82"/>
                  </a:cubicBezTo>
                  <a:close/>
                  <a:moveTo>
                    <a:pt x="41" y="82"/>
                  </a:moveTo>
                  <a:cubicBezTo>
                    <a:pt x="41" y="83"/>
                    <a:pt x="41" y="84"/>
                    <a:pt x="41" y="85"/>
                  </a:cubicBezTo>
                  <a:cubicBezTo>
                    <a:pt x="42" y="85"/>
                    <a:pt x="44" y="85"/>
                    <a:pt x="45" y="85"/>
                  </a:cubicBezTo>
                  <a:cubicBezTo>
                    <a:pt x="45" y="84"/>
                    <a:pt x="45" y="83"/>
                    <a:pt x="45" y="82"/>
                  </a:cubicBezTo>
                  <a:cubicBezTo>
                    <a:pt x="44" y="82"/>
                    <a:pt x="42" y="82"/>
                    <a:pt x="41" y="82"/>
                  </a:cubicBezTo>
                  <a:close/>
                  <a:moveTo>
                    <a:pt x="47" y="82"/>
                  </a:moveTo>
                  <a:cubicBezTo>
                    <a:pt x="47" y="83"/>
                    <a:pt x="47" y="84"/>
                    <a:pt x="47" y="85"/>
                  </a:cubicBezTo>
                  <a:cubicBezTo>
                    <a:pt x="48" y="85"/>
                    <a:pt x="49" y="85"/>
                    <a:pt x="51" y="85"/>
                  </a:cubicBezTo>
                  <a:cubicBezTo>
                    <a:pt x="51" y="84"/>
                    <a:pt x="51" y="83"/>
                    <a:pt x="51" y="82"/>
                  </a:cubicBezTo>
                  <a:cubicBezTo>
                    <a:pt x="49" y="82"/>
                    <a:pt x="48" y="82"/>
                    <a:pt x="47" y="82"/>
                  </a:cubicBezTo>
                  <a:close/>
                  <a:moveTo>
                    <a:pt x="52" y="82"/>
                  </a:moveTo>
                  <a:cubicBezTo>
                    <a:pt x="52" y="83"/>
                    <a:pt x="52" y="84"/>
                    <a:pt x="52" y="85"/>
                  </a:cubicBezTo>
                  <a:cubicBezTo>
                    <a:pt x="53" y="85"/>
                    <a:pt x="55" y="85"/>
                    <a:pt x="56" y="85"/>
                  </a:cubicBezTo>
                  <a:cubicBezTo>
                    <a:pt x="56" y="84"/>
                    <a:pt x="56" y="83"/>
                    <a:pt x="56" y="82"/>
                  </a:cubicBezTo>
                  <a:cubicBezTo>
                    <a:pt x="55" y="82"/>
                    <a:pt x="53" y="82"/>
                    <a:pt x="52" y="82"/>
                  </a:cubicBezTo>
                  <a:close/>
                  <a:moveTo>
                    <a:pt x="11" y="87"/>
                  </a:moveTo>
                  <a:cubicBezTo>
                    <a:pt x="11" y="88"/>
                    <a:pt x="11" y="89"/>
                    <a:pt x="11" y="90"/>
                  </a:cubicBezTo>
                  <a:cubicBezTo>
                    <a:pt x="13" y="90"/>
                    <a:pt x="14" y="90"/>
                    <a:pt x="16" y="90"/>
                  </a:cubicBezTo>
                  <a:cubicBezTo>
                    <a:pt x="16" y="89"/>
                    <a:pt x="16" y="88"/>
                    <a:pt x="16" y="87"/>
                  </a:cubicBezTo>
                  <a:cubicBezTo>
                    <a:pt x="14" y="87"/>
                    <a:pt x="13" y="87"/>
                    <a:pt x="11" y="87"/>
                  </a:cubicBezTo>
                  <a:close/>
                  <a:moveTo>
                    <a:pt x="18" y="87"/>
                  </a:moveTo>
                  <a:cubicBezTo>
                    <a:pt x="18" y="88"/>
                    <a:pt x="18" y="89"/>
                    <a:pt x="18" y="90"/>
                  </a:cubicBezTo>
                  <a:cubicBezTo>
                    <a:pt x="19" y="90"/>
                    <a:pt x="20" y="90"/>
                    <a:pt x="22" y="90"/>
                  </a:cubicBezTo>
                  <a:cubicBezTo>
                    <a:pt x="22" y="89"/>
                    <a:pt x="22" y="88"/>
                    <a:pt x="22" y="87"/>
                  </a:cubicBezTo>
                  <a:cubicBezTo>
                    <a:pt x="20" y="87"/>
                    <a:pt x="19" y="87"/>
                    <a:pt x="18" y="87"/>
                  </a:cubicBezTo>
                  <a:close/>
                  <a:moveTo>
                    <a:pt x="24" y="87"/>
                  </a:moveTo>
                  <a:cubicBezTo>
                    <a:pt x="24" y="88"/>
                    <a:pt x="24" y="89"/>
                    <a:pt x="24" y="90"/>
                  </a:cubicBezTo>
                  <a:cubicBezTo>
                    <a:pt x="25" y="90"/>
                    <a:pt x="26" y="90"/>
                    <a:pt x="28" y="90"/>
                  </a:cubicBezTo>
                  <a:cubicBezTo>
                    <a:pt x="28" y="89"/>
                    <a:pt x="28" y="88"/>
                    <a:pt x="28" y="87"/>
                  </a:cubicBezTo>
                  <a:cubicBezTo>
                    <a:pt x="26" y="87"/>
                    <a:pt x="25" y="87"/>
                    <a:pt x="24" y="87"/>
                  </a:cubicBezTo>
                  <a:close/>
                  <a:moveTo>
                    <a:pt x="36" y="87"/>
                  </a:moveTo>
                  <a:cubicBezTo>
                    <a:pt x="36" y="88"/>
                    <a:pt x="36" y="89"/>
                    <a:pt x="36" y="90"/>
                  </a:cubicBezTo>
                  <a:cubicBezTo>
                    <a:pt x="37" y="90"/>
                    <a:pt x="38" y="90"/>
                    <a:pt x="40" y="90"/>
                  </a:cubicBezTo>
                  <a:cubicBezTo>
                    <a:pt x="40" y="89"/>
                    <a:pt x="40" y="88"/>
                    <a:pt x="40" y="87"/>
                  </a:cubicBezTo>
                  <a:cubicBezTo>
                    <a:pt x="38" y="87"/>
                    <a:pt x="37" y="87"/>
                    <a:pt x="36" y="87"/>
                  </a:cubicBezTo>
                  <a:close/>
                  <a:moveTo>
                    <a:pt x="41" y="87"/>
                  </a:moveTo>
                  <a:cubicBezTo>
                    <a:pt x="41" y="88"/>
                    <a:pt x="41" y="89"/>
                    <a:pt x="41" y="90"/>
                  </a:cubicBezTo>
                  <a:cubicBezTo>
                    <a:pt x="42" y="90"/>
                    <a:pt x="44" y="90"/>
                    <a:pt x="45" y="90"/>
                  </a:cubicBezTo>
                  <a:cubicBezTo>
                    <a:pt x="45" y="89"/>
                    <a:pt x="45" y="88"/>
                    <a:pt x="45" y="87"/>
                  </a:cubicBezTo>
                  <a:cubicBezTo>
                    <a:pt x="44" y="87"/>
                    <a:pt x="42" y="87"/>
                    <a:pt x="41" y="87"/>
                  </a:cubicBezTo>
                  <a:close/>
                  <a:moveTo>
                    <a:pt x="52" y="87"/>
                  </a:moveTo>
                  <a:cubicBezTo>
                    <a:pt x="52" y="88"/>
                    <a:pt x="52" y="89"/>
                    <a:pt x="52" y="90"/>
                  </a:cubicBezTo>
                  <a:cubicBezTo>
                    <a:pt x="53" y="90"/>
                    <a:pt x="55" y="90"/>
                    <a:pt x="56" y="90"/>
                  </a:cubicBezTo>
                  <a:cubicBezTo>
                    <a:pt x="56" y="89"/>
                    <a:pt x="56" y="88"/>
                    <a:pt x="56" y="87"/>
                  </a:cubicBezTo>
                  <a:cubicBezTo>
                    <a:pt x="55" y="87"/>
                    <a:pt x="53" y="87"/>
                    <a:pt x="52" y="87"/>
                  </a:cubicBezTo>
                  <a:close/>
                  <a:moveTo>
                    <a:pt x="5" y="92"/>
                  </a:moveTo>
                  <a:cubicBezTo>
                    <a:pt x="5" y="93"/>
                    <a:pt x="5" y="94"/>
                    <a:pt x="5" y="95"/>
                  </a:cubicBezTo>
                  <a:cubicBezTo>
                    <a:pt x="7" y="95"/>
                    <a:pt x="8" y="95"/>
                    <a:pt x="10" y="95"/>
                  </a:cubicBezTo>
                  <a:cubicBezTo>
                    <a:pt x="10" y="94"/>
                    <a:pt x="10" y="93"/>
                    <a:pt x="10" y="92"/>
                  </a:cubicBezTo>
                  <a:cubicBezTo>
                    <a:pt x="8" y="92"/>
                    <a:pt x="7" y="92"/>
                    <a:pt x="5" y="92"/>
                  </a:cubicBezTo>
                  <a:close/>
                  <a:moveTo>
                    <a:pt x="18" y="92"/>
                  </a:moveTo>
                  <a:cubicBezTo>
                    <a:pt x="18" y="93"/>
                    <a:pt x="18" y="94"/>
                    <a:pt x="18" y="95"/>
                  </a:cubicBezTo>
                  <a:cubicBezTo>
                    <a:pt x="19" y="95"/>
                    <a:pt x="20" y="95"/>
                    <a:pt x="22" y="95"/>
                  </a:cubicBezTo>
                  <a:cubicBezTo>
                    <a:pt x="22" y="94"/>
                    <a:pt x="22" y="93"/>
                    <a:pt x="22" y="92"/>
                  </a:cubicBezTo>
                  <a:cubicBezTo>
                    <a:pt x="20" y="92"/>
                    <a:pt x="19" y="92"/>
                    <a:pt x="18" y="92"/>
                  </a:cubicBezTo>
                  <a:close/>
                  <a:moveTo>
                    <a:pt x="24" y="92"/>
                  </a:moveTo>
                  <a:cubicBezTo>
                    <a:pt x="24" y="93"/>
                    <a:pt x="24" y="94"/>
                    <a:pt x="24" y="95"/>
                  </a:cubicBezTo>
                  <a:cubicBezTo>
                    <a:pt x="25" y="95"/>
                    <a:pt x="26" y="95"/>
                    <a:pt x="28" y="95"/>
                  </a:cubicBezTo>
                  <a:cubicBezTo>
                    <a:pt x="28" y="94"/>
                    <a:pt x="28" y="93"/>
                    <a:pt x="28" y="92"/>
                  </a:cubicBezTo>
                  <a:cubicBezTo>
                    <a:pt x="26" y="92"/>
                    <a:pt x="25" y="92"/>
                    <a:pt x="24" y="92"/>
                  </a:cubicBezTo>
                  <a:close/>
                  <a:moveTo>
                    <a:pt x="41" y="92"/>
                  </a:moveTo>
                  <a:cubicBezTo>
                    <a:pt x="41" y="93"/>
                    <a:pt x="41" y="94"/>
                    <a:pt x="41" y="95"/>
                  </a:cubicBezTo>
                  <a:cubicBezTo>
                    <a:pt x="42" y="95"/>
                    <a:pt x="44" y="95"/>
                    <a:pt x="45" y="95"/>
                  </a:cubicBezTo>
                  <a:cubicBezTo>
                    <a:pt x="45" y="94"/>
                    <a:pt x="45" y="93"/>
                    <a:pt x="45" y="92"/>
                  </a:cubicBezTo>
                  <a:cubicBezTo>
                    <a:pt x="44" y="92"/>
                    <a:pt x="42" y="92"/>
                    <a:pt x="41" y="92"/>
                  </a:cubicBezTo>
                  <a:close/>
                  <a:moveTo>
                    <a:pt x="47" y="92"/>
                  </a:moveTo>
                  <a:cubicBezTo>
                    <a:pt x="47" y="93"/>
                    <a:pt x="47" y="94"/>
                    <a:pt x="47" y="95"/>
                  </a:cubicBezTo>
                  <a:cubicBezTo>
                    <a:pt x="48" y="95"/>
                    <a:pt x="49" y="95"/>
                    <a:pt x="51" y="95"/>
                  </a:cubicBezTo>
                  <a:cubicBezTo>
                    <a:pt x="51" y="94"/>
                    <a:pt x="51" y="93"/>
                    <a:pt x="51" y="92"/>
                  </a:cubicBezTo>
                  <a:cubicBezTo>
                    <a:pt x="49" y="92"/>
                    <a:pt x="48" y="92"/>
                    <a:pt x="47" y="92"/>
                  </a:cubicBezTo>
                  <a:close/>
                  <a:moveTo>
                    <a:pt x="52" y="92"/>
                  </a:moveTo>
                  <a:cubicBezTo>
                    <a:pt x="52" y="93"/>
                    <a:pt x="52" y="94"/>
                    <a:pt x="52" y="95"/>
                  </a:cubicBezTo>
                  <a:cubicBezTo>
                    <a:pt x="53" y="95"/>
                    <a:pt x="55" y="95"/>
                    <a:pt x="56" y="95"/>
                  </a:cubicBezTo>
                  <a:cubicBezTo>
                    <a:pt x="56" y="94"/>
                    <a:pt x="56" y="93"/>
                    <a:pt x="56" y="92"/>
                  </a:cubicBezTo>
                  <a:cubicBezTo>
                    <a:pt x="55" y="92"/>
                    <a:pt x="53" y="92"/>
                    <a:pt x="52" y="92"/>
                  </a:cubicBezTo>
                  <a:close/>
                  <a:moveTo>
                    <a:pt x="11" y="97"/>
                  </a:moveTo>
                  <a:cubicBezTo>
                    <a:pt x="11" y="98"/>
                    <a:pt x="11" y="99"/>
                    <a:pt x="11" y="100"/>
                  </a:cubicBezTo>
                  <a:cubicBezTo>
                    <a:pt x="13" y="100"/>
                    <a:pt x="14" y="100"/>
                    <a:pt x="16" y="100"/>
                  </a:cubicBezTo>
                  <a:cubicBezTo>
                    <a:pt x="16" y="99"/>
                    <a:pt x="16" y="98"/>
                    <a:pt x="16" y="97"/>
                  </a:cubicBezTo>
                  <a:cubicBezTo>
                    <a:pt x="14" y="97"/>
                    <a:pt x="13" y="97"/>
                    <a:pt x="11" y="97"/>
                  </a:cubicBezTo>
                  <a:close/>
                  <a:moveTo>
                    <a:pt x="5" y="97"/>
                  </a:moveTo>
                  <a:cubicBezTo>
                    <a:pt x="5" y="98"/>
                    <a:pt x="5" y="99"/>
                    <a:pt x="5" y="100"/>
                  </a:cubicBezTo>
                  <a:cubicBezTo>
                    <a:pt x="7" y="100"/>
                    <a:pt x="8" y="100"/>
                    <a:pt x="10" y="100"/>
                  </a:cubicBezTo>
                  <a:cubicBezTo>
                    <a:pt x="10" y="99"/>
                    <a:pt x="10" y="98"/>
                    <a:pt x="10" y="97"/>
                  </a:cubicBezTo>
                  <a:cubicBezTo>
                    <a:pt x="8" y="97"/>
                    <a:pt x="7" y="97"/>
                    <a:pt x="5" y="97"/>
                  </a:cubicBezTo>
                  <a:close/>
                  <a:moveTo>
                    <a:pt x="18" y="97"/>
                  </a:moveTo>
                  <a:cubicBezTo>
                    <a:pt x="18" y="98"/>
                    <a:pt x="18" y="99"/>
                    <a:pt x="18" y="100"/>
                  </a:cubicBezTo>
                  <a:cubicBezTo>
                    <a:pt x="19" y="100"/>
                    <a:pt x="20" y="100"/>
                    <a:pt x="22" y="100"/>
                  </a:cubicBezTo>
                  <a:cubicBezTo>
                    <a:pt x="22" y="99"/>
                    <a:pt x="22" y="98"/>
                    <a:pt x="22" y="97"/>
                  </a:cubicBezTo>
                  <a:cubicBezTo>
                    <a:pt x="20" y="97"/>
                    <a:pt x="19" y="97"/>
                    <a:pt x="18" y="97"/>
                  </a:cubicBezTo>
                  <a:close/>
                  <a:moveTo>
                    <a:pt x="24" y="97"/>
                  </a:moveTo>
                  <a:cubicBezTo>
                    <a:pt x="24" y="98"/>
                    <a:pt x="24" y="99"/>
                    <a:pt x="24" y="100"/>
                  </a:cubicBezTo>
                  <a:cubicBezTo>
                    <a:pt x="25" y="100"/>
                    <a:pt x="26" y="100"/>
                    <a:pt x="28" y="100"/>
                  </a:cubicBezTo>
                  <a:cubicBezTo>
                    <a:pt x="28" y="99"/>
                    <a:pt x="28" y="98"/>
                    <a:pt x="28" y="97"/>
                  </a:cubicBezTo>
                  <a:cubicBezTo>
                    <a:pt x="26" y="97"/>
                    <a:pt x="25" y="97"/>
                    <a:pt x="24" y="97"/>
                  </a:cubicBezTo>
                  <a:close/>
                  <a:moveTo>
                    <a:pt x="36" y="97"/>
                  </a:moveTo>
                  <a:cubicBezTo>
                    <a:pt x="36" y="98"/>
                    <a:pt x="36" y="99"/>
                    <a:pt x="36" y="100"/>
                  </a:cubicBezTo>
                  <a:cubicBezTo>
                    <a:pt x="37" y="100"/>
                    <a:pt x="38" y="100"/>
                    <a:pt x="40" y="100"/>
                  </a:cubicBezTo>
                  <a:cubicBezTo>
                    <a:pt x="40" y="99"/>
                    <a:pt x="40" y="98"/>
                    <a:pt x="40" y="97"/>
                  </a:cubicBezTo>
                  <a:cubicBezTo>
                    <a:pt x="38" y="97"/>
                    <a:pt x="37" y="97"/>
                    <a:pt x="36" y="97"/>
                  </a:cubicBezTo>
                  <a:close/>
                  <a:moveTo>
                    <a:pt x="41" y="97"/>
                  </a:moveTo>
                  <a:cubicBezTo>
                    <a:pt x="41" y="98"/>
                    <a:pt x="41" y="99"/>
                    <a:pt x="41" y="100"/>
                  </a:cubicBezTo>
                  <a:cubicBezTo>
                    <a:pt x="42" y="100"/>
                    <a:pt x="44" y="100"/>
                    <a:pt x="45" y="100"/>
                  </a:cubicBezTo>
                  <a:cubicBezTo>
                    <a:pt x="45" y="99"/>
                    <a:pt x="45" y="98"/>
                    <a:pt x="45" y="97"/>
                  </a:cubicBezTo>
                  <a:cubicBezTo>
                    <a:pt x="44" y="97"/>
                    <a:pt x="42" y="97"/>
                    <a:pt x="41" y="97"/>
                  </a:cubicBezTo>
                  <a:close/>
                  <a:moveTo>
                    <a:pt x="47" y="97"/>
                  </a:moveTo>
                  <a:cubicBezTo>
                    <a:pt x="47" y="98"/>
                    <a:pt x="47" y="99"/>
                    <a:pt x="47" y="100"/>
                  </a:cubicBezTo>
                  <a:cubicBezTo>
                    <a:pt x="48" y="100"/>
                    <a:pt x="49" y="100"/>
                    <a:pt x="51" y="100"/>
                  </a:cubicBezTo>
                  <a:cubicBezTo>
                    <a:pt x="51" y="99"/>
                    <a:pt x="51" y="98"/>
                    <a:pt x="51" y="97"/>
                  </a:cubicBezTo>
                  <a:cubicBezTo>
                    <a:pt x="49" y="97"/>
                    <a:pt x="48" y="97"/>
                    <a:pt x="47" y="97"/>
                  </a:cubicBezTo>
                  <a:close/>
                  <a:moveTo>
                    <a:pt x="52" y="97"/>
                  </a:moveTo>
                  <a:cubicBezTo>
                    <a:pt x="52" y="98"/>
                    <a:pt x="52" y="99"/>
                    <a:pt x="52" y="100"/>
                  </a:cubicBezTo>
                  <a:cubicBezTo>
                    <a:pt x="53" y="100"/>
                    <a:pt x="55" y="100"/>
                    <a:pt x="56" y="100"/>
                  </a:cubicBezTo>
                  <a:cubicBezTo>
                    <a:pt x="56" y="99"/>
                    <a:pt x="56" y="98"/>
                    <a:pt x="56" y="97"/>
                  </a:cubicBezTo>
                  <a:cubicBezTo>
                    <a:pt x="55" y="97"/>
                    <a:pt x="53" y="97"/>
                    <a:pt x="52" y="97"/>
                  </a:cubicBezTo>
                  <a:close/>
                  <a:moveTo>
                    <a:pt x="11" y="102"/>
                  </a:moveTo>
                  <a:cubicBezTo>
                    <a:pt x="11" y="103"/>
                    <a:pt x="11" y="104"/>
                    <a:pt x="11" y="105"/>
                  </a:cubicBezTo>
                  <a:cubicBezTo>
                    <a:pt x="13" y="105"/>
                    <a:pt x="14" y="105"/>
                    <a:pt x="16" y="105"/>
                  </a:cubicBezTo>
                  <a:cubicBezTo>
                    <a:pt x="16" y="104"/>
                    <a:pt x="16" y="103"/>
                    <a:pt x="16" y="102"/>
                  </a:cubicBezTo>
                  <a:cubicBezTo>
                    <a:pt x="14" y="102"/>
                    <a:pt x="13" y="102"/>
                    <a:pt x="11" y="102"/>
                  </a:cubicBezTo>
                  <a:close/>
                  <a:moveTo>
                    <a:pt x="5" y="102"/>
                  </a:moveTo>
                  <a:cubicBezTo>
                    <a:pt x="5" y="103"/>
                    <a:pt x="5" y="104"/>
                    <a:pt x="5" y="105"/>
                  </a:cubicBezTo>
                  <a:cubicBezTo>
                    <a:pt x="7" y="105"/>
                    <a:pt x="8" y="105"/>
                    <a:pt x="10" y="105"/>
                  </a:cubicBezTo>
                  <a:cubicBezTo>
                    <a:pt x="10" y="104"/>
                    <a:pt x="10" y="103"/>
                    <a:pt x="10" y="102"/>
                  </a:cubicBezTo>
                  <a:cubicBezTo>
                    <a:pt x="8" y="102"/>
                    <a:pt x="7" y="102"/>
                    <a:pt x="5" y="102"/>
                  </a:cubicBezTo>
                  <a:close/>
                  <a:moveTo>
                    <a:pt x="18" y="102"/>
                  </a:moveTo>
                  <a:cubicBezTo>
                    <a:pt x="18" y="103"/>
                    <a:pt x="18" y="104"/>
                    <a:pt x="18" y="105"/>
                  </a:cubicBezTo>
                  <a:cubicBezTo>
                    <a:pt x="19" y="105"/>
                    <a:pt x="20" y="105"/>
                    <a:pt x="22" y="105"/>
                  </a:cubicBezTo>
                  <a:cubicBezTo>
                    <a:pt x="22" y="104"/>
                    <a:pt x="22" y="103"/>
                    <a:pt x="22" y="102"/>
                  </a:cubicBezTo>
                  <a:cubicBezTo>
                    <a:pt x="20" y="102"/>
                    <a:pt x="19" y="102"/>
                    <a:pt x="18" y="102"/>
                  </a:cubicBezTo>
                  <a:close/>
                  <a:moveTo>
                    <a:pt x="24" y="102"/>
                  </a:moveTo>
                  <a:cubicBezTo>
                    <a:pt x="24" y="103"/>
                    <a:pt x="24" y="104"/>
                    <a:pt x="24" y="105"/>
                  </a:cubicBezTo>
                  <a:cubicBezTo>
                    <a:pt x="25" y="105"/>
                    <a:pt x="26" y="105"/>
                    <a:pt x="28" y="105"/>
                  </a:cubicBezTo>
                  <a:cubicBezTo>
                    <a:pt x="28" y="104"/>
                    <a:pt x="28" y="103"/>
                    <a:pt x="28" y="102"/>
                  </a:cubicBezTo>
                  <a:cubicBezTo>
                    <a:pt x="26" y="102"/>
                    <a:pt x="25" y="102"/>
                    <a:pt x="24" y="102"/>
                  </a:cubicBezTo>
                  <a:close/>
                  <a:moveTo>
                    <a:pt x="36" y="102"/>
                  </a:moveTo>
                  <a:cubicBezTo>
                    <a:pt x="36" y="103"/>
                    <a:pt x="36" y="104"/>
                    <a:pt x="36" y="105"/>
                  </a:cubicBezTo>
                  <a:cubicBezTo>
                    <a:pt x="37" y="105"/>
                    <a:pt x="38" y="105"/>
                    <a:pt x="40" y="105"/>
                  </a:cubicBezTo>
                  <a:cubicBezTo>
                    <a:pt x="40" y="104"/>
                    <a:pt x="40" y="103"/>
                    <a:pt x="40" y="102"/>
                  </a:cubicBezTo>
                  <a:cubicBezTo>
                    <a:pt x="38" y="102"/>
                    <a:pt x="37" y="102"/>
                    <a:pt x="36" y="102"/>
                  </a:cubicBezTo>
                  <a:close/>
                  <a:moveTo>
                    <a:pt x="41" y="102"/>
                  </a:moveTo>
                  <a:cubicBezTo>
                    <a:pt x="41" y="103"/>
                    <a:pt x="41" y="104"/>
                    <a:pt x="41" y="105"/>
                  </a:cubicBezTo>
                  <a:cubicBezTo>
                    <a:pt x="42" y="105"/>
                    <a:pt x="44" y="105"/>
                    <a:pt x="45" y="105"/>
                  </a:cubicBezTo>
                  <a:cubicBezTo>
                    <a:pt x="45" y="104"/>
                    <a:pt x="45" y="103"/>
                    <a:pt x="45" y="102"/>
                  </a:cubicBezTo>
                  <a:cubicBezTo>
                    <a:pt x="44" y="102"/>
                    <a:pt x="42" y="102"/>
                    <a:pt x="41" y="102"/>
                  </a:cubicBezTo>
                  <a:close/>
                  <a:moveTo>
                    <a:pt x="47" y="102"/>
                  </a:moveTo>
                  <a:cubicBezTo>
                    <a:pt x="47" y="103"/>
                    <a:pt x="47" y="104"/>
                    <a:pt x="47" y="105"/>
                  </a:cubicBezTo>
                  <a:cubicBezTo>
                    <a:pt x="48" y="105"/>
                    <a:pt x="49" y="105"/>
                    <a:pt x="51" y="105"/>
                  </a:cubicBezTo>
                  <a:cubicBezTo>
                    <a:pt x="51" y="104"/>
                    <a:pt x="51" y="103"/>
                    <a:pt x="51" y="102"/>
                  </a:cubicBezTo>
                  <a:cubicBezTo>
                    <a:pt x="49" y="102"/>
                    <a:pt x="48" y="102"/>
                    <a:pt x="47" y="102"/>
                  </a:cubicBezTo>
                  <a:close/>
                  <a:moveTo>
                    <a:pt x="52" y="102"/>
                  </a:moveTo>
                  <a:cubicBezTo>
                    <a:pt x="52" y="103"/>
                    <a:pt x="52" y="104"/>
                    <a:pt x="52" y="105"/>
                  </a:cubicBezTo>
                  <a:cubicBezTo>
                    <a:pt x="53" y="105"/>
                    <a:pt x="55" y="105"/>
                    <a:pt x="56" y="105"/>
                  </a:cubicBezTo>
                  <a:cubicBezTo>
                    <a:pt x="56" y="104"/>
                    <a:pt x="56" y="103"/>
                    <a:pt x="56" y="102"/>
                  </a:cubicBezTo>
                  <a:cubicBezTo>
                    <a:pt x="55" y="102"/>
                    <a:pt x="53" y="102"/>
                    <a:pt x="52" y="102"/>
                  </a:cubicBezTo>
                  <a:close/>
                  <a:moveTo>
                    <a:pt x="11" y="108"/>
                  </a:moveTo>
                  <a:cubicBezTo>
                    <a:pt x="11" y="108"/>
                    <a:pt x="11" y="109"/>
                    <a:pt x="11" y="110"/>
                  </a:cubicBezTo>
                  <a:cubicBezTo>
                    <a:pt x="13" y="110"/>
                    <a:pt x="14" y="110"/>
                    <a:pt x="16" y="110"/>
                  </a:cubicBezTo>
                  <a:cubicBezTo>
                    <a:pt x="16" y="109"/>
                    <a:pt x="16" y="108"/>
                    <a:pt x="16" y="108"/>
                  </a:cubicBezTo>
                  <a:cubicBezTo>
                    <a:pt x="14" y="108"/>
                    <a:pt x="13" y="108"/>
                    <a:pt x="11" y="108"/>
                  </a:cubicBezTo>
                  <a:close/>
                  <a:moveTo>
                    <a:pt x="5" y="108"/>
                  </a:moveTo>
                  <a:cubicBezTo>
                    <a:pt x="5" y="108"/>
                    <a:pt x="5" y="109"/>
                    <a:pt x="5" y="110"/>
                  </a:cubicBezTo>
                  <a:cubicBezTo>
                    <a:pt x="7" y="110"/>
                    <a:pt x="8" y="110"/>
                    <a:pt x="10" y="110"/>
                  </a:cubicBezTo>
                  <a:cubicBezTo>
                    <a:pt x="10" y="109"/>
                    <a:pt x="10" y="108"/>
                    <a:pt x="10" y="108"/>
                  </a:cubicBezTo>
                  <a:cubicBezTo>
                    <a:pt x="8" y="108"/>
                    <a:pt x="7" y="108"/>
                    <a:pt x="5" y="108"/>
                  </a:cubicBezTo>
                  <a:close/>
                  <a:moveTo>
                    <a:pt x="18" y="108"/>
                  </a:moveTo>
                  <a:cubicBezTo>
                    <a:pt x="18" y="108"/>
                    <a:pt x="18" y="109"/>
                    <a:pt x="18" y="110"/>
                  </a:cubicBezTo>
                  <a:cubicBezTo>
                    <a:pt x="19" y="110"/>
                    <a:pt x="20" y="110"/>
                    <a:pt x="22" y="110"/>
                  </a:cubicBezTo>
                  <a:cubicBezTo>
                    <a:pt x="22" y="109"/>
                    <a:pt x="22" y="108"/>
                    <a:pt x="22" y="108"/>
                  </a:cubicBezTo>
                  <a:cubicBezTo>
                    <a:pt x="20" y="108"/>
                    <a:pt x="19" y="108"/>
                    <a:pt x="18" y="108"/>
                  </a:cubicBezTo>
                  <a:close/>
                  <a:moveTo>
                    <a:pt x="24" y="108"/>
                  </a:moveTo>
                  <a:cubicBezTo>
                    <a:pt x="24" y="108"/>
                    <a:pt x="24" y="109"/>
                    <a:pt x="24" y="110"/>
                  </a:cubicBezTo>
                  <a:cubicBezTo>
                    <a:pt x="25" y="110"/>
                    <a:pt x="26" y="110"/>
                    <a:pt x="28" y="110"/>
                  </a:cubicBezTo>
                  <a:cubicBezTo>
                    <a:pt x="28" y="109"/>
                    <a:pt x="28" y="108"/>
                    <a:pt x="28" y="108"/>
                  </a:cubicBezTo>
                  <a:cubicBezTo>
                    <a:pt x="26" y="108"/>
                    <a:pt x="25" y="108"/>
                    <a:pt x="24" y="108"/>
                  </a:cubicBezTo>
                  <a:close/>
                  <a:moveTo>
                    <a:pt x="36" y="108"/>
                  </a:moveTo>
                  <a:cubicBezTo>
                    <a:pt x="36" y="108"/>
                    <a:pt x="36" y="109"/>
                    <a:pt x="36" y="110"/>
                  </a:cubicBezTo>
                  <a:cubicBezTo>
                    <a:pt x="37" y="110"/>
                    <a:pt x="38" y="110"/>
                    <a:pt x="40" y="110"/>
                  </a:cubicBezTo>
                  <a:cubicBezTo>
                    <a:pt x="40" y="109"/>
                    <a:pt x="40" y="108"/>
                    <a:pt x="40" y="108"/>
                  </a:cubicBezTo>
                  <a:cubicBezTo>
                    <a:pt x="38" y="108"/>
                    <a:pt x="37" y="108"/>
                    <a:pt x="36" y="108"/>
                  </a:cubicBezTo>
                  <a:close/>
                  <a:moveTo>
                    <a:pt x="41" y="108"/>
                  </a:moveTo>
                  <a:cubicBezTo>
                    <a:pt x="41" y="108"/>
                    <a:pt x="41" y="109"/>
                    <a:pt x="41" y="110"/>
                  </a:cubicBezTo>
                  <a:cubicBezTo>
                    <a:pt x="42" y="110"/>
                    <a:pt x="44" y="110"/>
                    <a:pt x="45" y="110"/>
                  </a:cubicBezTo>
                  <a:cubicBezTo>
                    <a:pt x="45" y="109"/>
                    <a:pt x="45" y="108"/>
                    <a:pt x="45" y="108"/>
                  </a:cubicBezTo>
                  <a:cubicBezTo>
                    <a:pt x="44" y="108"/>
                    <a:pt x="42" y="108"/>
                    <a:pt x="41" y="108"/>
                  </a:cubicBezTo>
                  <a:close/>
                  <a:moveTo>
                    <a:pt x="47" y="108"/>
                  </a:moveTo>
                  <a:cubicBezTo>
                    <a:pt x="47" y="108"/>
                    <a:pt x="47" y="109"/>
                    <a:pt x="47" y="110"/>
                  </a:cubicBezTo>
                  <a:cubicBezTo>
                    <a:pt x="48" y="110"/>
                    <a:pt x="49" y="110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49" y="108"/>
                    <a:pt x="48" y="108"/>
                    <a:pt x="47" y="108"/>
                  </a:cubicBezTo>
                  <a:close/>
                  <a:moveTo>
                    <a:pt x="52" y="108"/>
                  </a:moveTo>
                  <a:cubicBezTo>
                    <a:pt x="52" y="108"/>
                    <a:pt x="52" y="109"/>
                    <a:pt x="52" y="110"/>
                  </a:cubicBezTo>
                  <a:cubicBezTo>
                    <a:pt x="53" y="110"/>
                    <a:pt x="55" y="110"/>
                    <a:pt x="56" y="110"/>
                  </a:cubicBezTo>
                  <a:cubicBezTo>
                    <a:pt x="56" y="109"/>
                    <a:pt x="56" y="108"/>
                    <a:pt x="56" y="108"/>
                  </a:cubicBezTo>
                  <a:cubicBezTo>
                    <a:pt x="55" y="108"/>
                    <a:pt x="53" y="108"/>
                    <a:pt x="52" y="108"/>
                  </a:cubicBezTo>
                  <a:close/>
                  <a:moveTo>
                    <a:pt x="11" y="113"/>
                  </a:moveTo>
                  <a:cubicBezTo>
                    <a:pt x="11" y="114"/>
                    <a:pt x="11" y="115"/>
                    <a:pt x="11" y="115"/>
                  </a:cubicBezTo>
                  <a:cubicBezTo>
                    <a:pt x="13" y="115"/>
                    <a:pt x="14" y="115"/>
                    <a:pt x="16" y="115"/>
                  </a:cubicBezTo>
                  <a:cubicBezTo>
                    <a:pt x="16" y="115"/>
                    <a:pt x="16" y="114"/>
                    <a:pt x="16" y="113"/>
                  </a:cubicBezTo>
                  <a:cubicBezTo>
                    <a:pt x="14" y="113"/>
                    <a:pt x="13" y="113"/>
                    <a:pt x="11" y="113"/>
                  </a:cubicBezTo>
                  <a:close/>
                  <a:moveTo>
                    <a:pt x="5" y="113"/>
                  </a:moveTo>
                  <a:cubicBezTo>
                    <a:pt x="5" y="114"/>
                    <a:pt x="5" y="115"/>
                    <a:pt x="5" y="115"/>
                  </a:cubicBezTo>
                  <a:cubicBezTo>
                    <a:pt x="7" y="115"/>
                    <a:pt x="8" y="115"/>
                    <a:pt x="10" y="115"/>
                  </a:cubicBezTo>
                  <a:cubicBezTo>
                    <a:pt x="10" y="115"/>
                    <a:pt x="10" y="114"/>
                    <a:pt x="10" y="113"/>
                  </a:cubicBezTo>
                  <a:cubicBezTo>
                    <a:pt x="8" y="113"/>
                    <a:pt x="7" y="113"/>
                    <a:pt x="5" y="113"/>
                  </a:cubicBezTo>
                  <a:close/>
                  <a:moveTo>
                    <a:pt x="18" y="113"/>
                  </a:moveTo>
                  <a:cubicBezTo>
                    <a:pt x="18" y="114"/>
                    <a:pt x="18" y="115"/>
                    <a:pt x="18" y="115"/>
                  </a:cubicBezTo>
                  <a:cubicBezTo>
                    <a:pt x="19" y="115"/>
                    <a:pt x="20" y="115"/>
                    <a:pt x="22" y="115"/>
                  </a:cubicBezTo>
                  <a:cubicBezTo>
                    <a:pt x="22" y="115"/>
                    <a:pt x="22" y="114"/>
                    <a:pt x="22" y="113"/>
                  </a:cubicBezTo>
                  <a:cubicBezTo>
                    <a:pt x="20" y="113"/>
                    <a:pt x="19" y="113"/>
                    <a:pt x="18" y="113"/>
                  </a:cubicBezTo>
                  <a:close/>
                  <a:moveTo>
                    <a:pt x="24" y="113"/>
                  </a:moveTo>
                  <a:cubicBezTo>
                    <a:pt x="24" y="114"/>
                    <a:pt x="24" y="115"/>
                    <a:pt x="24" y="115"/>
                  </a:cubicBezTo>
                  <a:cubicBezTo>
                    <a:pt x="25" y="115"/>
                    <a:pt x="26" y="115"/>
                    <a:pt x="28" y="115"/>
                  </a:cubicBezTo>
                  <a:cubicBezTo>
                    <a:pt x="28" y="115"/>
                    <a:pt x="28" y="114"/>
                    <a:pt x="28" y="113"/>
                  </a:cubicBezTo>
                  <a:cubicBezTo>
                    <a:pt x="26" y="113"/>
                    <a:pt x="25" y="113"/>
                    <a:pt x="24" y="113"/>
                  </a:cubicBezTo>
                  <a:close/>
                  <a:moveTo>
                    <a:pt x="36" y="113"/>
                  </a:moveTo>
                  <a:cubicBezTo>
                    <a:pt x="36" y="114"/>
                    <a:pt x="36" y="115"/>
                    <a:pt x="36" y="115"/>
                  </a:cubicBezTo>
                  <a:cubicBezTo>
                    <a:pt x="37" y="115"/>
                    <a:pt x="38" y="115"/>
                    <a:pt x="40" y="115"/>
                  </a:cubicBezTo>
                  <a:cubicBezTo>
                    <a:pt x="40" y="115"/>
                    <a:pt x="40" y="114"/>
                    <a:pt x="40" y="113"/>
                  </a:cubicBezTo>
                  <a:cubicBezTo>
                    <a:pt x="38" y="113"/>
                    <a:pt x="37" y="113"/>
                    <a:pt x="36" y="113"/>
                  </a:cubicBezTo>
                  <a:close/>
                  <a:moveTo>
                    <a:pt x="41" y="113"/>
                  </a:moveTo>
                  <a:cubicBezTo>
                    <a:pt x="41" y="114"/>
                    <a:pt x="41" y="115"/>
                    <a:pt x="41" y="115"/>
                  </a:cubicBezTo>
                  <a:cubicBezTo>
                    <a:pt x="42" y="115"/>
                    <a:pt x="44" y="115"/>
                    <a:pt x="45" y="115"/>
                  </a:cubicBezTo>
                  <a:cubicBezTo>
                    <a:pt x="45" y="115"/>
                    <a:pt x="45" y="114"/>
                    <a:pt x="45" y="113"/>
                  </a:cubicBezTo>
                  <a:cubicBezTo>
                    <a:pt x="44" y="113"/>
                    <a:pt x="42" y="113"/>
                    <a:pt x="41" y="113"/>
                  </a:cubicBezTo>
                  <a:close/>
                  <a:moveTo>
                    <a:pt x="47" y="113"/>
                  </a:moveTo>
                  <a:cubicBezTo>
                    <a:pt x="47" y="114"/>
                    <a:pt x="47" y="115"/>
                    <a:pt x="47" y="115"/>
                  </a:cubicBezTo>
                  <a:cubicBezTo>
                    <a:pt x="48" y="115"/>
                    <a:pt x="49" y="115"/>
                    <a:pt x="51" y="115"/>
                  </a:cubicBezTo>
                  <a:cubicBezTo>
                    <a:pt x="51" y="115"/>
                    <a:pt x="51" y="114"/>
                    <a:pt x="51" y="113"/>
                  </a:cubicBezTo>
                  <a:cubicBezTo>
                    <a:pt x="49" y="113"/>
                    <a:pt x="48" y="113"/>
                    <a:pt x="47" y="113"/>
                  </a:cubicBezTo>
                  <a:close/>
                  <a:moveTo>
                    <a:pt x="52" y="113"/>
                  </a:moveTo>
                  <a:cubicBezTo>
                    <a:pt x="52" y="114"/>
                    <a:pt x="52" y="115"/>
                    <a:pt x="52" y="115"/>
                  </a:cubicBezTo>
                  <a:cubicBezTo>
                    <a:pt x="53" y="115"/>
                    <a:pt x="55" y="115"/>
                    <a:pt x="56" y="115"/>
                  </a:cubicBezTo>
                  <a:cubicBezTo>
                    <a:pt x="56" y="115"/>
                    <a:pt x="56" y="114"/>
                    <a:pt x="56" y="113"/>
                  </a:cubicBezTo>
                  <a:cubicBezTo>
                    <a:pt x="55" y="113"/>
                    <a:pt x="53" y="113"/>
                    <a:pt x="52" y="113"/>
                  </a:cubicBezTo>
                  <a:close/>
                  <a:moveTo>
                    <a:pt x="11" y="118"/>
                  </a:moveTo>
                  <a:cubicBezTo>
                    <a:pt x="11" y="119"/>
                    <a:pt x="11" y="120"/>
                    <a:pt x="11" y="121"/>
                  </a:cubicBezTo>
                  <a:cubicBezTo>
                    <a:pt x="13" y="121"/>
                    <a:pt x="14" y="121"/>
                    <a:pt x="16" y="121"/>
                  </a:cubicBezTo>
                  <a:cubicBezTo>
                    <a:pt x="16" y="120"/>
                    <a:pt x="16" y="119"/>
                    <a:pt x="16" y="118"/>
                  </a:cubicBezTo>
                  <a:cubicBezTo>
                    <a:pt x="14" y="118"/>
                    <a:pt x="13" y="118"/>
                    <a:pt x="11" y="118"/>
                  </a:cubicBezTo>
                  <a:close/>
                  <a:moveTo>
                    <a:pt x="18" y="118"/>
                  </a:moveTo>
                  <a:cubicBezTo>
                    <a:pt x="18" y="119"/>
                    <a:pt x="18" y="120"/>
                    <a:pt x="18" y="121"/>
                  </a:cubicBezTo>
                  <a:cubicBezTo>
                    <a:pt x="19" y="121"/>
                    <a:pt x="20" y="121"/>
                    <a:pt x="22" y="121"/>
                  </a:cubicBezTo>
                  <a:cubicBezTo>
                    <a:pt x="22" y="120"/>
                    <a:pt x="22" y="119"/>
                    <a:pt x="22" y="118"/>
                  </a:cubicBezTo>
                  <a:cubicBezTo>
                    <a:pt x="20" y="118"/>
                    <a:pt x="19" y="118"/>
                    <a:pt x="18" y="118"/>
                  </a:cubicBezTo>
                  <a:close/>
                  <a:moveTo>
                    <a:pt x="24" y="118"/>
                  </a:moveTo>
                  <a:cubicBezTo>
                    <a:pt x="24" y="119"/>
                    <a:pt x="24" y="120"/>
                    <a:pt x="24" y="121"/>
                  </a:cubicBezTo>
                  <a:cubicBezTo>
                    <a:pt x="25" y="121"/>
                    <a:pt x="26" y="121"/>
                    <a:pt x="28" y="121"/>
                  </a:cubicBezTo>
                  <a:cubicBezTo>
                    <a:pt x="28" y="120"/>
                    <a:pt x="28" y="119"/>
                    <a:pt x="28" y="118"/>
                  </a:cubicBezTo>
                  <a:cubicBezTo>
                    <a:pt x="26" y="118"/>
                    <a:pt x="25" y="118"/>
                    <a:pt x="24" y="118"/>
                  </a:cubicBezTo>
                  <a:close/>
                  <a:moveTo>
                    <a:pt x="36" y="118"/>
                  </a:moveTo>
                  <a:cubicBezTo>
                    <a:pt x="36" y="119"/>
                    <a:pt x="36" y="120"/>
                    <a:pt x="36" y="121"/>
                  </a:cubicBezTo>
                  <a:cubicBezTo>
                    <a:pt x="37" y="121"/>
                    <a:pt x="38" y="121"/>
                    <a:pt x="40" y="121"/>
                  </a:cubicBezTo>
                  <a:cubicBezTo>
                    <a:pt x="40" y="120"/>
                    <a:pt x="40" y="119"/>
                    <a:pt x="40" y="118"/>
                  </a:cubicBezTo>
                  <a:cubicBezTo>
                    <a:pt x="38" y="118"/>
                    <a:pt x="37" y="118"/>
                    <a:pt x="36" y="118"/>
                  </a:cubicBezTo>
                  <a:close/>
                  <a:moveTo>
                    <a:pt x="41" y="118"/>
                  </a:moveTo>
                  <a:cubicBezTo>
                    <a:pt x="41" y="119"/>
                    <a:pt x="41" y="120"/>
                    <a:pt x="41" y="121"/>
                  </a:cubicBezTo>
                  <a:cubicBezTo>
                    <a:pt x="42" y="121"/>
                    <a:pt x="44" y="121"/>
                    <a:pt x="45" y="121"/>
                  </a:cubicBezTo>
                  <a:cubicBezTo>
                    <a:pt x="45" y="120"/>
                    <a:pt x="45" y="119"/>
                    <a:pt x="45" y="118"/>
                  </a:cubicBezTo>
                  <a:cubicBezTo>
                    <a:pt x="44" y="118"/>
                    <a:pt x="42" y="118"/>
                    <a:pt x="41" y="118"/>
                  </a:cubicBezTo>
                  <a:close/>
                  <a:moveTo>
                    <a:pt x="47" y="118"/>
                  </a:moveTo>
                  <a:cubicBezTo>
                    <a:pt x="47" y="119"/>
                    <a:pt x="47" y="120"/>
                    <a:pt x="47" y="121"/>
                  </a:cubicBezTo>
                  <a:cubicBezTo>
                    <a:pt x="48" y="121"/>
                    <a:pt x="49" y="121"/>
                    <a:pt x="51" y="121"/>
                  </a:cubicBezTo>
                  <a:cubicBezTo>
                    <a:pt x="51" y="120"/>
                    <a:pt x="51" y="119"/>
                    <a:pt x="51" y="118"/>
                  </a:cubicBezTo>
                  <a:cubicBezTo>
                    <a:pt x="49" y="118"/>
                    <a:pt x="48" y="118"/>
                    <a:pt x="47" y="118"/>
                  </a:cubicBezTo>
                  <a:close/>
                  <a:moveTo>
                    <a:pt x="52" y="118"/>
                  </a:moveTo>
                  <a:cubicBezTo>
                    <a:pt x="52" y="119"/>
                    <a:pt x="52" y="120"/>
                    <a:pt x="52" y="121"/>
                  </a:cubicBezTo>
                  <a:cubicBezTo>
                    <a:pt x="53" y="121"/>
                    <a:pt x="55" y="121"/>
                    <a:pt x="56" y="121"/>
                  </a:cubicBezTo>
                  <a:cubicBezTo>
                    <a:pt x="56" y="120"/>
                    <a:pt x="56" y="119"/>
                    <a:pt x="56" y="118"/>
                  </a:cubicBezTo>
                  <a:cubicBezTo>
                    <a:pt x="55" y="118"/>
                    <a:pt x="53" y="118"/>
                    <a:pt x="52" y="118"/>
                  </a:cubicBezTo>
                  <a:close/>
                  <a:moveTo>
                    <a:pt x="5" y="123"/>
                  </a:moveTo>
                  <a:cubicBezTo>
                    <a:pt x="5" y="124"/>
                    <a:pt x="5" y="125"/>
                    <a:pt x="5" y="126"/>
                  </a:cubicBezTo>
                  <a:cubicBezTo>
                    <a:pt x="7" y="126"/>
                    <a:pt x="8" y="126"/>
                    <a:pt x="10" y="126"/>
                  </a:cubicBezTo>
                  <a:cubicBezTo>
                    <a:pt x="10" y="125"/>
                    <a:pt x="10" y="124"/>
                    <a:pt x="10" y="123"/>
                  </a:cubicBezTo>
                  <a:cubicBezTo>
                    <a:pt x="8" y="123"/>
                    <a:pt x="7" y="123"/>
                    <a:pt x="5" y="123"/>
                  </a:cubicBezTo>
                  <a:close/>
                  <a:moveTo>
                    <a:pt x="18" y="123"/>
                  </a:moveTo>
                  <a:cubicBezTo>
                    <a:pt x="18" y="124"/>
                    <a:pt x="18" y="125"/>
                    <a:pt x="18" y="126"/>
                  </a:cubicBezTo>
                  <a:cubicBezTo>
                    <a:pt x="19" y="126"/>
                    <a:pt x="20" y="126"/>
                    <a:pt x="22" y="126"/>
                  </a:cubicBezTo>
                  <a:cubicBezTo>
                    <a:pt x="22" y="125"/>
                    <a:pt x="22" y="124"/>
                    <a:pt x="22" y="123"/>
                  </a:cubicBezTo>
                  <a:cubicBezTo>
                    <a:pt x="20" y="123"/>
                    <a:pt x="19" y="123"/>
                    <a:pt x="18" y="123"/>
                  </a:cubicBezTo>
                  <a:close/>
                  <a:moveTo>
                    <a:pt x="24" y="123"/>
                  </a:moveTo>
                  <a:cubicBezTo>
                    <a:pt x="24" y="124"/>
                    <a:pt x="24" y="125"/>
                    <a:pt x="24" y="126"/>
                  </a:cubicBezTo>
                  <a:cubicBezTo>
                    <a:pt x="25" y="126"/>
                    <a:pt x="26" y="126"/>
                    <a:pt x="28" y="126"/>
                  </a:cubicBezTo>
                  <a:cubicBezTo>
                    <a:pt x="28" y="125"/>
                    <a:pt x="28" y="124"/>
                    <a:pt x="28" y="123"/>
                  </a:cubicBezTo>
                  <a:cubicBezTo>
                    <a:pt x="26" y="123"/>
                    <a:pt x="25" y="123"/>
                    <a:pt x="24" y="123"/>
                  </a:cubicBezTo>
                  <a:close/>
                  <a:moveTo>
                    <a:pt x="36" y="123"/>
                  </a:moveTo>
                  <a:cubicBezTo>
                    <a:pt x="36" y="124"/>
                    <a:pt x="36" y="125"/>
                    <a:pt x="36" y="126"/>
                  </a:cubicBezTo>
                  <a:cubicBezTo>
                    <a:pt x="37" y="126"/>
                    <a:pt x="38" y="126"/>
                    <a:pt x="40" y="126"/>
                  </a:cubicBezTo>
                  <a:cubicBezTo>
                    <a:pt x="40" y="125"/>
                    <a:pt x="40" y="124"/>
                    <a:pt x="40" y="123"/>
                  </a:cubicBezTo>
                  <a:cubicBezTo>
                    <a:pt x="38" y="123"/>
                    <a:pt x="37" y="123"/>
                    <a:pt x="36" y="123"/>
                  </a:cubicBezTo>
                  <a:close/>
                  <a:moveTo>
                    <a:pt x="47" y="123"/>
                  </a:moveTo>
                  <a:cubicBezTo>
                    <a:pt x="47" y="124"/>
                    <a:pt x="47" y="125"/>
                    <a:pt x="47" y="126"/>
                  </a:cubicBezTo>
                  <a:cubicBezTo>
                    <a:pt x="48" y="126"/>
                    <a:pt x="49" y="126"/>
                    <a:pt x="51" y="126"/>
                  </a:cubicBezTo>
                  <a:cubicBezTo>
                    <a:pt x="51" y="125"/>
                    <a:pt x="51" y="124"/>
                    <a:pt x="51" y="123"/>
                  </a:cubicBezTo>
                  <a:cubicBezTo>
                    <a:pt x="49" y="123"/>
                    <a:pt x="48" y="123"/>
                    <a:pt x="47" y="123"/>
                  </a:cubicBezTo>
                  <a:close/>
                  <a:moveTo>
                    <a:pt x="52" y="123"/>
                  </a:moveTo>
                  <a:cubicBezTo>
                    <a:pt x="52" y="124"/>
                    <a:pt x="52" y="125"/>
                    <a:pt x="52" y="126"/>
                  </a:cubicBezTo>
                  <a:cubicBezTo>
                    <a:pt x="53" y="126"/>
                    <a:pt x="55" y="126"/>
                    <a:pt x="56" y="126"/>
                  </a:cubicBezTo>
                  <a:cubicBezTo>
                    <a:pt x="56" y="125"/>
                    <a:pt x="56" y="124"/>
                    <a:pt x="56" y="123"/>
                  </a:cubicBezTo>
                  <a:cubicBezTo>
                    <a:pt x="55" y="123"/>
                    <a:pt x="53" y="123"/>
                    <a:pt x="52" y="123"/>
                  </a:cubicBezTo>
                  <a:close/>
                  <a:moveTo>
                    <a:pt x="11" y="128"/>
                  </a:moveTo>
                  <a:cubicBezTo>
                    <a:pt x="11" y="129"/>
                    <a:pt x="11" y="130"/>
                    <a:pt x="11" y="131"/>
                  </a:cubicBezTo>
                  <a:cubicBezTo>
                    <a:pt x="13" y="131"/>
                    <a:pt x="14" y="131"/>
                    <a:pt x="16" y="131"/>
                  </a:cubicBezTo>
                  <a:cubicBezTo>
                    <a:pt x="16" y="130"/>
                    <a:pt x="16" y="129"/>
                    <a:pt x="16" y="128"/>
                  </a:cubicBezTo>
                  <a:cubicBezTo>
                    <a:pt x="14" y="128"/>
                    <a:pt x="13" y="128"/>
                    <a:pt x="11" y="128"/>
                  </a:cubicBezTo>
                  <a:close/>
                  <a:moveTo>
                    <a:pt x="5" y="128"/>
                  </a:moveTo>
                  <a:cubicBezTo>
                    <a:pt x="5" y="129"/>
                    <a:pt x="5" y="130"/>
                    <a:pt x="5" y="131"/>
                  </a:cubicBezTo>
                  <a:cubicBezTo>
                    <a:pt x="7" y="131"/>
                    <a:pt x="8" y="131"/>
                    <a:pt x="10" y="131"/>
                  </a:cubicBezTo>
                  <a:cubicBezTo>
                    <a:pt x="10" y="130"/>
                    <a:pt x="10" y="129"/>
                    <a:pt x="10" y="128"/>
                  </a:cubicBezTo>
                  <a:cubicBezTo>
                    <a:pt x="8" y="128"/>
                    <a:pt x="7" y="128"/>
                    <a:pt x="5" y="128"/>
                  </a:cubicBezTo>
                  <a:close/>
                  <a:moveTo>
                    <a:pt x="18" y="128"/>
                  </a:moveTo>
                  <a:cubicBezTo>
                    <a:pt x="18" y="129"/>
                    <a:pt x="18" y="130"/>
                    <a:pt x="18" y="131"/>
                  </a:cubicBezTo>
                  <a:cubicBezTo>
                    <a:pt x="19" y="131"/>
                    <a:pt x="20" y="131"/>
                    <a:pt x="22" y="131"/>
                  </a:cubicBezTo>
                  <a:cubicBezTo>
                    <a:pt x="22" y="130"/>
                    <a:pt x="22" y="129"/>
                    <a:pt x="22" y="128"/>
                  </a:cubicBezTo>
                  <a:cubicBezTo>
                    <a:pt x="20" y="128"/>
                    <a:pt x="19" y="128"/>
                    <a:pt x="18" y="128"/>
                  </a:cubicBezTo>
                  <a:close/>
                  <a:moveTo>
                    <a:pt x="24" y="128"/>
                  </a:moveTo>
                  <a:cubicBezTo>
                    <a:pt x="24" y="129"/>
                    <a:pt x="24" y="130"/>
                    <a:pt x="24" y="131"/>
                  </a:cubicBezTo>
                  <a:cubicBezTo>
                    <a:pt x="25" y="131"/>
                    <a:pt x="26" y="131"/>
                    <a:pt x="28" y="131"/>
                  </a:cubicBezTo>
                  <a:cubicBezTo>
                    <a:pt x="28" y="130"/>
                    <a:pt x="28" y="129"/>
                    <a:pt x="28" y="128"/>
                  </a:cubicBezTo>
                  <a:cubicBezTo>
                    <a:pt x="26" y="128"/>
                    <a:pt x="25" y="128"/>
                    <a:pt x="24" y="128"/>
                  </a:cubicBezTo>
                  <a:close/>
                  <a:moveTo>
                    <a:pt x="36" y="128"/>
                  </a:moveTo>
                  <a:cubicBezTo>
                    <a:pt x="36" y="129"/>
                    <a:pt x="36" y="130"/>
                    <a:pt x="36" y="131"/>
                  </a:cubicBezTo>
                  <a:cubicBezTo>
                    <a:pt x="37" y="131"/>
                    <a:pt x="38" y="131"/>
                    <a:pt x="40" y="131"/>
                  </a:cubicBezTo>
                  <a:cubicBezTo>
                    <a:pt x="40" y="130"/>
                    <a:pt x="40" y="129"/>
                    <a:pt x="40" y="128"/>
                  </a:cubicBezTo>
                  <a:cubicBezTo>
                    <a:pt x="38" y="128"/>
                    <a:pt x="37" y="128"/>
                    <a:pt x="36" y="128"/>
                  </a:cubicBezTo>
                  <a:close/>
                  <a:moveTo>
                    <a:pt x="41" y="128"/>
                  </a:moveTo>
                  <a:cubicBezTo>
                    <a:pt x="41" y="129"/>
                    <a:pt x="41" y="130"/>
                    <a:pt x="41" y="131"/>
                  </a:cubicBezTo>
                  <a:cubicBezTo>
                    <a:pt x="42" y="131"/>
                    <a:pt x="44" y="131"/>
                    <a:pt x="45" y="131"/>
                  </a:cubicBezTo>
                  <a:cubicBezTo>
                    <a:pt x="45" y="130"/>
                    <a:pt x="45" y="129"/>
                    <a:pt x="45" y="128"/>
                  </a:cubicBezTo>
                  <a:cubicBezTo>
                    <a:pt x="44" y="128"/>
                    <a:pt x="42" y="128"/>
                    <a:pt x="41" y="128"/>
                  </a:cubicBezTo>
                  <a:close/>
                  <a:moveTo>
                    <a:pt x="47" y="128"/>
                  </a:moveTo>
                  <a:cubicBezTo>
                    <a:pt x="47" y="129"/>
                    <a:pt x="47" y="130"/>
                    <a:pt x="47" y="131"/>
                  </a:cubicBezTo>
                  <a:cubicBezTo>
                    <a:pt x="48" y="131"/>
                    <a:pt x="49" y="131"/>
                    <a:pt x="51" y="131"/>
                  </a:cubicBezTo>
                  <a:cubicBezTo>
                    <a:pt x="51" y="130"/>
                    <a:pt x="51" y="129"/>
                    <a:pt x="51" y="128"/>
                  </a:cubicBezTo>
                  <a:cubicBezTo>
                    <a:pt x="49" y="128"/>
                    <a:pt x="48" y="128"/>
                    <a:pt x="47" y="128"/>
                  </a:cubicBezTo>
                  <a:close/>
                  <a:moveTo>
                    <a:pt x="52" y="128"/>
                  </a:moveTo>
                  <a:cubicBezTo>
                    <a:pt x="52" y="129"/>
                    <a:pt x="52" y="130"/>
                    <a:pt x="52" y="131"/>
                  </a:cubicBezTo>
                  <a:cubicBezTo>
                    <a:pt x="53" y="131"/>
                    <a:pt x="55" y="131"/>
                    <a:pt x="56" y="131"/>
                  </a:cubicBezTo>
                  <a:cubicBezTo>
                    <a:pt x="56" y="130"/>
                    <a:pt x="56" y="129"/>
                    <a:pt x="56" y="128"/>
                  </a:cubicBezTo>
                  <a:cubicBezTo>
                    <a:pt x="55" y="128"/>
                    <a:pt x="53" y="128"/>
                    <a:pt x="52" y="128"/>
                  </a:cubicBezTo>
                  <a:close/>
                  <a:moveTo>
                    <a:pt x="11" y="133"/>
                  </a:moveTo>
                  <a:cubicBezTo>
                    <a:pt x="11" y="134"/>
                    <a:pt x="11" y="135"/>
                    <a:pt x="11" y="136"/>
                  </a:cubicBezTo>
                  <a:cubicBezTo>
                    <a:pt x="13" y="136"/>
                    <a:pt x="14" y="136"/>
                    <a:pt x="16" y="136"/>
                  </a:cubicBezTo>
                  <a:cubicBezTo>
                    <a:pt x="16" y="135"/>
                    <a:pt x="16" y="134"/>
                    <a:pt x="16" y="133"/>
                  </a:cubicBezTo>
                  <a:cubicBezTo>
                    <a:pt x="14" y="133"/>
                    <a:pt x="13" y="133"/>
                    <a:pt x="11" y="133"/>
                  </a:cubicBezTo>
                  <a:close/>
                  <a:moveTo>
                    <a:pt x="5" y="133"/>
                  </a:moveTo>
                  <a:cubicBezTo>
                    <a:pt x="5" y="134"/>
                    <a:pt x="5" y="135"/>
                    <a:pt x="5" y="136"/>
                  </a:cubicBezTo>
                  <a:cubicBezTo>
                    <a:pt x="7" y="136"/>
                    <a:pt x="8" y="136"/>
                    <a:pt x="10" y="136"/>
                  </a:cubicBezTo>
                  <a:cubicBezTo>
                    <a:pt x="10" y="135"/>
                    <a:pt x="10" y="134"/>
                    <a:pt x="10" y="133"/>
                  </a:cubicBezTo>
                  <a:cubicBezTo>
                    <a:pt x="8" y="133"/>
                    <a:pt x="7" y="133"/>
                    <a:pt x="5" y="133"/>
                  </a:cubicBezTo>
                  <a:close/>
                  <a:moveTo>
                    <a:pt x="18" y="133"/>
                  </a:moveTo>
                  <a:cubicBezTo>
                    <a:pt x="18" y="134"/>
                    <a:pt x="18" y="135"/>
                    <a:pt x="18" y="136"/>
                  </a:cubicBezTo>
                  <a:cubicBezTo>
                    <a:pt x="19" y="136"/>
                    <a:pt x="20" y="136"/>
                    <a:pt x="22" y="136"/>
                  </a:cubicBezTo>
                  <a:cubicBezTo>
                    <a:pt x="22" y="135"/>
                    <a:pt x="22" y="134"/>
                    <a:pt x="22" y="133"/>
                  </a:cubicBezTo>
                  <a:cubicBezTo>
                    <a:pt x="20" y="133"/>
                    <a:pt x="19" y="133"/>
                    <a:pt x="18" y="133"/>
                  </a:cubicBezTo>
                  <a:close/>
                  <a:moveTo>
                    <a:pt x="24" y="133"/>
                  </a:moveTo>
                  <a:cubicBezTo>
                    <a:pt x="24" y="134"/>
                    <a:pt x="24" y="135"/>
                    <a:pt x="24" y="136"/>
                  </a:cubicBezTo>
                  <a:cubicBezTo>
                    <a:pt x="25" y="136"/>
                    <a:pt x="26" y="136"/>
                    <a:pt x="28" y="136"/>
                  </a:cubicBezTo>
                  <a:cubicBezTo>
                    <a:pt x="28" y="135"/>
                    <a:pt x="28" y="134"/>
                    <a:pt x="28" y="133"/>
                  </a:cubicBezTo>
                  <a:cubicBezTo>
                    <a:pt x="26" y="133"/>
                    <a:pt x="25" y="133"/>
                    <a:pt x="24" y="133"/>
                  </a:cubicBezTo>
                  <a:close/>
                  <a:moveTo>
                    <a:pt x="41" y="133"/>
                  </a:moveTo>
                  <a:cubicBezTo>
                    <a:pt x="41" y="134"/>
                    <a:pt x="41" y="135"/>
                    <a:pt x="41" y="136"/>
                  </a:cubicBezTo>
                  <a:cubicBezTo>
                    <a:pt x="42" y="136"/>
                    <a:pt x="44" y="136"/>
                    <a:pt x="45" y="136"/>
                  </a:cubicBezTo>
                  <a:cubicBezTo>
                    <a:pt x="45" y="135"/>
                    <a:pt x="45" y="134"/>
                    <a:pt x="45" y="133"/>
                  </a:cubicBezTo>
                  <a:cubicBezTo>
                    <a:pt x="44" y="133"/>
                    <a:pt x="42" y="133"/>
                    <a:pt x="41" y="133"/>
                  </a:cubicBezTo>
                  <a:close/>
                  <a:moveTo>
                    <a:pt x="47" y="133"/>
                  </a:moveTo>
                  <a:cubicBezTo>
                    <a:pt x="47" y="134"/>
                    <a:pt x="47" y="135"/>
                    <a:pt x="47" y="136"/>
                  </a:cubicBezTo>
                  <a:cubicBezTo>
                    <a:pt x="48" y="136"/>
                    <a:pt x="49" y="136"/>
                    <a:pt x="51" y="136"/>
                  </a:cubicBezTo>
                  <a:cubicBezTo>
                    <a:pt x="51" y="135"/>
                    <a:pt x="51" y="134"/>
                    <a:pt x="51" y="133"/>
                  </a:cubicBezTo>
                  <a:cubicBezTo>
                    <a:pt x="49" y="133"/>
                    <a:pt x="48" y="133"/>
                    <a:pt x="47" y="133"/>
                  </a:cubicBezTo>
                  <a:close/>
                  <a:moveTo>
                    <a:pt x="52" y="133"/>
                  </a:moveTo>
                  <a:cubicBezTo>
                    <a:pt x="52" y="134"/>
                    <a:pt x="52" y="135"/>
                    <a:pt x="52" y="136"/>
                  </a:cubicBezTo>
                  <a:cubicBezTo>
                    <a:pt x="53" y="136"/>
                    <a:pt x="55" y="136"/>
                    <a:pt x="56" y="136"/>
                  </a:cubicBezTo>
                  <a:cubicBezTo>
                    <a:pt x="56" y="135"/>
                    <a:pt x="56" y="134"/>
                    <a:pt x="56" y="133"/>
                  </a:cubicBezTo>
                  <a:cubicBezTo>
                    <a:pt x="55" y="133"/>
                    <a:pt x="53" y="133"/>
                    <a:pt x="52" y="133"/>
                  </a:cubicBezTo>
                  <a:close/>
                  <a:moveTo>
                    <a:pt x="11" y="138"/>
                  </a:moveTo>
                  <a:cubicBezTo>
                    <a:pt x="11" y="139"/>
                    <a:pt x="11" y="140"/>
                    <a:pt x="11" y="141"/>
                  </a:cubicBezTo>
                  <a:cubicBezTo>
                    <a:pt x="13" y="141"/>
                    <a:pt x="14" y="141"/>
                    <a:pt x="16" y="141"/>
                  </a:cubicBezTo>
                  <a:cubicBezTo>
                    <a:pt x="16" y="140"/>
                    <a:pt x="16" y="139"/>
                    <a:pt x="16" y="138"/>
                  </a:cubicBezTo>
                  <a:cubicBezTo>
                    <a:pt x="14" y="138"/>
                    <a:pt x="13" y="138"/>
                    <a:pt x="11" y="138"/>
                  </a:cubicBezTo>
                  <a:close/>
                  <a:moveTo>
                    <a:pt x="5" y="138"/>
                  </a:moveTo>
                  <a:cubicBezTo>
                    <a:pt x="5" y="139"/>
                    <a:pt x="5" y="140"/>
                    <a:pt x="5" y="141"/>
                  </a:cubicBezTo>
                  <a:cubicBezTo>
                    <a:pt x="7" y="141"/>
                    <a:pt x="8" y="141"/>
                    <a:pt x="10" y="141"/>
                  </a:cubicBezTo>
                  <a:cubicBezTo>
                    <a:pt x="10" y="140"/>
                    <a:pt x="10" y="139"/>
                    <a:pt x="10" y="138"/>
                  </a:cubicBezTo>
                  <a:cubicBezTo>
                    <a:pt x="8" y="138"/>
                    <a:pt x="7" y="138"/>
                    <a:pt x="5" y="138"/>
                  </a:cubicBezTo>
                  <a:close/>
                  <a:moveTo>
                    <a:pt x="18" y="138"/>
                  </a:moveTo>
                  <a:cubicBezTo>
                    <a:pt x="18" y="139"/>
                    <a:pt x="18" y="140"/>
                    <a:pt x="18" y="141"/>
                  </a:cubicBezTo>
                  <a:cubicBezTo>
                    <a:pt x="19" y="141"/>
                    <a:pt x="20" y="141"/>
                    <a:pt x="22" y="141"/>
                  </a:cubicBezTo>
                  <a:cubicBezTo>
                    <a:pt x="22" y="140"/>
                    <a:pt x="22" y="139"/>
                    <a:pt x="22" y="138"/>
                  </a:cubicBezTo>
                  <a:cubicBezTo>
                    <a:pt x="20" y="138"/>
                    <a:pt x="19" y="138"/>
                    <a:pt x="18" y="138"/>
                  </a:cubicBezTo>
                  <a:close/>
                  <a:moveTo>
                    <a:pt x="36" y="138"/>
                  </a:moveTo>
                  <a:cubicBezTo>
                    <a:pt x="36" y="139"/>
                    <a:pt x="36" y="140"/>
                    <a:pt x="36" y="141"/>
                  </a:cubicBezTo>
                  <a:cubicBezTo>
                    <a:pt x="37" y="141"/>
                    <a:pt x="38" y="141"/>
                    <a:pt x="40" y="141"/>
                  </a:cubicBezTo>
                  <a:cubicBezTo>
                    <a:pt x="40" y="140"/>
                    <a:pt x="40" y="139"/>
                    <a:pt x="40" y="138"/>
                  </a:cubicBezTo>
                  <a:cubicBezTo>
                    <a:pt x="38" y="138"/>
                    <a:pt x="37" y="138"/>
                    <a:pt x="36" y="138"/>
                  </a:cubicBezTo>
                  <a:close/>
                  <a:moveTo>
                    <a:pt x="41" y="138"/>
                  </a:moveTo>
                  <a:cubicBezTo>
                    <a:pt x="41" y="139"/>
                    <a:pt x="41" y="140"/>
                    <a:pt x="41" y="141"/>
                  </a:cubicBezTo>
                  <a:cubicBezTo>
                    <a:pt x="42" y="141"/>
                    <a:pt x="44" y="141"/>
                    <a:pt x="45" y="141"/>
                  </a:cubicBezTo>
                  <a:cubicBezTo>
                    <a:pt x="45" y="140"/>
                    <a:pt x="45" y="139"/>
                    <a:pt x="45" y="138"/>
                  </a:cubicBezTo>
                  <a:cubicBezTo>
                    <a:pt x="44" y="138"/>
                    <a:pt x="42" y="138"/>
                    <a:pt x="41" y="138"/>
                  </a:cubicBezTo>
                  <a:close/>
                  <a:moveTo>
                    <a:pt x="47" y="138"/>
                  </a:moveTo>
                  <a:cubicBezTo>
                    <a:pt x="47" y="139"/>
                    <a:pt x="47" y="140"/>
                    <a:pt x="47" y="141"/>
                  </a:cubicBezTo>
                  <a:cubicBezTo>
                    <a:pt x="48" y="141"/>
                    <a:pt x="49" y="141"/>
                    <a:pt x="51" y="141"/>
                  </a:cubicBezTo>
                  <a:cubicBezTo>
                    <a:pt x="51" y="140"/>
                    <a:pt x="51" y="139"/>
                    <a:pt x="51" y="138"/>
                  </a:cubicBezTo>
                  <a:cubicBezTo>
                    <a:pt x="49" y="138"/>
                    <a:pt x="48" y="138"/>
                    <a:pt x="47" y="138"/>
                  </a:cubicBezTo>
                  <a:close/>
                  <a:moveTo>
                    <a:pt x="52" y="138"/>
                  </a:moveTo>
                  <a:cubicBezTo>
                    <a:pt x="52" y="139"/>
                    <a:pt x="52" y="140"/>
                    <a:pt x="52" y="141"/>
                  </a:cubicBezTo>
                  <a:cubicBezTo>
                    <a:pt x="53" y="141"/>
                    <a:pt x="55" y="141"/>
                    <a:pt x="56" y="141"/>
                  </a:cubicBezTo>
                  <a:cubicBezTo>
                    <a:pt x="56" y="140"/>
                    <a:pt x="56" y="139"/>
                    <a:pt x="56" y="138"/>
                  </a:cubicBezTo>
                  <a:cubicBezTo>
                    <a:pt x="55" y="138"/>
                    <a:pt x="53" y="138"/>
                    <a:pt x="52" y="138"/>
                  </a:cubicBezTo>
                  <a:close/>
                  <a:moveTo>
                    <a:pt x="11" y="144"/>
                  </a:moveTo>
                  <a:cubicBezTo>
                    <a:pt x="11" y="144"/>
                    <a:pt x="11" y="145"/>
                    <a:pt x="11" y="146"/>
                  </a:cubicBezTo>
                  <a:cubicBezTo>
                    <a:pt x="13" y="146"/>
                    <a:pt x="14" y="146"/>
                    <a:pt x="16" y="146"/>
                  </a:cubicBezTo>
                  <a:cubicBezTo>
                    <a:pt x="16" y="145"/>
                    <a:pt x="16" y="144"/>
                    <a:pt x="16" y="144"/>
                  </a:cubicBezTo>
                  <a:cubicBezTo>
                    <a:pt x="14" y="144"/>
                    <a:pt x="13" y="144"/>
                    <a:pt x="11" y="144"/>
                  </a:cubicBezTo>
                  <a:close/>
                  <a:moveTo>
                    <a:pt x="5" y="144"/>
                  </a:moveTo>
                  <a:cubicBezTo>
                    <a:pt x="5" y="144"/>
                    <a:pt x="5" y="145"/>
                    <a:pt x="5" y="146"/>
                  </a:cubicBezTo>
                  <a:cubicBezTo>
                    <a:pt x="7" y="146"/>
                    <a:pt x="8" y="146"/>
                    <a:pt x="10" y="146"/>
                  </a:cubicBezTo>
                  <a:cubicBezTo>
                    <a:pt x="10" y="145"/>
                    <a:pt x="10" y="144"/>
                    <a:pt x="10" y="144"/>
                  </a:cubicBezTo>
                  <a:cubicBezTo>
                    <a:pt x="8" y="144"/>
                    <a:pt x="7" y="144"/>
                    <a:pt x="5" y="144"/>
                  </a:cubicBezTo>
                  <a:close/>
                  <a:moveTo>
                    <a:pt x="18" y="144"/>
                  </a:moveTo>
                  <a:cubicBezTo>
                    <a:pt x="18" y="144"/>
                    <a:pt x="18" y="145"/>
                    <a:pt x="18" y="146"/>
                  </a:cubicBezTo>
                  <a:cubicBezTo>
                    <a:pt x="19" y="146"/>
                    <a:pt x="20" y="146"/>
                    <a:pt x="22" y="146"/>
                  </a:cubicBezTo>
                  <a:cubicBezTo>
                    <a:pt x="22" y="145"/>
                    <a:pt x="22" y="144"/>
                    <a:pt x="22" y="144"/>
                  </a:cubicBezTo>
                  <a:cubicBezTo>
                    <a:pt x="20" y="144"/>
                    <a:pt x="19" y="144"/>
                    <a:pt x="18" y="144"/>
                  </a:cubicBezTo>
                  <a:close/>
                  <a:moveTo>
                    <a:pt x="24" y="144"/>
                  </a:moveTo>
                  <a:cubicBezTo>
                    <a:pt x="24" y="144"/>
                    <a:pt x="24" y="145"/>
                    <a:pt x="24" y="146"/>
                  </a:cubicBezTo>
                  <a:cubicBezTo>
                    <a:pt x="25" y="146"/>
                    <a:pt x="26" y="146"/>
                    <a:pt x="28" y="146"/>
                  </a:cubicBezTo>
                  <a:cubicBezTo>
                    <a:pt x="28" y="145"/>
                    <a:pt x="28" y="144"/>
                    <a:pt x="28" y="144"/>
                  </a:cubicBezTo>
                  <a:cubicBezTo>
                    <a:pt x="26" y="144"/>
                    <a:pt x="25" y="144"/>
                    <a:pt x="24" y="144"/>
                  </a:cubicBezTo>
                  <a:close/>
                  <a:moveTo>
                    <a:pt x="41" y="144"/>
                  </a:moveTo>
                  <a:cubicBezTo>
                    <a:pt x="41" y="144"/>
                    <a:pt x="41" y="145"/>
                    <a:pt x="41" y="146"/>
                  </a:cubicBezTo>
                  <a:cubicBezTo>
                    <a:pt x="42" y="146"/>
                    <a:pt x="44" y="146"/>
                    <a:pt x="45" y="146"/>
                  </a:cubicBezTo>
                  <a:cubicBezTo>
                    <a:pt x="45" y="145"/>
                    <a:pt x="45" y="144"/>
                    <a:pt x="45" y="144"/>
                  </a:cubicBezTo>
                  <a:cubicBezTo>
                    <a:pt x="44" y="144"/>
                    <a:pt x="42" y="144"/>
                    <a:pt x="41" y="144"/>
                  </a:cubicBezTo>
                  <a:close/>
                  <a:moveTo>
                    <a:pt x="47" y="144"/>
                  </a:moveTo>
                  <a:cubicBezTo>
                    <a:pt x="47" y="144"/>
                    <a:pt x="47" y="145"/>
                    <a:pt x="47" y="146"/>
                  </a:cubicBezTo>
                  <a:cubicBezTo>
                    <a:pt x="48" y="146"/>
                    <a:pt x="49" y="146"/>
                    <a:pt x="51" y="146"/>
                  </a:cubicBezTo>
                  <a:cubicBezTo>
                    <a:pt x="51" y="145"/>
                    <a:pt x="51" y="144"/>
                    <a:pt x="51" y="144"/>
                  </a:cubicBezTo>
                  <a:cubicBezTo>
                    <a:pt x="49" y="144"/>
                    <a:pt x="48" y="144"/>
                    <a:pt x="47" y="144"/>
                  </a:cubicBezTo>
                  <a:close/>
                  <a:moveTo>
                    <a:pt x="52" y="144"/>
                  </a:moveTo>
                  <a:cubicBezTo>
                    <a:pt x="52" y="144"/>
                    <a:pt x="52" y="145"/>
                    <a:pt x="52" y="146"/>
                  </a:cubicBezTo>
                  <a:cubicBezTo>
                    <a:pt x="53" y="146"/>
                    <a:pt x="55" y="146"/>
                    <a:pt x="56" y="146"/>
                  </a:cubicBezTo>
                  <a:cubicBezTo>
                    <a:pt x="56" y="145"/>
                    <a:pt x="56" y="144"/>
                    <a:pt x="56" y="144"/>
                  </a:cubicBezTo>
                  <a:cubicBezTo>
                    <a:pt x="55" y="144"/>
                    <a:pt x="53" y="144"/>
                    <a:pt x="52" y="144"/>
                  </a:cubicBezTo>
                  <a:close/>
                  <a:moveTo>
                    <a:pt x="36" y="31"/>
                  </a:moveTo>
                  <a:cubicBezTo>
                    <a:pt x="36" y="31"/>
                    <a:pt x="36" y="32"/>
                    <a:pt x="36" y="33"/>
                  </a:cubicBezTo>
                  <a:cubicBezTo>
                    <a:pt x="37" y="33"/>
                    <a:pt x="38" y="33"/>
                    <a:pt x="40" y="33"/>
                  </a:cubicBezTo>
                  <a:cubicBezTo>
                    <a:pt x="40" y="32"/>
                    <a:pt x="40" y="31"/>
                    <a:pt x="40" y="31"/>
                  </a:cubicBezTo>
                  <a:cubicBezTo>
                    <a:pt x="38" y="31"/>
                    <a:pt x="37" y="31"/>
                    <a:pt x="36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50" name="Rectangle 2614"/>
            <p:cNvSpPr>
              <a:spLocks noChangeArrowheads="1"/>
            </p:cNvSpPr>
            <p:nvPr/>
          </p:nvSpPr>
          <p:spPr bwMode="auto">
            <a:xfrm>
              <a:off x="-1873249" y="827087"/>
              <a:ext cx="65088" cy="133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51" name="Freeform 2615"/>
            <p:cNvSpPr>
              <a:spLocks noEditPoints="1"/>
            </p:cNvSpPr>
            <p:nvPr/>
          </p:nvSpPr>
          <p:spPr bwMode="auto">
            <a:xfrm>
              <a:off x="-196849" y="635000"/>
              <a:ext cx="123825" cy="520700"/>
            </a:xfrm>
            <a:custGeom>
              <a:avLst/>
              <a:gdLst>
                <a:gd name="T0" fmla="*/ 26 w 38"/>
                <a:gd name="T1" fmla="*/ 160 h 160"/>
                <a:gd name="T2" fmla="*/ 2 w 38"/>
                <a:gd name="T3" fmla="*/ 61 h 160"/>
                <a:gd name="T4" fmla="*/ 0 w 38"/>
                <a:gd name="T5" fmla="*/ 48 h 160"/>
                <a:gd name="T6" fmla="*/ 2 w 38"/>
                <a:gd name="T7" fmla="*/ 39 h 160"/>
                <a:gd name="T8" fmla="*/ 6 w 38"/>
                <a:gd name="T9" fmla="*/ 22 h 160"/>
                <a:gd name="T10" fmla="*/ 4 w 38"/>
                <a:gd name="T11" fmla="*/ 14 h 160"/>
                <a:gd name="T12" fmla="*/ 20 w 38"/>
                <a:gd name="T13" fmla="*/ 0 h 160"/>
                <a:gd name="T14" fmla="*/ 35 w 38"/>
                <a:gd name="T15" fmla="*/ 14 h 160"/>
                <a:gd name="T16" fmla="*/ 33 w 38"/>
                <a:gd name="T17" fmla="*/ 22 h 160"/>
                <a:gd name="T18" fmla="*/ 37 w 38"/>
                <a:gd name="T19" fmla="*/ 39 h 160"/>
                <a:gd name="T20" fmla="*/ 38 w 38"/>
                <a:gd name="T21" fmla="*/ 48 h 160"/>
                <a:gd name="T22" fmla="*/ 37 w 38"/>
                <a:gd name="T23" fmla="*/ 160 h 160"/>
                <a:gd name="T24" fmla="*/ 8 w 38"/>
                <a:gd name="T25" fmla="*/ 39 h 160"/>
                <a:gd name="T26" fmla="*/ 9 w 38"/>
                <a:gd name="T27" fmla="*/ 35 h 160"/>
                <a:gd name="T28" fmla="*/ 8 w 38"/>
                <a:gd name="T29" fmla="*/ 28 h 160"/>
                <a:gd name="T30" fmla="*/ 9 w 38"/>
                <a:gd name="T31" fmla="*/ 32 h 160"/>
                <a:gd name="T32" fmla="*/ 8 w 38"/>
                <a:gd name="T33" fmla="*/ 28 h 160"/>
                <a:gd name="T34" fmla="*/ 4 w 38"/>
                <a:gd name="T35" fmla="*/ 32 h 160"/>
                <a:gd name="T36" fmla="*/ 6 w 38"/>
                <a:gd name="T37" fmla="*/ 28 h 160"/>
                <a:gd name="T38" fmla="*/ 11 w 38"/>
                <a:gd name="T39" fmla="*/ 28 h 160"/>
                <a:gd name="T40" fmla="*/ 13 w 38"/>
                <a:gd name="T41" fmla="*/ 32 h 160"/>
                <a:gd name="T42" fmla="*/ 11 w 38"/>
                <a:gd name="T43" fmla="*/ 28 h 160"/>
                <a:gd name="T44" fmla="*/ 15 w 38"/>
                <a:gd name="T45" fmla="*/ 32 h 160"/>
                <a:gd name="T46" fmla="*/ 16 w 38"/>
                <a:gd name="T47" fmla="*/ 28 h 160"/>
                <a:gd name="T48" fmla="*/ 18 w 38"/>
                <a:gd name="T49" fmla="*/ 28 h 160"/>
                <a:gd name="T50" fmla="*/ 20 w 38"/>
                <a:gd name="T51" fmla="*/ 32 h 160"/>
                <a:gd name="T52" fmla="*/ 18 w 38"/>
                <a:gd name="T53" fmla="*/ 28 h 160"/>
                <a:gd name="T54" fmla="*/ 22 w 38"/>
                <a:gd name="T55" fmla="*/ 32 h 160"/>
                <a:gd name="T56" fmla="*/ 24 w 38"/>
                <a:gd name="T57" fmla="*/ 28 h 160"/>
                <a:gd name="T58" fmla="*/ 26 w 38"/>
                <a:gd name="T59" fmla="*/ 28 h 160"/>
                <a:gd name="T60" fmla="*/ 27 w 38"/>
                <a:gd name="T61" fmla="*/ 32 h 160"/>
                <a:gd name="T62" fmla="*/ 26 w 38"/>
                <a:gd name="T63" fmla="*/ 28 h 160"/>
                <a:gd name="T64" fmla="*/ 29 w 38"/>
                <a:gd name="T65" fmla="*/ 32 h 160"/>
                <a:gd name="T66" fmla="*/ 31 w 38"/>
                <a:gd name="T67" fmla="*/ 28 h 160"/>
                <a:gd name="T68" fmla="*/ 33 w 38"/>
                <a:gd name="T69" fmla="*/ 28 h 160"/>
                <a:gd name="T70" fmla="*/ 35 w 38"/>
                <a:gd name="T71" fmla="*/ 32 h 160"/>
                <a:gd name="T72" fmla="*/ 33 w 38"/>
                <a:gd name="T73" fmla="*/ 28 h 160"/>
                <a:gd name="T74" fmla="*/ 4 w 38"/>
                <a:gd name="T75" fmla="*/ 39 h 160"/>
                <a:gd name="T76" fmla="*/ 6 w 38"/>
                <a:gd name="T77" fmla="*/ 35 h 160"/>
                <a:gd name="T78" fmla="*/ 11 w 38"/>
                <a:gd name="T79" fmla="*/ 35 h 160"/>
                <a:gd name="T80" fmla="*/ 13 w 38"/>
                <a:gd name="T81" fmla="*/ 39 h 160"/>
                <a:gd name="T82" fmla="*/ 11 w 38"/>
                <a:gd name="T83" fmla="*/ 35 h 160"/>
                <a:gd name="T84" fmla="*/ 15 w 38"/>
                <a:gd name="T85" fmla="*/ 39 h 160"/>
                <a:gd name="T86" fmla="*/ 16 w 38"/>
                <a:gd name="T87" fmla="*/ 35 h 160"/>
                <a:gd name="T88" fmla="*/ 18 w 38"/>
                <a:gd name="T89" fmla="*/ 35 h 160"/>
                <a:gd name="T90" fmla="*/ 20 w 38"/>
                <a:gd name="T91" fmla="*/ 39 h 160"/>
                <a:gd name="T92" fmla="*/ 18 w 38"/>
                <a:gd name="T93" fmla="*/ 35 h 160"/>
                <a:gd name="T94" fmla="*/ 22 w 38"/>
                <a:gd name="T95" fmla="*/ 39 h 160"/>
                <a:gd name="T96" fmla="*/ 24 w 38"/>
                <a:gd name="T97" fmla="*/ 35 h 160"/>
                <a:gd name="T98" fmla="*/ 26 w 38"/>
                <a:gd name="T99" fmla="*/ 35 h 160"/>
                <a:gd name="T100" fmla="*/ 27 w 38"/>
                <a:gd name="T101" fmla="*/ 39 h 160"/>
                <a:gd name="T102" fmla="*/ 26 w 38"/>
                <a:gd name="T103" fmla="*/ 35 h 160"/>
                <a:gd name="T104" fmla="*/ 29 w 38"/>
                <a:gd name="T105" fmla="*/ 39 h 160"/>
                <a:gd name="T106" fmla="*/ 31 w 38"/>
                <a:gd name="T107" fmla="*/ 35 h 160"/>
                <a:gd name="T108" fmla="*/ 33 w 38"/>
                <a:gd name="T109" fmla="*/ 35 h 160"/>
                <a:gd name="T110" fmla="*/ 35 w 38"/>
                <a:gd name="T111" fmla="*/ 39 h 160"/>
                <a:gd name="T112" fmla="*/ 33 w 38"/>
                <a:gd name="T113" fmla="*/ 3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8" h="160">
                  <a:moveTo>
                    <a:pt x="37" y="160"/>
                  </a:moveTo>
                  <a:cubicBezTo>
                    <a:pt x="26" y="160"/>
                    <a:pt x="26" y="160"/>
                    <a:pt x="26" y="160"/>
                  </a:cubicBezTo>
                  <a:cubicBezTo>
                    <a:pt x="26" y="77"/>
                    <a:pt x="26" y="77"/>
                    <a:pt x="26" y="77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3" y="23"/>
                    <a:pt x="5" y="23"/>
                    <a:pt x="6" y="22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5" y="23"/>
                    <a:pt x="36" y="23"/>
                    <a:pt x="37" y="24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160"/>
                    <a:pt x="37" y="160"/>
                    <a:pt x="37" y="160"/>
                  </a:cubicBezTo>
                  <a:close/>
                  <a:moveTo>
                    <a:pt x="8" y="35"/>
                  </a:moveTo>
                  <a:cubicBezTo>
                    <a:pt x="8" y="36"/>
                    <a:pt x="8" y="38"/>
                    <a:pt x="8" y="39"/>
                  </a:cubicBezTo>
                  <a:cubicBezTo>
                    <a:pt x="8" y="39"/>
                    <a:pt x="9" y="39"/>
                    <a:pt x="9" y="39"/>
                  </a:cubicBezTo>
                  <a:cubicBezTo>
                    <a:pt x="9" y="38"/>
                    <a:pt x="9" y="36"/>
                    <a:pt x="9" y="35"/>
                  </a:cubicBezTo>
                  <a:cubicBezTo>
                    <a:pt x="9" y="35"/>
                    <a:pt x="8" y="35"/>
                    <a:pt x="8" y="35"/>
                  </a:cubicBezTo>
                  <a:close/>
                  <a:moveTo>
                    <a:pt x="8" y="28"/>
                  </a:moveTo>
                  <a:cubicBezTo>
                    <a:pt x="8" y="29"/>
                    <a:pt x="8" y="30"/>
                    <a:pt x="8" y="32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9" y="30"/>
                    <a:pt x="9" y="29"/>
                    <a:pt x="9" y="28"/>
                  </a:cubicBezTo>
                  <a:cubicBezTo>
                    <a:pt x="9" y="28"/>
                    <a:pt x="8" y="28"/>
                    <a:pt x="8" y="28"/>
                  </a:cubicBezTo>
                  <a:close/>
                  <a:moveTo>
                    <a:pt x="4" y="28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4" y="28"/>
                    <a:pt x="4" y="28"/>
                    <a:pt x="4" y="28"/>
                  </a:cubicBezTo>
                  <a:close/>
                  <a:moveTo>
                    <a:pt x="11" y="28"/>
                  </a:moveTo>
                  <a:cubicBezTo>
                    <a:pt x="11" y="29"/>
                    <a:pt x="11" y="30"/>
                    <a:pt x="11" y="32"/>
                  </a:cubicBezTo>
                  <a:cubicBezTo>
                    <a:pt x="12" y="32"/>
                    <a:pt x="12" y="32"/>
                    <a:pt x="13" y="32"/>
                  </a:cubicBezTo>
                  <a:cubicBezTo>
                    <a:pt x="13" y="30"/>
                    <a:pt x="13" y="29"/>
                    <a:pt x="13" y="28"/>
                  </a:cubicBezTo>
                  <a:cubicBezTo>
                    <a:pt x="12" y="28"/>
                    <a:pt x="12" y="28"/>
                    <a:pt x="11" y="28"/>
                  </a:cubicBezTo>
                  <a:close/>
                  <a:moveTo>
                    <a:pt x="15" y="28"/>
                  </a:moveTo>
                  <a:cubicBezTo>
                    <a:pt x="15" y="29"/>
                    <a:pt x="15" y="30"/>
                    <a:pt x="15" y="32"/>
                  </a:cubicBezTo>
                  <a:cubicBezTo>
                    <a:pt x="15" y="32"/>
                    <a:pt x="16" y="32"/>
                    <a:pt x="16" y="32"/>
                  </a:cubicBezTo>
                  <a:cubicBezTo>
                    <a:pt x="16" y="30"/>
                    <a:pt x="16" y="29"/>
                    <a:pt x="16" y="28"/>
                  </a:cubicBezTo>
                  <a:cubicBezTo>
                    <a:pt x="16" y="28"/>
                    <a:pt x="15" y="28"/>
                    <a:pt x="15" y="28"/>
                  </a:cubicBezTo>
                  <a:close/>
                  <a:moveTo>
                    <a:pt x="18" y="28"/>
                  </a:moveTo>
                  <a:cubicBezTo>
                    <a:pt x="18" y="29"/>
                    <a:pt x="18" y="30"/>
                    <a:pt x="18" y="32"/>
                  </a:cubicBezTo>
                  <a:cubicBezTo>
                    <a:pt x="19" y="32"/>
                    <a:pt x="20" y="32"/>
                    <a:pt x="20" y="32"/>
                  </a:cubicBezTo>
                  <a:cubicBezTo>
                    <a:pt x="20" y="30"/>
                    <a:pt x="20" y="29"/>
                    <a:pt x="20" y="28"/>
                  </a:cubicBezTo>
                  <a:cubicBezTo>
                    <a:pt x="20" y="28"/>
                    <a:pt x="19" y="28"/>
                    <a:pt x="18" y="28"/>
                  </a:cubicBezTo>
                  <a:close/>
                  <a:moveTo>
                    <a:pt x="22" y="28"/>
                  </a:moveTo>
                  <a:cubicBezTo>
                    <a:pt x="22" y="29"/>
                    <a:pt x="22" y="30"/>
                    <a:pt x="22" y="32"/>
                  </a:cubicBezTo>
                  <a:cubicBezTo>
                    <a:pt x="23" y="32"/>
                    <a:pt x="23" y="32"/>
                    <a:pt x="24" y="32"/>
                  </a:cubicBezTo>
                  <a:cubicBezTo>
                    <a:pt x="24" y="30"/>
                    <a:pt x="24" y="29"/>
                    <a:pt x="24" y="28"/>
                  </a:cubicBezTo>
                  <a:cubicBezTo>
                    <a:pt x="23" y="28"/>
                    <a:pt x="23" y="28"/>
                    <a:pt x="22" y="28"/>
                  </a:cubicBezTo>
                  <a:close/>
                  <a:moveTo>
                    <a:pt x="26" y="28"/>
                  </a:moveTo>
                  <a:cubicBezTo>
                    <a:pt x="26" y="29"/>
                    <a:pt x="26" y="30"/>
                    <a:pt x="26" y="32"/>
                  </a:cubicBezTo>
                  <a:cubicBezTo>
                    <a:pt x="26" y="32"/>
                    <a:pt x="27" y="32"/>
                    <a:pt x="27" y="32"/>
                  </a:cubicBezTo>
                  <a:cubicBezTo>
                    <a:pt x="27" y="30"/>
                    <a:pt x="27" y="29"/>
                    <a:pt x="27" y="28"/>
                  </a:cubicBezTo>
                  <a:cubicBezTo>
                    <a:pt x="27" y="28"/>
                    <a:pt x="26" y="28"/>
                    <a:pt x="26" y="28"/>
                  </a:cubicBezTo>
                  <a:close/>
                  <a:moveTo>
                    <a:pt x="29" y="28"/>
                  </a:moveTo>
                  <a:cubicBezTo>
                    <a:pt x="29" y="29"/>
                    <a:pt x="29" y="30"/>
                    <a:pt x="29" y="32"/>
                  </a:cubicBezTo>
                  <a:cubicBezTo>
                    <a:pt x="30" y="32"/>
                    <a:pt x="30" y="32"/>
                    <a:pt x="31" y="32"/>
                  </a:cubicBezTo>
                  <a:cubicBezTo>
                    <a:pt x="31" y="30"/>
                    <a:pt x="31" y="29"/>
                    <a:pt x="31" y="28"/>
                  </a:cubicBezTo>
                  <a:cubicBezTo>
                    <a:pt x="30" y="28"/>
                    <a:pt x="30" y="28"/>
                    <a:pt x="29" y="28"/>
                  </a:cubicBezTo>
                  <a:close/>
                  <a:moveTo>
                    <a:pt x="33" y="28"/>
                  </a:moveTo>
                  <a:cubicBezTo>
                    <a:pt x="33" y="32"/>
                    <a:pt x="33" y="32"/>
                    <a:pt x="33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3" y="28"/>
                    <a:pt x="33" y="28"/>
                    <a:pt x="33" y="28"/>
                  </a:cubicBezTo>
                  <a:close/>
                  <a:moveTo>
                    <a:pt x="4" y="35"/>
                  </a:moveTo>
                  <a:cubicBezTo>
                    <a:pt x="4" y="39"/>
                    <a:pt x="4" y="39"/>
                    <a:pt x="4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4" y="35"/>
                    <a:pt x="4" y="35"/>
                    <a:pt x="4" y="35"/>
                  </a:cubicBezTo>
                  <a:close/>
                  <a:moveTo>
                    <a:pt x="11" y="35"/>
                  </a:moveTo>
                  <a:cubicBezTo>
                    <a:pt x="11" y="36"/>
                    <a:pt x="11" y="38"/>
                    <a:pt x="11" y="39"/>
                  </a:cubicBezTo>
                  <a:cubicBezTo>
                    <a:pt x="12" y="39"/>
                    <a:pt x="12" y="39"/>
                    <a:pt x="13" y="39"/>
                  </a:cubicBezTo>
                  <a:cubicBezTo>
                    <a:pt x="13" y="38"/>
                    <a:pt x="13" y="36"/>
                    <a:pt x="13" y="35"/>
                  </a:cubicBezTo>
                  <a:cubicBezTo>
                    <a:pt x="12" y="35"/>
                    <a:pt x="12" y="35"/>
                    <a:pt x="11" y="35"/>
                  </a:cubicBezTo>
                  <a:close/>
                  <a:moveTo>
                    <a:pt x="15" y="35"/>
                  </a:moveTo>
                  <a:cubicBezTo>
                    <a:pt x="15" y="36"/>
                    <a:pt x="15" y="38"/>
                    <a:pt x="15" y="39"/>
                  </a:cubicBezTo>
                  <a:cubicBezTo>
                    <a:pt x="15" y="39"/>
                    <a:pt x="16" y="39"/>
                    <a:pt x="16" y="39"/>
                  </a:cubicBezTo>
                  <a:cubicBezTo>
                    <a:pt x="16" y="38"/>
                    <a:pt x="16" y="36"/>
                    <a:pt x="16" y="35"/>
                  </a:cubicBezTo>
                  <a:cubicBezTo>
                    <a:pt x="16" y="35"/>
                    <a:pt x="15" y="35"/>
                    <a:pt x="15" y="35"/>
                  </a:cubicBezTo>
                  <a:close/>
                  <a:moveTo>
                    <a:pt x="18" y="35"/>
                  </a:moveTo>
                  <a:cubicBezTo>
                    <a:pt x="18" y="36"/>
                    <a:pt x="18" y="38"/>
                    <a:pt x="18" y="39"/>
                  </a:cubicBezTo>
                  <a:cubicBezTo>
                    <a:pt x="19" y="39"/>
                    <a:pt x="20" y="39"/>
                    <a:pt x="20" y="39"/>
                  </a:cubicBezTo>
                  <a:cubicBezTo>
                    <a:pt x="20" y="38"/>
                    <a:pt x="20" y="36"/>
                    <a:pt x="20" y="35"/>
                  </a:cubicBezTo>
                  <a:cubicBezTo>
                    <a:pt x="20" y="35"/>
                    <a:pt x="19" y="35"/>
                    <a:pt x="18" y="35"/>
                  </a:cubicBezTo>
                  <a:close/>
                  <a:moveTo>
                    <a:pt x="22" y="35"/>
                  </a:moveTo>
                  <a:cubicBezTo>
                    <a:pt x="22" y="36"/>
                    <a:pt x="22" y="38"/>
                    <a:pt x="22" y="39"/>
                  </a:cubicBezTo>
                  <a:cubicBezTo>
                    <a:pt x="23" y="39"/>
                    <a:pt x="23" y="39"/>
                    <a:pt x="24" y="39"/>
                  </a:cubicBezTo>
                  <a:cubicBezTo>
                    <a:pt x="24" y="38"/>
                    <a:pt x="24" y="36"/>
                    <a:pt x="24" y="35"/>
                  </a:cubicBezTo>
                  <a:cubicBezTo>
                    <a:pt x="23" y="35"/>
                    <a:pt x="23" y="35"/>
                    <a:pt x="22" y="35"/>
                  </a:cubicBezTo>
                  <a:close/>
                  <a:moveTo>
                    <a:pt x="26" y="35"/>
                  </a:moveTo>
                  <a:cubicBezTo>
                    <a:pt x="26" y="36"/>
                    <a:pt x="26" y="38"/>
                    <a:pt x="26" y="39"/>
                  </a:cubicBezTo>
                  <a:cubicBezTo>
                    <a:pt x="26" y="39"/>
                    <a:pt x="27" y="39"/>
                    <a:pt x="27" y="39"/>
                  </a:cubicBezTo>
                  <a:cubicBezTo>
                    <a:pt x="27" y="38"/>
                    <a:pt x="27" y="36"/>
                    <a:pt x="27" y="35"/>
                  </a:cubicBezTo>
                  <a:cubicBezTo>
                    <a:pt x="27" y="35"/>
                    <a:pt x="26" y="35"/>
                    <a:pt x="26" y="35"/>
                  </a:cubicBezTo>
                  <a:close/>
                  <a:moveTo>
                    <a:pt x="29" y="35"/>
                  </a:moveTo>
                  <a:cubicBezTo>
                    <a:pt x="29" y="36"/>
                    <a:pt x="29" y="38"/>
                    <a:pt x="29" y="39"/>
                  </a:cubicBezTo>
                  <a:cubicBezTo>
                    <a:pt x="30" y="39"/>
                    <a:pt x="30" y="39"/>
                    <a:pt x="31" y="39"/>
                  </a:cubicBezTo>
                  <a:cubicBezTo>
                    <a:pt x="31" y="38"/>
                    <a:pt x="31" y="36"/>
                    <a:pt x="31" y="35"/>
                  </a:cubicBezTo>
                  <a:cubicBezTo>
                    <a:pt x="30" y="35"/>
                    <a:pt x="30" y="35"/>
                    <a:pt x="29" y="35"/>
                  </a:cubicBezTo>
                  <a:close/>
                  <a:moveTo>
                    <a:pt x="33" y="35"/>
                  </a:moveTo>
                  <a:cubicBezTo>
                    <a:pt x="33" y="39"/>
                    <a:pt x="33" y="39"/>
                    <a:pt x="33" y="39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5" y="35"/>
                    <a:pt x="35" y="35"/>
                    <a:pt x="35" y="35"/>
                  </a:cubicBezTo>
                  <a:lnTo>
                    <a:pt x="33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52" name="Freeform 2616"/>
            <p:cNvSpPr/>
            <p:nvPr/>
          </p:nvSpPr>
          <p:spPr bwMode="auto">
            <a:xfrm>
              <a:off x="-215899" y="823912"/>
              <a:ext cx="96838" cy="331788"/>
            </a:xfrm>
            <a:custGeom>
              <a:avLst/>
              <a:gdLst>
                <a:gd name="T0" fmla="*/ 0 w 61"/>
                <a:gd name="T1" fmla="*/ 209 h 209"/>
                <a:gd name="T2" fmla="*/ 61 w 61"/>
                <a:gd name="T3" fmla="*/ 209 h 209"/>
                <a:gd name="T4" fmla="*/ 61 w 61"/>
                <a:gd name="T5" fmla="*/ 41 h 209"/>
                <a:gd name="T6" fmla="*/ 0 w 61"/>
                <a:gd name="T7" fmla="*/ 0 h 209"/>
                <a:gd name="T8" fmla="*/ 0 w 61"/>
                <a:gd name="T9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209">
                  <a:moveTo>
                    <a:pt x="0" y="209"/>
                  </a:moveTo>
                  <a:lnTo>
                    <a:pt x="61" y="209"/>
                  </a:lnTo>
                  <a:lnTo>
                    <a:pt x="61" y="41"/>
                  </a:lnTo>
                  <a:lnTo>
                    <a:pt x="0" y="0"/>
                  </a:lnTo>
                  <a:lnTo>
                    <a:pt x="0" y="2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53" name="Rectangle 2617"/>
            <p:cNvSpPr>
              <a:spLocks noChangeArrowheads="1"/>
            </p:cNvSpPr>
            <p:nvPr/>
          </p:nvSpPr>
          <p:spPr bwMode="auto">
            <a:xfrm>
              <a:off x="-239712" y="1081087"/>
              <a:ext cx="163513" cy="74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54" name="Freeform 2618"/>
            <p:cNvSpPr>
              <a:spLocks noEditPoints="1"/>
            </p:cNvSpPr>
            <p:nvPr/>
          </p:nvSpPr>
          <p:spPr bwMode="auto">
            <a:xfrm>
              <a:off x="-180974" y="892175"/>
              <a:ext cx="46038" cy="161925"/>
            </a:xfrm>
            <a:custGeom>
              <a:avLst/>
              <a:gdLst>
                <a:gd name="T0" fmla="*/ 14 w 14"/>
                <a:gd name="T1" fmla="*/ 4 h 50"/>
                <a:gd name="T2" fmla="*/ 0 w 14"/>
                <a:gd name="T3" fmla="*/ 5 h 50"/>
                <a:gd name="T4" fmla="*/ 0 w 14"/>
                <a:gd name="T5" fmla="*/ 0 h 50"/>
                <a:gd name="T6" fmla="*/ 14 w 14"/>
                <a:gd name="T7" fmla="*/ 2 h 50"/>
                <a:gd name="T8" fmla="*/ 0 w 14"/>
                <a:gd name="T9" fmla="*/ 0 h 50"/>
                <a:gd name="T10" fmla="*/ 14 w 14"/>
                <a:gd name="T11" fmla="*/ 7 h 50"/>
                <a:gd name="T12" fmla="*/ 0 w 14"/>
                <a:gd name="T13" fmla="*/ 9 h 50"/>
                <a:gd name="T14" fmla="*/ 0 w 14"/>
                <a:gd name="T15" fmla="*/ 11 h 50"/>
                <a:gd name="T16" fmla="*/ 14 w 14"/>
                <a:gd name="T17" fmla="*/ 12 h 50"/>
                <a:gd name="T18" fmla="*/ 0 w 14"/>
                <a:gd name="T19" fmla="*/ 11 h 50"/>
                <a:gd name="T20" fmla="*/ 14 w 14"/>
                <a:gd name="T21" fmla="*/ 14 h 50"/>
                <a:gd name="T22" fmla="*/ 0 w 14"/>
                <a:gd name="T23" fmla="*/ 16 h 50"/>
                <a:gd name="T24" fmla="*/ 0 w 14"/>
                <a:gd name="T25" fmla="*/ 17 h 50"/>
                <a:gd name="T26" fmla="*/ 14 w 14"/>
                <a:gd name="T27" fmla="*/ 19 h 50"/>
                <a:gd name="T28" fmla="*/ 0 w 14"/>
                <a:gd name="T29" fmla="*/ 17 h 50"/>
                <a:gd name="T30" fmla="*/ 14 w 14"/>
                <a:gd name="T31" fmla="*/ 21 h 50"/>
                <a:gd name="T32" fmla="*/ 0 w 14"/>
                <a:gd name="T33" fmla="*/ 22 h 50"/>
                <a:gd name="T34" fmla="*/ 0 w 14"/>
                <a:gd name="T35" fmla="*/ 24 h 50"/>
                <a:gd name="T36" fmla="*/ 14 w 14"/>
                <a:gd name="T37" fmla="*/ 26 h 50"/>
                <a:gd name="T38" fmla="*/ 0 w 14"/>
                <a:gd name="T39" fmla="*/ 24 h 50"/>
                <a:gd name="T40" fmla="*/ 14 w 14"/>
                <a:gd name="T41" fmla="*/ 28 h 50"/>
                <a:gd name="T42" fmla="*/ 0 w 14"/>
                <a:gd name="T43" fmla="*/ 29 h 50"/>
                <a:gd name="T44" fmla="*/ 0 w 14"/>
                <a:gd name="T45" fmla="*/ 31 h 50"/>
                <a:gd name="T46" fmla="*/ 14 w 14"/>
                <a:gd name="T47" fmla="*/ 33 h 50"/>
                <a:gd name="T48" fmla="*/ 0 w 14"/>
                <a:gd name="T49" fmla="*/ 31 h 50"/>
                <a:gd name="T50" fmla="*/ 14 w 14"/>
                <a:gd name="T51" fmla="*/ 35 h 50"/>
                <a:gd name="T52" fmla="*/ 0 w 14"/>
                <a:gd name="T53" fmla="*/ 36 h 50"/>
                <a:gd name="T54" fmla="*/ 0 w 14"/>
                <a:gd name="T55" fmla="*/ 38 h 50"/>
                <a:gd name="T56" fmla="*/ 14 w 14"/>
                <a:gd name="T57" fmla="*/ 40 h 50"/>
                <a:gd name="T58" fmla="*/ 0 w 14"/>
                <a:gd name="T59" fmla="*/ 38 h 50"/>
                <a:gd name="T60" fmla="*/ 14 w 14"/>
                <a:gd name="T61" fmla="*/ 42 h 50"/>
                <a:gd name="T62" fmla="*/ 0 w 14"/>
                <a:gd name="T63" fmla="*/ 43 h 50"/>
                <a:gd name="T64" fmla="*/ 0 w 14"/>
                <a:gd name="T65" fmla="*/ 45 h 50"/>
                <a:gd name="T66" fmla="*/ 14 w 14"/>
                <a:gd name="T67" fmla="*/ 47 h 50"/>
                <a:gd name="T68" fmla="*/ 0 w 14"/>
                <a:gd name="T69" fmla="*/ 45 h 50"/>
                <a:gd name="T70" fmla="*/ 14 w 14"/>
                <a:gd name="T71" fmla="*/ 48 h 50"/>
                <a:gd name="T72" fmla="*/ 0 w 14"/>
                <a:gd name="T73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" h="50">
                  <a:moveTo>
                    <a:pt x="0" y="4"/>
                  </a:moveTo>
                  <a:cubicBezTo>
                    <a:pt x="5" y="4"/>
                    <a:pt x="9" y="4"/>
                    <a:pt x="14" y="4"/>
                  </a:cubicBezTo>
                  <a:cubicBezTo>
                    <a:pt x="14" y="4"/>
                    <a:pt x="14" y="5"/>
                    <a:pt x="14" y="5"/>
                  </a:cubicBezTo>
                  <a:cubicBezTo>
                    <a:pt x="9" y="5"/>
                    <a:pt x="5" y="5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lose/>
                  <a:moveTo>
                    <a:pt x="0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0" y="7"/>
                  </a:moveTo>
                  <a:cubicBezTo>
                    <a:pt x="5" y="7"/>
                    <a:pt x="9" y="7"/>
                    <a:pt x="14" y="7"/>
                  </a:cubicBezTo>
                  <a:cubicBezTo>
                    <a:pt x="14" y="8"/>
                    <a:pt x="14" y="8"/>
                    <a:pt x="14" y="9"/>
                  </a:cubicBezTo>
                  <a:cubicBezTo>
                    <a:pt x="9" y="9"/>
                    <a:pt x="5" y="9"/>
                    <a:pt x="0" y="9"/>
                  </a:cubicBezTo>
                  <a:cubicBezTo>
                    <a:pt x="0" y="8"/>
                    <a:pt x="0" y="8"/>
                    <a:pt x="0" y="7"/>
                  </a:cubicBezTo>
                  <a:close/>
                  <a:moveTo>
                    <a:pt x="0" y="11"/>
                  </a:moveTo>
                  <a:cubicBezTo>
                    <a:pt x="5" y="11"/>
                    <a:pt x="9" y="11"/>
                    <a:pt x="14" y="11"/>
                  </a:cubicBezTo>
                  <a:cubicBezTo>
                    <a:pt x="14" y="11"/>
                    <a:pt x="14" y="12"/>
                    <a:pt x="14" y="12"/>
                  </a:cubicBezTo>
                  <a:cubicBezTo>
                    <a:pt x="9" y="12"/>
                    <a:pt x="5" y="12"/>
                    <a:pt x="0" y="12"/>
                  </a:cubicBezTo>
                  <a:cubicBezTo>
                    <a:pt x="0" y="12"/>
                    <a:pt x="0" y="11"/>
                    <a:pt x="0" y="11"/>
                  </a:cubicBezTo>
                  <a:close/>
                  <a:moveTo>
                    <a:pt x="0" y="14"/>
                  </a:moveTo>
                  <a:cubicBezTo>
                    <a:pt x="5" y="14"/>
                    <a:pt x="9" y="14"/>
                    <a:pt x="14" y="14"/>
                  </a:cubicBezTo>
                  <a:cubicBezTo>
                    <a:pt x="14" y="15"/>
                    <a:pt x="14" y="15"/>
                    <a:pt x="14" y="16"/>
                  </a:cubicBezTo>
                  <a:cubicBezTo>
                    <a:pt x="9" y="16"/>
                    <a:pt x="5" y="16"/>
                    <a:pt x="0" y="16"/>
                  </a:cubicBezTo>
                  <a:cubicBezTo>
                    <a:pt x="0" y="15"/>
                    <a:pt x="0" y="15"/>
                    <a:pt x="0" y="14"/>
                  </a:cubicBezTo>
                  <a:close/>
                  <a:moveTo>
                    <a:pt x="0" y="17"/>
                  </a:moveTo>
                  <a:cubicBezTo>
                    <a:pt x="5" y="17"/>
                    <a:pt x="9" y="17"/>
                    <a:pt x="14" y="17"/>
                  </a:cubicBezTo>
                  <a:cubicBezTo>
                    <a:pt x="14" y="18"/>
                    <a:pt x="14" y="19"/>
                    <a:pt x="14" y="19"/>
                  </a:cubicBezTo>
                  <a:cubicBezTo>
                    <a:pt x="9" y="19"/>
                    <a:pt x="5" y="19"/>
                    <a:pt x="0" y="19"/>
                  </a:cubicBezTo>
                  <a:cubicBezTo>
                    <a:pt x="0" y="19"/>
                    <a:pt x="0" y="18"/>
                    <a:pt x="0" y="17"/>
                  </a:cubicBezTo>
                  <a:close/>
                  <a:moveTo>
                    <a:pt x="0" y="21"/>
                  </a:moveTo>
                  <a:cubicBezTo>
                    <a:pt x="5" y="21"/>
                    <a:pt x="9" y="21"/>
                    <a:pt x="14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9" y="22"/>
                    <a:pt x="5" y="22"/>
                    <a:pt x="0" y="22"/>
                  </a:cubicBezTo>
                  <a:cubicBezTo>
                    <a:pt x="0" y="22"/>
                    <a:pt x="0" y="21"/>
                    <a:pt x="0" y="21"/>
                  </a:cubicBezTo>
                  <a:close/>
                  <a:moveTo>
                    <a:pt x="0" y="24"/>
                  </a:moveTo>
                  <a:cubicBezTo>
                    <a:pt x="5" y="24"/>
                    <a:pt x="9" y="24"/>
                    <a:pt x="14" y="24"/>
                  </a:cubicBezTo>
                  <a:cubicBezTo>
                    <a:pt x="14" y="25"/>
                    <a:pt x="14" y="25"/>
                    <a:pt x="14" y="26"/>
                  </a:cubicBezTo>
                  <a:cubicBezTo>
                    <a:pt x="9" y="26"/>
                    <a:pt x="5" y="26"/>
                    <a:pt x="0" y="26"/>
                  </a:cubicBezTo>
                  <a:cubicBezTo>
                    <a:pt x="0" y="25"/>
                    <a:pt x="0" y="25"/>
                    <a:pt x="0" y="24"/>
                  </a:cubicBezTo>
                  <a:close/>
                  <a:moveTo>
                    <a:pt x="0" y="28"/>
                  </a:moveTo>
                  <a:cubicBezTo>
                    <a:pt x="5" y="28"/>
                    <a:pt x="9" y="28"/>
                    <a:pt x="14" y="28"/>
                  </a:cubicBezTo>
                  <a:cubicBezTo>
                    <a:pt x="14" y="28"/>
                    <a:pt x="14" y="29"/>
                    <a:pt x="14" y="29"/>
                  </a:cubicBezTo>
                  <a:cubicBezTo>
                    <a:pt x="9" y="29"/>
                    <a:pt x="5" y="29"/>
                    <a:pt x="0" y="29"/>
                  </a:cubicBezTo>
                  <a:cubicBezTo>
                    <a:pt x="0" y="29"/>
                    <a:pt x="0" y="28"/>
                    <a:pt x="0" y="28"/>
                  </a:cubicBezTo>
                  <a:close/>
                  <a:moveTo>
                    <a:pt x="0" y="31"/>
                  </a:moveTo>
                  <a:cubicBezTo>
                    <a:pt x="5" y="31"/>
                    <a:pt x="9" y="31"/>
                    <a:pt x="14" y="31"/>
                  </a:cubicBezTo>
                  <a:cubicBezTo>
                    <a:pt x="14" y="32"/>
                    <a:pt x="14" y="32"/>
                    <a:pt x="14" y="33"/>
                  </a:cubicBezTo>
                  <a:cubicBezTo>
                    <a:pt x="9" y="33"/>
                    <a:pt x="5" y="33"/>
                    <a:pt x="0" y="33"/>
                  </a:cubicBezTo>
                  <a:cubicBezTo>
                    <a:pt x="0" y="32"/>
                    <a:pt x="0" y="32"/>
                    <a:pt x="0" y="31"/>
                  </a:cubicBezTo>
                  <a:close/>
                  <a:moveTo>
                    <a:pt x="0" y="35"/>
                  </a:moveTo>
                  <a:cubicBezTo>
                    <a:pt x="5" y="35"/>
                    <a:pt x="9" y="35"/>
                    <a:pt x="14" y="35"/>
                  </a:cubicBezTo>
                  <a:cubicBezTo>
                    <a:pt x="14" y="35"/>
                    <a:pt x="14" y="36"/>
                    <a:pt x="14" y="36"/>
                  </a:cubicBezTo>
                  <a:cubicBezTo>
                    <a:pt x="9" y="36"/>
                    <a:pt x="5" y="36"/>
                    <a:pt x="0" y="36"/>
                  </a:cubicBezTo>
                  <a:cubicBezTo>
                    <a:pt x="0" y="36"/>
                    <a:pt x="0" y="35"/>
                    <a:pt x="0" y="35"/>
                  </a:cubicBezTo>
                  <a:close/>
                  <a:moveTo>
                    <a:pt x="0" y="38"/>
                  </a:moveTo>
                  <a:cubicBezTo>
                    <a:pt x="5" y="38"/>
                    <a:pt x="9" y="38"/>
                    <a:pt x="14" y="38"/>
                  </a:cubicBezTo>
                  <a:cubicBezTo>
                    <a:pt x="14" y="39"/>
                    <a:pt x="14" y="39"/>
                    <a:pt x="14" y="40"/>
                  </a:cubicBezTo>
                  <a:cubicBezTo>
                    <a:pt x="9" y="40"/>
                    <a:pt x="5" y="40"/>
                    <a:pt x="0" y="40"/>
                  </a:cubicBezTo>
                  <a:cubicBezTo>
                    <a:pt x="0" y="39"/>
                    <a:pt x="0" y="39"/>
                    <a:pt x="0" y="38"/>
                  </a:cubicBezTo>
                  <a:close/>
                  <a:moveTo>
                    <a:pt x="0" y="42"/>
                  </a:moveTo>
                  <a:cubicBezTo>
                    <a:pt x="5" y="42"/>
                    <a:pt x="9" y="42"/>
                    <a:pt x="14" y="42"/>
                  </a:cubicBezTo>
                  <a:cubicBezTo>
                    <a:pt x="14" y="42"/>
                    <a:pt x="14" y="43"/>
                    <a:pt x="14" y="43"/>
                  </a:cubicBezTo>
                  <a:cubicBezTo>
                    <a:pt x="9" y="43"/>
                    <a:pt x="5" y="43"/>
                    <a:pt x="0" y="43"/>
                  </a:cubicBezTo>
                  <a:cubicBezTo>
                    <a:pt x="0" y="43"/>
                    <a:pt x="0" y="42"/>
                    <a:pt x="0" y="42"/>
                  </a:cubicBezTo>
                  <a:close/>
                  <a:moveTo>
                    <a:pt x="0" y="45"/>
                  </a:moveTo>
                  <a:cubicBezTo>
                    <a:pt x="5" y="45"/>
                    <a:pt x="9" y="45"/>
                    <a:pt x="14" y="45"/>
                  </a:cubicBezTo>
                  <a:cubicBezTo>
                    <a:pt x="14" y="45"/>
                    <a:pt x="14" y="46"/>
                    <a:pt x="14" y="47"/>
                  </a:cubicBezTo>
                  <a:cubicBezTo>
                    <a:pt x="9" y="47"/>
                    <a:pt x="5" y="47"/>
                    <a:pt x="0" y="47"/>
                  </a:cubicBezTo>
                  <a:cubicBezTo>
                    <a:pt x="0" y="46"/>
                    <a:pt x="0" y="45"/>
                    <a:pt x="0" y="45"/>
                  </a:cubicBezTo>
                  <a:close/>
                  <a:moveTo>
                    <a:pt x="0" y="48"/>
                  </a:moveTo>
                  <a:cubicBezTo>
                    <a:pt x="14" y="48"/>
                    <a:pt x="14" y="48"/>
                    <a:pt x="14" y="48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0" y="50"/>
                    <a:pt x="0" y="50"/>
                    <a:pt x="0" y="50"/>
                  </a:cubicBez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55" name="Freeform 2619"/>
            <p:cNvSpPr/>
            <p:nvPr/>
          </p:nvSpPr>
          <p:spPr bwMode="auto">
            <a:xfrm>
              <a:off x="-2732087" y="660400"/>
              <a:ext cx="123825" cy="495300"/>
            </a:xfrm>
            <a:custGeom>
              <a:avLst/>
              <a:gdLst>
                <a:gd name="T0" fmla="*/ 78 w 78"/>
                <a:gd name="T1" fmla="*/ 312 h 312"/>
                <a:gd name="T2" fmla="*/ 64 w 78"/>
                <a:gd name="T3" fmla="*/ 312 h 312"/>
                <a:gd name="T4" fmla="*/ 52 w 78"/>
                <a:gd name="T5" fmla="*/ 312 h 312"/>
                <a:gd name="T6" fmla="*/ 0 w 78"/>
                <a:gd name="T7" fmla="*/ 312 h 312"/>
                <a:gd name="T8" fmla="*/ 0 w 78"/>
                <a:gd name="T9" fmla="*/ 109 h 312"/>
                <a:gd name="T10" fmla="*/ 13 w 78"/>
                <a:gd name="T11" fmla="*/ 105 h 312"/>
                <a:gd name="T12" fmla="*/ 13 w 78"/>
                <a:gd name="T13" fmla="*/ 51 h 312"/>
                <a:gd name="T14" fmla="*/ 17 w 78"/>
                <a:gd name="T15" fmla="*/ 49 h 312"/>
                <a:gd name="T16" fmla="*/ 17 w 78"/>
                <a:gd name="T17" fmla="*/ 10 h 312"/>
                <a:gd name="T18" fmla="*/ 47 w 78"/>
                <a:gd name="T19" fmla="*/ 0 h 312"/>
                <a:gd name="T20" fmla="*/ 47 w 78"/>
                <a:gd name="T21" fmla="*/ 39 h 312"/>
                <a:gd name="T22" fmla="*/ 52 w 78"/>
                <a:gd name="T23" fmla="*/ 37 h 312"/>
                <a:gd name="T24" fmla="*/ 52 w 78"/>
                <a:gd name="T25" fmla="*/ 94 h 312"/>
                <a:gd name="T26" fmla="*/ 64 w 78"/>
                <a:gd name="T27" fmla="*/ 90 h 312"/>
                <a:gd name="T28" fmla="*/ 64 w 78"/>
                <a:gd name="T29" fmla="*/ 177 h 312"/>
                <a:gd name="T30" fmla="*/ 78 w 78"/>
                <a:gd name="T31" fmla="*/ 177 h 312"/>
                <a:gd name="T32" fmla="*/ 78 w 78"/>
                <a:gd name="T33" fmla="*/ 31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" h="312">
                  <a:moveTo>
                    <a:pt x="78" y="312"/>
                  </a:moveTo>
                  <a:lnTo>
                    <a:pt x="64" y="312"/>
                  </a:lnTo>
                  <a:lnTo>
                    <a:pt x="52" y="312"/>
                  </a:lnTo>
                  <a:lnTo>
                    <a:pt x="0" y="312"/>
                  </a:lnTo>
                  <a:lnTo>
                    <a:pt x="0" y="109"/>
                  </a:lnTo>
                  <a:lnTo>
                    <a:pt x="13" y="105"/>
                  </a:lnTo>
                  <a:lnTo>
                    <a:pt x="13" y="51"/>
                  </a:lnTo>
                  <a:lnTo>
                    <a:pt x="17" y="49"/>
                  </a:lnTo>
                  <a:lnTo>
                    <a:pt x="17" y="10"/>
                  </a:lnTo>
                  <a:lnTo>
                    <a:pt x="47" y="0"/>
                  </a:lnTo>
                  <a:lnTo>
                    <a:pt x="47" y="39"/>
                  </a:lnTo>
                  <a:lnTo>
                    <a:pt x="52" y="37"/>
                  </a:lnTo>
                  <a:lnTo>
                    <a:pt x="52" y="94"/>
                  </a:lnTo>
                  <a:lnTo>
                    <a:pt x="64" y="90"/>
                  </a:lnTo>
                  <a:lnTo>
                    <a:pt x="64" y="177"/>
                  </a:lnTo>
                  <a:lnTo>
                    <a:pt x="78" y="177"/>
                  </a:lnTo>
                  <a:lnTo>
                    <a:pt x="78" y="3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56" name="Rectangle 2620"/>
            <p:cNvSpPr>
              <a:spLocks noChangeArrowheads="1"/>
            </p:cNvSpPr>
            <p:nvPr/>
          </p:nvSpPr>
          <p:spPr bwMode="auto">
            <a:xfrm>
              <a:off x="-2800349" y="901700"/>
              <a:ext cx="74613" cy="2540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57" name="Freeform 2621"/>
            <p:cNvSpPr>
              <a:spLocks noEditPoints="1"/>
            </p:cNvSpPr>
            <p:nvPr/>
          </p:nvSpPr>
          <p:spPr bwMode="auto">
            <a:xfrm>
              <a:off x="-2936874" y="758825"/>
              <a:ext cx="176213" cy="396875"/>
            </a:xfrm>
            <a:custGeom>
              <a:avLst/>
              <a:gdLst>
                <a:gd name="T0" fmla="*/ 33 w 54"/>
                <a:gd name="T1" fmla="*/ 21 h 122"/>
                <a:gd name="T2" fmla="*/ 27 w 54"/>
                <a:gd name="T3" fmla="*/ 14 h 122"/>
                <a:gd name="T4" fmla="*/ 15 w 54"/>
                <a:gd name="T5" fmla="*/ 52 h 122"/>
                <a:gd name="T6" fmla="*/ 19 w 54"/>
                <a:gd name="T7" fmla="*/ 58 h 122"/>
                <a:gd name="T8" fmla="*/ 15 w 54"/>
                <a:gd name="T9" fmla="*/ 60 h 122"/>
                <a:gd name="T10" fmla="*/ 15 w 54"/>
                <a:gd name="T11" fmla="*/ 75 h 122"/>
                <a:gd name="T12" fmla="*/ 19 w 54"/>
                <a:gd name="T13" fmla="*/ 77 h 122"/>
                <a:gd name="T14" fmla="*/ 24 w 54"/>
                <a:gd name="T15" fmla="*/ 102 h 122"/>
                <a:gd name="T16" fmla="*/ 32 w 54"/>
                <a:gd name="T17" fmla="*/ 104 h 122"/>
                <a:gd name="T18" fmla="*/ 20 w 54"/>
                <a:gd name="T19" fmla="*/ 97 h 122"/>
                <a:gd name="T20" fmla="*/ 28 w 54"/>
                <a:gd name="T21" fmla="*/ 100 h 122"/>
                <a:gd name="T22" fmla="*/ 27 w 54"/>
                <a:gd name="T23" fmla="*/ 93 h 122"/>
                <a:gd name="T24" fmla="*/ 33 w 54"/>
                <a:gd name="T25" fmla="*/ 93 h 122"/>
                <a:gd name="T26" fmla="*/ 23 w 54"/>
                <a:gd name="T27" fmla="*/ 91 h 122"/>
                <a:gd name="T28" fmla="*/ 28 w 54"/>
                <a:gd name="T29" fmla="*/ 89 h 122"/>
                <a:gd name="T30" fmla="*/ 20 w 54"/>
                <a:gd name="T31" fmla="*/ 87 h 122"/>
                <a:gd name="T32" fmla="*/ 27 w 54"/>
                <a:gd name="T33" fmla="*/ 85 h 122"/>
                <a:gd name="T34" fmla="*/ 33 w 54"/>
                <a:gd name="T35" fmla="*/ 85 h 122"/>
                <a:gd name="T36" fmla="*/ 23 w 54"/>
                <a:gd name="T37" fmla="*/ 83 h 122"/>
                <a:gd name="T38" fmla="*/ 24 w 54"/>
                <a:gd name="T39" fmla="*/ 81 h 122"/>
                <a:gd name="T40" fmla="*/ 20 w 54"/>
                <a:gd name="T41" fmla="*/ 79 h 122"/>
                <a:gd name="T42" fmla="*/ 32 w 54"/>
                <a:gd name="T43" fmla="*/ 77 h 122"/>
                <a:gd name="T44" fmla="*/ 37 w 54"/>
                <a:gd name="T45" fmla="*/ 73 h 122"/>
                <a:gd name="T46" fmla="*/ 23 w 54"/>
                <a:gd name="T47" fmla="*/ 75 h 122"/>
                <a:gd name="T48" fmla="*/ 24 w 54"/>
                <a:gd name="T49" fmla="*/ 73 h 122"/>
                <a:gd name="T50" fmla="*/ 37 w 54"/>
                <a:gd name="T51" fmla="*/ 71 h 122"/>
                <a:gd name="T52" fmla="*/ 23 w 54"/>
                <a:gd name="T53" fmla="*/ 68 h 122"/>
                <a:gd name="T54" fmla="*/ 28 w 54"/>
                <a:gd name="T55" fmla="*/ 68 h 122"/>
                <a:gd name="T56" fmla="*/ 36 w 54"/>
                <a:gd name="T57" fmla="*/ 71 h 122"/>
                <a:gd name="T58" fmla="*/ 37 w 54"/>
                <a:gd name="T59" fmla="*/ 64 h 122"/>
                <a:gd name="T60" fmla="*/ 28 w 54"/>
                <a:gd name="T61" fmla="*/ 66 h 122"/>
                <a:gd name="T62" fmla="*/ 36 w 54"/>
                <a:gd name="T63" fmla="*/ 64 h 122"/>
                <a:gd name="T64" fmla="*/ 20 w 54"/>
                <a:gd name="T65" fmla="*/ 60 h 122"/>
                <a:gd name="T66" fmla="*/ 32 w 54"/>
                <a:gd name="T67" fmla="*/ 62 h 122"/>
                <a:gd name="T68" fmla="*/ 33 w 54"/>
                <a:gd name="T69" fmla="*/ 60 h 122"/>
                <a:gd name="T70" fmla="*/ 20 w 54"/>
                <a:gd name="T71" fmla="*/ 58 h 122"/>
                <a:gd name="T72" fmla="*/ 27 w 54"/>
                <a:gd name="T73" fmla="*/ 56 h 122"/>
                <a:gd name="T74" fmla="*/ 37 w 54"/>
                <a:gd name="T75" fmla="*/ 52 h 122"/>
                <a:gd name="T76" fmla="*/ 23 w 54"/>
                <a:gd name="T77" fmla="*/ 54 h 122"/>
                <a:gd name="T78" fmla="*/ 24 w 54"/>
                <a:gd name="T79" fmla="*/ 52 h 122"/>
                <a:gd name="T80" fmla="*/ 33 w 54"/>
                <a:gd name="T81" fmla="*/ 54 h 122"/>
                <a:gd name="T82" fmla="*/ 40 w 54"/>
                <a:gd name="T83" fmla="*/ 48 h 122"/>
                <a:gd name="T84" fmla="*/ 24 w 54"/>
                <a:gd name="T85" fmla="*/ 48 h 122"/>
                <a:gd name="T86" fmla="*/ 32 w 54"/>
                <a:gd name="T87" fmla="*/ 50 h 122"/>
                <a:gd name="T88" fmla="*/ 33 w 54"/>
                <a:gd name="T89" fmla="*/ 48 h 122"/>
                <a:gd name="T90" fmla="*/ 20 w 54"/>
                <a:gd name="T91" fmla="*/ 46 h 122"/>
                <a:gd name="T92" fmla="*/ 27 w 54"/>
                <a:gd name="T93" fmla="*/ 44 h 122"/>
                <a:gd name="T94" fmla="*/ 33 w 54"/>
                <a:gd name="T95" fmla="*/ 44 h 122"/>
                <a:gd name="T96" fmla="*/ 40 w 54"/>
                <a:gd name="T97" fmla="*/ 42 h 122"/>
                <a:gd name="T98" fmla="*/ 20 w 54"/>
                <a:gd name="T99" fmla="*/ 39 h 122"/>
                <a:gd name="T100" fmla="*/ 33 w 54"/>
                <a:gd name="T101" fmla="*/ 42 h 122"/>
                <a:gd name="T102" fmla="*/ 23 w 54"/>
                <a:gd name="T103" fmla="*/ 35 h 122"/>
                <a:gd name="T104" fmla="*/ 33 w 54"/>
                <a:gd name="T105" fmla="*/ 35 h 122"/>
                <a:gd name="T106" fmla="*/ 23 w 54"/>
                <a:gd name="T107" fmla="*/ 33 h 122"/>
                <a:gd name="T108" fmla="*/ 24 w 54"/>
                <a:gd name="T109" fmla="*/ 31 h 122"/>
                <a:gd name="T110" fmla="*/ 24 w 54"/>
                <a:gd name="T111" fmla="*/ 29 h 122"/>
                <a:gd name="T112" fmla="*/ 32 w 54"/>
                <a:gd name="T113" fmla="*/ 27 h 122"/>
                <a:gd name="T114" fmla="*/ 24 w 54"/>
                <a:gd name="T115" fmla="*/ 23 h 122"/>
                <a:gd name="T116" fmla="*/ 32 w 54"/>
                <a:gd name="T117" fmla="*/ 25 h 122"/>
                <a:gd name="T118" fmla="*/ 33 w 54"/>
                <a:gd name="T119" fmla="*/ 2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4" h="122">
                  <a:moveTo>
                    <a:pt x="41" y="122"/>
                  </a:moveTo>
                  <a:cubicBezTo>
                    <a:pt x="37" y="122"/>
                    <a:pt x="19" y="122"/>
                    <a:pt x="15" y="122"/>
                  </a:cubicBezTo>
                  <a:cubicBezTo>
                    <a:pt x="0" y="83"/>
                    <a:pt x="12" y="42"/>
                    <a:pt x="24" y="0"/>
                  </a:cubicBezTo>
                  <a:cubicBezTo>
                    <a:pt x="27" y="0"/>
                    <a:pt x="31" y="0"/>
                    <a:pt x="34" y="0"/>
                  </a:cubicBezTo>
                  <a:cubicBezTo>
                    <a:pt x="46" y="41"/>
                    <a:pt x="54" y="81"/>
                    <a:pt x="41" y="122"/>
                  </a:cubicBezTo>
                  <a:close/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4" y="21"/>
                    <a:pt x="35" y="21"/>
                    <a:pt x="36" y="21"/>
                  </a:cubicBezTo>
                  <a:cubicBezTo>
                    <a:pt x="36" y="20"/>
                    <a:pt x="36" y="19"/>
                    <a:pt x="36" y="19"/>
                  </a:cubicBezTo>
                  <a:cubicBezTo>
                    <a:pt x="35" y="19"/>
                    <a:pt x="34" y="19"/>
                    <a:pt x="33" y="19"/>
                  </a:cubicBezTo>
                  <a:close/>
                  <a:moveTo>
                    <a:pt x="24" y="14"/>
                  </a:moveTo>
                  <a:cubicBezTo>
                    <a:pt x="24" y="15"/>
                    <a:pt x="24" y="16"/>
                    <a:pt x="24" y="17"/>
                  </a:cubicBezTo>
                  <a:cubicBezTo>
                    <a:pt x="25" y="17"/>
                    <a:pt x="26" y="17"/>
                    <a:pt x="27" y="17"/>
                  </a:cubicBezTo>
                  <a:cubicBezTo>
                    <a:pt x="27" y="16"/>
                    <a:pt x="27" y="15"/>
                    <a:pt x="27" y="14"/>
                  </a:cubicBezTo>
                  <a:cubicBezTo>
                    <a:pt x="26" y="14"/>
                    <a:pt x="25" y="14"/>
                    <a:pt x="24" y="14"/>
                  </a:cubicBezTo>
                  <a:close/>
                  <a:moveTo>
                    <a:pt x="28" y="14"/>
                  </a:moveTo>
                  <a:cubicBezTo>
                    <a:pt x="28" y="15"/>
                    <a:pt x="28" y="16"/>
                    <a:pt x="28" y="17"/>
                  </a:cubicBezTo>
                  <a:cubicBezTo>
                    <a:pt x="29" y="17"/>
                    <a:pt x="31" y="17"/>
                    <a:pt x="32" y="17"/>
                  </a:cubicBezTo>
                  <a:cubicBezTo>
                    <a:pt x="32" y="16"/>
                    <a:pt x="32" y="15"/>
                    <a:pt x="32" y="14"/>
                  </a:cubicBezTo>
                  <a:cubicBezTo>
                    <a:pt x="31" y="14"/>
                    <a:pt x="29" y="14"/>
                    <a:pt x="28" y="14"/>
                  </a:cubicBezTo>
                  <a:close/>
                  <a:moveTo>
                    <a:pt x="15" y="52"/>
                  </a:moveTo>
                  <a:cubicBezTo>
                    <a:pt x="15" y="53"/>
                    <a:pt x="15" y="53"/>
                    <a:pt x="15" y="54"/>
                  </a:cubicBezTo>
                  <a:cubicBezTo>
                    <a:pt x="17" y="54"/>
                    <a:pt x="18" y="54"/>
                    <a:pt x="19" y="54"/>
                  </a:cubicBezTo>
                  <a:cubicBezTo>
                    <a:pt x="19" y="53"/>
                    <a:pt x="19" y="53"/>
                    <a:pt x="19" y="52"/>
                  </a:cubicBezTo>
                  <a:cubicBezTo>
                    <a:pt x="18" y="52"/>
                    <a:pt x="17" y="52"/>
                    <a:pt x="15" y="52"/>
                  </a:cubicBezTo>
                  <a:close/>
                  <a:moveTo>
                    <a:pt x="15" y="56"/>
                  </a:moveTo>
                  <a:cubicBezTo>
                    <a:pt x="15" y="57"/>
                    <a:pt x="15" y="57"/>
                    <a:pt x="15" y="58"/>
                  </a:cubicBezTo>
                  <a:cubicBezTo>
                    <a:pt x="17" y="58"/>
                    <a:pt x="18" y="58"/>
                    <a:pt x="19" y="58"/>
                  </a:cubicBezTo>
                  <a:cubicBezTo>
                    <a:pt x="19" y="57"/>
                    <a:pt x="19" y="57"/>
                    <a:pt x="19" y="56"/>
                  </a:cubicBezTo>
                  <a:cubicBezTo>
                    <a:pt x="18" y="56"/>
                    <a:pt x="17" y="56"/>
                    <a:pt x="15" y="56"/>
                  </a:cubicBezTo>
                  <a:close/>
                  <a:moveTo>
                    <a:pt x="15" y="60"/>
                  </a:moveTo>
                  <a:cubicBezTo>
                    <a:pt x="15" y="61"/>
                    <a:pt x="15" y="62"/>
                    <a:pt x="15" y="62"/>
                  </a:cubicBezTo>
                  <a:cubicBezTo>
                    <a:pt x="17" y="62"/>
                    <a:pt x="18" y="62"/>
                    <a:pt x="19" y="62"/>
                  </a:cubicBezTo>
                  <a:cubicBezTo>
                    <a:pt x="19" y="62"/>
                    <a:pt x="19" y="61"/>
                    <a:pt x="19" y="60"/>
                  </a:cubicBezTo>
                  <a:cubicBezTo>
                    <a:pt x="18" y="60"/>
                    <a:pt x="17" y="60"/>
                    <a:pt x="15" y="60"/>
                  </a:cubicBezTo>
                  <a:close/>
                  <a:moveTo>
                    <a:pt x="15" y="64"/>
                  </a:moveTo>
                  <a:cubicBezTo>
                    <a:pt x="15" y="65"/>
                    <a:pt x="15" y="66"/>
                    <a:pt x="15" y="66"/>
                  </a:cubicBezTo>
                  <a:cubicBezTo>
                    <a:pt x="17" y="66"/>
                    <a:pt x="18" y="66"/>
                    <a:pt x="19" y="66"/>
                  </a:cubicBezTo>
                  <a:cubicBezTo>
                    <a:pt x="19" y="66"/>
                    <a:pt x="19" y="65"/>
                    <a:pt x="19" y="64"/>
                  </a:cubicBezTo>
                  <a:cubicBezTo>
                    <a:pt x="18" y="64"/>
                    <a:pt x="17" y="64"/>
                    <a:pt x="15" y="64"/>
                  </a:cubicBezTo>
                  <a:close/>
                  <a:moveTo>
                    <a:pt x="15" y="73"/>
                  </a:moveTo>
                  <a:cubicBezTo>
                    <a:pt x="15" y="73"/>
                    <a:pt x="15" y="74"/>
                    <a:pt x="15" y="75"/>
                  </a:cubicBezTo>
                  <a:cubicBezTo>
                    <a:pt x="17" y="75"/>
                    <a:pt x="18" y="75"/>
                    <a:pt x="19" y="75"/>
                  </a:cubicBezTo>
                  <a:cubicBezTo>
                    <a:pt x="19" y="74"/>
                    <a:pt x="19" y="73"/>
                    <a:pt x="19" y="73"/>
                  </a:cubicBezTo>
                  <a:cubicBezTo>
                    <a:pt x="18" y="73"/>
                    <a:pt x="17" y="73"/>
                    <a:pt x="15" y="73"/>
                  </a:cubicBezTo>
                  <a:close/>
                  <a:moveTo>
                    <a:pt x="15" y="77"/>
                  </a:moveTo>
                  <a:cubicBezTo>
                    <a:pt x="15" y="77"/>
                    <a:pt x="15" y="78"/>
                    <a:pt x="15" y="79"/>
                  </a:cubicBezTo>
                  <a:cubicBezTo>
                    <a:pt x="17" y="79"/>
                    <a:pt x="18" y="79"/>
                    <a:pt x="19" y="79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18" y="77"/>
                    <a:pt x="17" y="77"/>
                    <a:pt x="15" y="77"/>
                  </a:cubicBezTo>
                  <a:close/>
                  <a:moveTo>
                    <a:pt x="20" y="102"/>
                  </a:moveTo>
                  <a:cubicBezTo>
                    <a:pt x="20" y="102"/>
                    <a:pt x="20" y="103"/>
                    <a:pt x="20" y="104"/>
                  </a:cubicBezTo>
                  <a:cubicBezTo>
                    <a:pt x="21" y="104"/>
                    <a:pt x="22" y="104"/>
                    <a:pt x="23" y="104"/>
                  </a:cubicBezTo>
                  <a:cubicBezTo>
                    <a:pt x="23" y="103"/>
                    <a:pt x="23" y="102"/>
                    <a:pt x="23" y="102"/>
                  </a:cubicBezTo>
                  <a:cubicBezTo>
                    <a:pt x="22" y="102"/>
                    <a:pt x="21" y="102"/>
                    <a:pt x="20" y="102"/>
                  </a:cubicBezTo>
                  <a:close/>
                  <a:moveTo>
                    <a:pt x="24" y="102"/>
                  </a:moveTo>
                  <a:cubicBezTo>
                    <a:pt x="24" y="102"/>
                    <a:pt x="24" y="103"/>
                    <a:pt x="24" y="104"/>
                  </a:cubicBezTo>
                  <a:cubicBezTo>
                    <a:pt x="25" y="104"/>
                    <a:pt x="26" y="104"/>
                    <a:pt x="27" y="104"/>
                  </a:cubicBezTo>
                  <a:cubicBezTo>
                    <a:pt x="27" y="103"/>
                    <a:pt x="27" y="102"/>
                    <a:pt x="27" y="102"/>
                  </a:cubicBezTo>
                  <a:cubicBezTo>
                    <a:pt x="26" y="102"/>
                    <a:pt x="25" y="102"/>
                    <a:pt x="24" y="102"/>
                  </a:cubicBezTo>
                  <a:close/>
                  <a:moveTo>
                    <a:pt x="28" y="102"/>
                  </a:moveTo>
                  <a:cubicBezTo>
                    <a:pt x="28" y="102"/>
                    <a:pt x="28" y="103"/>
                    <a:pt x="28" y="104"/>
                  </a:cubicBezTo>
                  <a:cubicBezTo>
                    <a:pt x="29" y="104"/>
                    <a:pt x="31" y="104"/>
                    <a:pt x="32" y="104"/>
                  </a:cubicBezTo>
                  <a:cubicBezTo>
                    <a:pt x="32" y="103"/>
                    <a:pt x="32" y="102"/>
                    <a:pt x="32" y="102"/>
                  </a:cubicBezTo>
                  <a:cubicBezTo>
                    <a:pt x="31" y="102"/>
                    <a:pt x="29" y="102"/>
                    <a:pt x="28" y="102"/>
                  </a:cubicBezTo>
                  <a:close/>
                  <a:moveTo>
                    <a:pt x="20" y="97"/>
                  </a:moveTo>
                  <a:cubicBezTo>
                    <a:pt x="20" y="98"/>
                    <a:pt x="20" y="99"/>
                    <a:pt x="20" y="100"/>
                  </a:cubicBezTo>
                  <a:cubicBezTo>
                    <a:pt x="21" y="100"/>
                    <a:pt x="22" y="100"/>
                    <a:pt x="23" y="100"/>
                  </a:cubicBezTo>
                  <a:cubicBezTo>
                    <a:pt x="23" y="99"/>
                    <a:pt x="23" y="98"/>
                    <a:pt x="23" y="97"/>
                  </a:cubicBezTo>
                  <a:cubicBezTo>
                    <a:pt x="22" y="97"/>
                    <a:pt x="21" y="97"/>
                    <a:pt x="20" y="97"/>
                  </a:cubicBezTo>
                  <a:close/>
                  <a:moveTo>
                    <a:pt x="24" y="97"/>
                  </a:moveTo>
                  <a:cubicBezTo>
                    <a:pt x="24" y="98"/>
                    <a:pt x="24" y="99"/>
                    <a:pt x="24" y="100"/>
                  </a:cubicBezTo>
                  <a:cubicBezTo>
                    <a:pt x="25" y="100"/>
                    <a:pt x="26" y="100"/>
                    <a:pt x="27" y="100"/>
                  </a:cubicBezTo>
                  <a:cubicBezTo>
                    <a:pt x="27" y="99"/>
                    <a:pt x="27" y="98"/>
                    <a:pt x="27" y="97"/>
                  </a:cubicBezTo>
                  <a:cubicBezTo>
                    <a:pt x="26" y="97"/>
                    <a:pt x="25" y="97"/>
                    <a:pt x="24" y="97"/>
                  </a:cubicBezTo>
                  <a:close/>
                  <a:moveTo>
                    <a:pt x="28" y="97"/>
                  </a:moveTo>
                  <a:cubicBezTo>
                    <a:pt x="28" y="98"/>
                    <a:pt x="28" y="99"/>
                    <a:pt x="28" y="100"/>
                  </a:cubicBezTo>
                  <a:cubicBezTo>
                    <a:pt x="29" y="100"/>
                    <a:pt x="31" y="100"/>
                    <a:pt x="32" y="100"/>
                  </a:cubicBezTo>
                  <a:cubicBezTo>
                    <a:pt x="32" y="99"/>
                    <a:pt x="32" y="98"/>
                    <a:pt x="32" y="97"/>
                  </a:cubicBezTo>
                  <a:cubicBezTo>
                    <a:pt x="31" y="97"/>
                    <a:pt x="29" y="97"/>
                    <a:pt x="28" y="97"/>
                  </a:cubicBezTo>
                  <a:close/>
                  <a:moveTo>
                    <a:pt x="24" y="93"/>
                  </a:moveTo>
                  <a:cubicBezTo>
                    <a:pt x="24" y="94"/>
                    <a:pt x="24" y="95"/>
                    <a:pt x="24" y="95"/>
                  </a:cubicBezTo>
                  <a:cubicBezTo>
                    <a:pt x="25" y="95"/>
                    <a:pt x="26" y="95"/>
                    <a:pt x="27" y="95"/>
                  </a:cubicBezTo>
                  <a:cubicBezTo>
                    <a:pt x="27" y="95"/>
                    <a:pt x="27" y="94"/>
                    <a:pt x="27" y="93"/>
                  </a:cubicBezTo>
                  <a:cubicBezTo>
                    <a:pt x="26" y="93"/>
                    <a:pt x="25" y="93"/>
                    <a:pt x="24" y="93"/>
                  </a:cubicBezTo>
                  <a:close/>
                  <a:moveTo>
                    <a:pt x="28" y="93"/>
                  </a:moveTo>
                  <a:cubicBezTo>
                    <a:pt x="28" y="94"/>
                    <a:pt x="28" y="95"/>
                    <a:pt x="28" y="95"/>
                  </a:cubicBezTo>
                  <a:cubicBezTo>
                    <a:pt x="29" y="95"/>
                    <a:pt x="31" y="95"/>
                    <a:pt x="32" y="95"/>
                  </a:cubicBezTo>
                  <a:cubicBezTo>
                    <a:pt x="32" y="95"/>
                    <a:pt x="32" y="94"/>
                    <a:pt x="32" y="93"/>
                  </a:cubicBezTo>
                  <a:cubicBezTo>
                    <a:pt x="31" y="93"/>
                    <a:pt x="29" y="93"/>
                    <a:pt x="28" y="93"/>
                  </a:cubicBezTo>
                  <a:close/>
                  <a:moveTo>
                    <a:pt x="33" y="93"/>
                  </a:moveTo>
                  <a:cubicBezTo>
                    <a:pt x="33" y="94"/>
                    <a:pt x="33" y="95"/>
                    <a:pt x="33" y="95"/>
                  </a:cubicBezTo>
                  <a:cubicBezTo>
                    <a:pt x="34" y="95"/>
                    <a:pt x="35" y="95"/>
                    <a:pt x="36" y="95"/>
                  </a:cubicBezTo>
                  <a:cubicBezTo>
                    <a:pt x="36" y="95"/>
                    <a:pt x="36" y="94"/>
                    <a:pt x="36" y="93"/>
                  </a:cubicBezTo>
                  <a:cubicBezTo>
                    <a:pt x="35" y="93"/>
                    <a:pt x="34" y="93"/>
                    <a:pt x="33" y="93"/>
                  </a:cubicBezTo>
                  <a:close/>
                  <a:moveTo>
                    <a:pt x="20" y="89"/>
                  </a:moveTo>
                  <a:cubicBezTo>
                    <a:pt x="20" y="90"/>
                    <a:pt x="20" y="91"/>
                    <a:pt x="20" y="91"/>
                  </a:cubicBezTo>
                  <a:cubicBezTo>
                    <a:pt x="21" y="91"/>
                    <a:pt x="22" y="91"/>
                    <a:pt x="23" y="91"/>
                  </a:cubicBezTo>
                  <a:cubicBezTo>
                    <a:pt x="23" y="91"/>
                    <a:pt x="23" y="90"/>
                    <a:pt x="23" y="89"/>
                  </a:cubicBezTo>
                  <a:cubicBezTo>
                    <a:pt x="22" y="89"/>
                    <a:pt x="21" y="89"/>
                    <a:pt x="20" y="89"/>
                  </a:cubicBezTo>
                  <a:close/>
                  <a:moveTo>
                    <a:pt x="28" y="89"/>
                  </a:moveTo>
                  <a:cubicBezTo>
                    <a:pt x="28" y="90"/>
                    <a:pt x="28" y="91"/>
                    <a:pt x="28" y="91"/>
                  </a:cubicBezTo>
                  <a:cubicBezTo>
                    <a:pt x="29" y="91"/>
                    <a:pt x="31" y="91"/>
                    <a:pt x="32" y="91"/>
                  </a:cubicBezTo>
                  <a:cubicBezTo>
                    <a:pt x="32" y="91"/>
                    <a:pt x="32" y="90"/>
                    <a:pt x="32" y="89"/>
                  </a:cubicBezTo>
                  <a:cubicBezTo>
                    <a:pt x="31" y="89"/>
                    <a:pt x="29" y="89"/>
                    <a:pt x="28" y="89"/>
                  </a:cubicBezTo>
                  <a:close/>
                  <a:moveTo>
                    <a:pt x="33" y="89"/>
                  </a:moveTo>
                  <a:cubicBezTo>
                    <a:pt x="33" y="90"/>
                    <a:pt x="33" y="91"/>
                    <a:pt x="33" y="91"/>
                  </a:cubicBezTo>
                  <a:cubicBezTo>
                    <a:pt x="34" y="91"/>
                    <a:pt x="35" y="91"/>
                    <a:pt x="36" y="91"/>
                  </a:cubicBezTo>
                  <a:cubicBezTo>
                    <a:pt x="36" y="91"/>
                    <a:pt x="36" y="90"/>
                    <a:pt x="36" y="89"/>
                  </a:cubicBezTo>
                  <a:cubicBezTo>
                    <a:pt x="35" y="89"/>
                    <a:pt x="34" y="89"/>
                    <a:pt x="33" y="89"/>
                  </a:cubicBezTo>
                  <a:close/>
                  <a:moveTo>
                    <a:pt x="20" y="85"/>
                  </a:moveTo>
                  <a:cubicBezTo>
                    <a:pt x="20" y="86"/>
                    <a:pt x="20" y="86"/>
                    <a:pt x="20" y="87"/>
                  </a:cubicBezTo>
                  <a:cubicBezTo>
                    <a:pt x="21" y="87"/>
                    <a:pt x="22" y="87"/>
                    <a:pt x="23" y="87"/>
                  </a:cubicBezTo>
                  <a:cubicBezTo>
                    <a:pt x="23" y="86"/>
                    <a:pt x="23" y="86"/>
                    <a:pt x="23" y="85"/>
                  </a:cubicBezTo>
                  <a:cubicBezTo>
                    <a:pt x="22" y="85"/>
                    <a:pt x="21" y="85"/>
                    <a:pt x="20" y="85"/>
                  </a:cubicBezTo>
                  <a:close/>
                  <a:moveTo>
                    <a:pt x="24" y="85"/>
                  </a:moveTo>
                  <a:cubicBezTo>
                    <a:pt x="24" y="86"/>
                    <a:pt x="24" y="86"/>
                    <a:pt x="24" y="87"/>
                  </a:cubicBezTo>
                  <a:cubicBezTo>
                    <a:pt x="25" y="87"/>
                    <a:pt x="26" y="87"/>
                    <a:pt x="27" y="87"/>
                  </a:cubicBezTo>
                  <a:cubicBezTo>
                    <a:pt x="27" y="86"/>
                    <a:pt x="27" y="86"/>
                    <a:pt x="27" y="85"/>
                  </a:cubicBezTo>
                  <a:cubicBezTo>
                    <a:pt x="26" y="85"/>
                    <a:pt x="25" y="85"/>
                    <a:pt x="24" y="85"/>
                  </a:cubicBezTo>
                  <a:close/>
                  <a:moveTo>
                    <a:pt x="28" y="85"/>
                  </a:moveTo>
                  <a:cubicBezTo>
                    <a:pt x="28" y="86"/>
                    <a:pt x="28" y="86"/>
                    <a:pt x="28" y="87"/>
                  </a:cubicBezTo>
                  <a:cubicBezTo>
                    <a:pt x="29" y="87"/>
                    <a:pt x="31" y="87"/>
                    <a:pt x="32" y="87"/>
                  </a:cubicBezTo>
                  <a:cubicBezTo>
                    <a:pt x="32" y="86"/>
                    <a:pt x="32" y="86"/>
                    <a:pt x="32" y="85"/>
                  </a:cubicBezTo>
                  <a:cubicBezTo>
                    <a:pt x="31" y="85"/>
                    <a:pt x="29" y="85"/>
                    <a:pt x="28" y="85"/>
                  </a:cubicBezTo>
                  <a:close/>
                  <a:moveTo>
                    <a:pt x="33" y="85"/>
                  </a:moveTo>
                  <a:cubicBezTo>
                    <a:pt x="33" y="86"/>
                    <a:pt x="33" y="86"/>
                    <a:pt x="33" y="87"/>
                  </a:cubicBezTo>
                  <a:cubicBezTo>
                    <a:pt x="34" y="87"/>
                    <a:pt x="35" y="87"/>
                    <a:pt x="36" y="87"/>
                  </a:cubicBezTo>
                  <a:cubicBezTo>
                    <a:pt x="36" y="86"/>
                    <a:pt x="36" y="86"/>
                    <a:pt x="36" y="85"/>
                  </a:cubicBezTo>
                  <a:cubicBezTo>
                    <a:pt x="35" y="85"/>
                    <a:pt x="34" y="85"/>
                    <a:pt x="33" y="85"/>
                  </a:cubicBezTo>
                  <a:close/>
                  <a:moveTo>
                    <a:pt x="20" y="81"/>
                  </a:moveTo>
                  <a:cubicBezTo>
                    <a:pt x="20" y="82"/>
                    <a:pt x="20" y="82"/>
                    <a:pt x="20" y="83"/>
                  </a:cubicBezTo>
                  <a:cubicBezTo>
                    <a:pt x="21" y="83"/>
                    <a:pt x="22" y="83"/>
                    <a:pt x="23" y="83"/>
                  </a:cubicBezTo>
                  <a:cubicBezTo>
                    <a:pt x="23" y="82"/>
                    <a:pt x="23" y="82"/>
                    <a:pt x="23" y="81"/>
                  </a:cubicBezTo>
                  <a:cubicBezTo>
                    <a:pt x="22" y="81"/>
                    <a:pt x="21" y="81"/>
                    <a:pt x="20" y="81"/>
                  </a:cubicBezTo>
                  <a:close/>
                  <a:moveTo>
                    <a:pt x="24" y="81"/>
                  </a:moveTo>
                  <a:cubicBezTo>
                    <a:pt x="24" y="82"/>
                    <a:pt x="24" y="82"/>
                    <a:pt x="24" y="83"/>
                  </a:cubicBezTo>
                  <a:cubicBezTo>
                    <a:pt x="25" y="83"/>
                    <a:pt x="26" y="83"/>
                    <a:pt x="27" y="83"/>
                  </a:cubicBezTo>
                  <a:cubicBezTo>
                    <a:pt x="27" y="82"/>
                    <a:pt x="27" y="82"/>
                    <a:pt x="27" y="81"/>
                  </a:cubicBezTo>
                  <a:cubicBezTo>
                    <a:pt x="26" y="81"/>
                    <a:pt x="25" y="81"/>
                    <a:pt x="24" y="81"/>
                  </a:cubicBezTo>
                  <a:close/>
                  <a:moveTo>
                    <a:pt x="28" y="81"/>
                  </a:moveTo>
                  <a:cubicBezTo>
                    <a:pt x="28" y="82"/>
                    <a:pt x="28" y="82"/>
                    <a:pt x="28" y="83"/>
                  </a:cubicBezTo>
                  <a:cubicBezTo>
                    <a:pt x="29" y="83"/>
                    <a:pt x="31" y="83"/>
                    <a:pt x="32" y="83"/>
                  </a:cubicBezTo>
                  <a:cubicBezTo>
                    <a:pt x="32" y="82"/>
                    <a:pt x="32" y="82"/>
                    <a:pt x="32" y="81"/>
                  </a:cubicBezTo>
                  <a:cubicBezTo>
                    <a:pt x="31" y="81"/>
                    <a:pt x="29" y="81"/>
                    <a:pt x="28" y="81"/>
                  </a:cubicBezTo>
                  <a:close/>
                  <a:moveTo>
                    <a:pt x="20" y="77"/>
                  </a:moveTo>
                  <a:cubicBezTo>
                    <a:pt x="20" y="77"/>
                    <a:pt x="20" y="78"/>
                    <a:pt x="20" y="79"/>
                  </a:cubicBezTo>
                  <a:cubicBezTo>
                    <a:pt x="21" y="79"/>
                    <a:pt x="22" y="79"/>
                    <a:pt x="23" y="79"/>
                  </a:cubicBezTo>
                  <a:cubicBezTo>
                    <a:pt x="23" y="78"/>
                    <a:pt x="23" y="77"/>
                    <a:pt x="23" y="77"/>
                  </a:cubicBezTo>
                  <a:cubicBezTo>
                    <a:pt x="22" y="77"/>
                    <a:pt x="21" y="77"/>
                    <a:pt x="20" y="77"/>
                  </a:cubicBezTo>
                  <a:close/>
                  <a:moveTo>
                    <a:pt x="28" y="77"/>
                  </a:moveTo>
                  <a:cubicBezTo>
                    <a:pt x="28" y="77"/>
                    <a:pt x="28" y="78"/>
                    <a:pt x="28" y="79"/>
                  </a:cubicBezTo>
                  <a:cubicBezTo>
                    <a:pt x="29" y="79"/>
                    <a:pt x="31" y="79"/>
                    <a:pt x="32" y="79"/>
                  </a:cubicBezTo>
                  <a:cubicBezTo>
                    <a:pt x="32" y="78"/>
                    <a:pt x="32" y="77"/>
                    <a:pt x="32" y="77"/>
                  </a:cubicBezTo>
                  <a:cubicBezTo>
                    <a:pt x="31" y="77"/>
                    <a:pt x="29" y="77"/>
                    <a:pt x="28" y="77"/>
                  </a:cubicBezTo>
                  <a:close/>
                  <a:moveTo>
                    <a:pt x="33" y="77"/>
                  </a:moveTo>
                  <a:cubicBezTo>
                    <a:pt x="33" y="77"/>
                    <a:pt x="33" y="78"/>
                    <a:pt x="33" y="79"/>
                  </a:cubicBezTo>
                  <a:cubicBezTo>
                    <a:pt x="34" y="79"/>
                    <a:pt x="35" y="79"/>
                    <a:pt x="36" y="79"/>
                  </a:cubicBezTo>
                  <a:cubicBezTo>
                    <a:pt x="36" y="78"/>
                    <a:pt x="36" y="77"/>
                    <a:pt x="36" y="77"/>
                  </a:cubicBezTo>
                  <a:cubicBezTo>
                    <a:pt x="35" y="77"/>
                    <a:pt x="34" y="77"/>
                    <a:pt x="33" y="77"/>
                  </a:cubicBezTo>
                  <a:close/>
                  <a:moveTo>
                    <a:pt x="37" y="73"/>
                  </a:moveTo>
                  <a:cubicBezTo>
                    <a:pt x="37" y="73"/>
                    <a:pt x="37" y="74"/>
                    <a:pt x="37" y="75"/>
                  </a:cubicBezTo>
                  <a:cubicBezTo>
                    <a:pt x="38" y="75"/>
                    <a:pt x="39" y="75"/>
                    <a:pt x="40" y="75"/>
                  </a:cubicBezTo>
                  <a:cubicBezTo>
                    <a:pt x="40" y="74"/>
                    <a:pt x="40" y="73"/>
                    <a:pt x="40" y="73"/>
                  </a:cubicBezTo>
                  <a:cubicBezTo>
                    <a:pt x="39" y="73"/>
                    <a:pt x="38" y="73"/>
                    <a:pt x="37" y="73"/>
                  </a:cubicBezTo>
                  <a:close/>
                  <a:moveTo>
                    <a:pt x="20" y="73"/>
                  </a:moveTo>
                  <a:cubicBezTo>
                    <a:pt x="20" y="73"/>
                    <a:pt x="20" y="74"/>
                    <a:pt x="20" y="75"/>
                  </a:cubicBezTo>
                  <a:cubicBezTo>
                    <a:pt x="21" y="75"/>
                    <a:pt x="22" y="75"/>
                    <a:pt x="23" y="75"/>
                  </a:cubicBezTo>
                  <a:cubicBezTo>
                    <a:pt x="23" y="74"/>
                    <a:pt x="23" y="73"/>
                    <a:pt x="23" y="73"/>
                  </a:cubicBezTo>
                  <a:cubicBezTo>
                    <a:pt x="22" y="73"/>
                    <a:pt x="21" y="73"/>
                    <a:pt x="20" y="73"/>
                  </a:cubicBezTo>
                  <a:close/>
                  <a:moveTo>
                    <a:pt x="24" y="73"/>
                  </a:moveTo>
                  <a:cubicBezTo>
                    <a:pt x="24" y="73"/>
                    <a:pt x="24" y="74"/>
                    <a:pt x="24" y="75"/>
                  </a:cubicBezTo>
                  <a:cubicBezTo>
                    <a:pt x="25" y="75"/>
                    <a:pt x="26" y="75"/>
                    <a:pt x="27" y="75"/>
                  </a:cubicBezTo>
                  <a:cubicBezTo>
                    <a:pt x="27" y="74"/>
                    <a:pt x="27" y="73"/>
                    <a:pt x="27" y="73"/>
                  </a:cubicBezTo>
                  <a:cubicBezTo>
                    <a:pt x="26" y="73"/>
                    <a:pt x="25" y="73"/>
                    <a:pt x="24" y="73"/>
                  </a:cubicBezTo>
                  <a:close/>
                  <a:moveTo>
                    <a:pt x="33" y="73"/>
                  </a:moveTo>
                  <a:cubicBezTo>
                    <a:pt x="33" y="73"/>
                    <a:pt x="33" y="74"/>
                    <a:pt x="33" y="75"/>
                  </a:cubicBezTo>
                  <a:cubicBezTo>
                    <a:pt x="34" y="75"/>
                    <a:pt x="35" y="75"/>
                    <a:pt x="36" y="75"/>
                  </a:cubicBezTo>
                  <a:cubicBezTo>
                    <a:pt x="36" y="74"/>
                    <a:pt x="36" y="73"/>
                    <a:pt x="36" y="73"/>
                  </a:cubicBezTo>
                  <a:cubicBezTo>
                    <a:pt x="35" y="73"/>
                    <a:pt x="34" y="73"/>
                    <a:pt x="33" y="73"/>
                  </a:cubicBezTo>
                  <a:close/>
                  <a:moveTo>
                    <a:pt x="37" y="68"/>
                  </a:moveTo>
                  <a:cubicBezTo>
                    <a:pt x="37" y="69"/>
                    <a:pt x="37" y="70"/>
                    <a:pt x="37" y="71"/>
                  </a:cubicBezTo>
                  <a:cubicBezTo>
                    <a:pt x="38" y="71"/>
                    <a:pt x="39" y="71"/>
                    <a:pt x="40" y="71"/>
                  </a:cubicBezTo>
                  <a:cubicBezTo>
                    <a:pt x="40" y="70"/>
                    <a:pt x="40" y="69"/>
                    <a:pt x="40" y="68"/>
                  </a:cubicBezTo>
                  <a:cubicBezTo>
                    <a:pt x="39" y="68"/>
                    <a:pt x="38" y="68"/>
                    <a:pt x="37" y="68"/>
                  </a:cubicBezTo>
                  <a:close/>
                  <a:moveTo>
                    <a:pt x="20" y="68"/>
                  </a:moveTo>
                  <a:cubicBezTo>
                    <a:pt x="20" y="69"/>
                    <a:pt x="20" y="70"/>
                    <a:pt x="20" y="71"/>
                  </a:cubicBezTo>
                  <a:cubicBezTo>
                    <a:pt x="21" y="71"/>
                    <a:pt x="22" y="71"/>
                    <a:pt x="23" y="71"/>
                  </a:cubicBezTo>
                  <a:cubicBezTo>
                    <a:pt x="23" y="70"/>
                    <a:pt x="23" y="69"/>
                    <a:pt x="23" y="68"/>
                  </a:cubicBezTo>
                  <a:cubicBezTo>
                    <a:pt x="22" y="68"/>
                    <a:pt x="21" y="68"/>
                    <a:pt x="20" y="68"/>
                  </a:cubicBezTo>
                  <a:close/>
                  <a:moveTo>
                    <a:pt x="24" y="68"/>
                  </a:moveTo>
                  <a:cubicBezTo>
                    <a:pt x="24" y="69"/>
                    <a:pt x="24" y="70"/>
                    <a:pt x="24" y="71"/>
                  </a:cubicBezTo>
                  <a:cubicBezTo>
                    <a:pt x="25" y="71"/>
                    <a:pt x="26" y="71"/>
                    <a:pt x="27" y="71"/>
                  </a:cubicBezTo>
                  <a:cubicBezTo>
                    <a:pt x="27" y="70"/>
                    <a:pt x="27" y="69"/>
                    <a:pt x="27" y="68"/>
                  </a:cubicBezTo>
                  <a:cubicBezTo>
                    <a:pt x="26" y="68"/>
                    <a:pt x="25" y="68"/>
                    <a:pt x="24" y="68"/>
                  </a:cubicBezTo>
                  <a:close/>
                  <a:moveTo>
                    <a:pt x="28" y="68"/>
                  </a:moveTo>
                  <a:cubicBezTo>
                    <a:pt x="28" y="69"/>
                    <a:pt x="28" y="70"/>
                    <a:pt x="28" y="71"/>
                  </a:cubicBezTo>
                  <a:cubicBezTo>
                    <a:pt x="29" y="71"/>
                    <a:pt x="31" y="71"/>
                    <a:pt x="32" y="71"/>
                  </a:cubicBezTo>
                  <a:cubicBezTo>
                    <a:pt x="32" y="70"/>
                    <a:pt x="32" y="69"/>
                    <a:pt x="32" y="68"/>
                  </a:cubicBezTo>
                  <a:cubicBezTo>
                    <a:pt x="31" y="68"/>
                    <a:pt x="29" y="68"/>
                    <a:pt x="28" y="68"/>
                  </a:cubicBezTo>
                  <a:close/>
                  <a:moveTo>
                    <a:pt x="33" y="68"/>
                  </a:moveTo>
                  <a:cubicBezTo>
                    <a:pt x="33" y="69"/>
                    <a:pt x="33" y="70"/>
                    <a:pt x="33" y="71"/>
                  </a:cubicBezTo>
                  <a:cubicBezTo>
                    <a:pt x="34" y="71"/>
                    <a:pt x="35" y="71"/>
                    <a:pt x="36" y="71"/>
                  </a:cubicBezTo>
                  <a:cubicBezTo>
                    <a:pt x="36" y="70"/>
                    <a:pt x="36" y="69"/>
                    <a:pt x="36" y="68"/>
                  </a:cubicBezTo>
                  <a:cubicBezTo>
                    <a:pt x="35" y="68"/>
                    <a:pt x="34" y="68"/>
                    <a:pt x="33" y="68"/>
                  </a:cubicBezTo>
                  <a:close/>
                  <a:moveTo>
                    <a:pt x="37" y="64"/>
                  </a:moveTo>
                  <a:cubicBezTo>
                    <a:pt x="37" y="65"/>
                    <a:pt x="37" y="66"/>
                    <a:pt x="37" y="66"/>
                  </a:cubicBezTo>
                  <a:cubicBezTo>
                    <a:pt x="38" y="66"/>
                    <a:pt x="39" y="66"/>
                    <a:pt x="40" y="66"/>
                  </a:cubicBezTo>
                  <a:cubicBezTo>
                    <a:pt x="40" y="66"/>
                    <a:pt x="40" y="65"/>
                    <a:pt x="40" y="64"/>
                  </a:cubicBezTo>
                  <a:cubicBezTo>
                    <a:pt x="39" y="64"/>
                    <a:pt x="38" y="64"/>
                    <a:pt x="37" y="64"/>
                  </a:cubicBezTo>
                  <a:close/>
                  <a:moveTo>
                    <a:pt x="24" y="64"/>
                  </a:moveTo>
                  <a:cubicBezTo>
                    <a:pt x="24" y="65"/>
                    <a:pt x="24" y="66"/>
                    <a:pt x="24" y="66"/>
                  </a:cubicBezTo>
                  <a:cubicBezTo>
                    <a:pt x="25" y="66"/>
                    <a:pt x="26" y="66"/>
                    <a:pt x="27" y="66"/>
                  </a:cubicBezTo>
                  <a:cubicBezTo>
                    <a:pt x="27" y="66"/>
                    <a:pt x="27" y="65"/>
                    <a:pt x="27" y="64"/>
                  </a:cubicBezTo>
                  <a:cubicBezTo>
                    <a:pt x="26" y="64"/>
                    <a:pt x="25" y="64"/>
                    <a:pt x="24" y="64"/>
                  </a:cubicBezTo>
                  <a:close/>
                  <a:moveTo>
                    <a:pt x="28" y="64"/>
                  </a:moveTo>
                  <a:cubicBezTo>
                    <a:pt x="28" y="65"/>
                    <a:pt x="28" y="66"/>
                    <a:pt x="28" y="66"/>
                  </a:cubicBezTo>
                  <a:cubicBezTo>
                    <a:pt x="29" y="66"/>
                    <a:pt x="31" y="66"/>
                    <a:pt x="32" y="66"/>
                  </a:cubicBezTo>
                  <a:cubicBezTo>
                    <a:pt x="32" y="66"/>
                    <a:pt x="32" y="65"/>
                    <a:pt x="32" y="64"/>
                  </a:cubicBezTo>
                  <a:cubicBezTo>
                    <a:pt x="31" y="64"/>
                    <a:pt x="29" y="64"/>
                    <a:pt x="28" y="64"/>
                  </a:cubicBezTo>
                  <a:close/>
                  <a:moveTo>
                    <a:pt x="33" y="64"/>
                  </a:moveTo>
                  <a:cubicBezTo>
                    <a:pt x="33" y="65"/>
                    <a:pt x="33" y="66"/>
                    <a:pt x="33" y="66"/>
                  </a:cubicBezTo>
                  <a:cubicBezTo>
                    <a:pt x="34" y="66"/>
                    <a:pt x="35" y="66"/>
                    <a:pt x="36" y="66"/>
                  </a:cubicBezTo>
                  <a:cubicBezTo>
                    <a:pt x="36" y="66"/>
                    <a:pt x="36" y="65"/>
                    <a:pt x="36" y="64"/>
                  </a:cubicBezTo>
                  <a:cubicBezTo>
                    <a:pt x="35" y="64"/>
                    <a:pt x="34" y="64"/>
                    <a:pt x="33" y="64"/>
                  </a:cubicBezTo>
                  <a:close/>
                  <a:moveTo>
                    <a:pt x="37" y="60"/>
                  </a:moveTo>
                  <a:cubicBezTo>
                    <a:pt x="37" y="61"/>
                    <a:pt x="37" y="62"/>
                    <a:pt x="37" y="62"/>
                  </a:cubicBezTo>
                  <a:cubicBezTo>
                    <a:pt x="38" y="62"/>
                    <a:pt x="39" y="62"/>
                    <a:pt x="40" y="62"/>
                  </a:cubicBezTo>
                  <a:cubicBezTo>
                    <a:pt x="40" y="62"/>
                    <a:pt x="40" y="61"/>
                    <a:pt x="40" y="60"/>
                  </a:cubicBezTo>
                  <a:cubicBezTo>
                    <a:pt x="39" y="60"/>
                    <a:pt x="38" y="60"/>
                    <a:pt x="37" y="60"/>
                  </a:cubicBezTo>
                  <a:close/>
                  <a:moveTo>
                    <a:pt x="20" y="60"/>
                  </a:moveTo>
                  <a:cubicBezTo>
                    <a:pt x="20" y="61"/>
                    <a:pt x="20" y="62"/>
                    <a:pt x="20" y="62"/>
                  </a:cubicBezTo>
                  <a:cubicBezTo>
                    <a:pt x="21" y="62"/>
                    <a:pt x="22" y="62"/>
                    <a:pt x="23" y="62"/>
                  </a:cubicBezTo>
                  <a:cubicBezTo>
                    <a:pt x="23" y="62"/>
                    <a:pt x="23" y="61"/>
                    <a:pt x="23" y="60"/>
                  </a:cubicBezTo>
                  <a:cubicBezTo>
                    <a:pt x="22" y="60"/>
                    <a:pt x="21" y="60"/>
                    <a:pt x="20" y="60"/>
                  </a:cubicBezTo>
                  <a:close/>
                  <a:moveTo>
                    <a:pt x="28" y="60"/>
                  </a:moveTo>
                  <a:cubicBezTo>
                    <a:pt x="28" y="61"/>
                    <a:pt x="28" y="62"/>
                    <a:pt x="28" y="62"/>
                  </a:cubicBezTo>
                  <a:cubicBezTo>
                    <a:pt x="29" y="62"/>
                    <a:pt x="31" y="62"/>
                    <a:pt x="32" y="62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1" y="60"/>
                    <a:pt x="29" y="60"/>
                    <a:pt x="28" y="60"/>
                  </a:cubicBezTo>
                  <a:close/>
                  <a:moveTo>
                    <a:pt x="33" y="60"/>
                  </a:moveTo>
                  <a:cubicBezTo>
                    <a:pt x="33" y="61"/>
                    <a:pt x="33" y="62"/>
                    <a:pt x="33" y="62"/>
                  </a:cubicBezTo>
                  <a:cubicBezTo>
                    <a:pt x="34" y="62"/>
                    <a:pt x="35" y="62"/>
                    <a:pt x="36" y="62"/>
                  </a:cubicBezTo>
                  <a:cubicBezTo>
                    <a:pt x="36" y="62"/>
                    <a:pt x="36" y="61"/>
                    <a:pt x="36" y="60"/>
                  </a:cubicBezTo>
                  <a:cubicBezTo>
                    <a:pt x="35" y="60"/>
                    <a:pt x="34" y="60"/>
                    <a:pt x="33" y="60"/>
                  </a:cubicBezTo>
                  <a:close/>
                  <a:moveTo>
                    <a:pt x="37" y="56"/>
                  </a:moveTo>
                  <a:cubicBezTo>
                    <a:pt x="37" y="57"/>
                    <a:pt x="37" y="57"/>
                    <a:pt x="37" y="58"/>
                  </a:cubicBezTo>
                  <a:cubicBezTo>
                    <a:pt x="38" y="58"/>
                    <a:pt x="39" y="58"/>
                    <a:pt x="40" y="58"/>
                  </a:cubicBezTo>
                  <a:cubicBezTo>
                    <a:pt x="40" y="57"/>
                    <a:pt x="40" y="57"/>
                    <a:pt x="40" y="56"/>
                  </a:cubicBezTo>
                  <a:cubicBezTo>
                    <a:pt x="39" y="56"/>
                    <a:pt x="38" y="56"/>
                    <a:pt x="37" y="56"/>
                  </a:cubicBezTo>
                  <a:close/>
                  <a:moveTo>
                    <a:pt x="20" y="56"/>
                  </a:moveTo>
                  <a:cubicBezTo>
                    <a:pt x="20" y="57"/>
                    <a:pt x="20" y="57"/>
                    <a:pt x="20" y="58"/>
                  </a:cubicBezTo>
                  <a:cubicBezTo>
                    <a:pt x="21" y="58"/>
                    <a:pt x="22" y="58"/>
                    <a:pt x="23" y="58"/>
                  </a:cubicBezTo>
                  <a:cubicBezTo>
                    <a:pt x="23" y="57"/>
                    <a:pt x="23" y="57"/>
                    <a:pt x="23" y="56"/>
                  </a:cubicBezTo>
                  <a:cubicBezTo>
                    <a:pt x="22" y="56"/>
                    <a:pt x="21" y="56"/>
                    <a:pt x="20" y="56"/>
                  </a:cubicBezTo>
                  <a:close/>
                  <a:moveTo>
                    <a:pt x="24" y="56"/>
                  </a:moveTo>
                  <a:cubicBezTo>
                    <a:pt x="24" y="57"/>
                    <a:pt x="24" y="57"/>
                    <a:pt x="24" y="58"/>
                  </a:cubicBezTo>
                  <a:cubicBezTo>
                    <a:pt x="25" y="58"/>
                    <a:pt x="26" y="58"/>
                    <a:pt x="27" y="58"/>
                  </a:cubicBezTo>
                  <a:cubicBezTo>
                    <a:pt x="27" y="57"/>
                    <a:pt x="27" y="57"/>
                    <a:pt x="27" y="56"/>
                  </a:cubicBezTo>
                  <a:cubicBezTo>
                    <a:pt x="26" y="56"/>
                    <a:pt x="25" y="56"/>
                    <a:pt x="24" y="56"/>
                  </a:cubicBezTo>
                  <a:close/>
                  <a:moveTo>
                    <a:pt x="28" y="56"/>
                  </a:moveTo>
                  <a:cubicBezTo>
                    <a:pt x="28" y="57"/>
                    <a:pt x="28" y="57"/>
                    <a:pt x="28" y="58"/>
                  </a:cubicBezTo>
                  <a:cubicBezTo>
                    <a:pt x="29" y="58"/>
                    <a:pt x="31" y="58"/>
                    <a:pt x="32" y="58"/>
                  </a:cubicBezTo>
                  <a:cubicBezTo>
                    <a:pt x="32" y="57"/>
                    <a:pt x="32" y="57"/>
                    <a:pt x="32" y="56"/>
                  </a:cubicBezTo>
                  <a:cubicBezTo>
                    <a:pt x="31" y="56"/>
                    <a:pt x="29" y="56"/>
                    <a:pt x="28" y="56"/>
                  </a:cubicBezTo>
                  <a:close/>
                  <a:moveTo>
                    <a:pt x="37" y="52"/>
                  </a:moveTo>
                  <a:cubicBezTo>
                    <a:pt x="37" y="53"/>
                    <a:pt x="37" y="53"/>
                    <a:pt x="37" y="54"/>
                  </a:cubicBezTo>
                  <a:cubicBezTo>
                    <a:pt x="38" y="54"/>
                    <a:pt x="39" y="54"/>
                    <a:pt x="40" y="54"/>
                  </a:cubicBezTo>
                  <a:cubicBezTo>
                    <a:pt x="40" y="53"/>
                    <a:pt x="40" y="53"/>
                    <a:pt x="40" y="52"/>
                  </a:cubicBezTo>
                  <a:cubicBezTo>
                    <a:pt x="39" y="52"/>
                    <a:pt x="38" y="52"/>
                    <a:pt x="37" y="52"/>
                  </a:cubicBezTo>
                  <a:close/>
                  <a:moveTo>
                    <a:pt x="20" y="52"/>
                  </a:moveTo>
                  <a:cubicBezTo>
                    <a:pt x="20" y="53"/>
                    <a:pt x="20" y="53"/>
                    <a:pt x="20" y="54"/>
                  </a:cubicBezTo>
                  <a:cubicBezTo>
                    <a:pt x="21" y="54"/>
                    <a:pt x="22" y="54"/>
                    <a:pt x="23" y="54"/>
                  </a:cubicBezTo>
                  <a:cubicBezTo>
                    <a:pt x="23" y="53"/>
                    <a:pt x="23" y="53"/>
                    <a:pt x="23" y="52"/>
                  </a:cubicBezTo>
                  <a:cubicBezTo>
                    <a:pt x="22" y="52"/>
                    <a:pt x="21" y="52"/>
                    <a:pt x="20" y="52"/>
                  </a:cubicBezTo>
                  <a:close/>
                  <a:moveTo>
                    <a:pt x="24" y="52"/>
                  </a:moveTo>
                  <a:cubicBezTo>
                    <a:pt x="24" y="53"/>
                    <a:pt x="24" y="53"/>
                    <a:pt x="24" y="54"/>
                  </a:cubicBezTo>
                  <a:cubicBezTo>
                    <a:pt x="25" y="54"/>
                    <a:pt x="26" y="54"/>
                    <a:pt x="27" y="54"/>
                  </a:cubicBezTo>
                  <a:cubicBezTo>
                    <a:pt x="27" y="53"/>
                    <a:pt x="27" y="53"/>
                    <a:pt x="27" y="52"/>
                  </a:cubicBezTo>
                  <a:cubicBezTo>
                    <a:pt x="26" y="52"/>
                    <a:pt x="25" y="52"/>
                    <a:pt x="24" y="52"/>
                  </a:cubicBezTo>
                  <a:close/>
                  <a:moveTo>
                    <a:pt x="28" y="52"/>
                  </a:moveTo>
                  <a:cubicBezTo>
                    <a:pt x="28" y="53"/>
                    <a:pt x="28" y="53"/>
                    <a:pt x="28" y="54"/>
                  </a:cubicBezTo>
                  <a:cubicBezTo>
                    <a:pt x="29" y="54"/>
                    <a:pt x="31" y="54"/>
                    <a:pt x="32" y="54"/>
                  </a:cubicBezTo>
                  <a:cubicBezTo>
                    <a:pt x="32" y="53"/>
                    <a:pt x="32" y="53"/>
                    <a:pt x="32" y="52"/>
                  </a:cubicBezTo>
                  <a:cubicBezTo>
                    <a:pt x="31" y="52"/>
                    <a:pt x="29" y="52"/>
                    <a:pt x="28" y="52"/>
                  </a:cubicBezTo>
                  <a:close/>
                  <a:moveTo>
                    <a:pt x="33" y="52"/>
                  </a:moveTo>
                  <a:cubicBezTo>
                    <a:pt x="33" y="53"/>
                    <a:pt x="33" y="53"/>
                    <a:pt x="33" y="54"/>
                  </a:cubicBezTo>
                  <a:cubicBezTo>
                    <a:pt x="34" y="54"/>
                    <a:pt x="35" y="54"/>
                    <a:pt x="36" y="54"/>
                  </a:cubicBezTo>
                  <a:cubicBezTo>
                    <a:pt x="36" y="53"/>
                    <a:pt x="36" y="53"/>
                    <a:pt x="36" y="52"/>
                  </a:cubicBezTo>
                  <a:cubicBezTo>
                    <a:pt x="35" y="52"/>
                    <a:pt x="34" y="52"/>
                    <a:pt x="33" y="52"/>
                  </a:cubicBezTo>
                  <a:close/>
                  <a:moveTo>
                    <a:pt x="37" y="48"/>
                  </a:moveTo>
                  <a:cubicBezTo>
                    <a:pt x="37" y="48"/>
                    <a:pt x="37" y="49"/>
                    <a:pt x="37" y="50"/>
                  </a:cubicBezTo>
                  <a:cubicBezTo>
                    <a:pt x="38" y="50"/>
                    <a:pt x="39" y="50"/>
                    <a:pt x="40" y="50"/>
                  </a:cubicBezTo>
                  <a:cubicBezTo>
                    <a:pt x="40" y="49"/>
                    <a:pt x="40" y="48"/>
                    <a:pt x="40" y="48"/>
                  </a:cubicBezTo>
                  <a:cubicBezTo>
                    <a:pt x="39" y="48"/>
                    <a:pt x="38" y="48"/>
                    <a:pt x="37" y="48"/>
                  </a:cubicBezTo>
                  <a:close/>
                  <a:moveTo>
                    <a:pt x="20" y="48"/>
                  </a:moveTo>
                  <a:cubicBezTo>
                    <a:pt x="20" y="48"/>
                    <a:pt x="20" y="49"/>
                    <a:pt x="20" y="50"/>
                  </a:cubicBezTo>
                  <a:cubicBezTo>
                    <a:pt x="21" y="50"/>
                    <a:pt x="22" y="50"/>
                    <a:pt x="23" y="50"/>
                  </a:cubicBezTo>
                  <a:cubicBezTo>
                    <a:pt x="23" y="49"/>
                    <a:pt x="23" y="48"/>
                    <a:pt x="23" y="48"/>
                  </a:cubicBezTo>
                  <a:cubicBezTo>
                    <a:pt x="22" y="48"/>
                    <a:pt x="21" y="48"/>
                    <a:pt x="20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9"/>
                    <a:pt x="24" y="50"/>
                  </a:cubicBezTo>
                  <a:cubicBezTo>
                    <a:pt x="25" y="50"/>
                    <a:pt x="26" y="50"/>
                    <a:pt x="27" y="50"/>
                  </a:cubicBezTo>
                  <a:cubicBezTo>
                    <a:pt x="27" y="49"/>
                    <a:pt x="27" y="48"/>
                    <a:pt x="27" y="48"/>
                  </a:cubicBezTo>
                  <a:cubicBezTo>
                    <a:pt x="26" y="48"/>
                    <a:pt x="25" y="48"/>
                    <a:pt x="24" y="48"/>
                  </a:cubicBezTo>
                  <a:close/>
                  <a:moveTo>
                    <a:pt x="28" y="48"/>
                  </a:moveTo>
                  <a:cubicBezTo>
                    <a:pt x="28" y="48"/>
                    <a:pt x="28" y="49"/>
                    <a:pt x="28" y="50"/>
                  </a:cubicBezTo>
                  <a:cubicBezTo>
                    <a:pt x="29" y="50"/>
                    <a:pt x="31" y="50"/>
                    <a:pt x="32" y="50"/>
                  </a:cubicBezTo>
                  <a:cubicBezTo>
                    <a:pt x="32" y="49"/>
                    <a:pt x="32" y="48"/>
                    <a:pt x="32" y="48"/>
                  </a:cubicBezTo>
                  <a:cubicBezTo>
                    <a:pt x="31" y="48"/>
                    <a:pt x="29" y="48"/>
                    <a:pt x="28" y="48"/>
                  </a:cubicBezTo>
                  <a:close/>
                  <a:moveTo>
                    <a:pt x="33" y="48"/>
                  </a:moveTo>
                  <a:cubicBezTo>
                    <a:pt x="33" y="48"/>
                    <a:pt x="33" y="49"/>
                    <a:pt x="33" y="50"/>
                  </a:cubicBezTo>
                  <a:cubicBezTo>
                    <a:pt x="34" y="50"/>
                    <a:pt x="35" y="50"/>
                    <a:pt x="36" y="50"/>
                  </a:cubicBezTo>
                  <a:cubicBezTo>
                    <a:pt x="36" y="49"/>
                    <a:pt x="36" y="48"/>
                    <a:pt x="36" y="48"/>
                  </a:cubicBezTo>
                  <a:cubicBezTo>
                    <a:pt x="35" y="48"/>
                    <a:pt x="34" y="48"/>
                    <a:pt x="33" y="48"/>
                  </a:cubicBezTo>
                  <a:close/>
                  <a:moveTo>
                    <a:pt x="37" y="44"/>
                  </a:moveTo>
                  <a:cubicBezTo>
                    <a:pt x="37" y="44"/>
                    <a:pt x="37" y="45"/>
                    <a:pt x="37" y="46"/>
                  </a:cubicBezTo>
                  <a:cubicBezTo>
                    <a:pt x="38" y="46"/>
                    <a:pt x="39" y="46"/>
                    <a:pt x="40" y="46"/>
                  </a:cubicBezTo>
                  <a:cubicBezTo>
                    <a:pt x="40" y="45"/>
                    <a:pt x="40" y="44"/>
                    <a:pt x="40" y="44"/>
                  </a:cubicBezTo>
                  <a:cubicBezTo>
                    <a:pt x="39" y="44"/>
                    <a:pt x="38" y="44"/>
                    <a:pt x="37" y="44"/>
                  </a:cubicBezTo>
                  <a:close/>
                  <a:moveTo>
                    <a:pt x="20" y="44"/>
                  </a:moveTo>
                  <a:cubicBezTo>
                    <a:pt x="20" y="44"/>
                    <a:pt x="20" y="45"/>
                    <a:pt x="20" y="46"/>
                  </a:cubicBezTo>
                  <a:cubicBezTo>
                    <a:pt x="21" y="46"/>
                    <a:pt x="22" y="46"/>
                    <a:pt x="23" y="46"/>
                  </a:cubicBezTo>
                  <a:cubicBezTo>
                    <a:pt x="23" y="45"/>
                    <a:pt x="23" y="44"/>
                    <a:pt x="23" y="44"/>
                  </a:cubicBezTo>
                  <a:cubicBezTo>
                    <a:pt x="22" y="44"/>
                    <a:pt x="21" y="44"/>
                    <a:pt x="20" y="44"/>
                  </a:cubicBezTo>
                  <a:close/>
                  <a:moveTo>
                    <a:pt x="24" y="44"/>
                  </a:moveTo>
                  <a:cubicBezTo>
                    <a:pt x="24" y="44"/>
                    <a:pt x="24" y="45"/>
                    <a:pt x="24" y="46"/>
                  </a:cubicBezTo>
                  <a:cubicBezTo>
                    <a:pt x="25" y="46"/>
                    <a:pt x="26" y="46"/>
                    <a:pt x="27" y="46"/>
                  </a:cubicBezTo>
                  <a:cubicBezTo>
                    <a:pt x="27" y="45"/>
                    <a:pt x="27" y="44"/>
                    <a:pt x="27" y="44"/>
                  </a:cubicBezTo>
                  <a:cubicBezTo>
                    <a:pt x="26" y="44"/>
                    <a:pt x="25" y="44"/>
                    <a:pt x="24" y="44"/>
                  </a:cubicBezTo>
                  <a:close/>
                  <a:moveTo>
                    <a:pt x="28" y="44"/>
                  </a:moveTo>
                  <a:cubicBezTo>
                    <a:pt x="28" y="44"/>
                    <a:pt x="28" y="45"/>
                    <a:pt x="28" y="46"/>
                  </a:cubicBezTo>
                  <a:cubicBezTo>
                    <a:pt x="29" y="46"/>
                    <a:pt x="31" y="46"/>
                    <a:pt x="32" y="46"/>
                  </a:cubicBezTo>
                  <a:cubicBezTo>
                    <a:pt x="32" y="45"/>
                    <a:pt x="32" y="44"/>
                    <a:pt x="32" y="44"/>
                  </a:cubicBezTo>
                  <a:cubicBezTo>
                    <a:pt x="31" y="44"/>
                    <a:pt x="29" y="44"/>
                    <a:pt x="28" y="44"/>
                  </a:cubicBezTo>
                  <a:close/>
                  <a:moveTo>
                    <a:pt x="33" y="44"/>
                  </a:moveTo>
                  <a:cubicBezTo>
                    <a:pt x="33" y="44"/>
                    <a:pt x="33" y="45"/>
                    <a:pt x="33" y="46"/>
                  </a:cubicBezTo>
                  <a:cubicBezTo>
                    <a:pt x="34" y="46"/>
                    <a:pt x="35" y="46"/>
                    <a:pt x="36" y="46"/>
                  </a:cubicBezTo>
                  <a:cubicBezTo>
                    <a:pt x="36" y="45"/>
                    <a:pt x="36" y="44"/>
                    <a:pt x="36" y="44"/>
                  </a:cubicBezTo>
                  <a:cubicBezTo>
                    <a:pt x="35" y="44"/>
                    <a:pt x="34" y="44"/>
                    <a:pt x="33" y="44"/>
                  </a:cubicBezTo>
                  <a:close/>
                  <a:moveTo>
                    <a:pt x="37" y="39"/>
                  </a:moveTo>
                  <a:cubicBezTo>
                    <a:pt x="37" y="40"/>
                    <a:pt x="37" y="41"/>
                    <a:pt x="37" y="42"/>
                  </a:cubicBezTo>
                  <a:cubicBezTo>
                    <a:pt x="38" y="42"/>
                    <a:pt x="39" y="42"/>
                    <a:pt x="40" y="42"/>
                  </a:cubicBezTo>
                  <a:cubicBezTo>
                    <a:pt x="40" y="41"/>
                    <a:pt x="40" y="40"/>
                    <a:pt x="40" y="39"/>
                  </a:cubicBezTo>
                  <a:cubicBezTo>
                    <a:pt x="39" y="39"/>
                    <a:pt x="38" y="39"/>
                    <a:pt x="37" y="39"/>
                  </a:cubicBezTo>
                  <a:close/>
                  <a:moveTo>
                    <a:pt x="20" y="39"/>
                  </a:moveTo>
                  <a:cubicBezTo>
                    <a:pt x="20" y="40"/>
                    <a:pt x="20" y="41"/>
                    <a:pt x="20" y="42"/>
                  </a:cubicBezTo>
                  <a:cubicBezTo>
                    <a:pt x="21" y="42"/>
                    <a:pt x="22" y="42"/>
                    <a:pt x="23" y="42"/>
                  </a:cubicBezTo>
                  <a:cubicBezTo>
                    <a:pt x="23" y="41"/>
                    <a:pt x="23" y="40"/>
                    <a:pt x="23" y="39"/>
                  </a:cubicBezTo>
                  <a:cubicBezTo>
                    <a:pt x="22" y="39"/>
                    <a:pt x="21" y="39"/>
                    <a:pt x="20" y="39"/>
                  </a:cubicBezTo>
                  <a:close/>
                  <a:moveTo>
                    <a:pt x="28" y="39"/>
                  </a:moveTo>
                  <a:cubicBezTo>
                    <a:pt x="28" y="40"/>
                    <a:pt x="28" y="41"/>
                    <a:pt x="28" y="42"/>
                  </a:cubicBezTo>
                  <a:cubicBezTo>
                    <a:pt x="29" y="42"/>
                    <a:pt x="31" y="42"/>
                    <a:pt x="32" y="42"/>
                  </a:cubicBezTo>
                  <a:cubicBezTo>
                    <a:pt x="32" y="41"/>
                    <a:pt x="32" y="40"/>
                    <a:pt x="32" y="39"/>
                  </a:cubicBezTo>
                  <a:cubicBezTo>
                    <a:pt x="31" y="39"/>
                    <a:pt x="29" y="39"/>
                    <a:pt x="28" y="39"/>
                  </a:cubicBezTo>
                  <a:close/>
                  <a:moveTo>
                    <a:pt x="33" y="39"/>
                  </a:moveTo>
                  <a:cubicBezTo>
                    <a:pt x="33" y="40"/>
                    <a:pt x="33" y="41"/>
                    <a:pt x="33" y="42"/>
                  </a:cubicBezTo>
                  <a:cubicBezTo>
                    <a:pt x="34" y="42"/>
                    <a:pt x="35" y="42"/>
                    <a:pt x="36" y="42"/>
                  </a:cubicBezTo>
                  <a:cubicBezTo>
                    <a:pt x="36" y="41"/>
                    <a:pt x="36" y="40"/>
                    <a:pt x="36" y="39"/>
                  </a:cubicBezTo>
                  <a:cubicBezTo>
                    <a:pt x="35" y="39"/>
                    <a:pt x="34" y="39"/>
                    <a:pt x="33" y="39"/>
                  </a:cubicBezTo>
                  <a:close/>
                  <a:moveTo>
                    <a:pt x="20" y="35"/>
                  </a:moveTo>
                  <a:cubicBezTo>
                    <a:pt x="20" y="36"/>
                    <a:pt x="20" y="37"/>
                    <a:pt x="20" y="37"/>
                  </a:cubicBezTo>
                  <a:cubicBezTo>
                    <a:pt x="21" y="37"/>
                    <a:pt x="22" y="37"/>
                    <a:pt x="23" y="37"/>
                  </a:cubicBezTo>
                  <a:cubicBezTo>
                    <a:pt x="23" y="37"/>
                    <a:pt x="23" y="36"/>
                    <a:pt x="23" y="35"/>
                  </a:cubicBezTo>
                  <a:cubicBezTo>
                    <a:pt x="22" y="35"/>
                    <a:pt x="21" y="35"/>
                    <a:pt x="20" y="35"/>
                  </a:cubicBezTo>
                  <a:close/>
                  <a:moveTo>
                    <a:pt x="28" y="35"/>
                  </a:moveTo>
                  <a:cubicBezTo>
                    <a:pt x="28" y="36"/>
                    <a:pt x="28" y="37"/>
                    <a:pt x="28" y="37"/>
                  </a:cubicBezTo>
                  <a:cubicBezTo>
                    <a:pt x="29" y="37"/>
                    <a:pt x="31" y="37"/>
                    <a:pt x="32" y="37"/>
                  </a:cubicBezTo>
                  <a:cubicBezTo>
                    <a:pt x="32" y="37"/>
                    <a:pt x="32" y="36"/>
                    <a:pt x="32" y="35"/>
                  </a:cubicBezTo>
                  <a:cubicBezTo>
                    <a:pt x="31" y="35"/>
                    <a:pt x="29" y="35"/>
                    <a:pt x="28" y="35"/>
                  </a:cubicBezTo>
                  <a:close/>
                  <a:moveTo>
                    <a:pt x="33" y="35"/>
                  </a:moveTo>
                  <a:cubicBezTo>
                    <a:pt x="33" y="36"/>
                    <a:pt x="33" y="37"/>
                    <a:pt x="33" y="37"/>
                  </a:cubicBezTo>
                  <a:cubicBezTo>
                    <a:pt x="34" y="37"/>
                    <a:pt x="35" y="37"/>
                    <a:pt x="36" y="37"/>
                  </a:cubicBezTo>
                  <a:cubicBezTo>
                    <a:pt x="36" y="37"/>
                    <a:pt x="36" y="36"/>
                    <a:pt x="36" y="35"/>
                  </a:cubicBezTo>
                  <a:cubicBezTo>
                    <a:pt x="35" y="35"/>
                    <a:pt x="34" y="35"/>
                    <a:pt x="33" y="35"/>
                  </a:cubicBezTo>
                  <a:close/>
                  <a:moveTo>
                    <a:pt x="20" y="31"/>
                  </a:moveTo>
                  <a:cubicBezTo>
                    <a:pt x="20" y="32"/>
                    <a:pt x="20" y="33"/>
                    <a:pt x="20" y="33"/>
                  </a:cubicBezTo>
                  <a:cubicBezTo>
                    <a:pt x="21" y="33"/>
                    <a:pt x="22" y="33"/>
                    <a:pt x="23" y="33"/>
                  </a:cubicBezTo>
                  <a:cubicBezTo>
                    <a:pt x="23" y="33"/>
                    <a:pt x="23" y="32"/>
                    <a:pt x="23" y="31"/>
                  </a:cubicBezTo>
                  <a:cubicBezTo>
                    <a:pt x="22" y="31"/>
                    <a:pt x="21" y="31"/>
                    <a:pt x="20" y="31"/>
                  </a:cubicBezTo>
                  <a:close/>
                  <a:moveTo>
                    <a:pt x="24" y="31"/>
                  </a:moveTo>
                  <a:cubicBezTo>
                    <a:pt x="24" y="32"/>
                    <a:pt x="24" y="33"/>
                    <a:pt x="24" y="33"/>
                  </a:cubicBezTo>
                  <a:cubicBezTo>
                    <a:pt x="25" y="33"/>
                    <a:pt x="26" y="33"/>
                    <a:pt x="27" y="33"/>
                  </a:cubicBezTo>
                  <a:cubicBezTo>
                    <a:pt x="27" y="33"/>
                    <a:pt x="27" y="32"/>
                    <a:pt x="27" y="31"/>
                  </a:cubicBezTo>
                  <a:cubicBezTo>
                    <a:pt x="26" y="31"/>
                    <a:pt x="25" y="31"/>
                    <a:pt x="24" y="31"/>
                  </a:cubicBezTo>
                  <a:close/>
                  <a:moveTo>
                    <a:pt x="33" y="31"/>
                  </a:moveTo>
                  <a:cubicBezTo>
                    <a:pt x="33" y="32"/>
                    <a:pt x="33" y="33"/>
                    <a:pt x="33" y="33"/>
                  </a:cubicBezTo>
                  <a:cubicBezTo>
                    <a:pt x="34" y="33"/>
                    <a:pt x="35" y="33"/>
                    <a:pt x="36" y="33"/>
                  </a:cubicBezTo>
                  <a:cubicBezTo>
                    <a:pt x="36" y="33"/>
                    <a:pt x="36" y="32"/>
                    <a:pt x="36" y="31"/>
                  </a:cubicBezTo>
                  <a:cubicBezTo>
                    <a:pt x="35" y="31"/>
                    <a:pt x="34" y="31"/>
                    <a:pt x="33" y="31"/>
                  </a:cubicBezTo>
                  <a:close/>
                  <a:moveTo>
                    <a:pt x="24" y="27"/>
                  </a:moveTo>
                  <a:cubicBezTo>
                    <a:pt x="24" y="28"/>
                    <a:pt x="24" y="28"/>
                    <a:pt x="24" y="29"/>
                  </a:cubicBezTo>
                  <a:cubicBezTo>
                    <a:pt x="25" y="29"/>
                    <a:pt x="26" y="29"/>
                    <a:pt x="27" y="29"/>
                  </a:cubicBezTo>
                  <a:cubicBezTo>
                    <a:pt x="27" y="28"/>
                    <a:pt x="27" y="28"/>
                    <a:pt x="27" y="27"/>
                  </a:cubicBezTo>
                  <a:cubicBezTo>
                    <a:pt x="26" y="27"/>
                    <a:pt x="25" y="27"/>
                    <a:pt x="24" y="27"/>
                  </a:cubicBezTo>
                  <a:close/>
                  <a:moveTo>
                    <a:pt x="28" y="27"/>
                  </a:moveTo>
                  <a:cubicBezTo>
                    <a:pt x="28" y="28"/>
                    <a:pt x="28" y="28"/>
                    <a:pt x="28" y="29"/>
                  </a:cubicBezTo>
                  <a:cubicBezTo>
                    <a:pt x="29" y="29"/>
                    <a:pt x="31" y="29"/>
                    <a:pt x="32" y="29"/>
                  </a:cubicBezTo>
                  <a:cubicBezTo>
                    <a:pt x="32" y="28"/>
                    <a:pt x="32" y="28"/>
                    <a:pt x="32" y="27"/>
                  </a:cubicBezTo>
                  <a:cubicBezTo>
                    <a:pt x="31" y="27"/>
                    <a:pt x="29" y="27"/>
                    <a:pt x="28" y="27"/>
                  </a:cubicBezTo>
                  <a:close/>
                  <a:moveTo>
                    <a:pt x="33" y="27"/>
                  </a:moveTo>
                  <a:cubicBezTo>
                    <a:pt x="33" y="28"/>
                    <a:pt x="33" y="28"/>
                    <a:pt x="33" y="29"/>
                  </a:cubicBezTo>
                  <a:cubicBezTo>
                    <a:pt x="34" y="29"/>
                    <a:pt x="35" y="29"/>
                    <a:pt x="36" y="29"/>
                  </a:cubicBezTo>
                  <a:cubicBezTo>
                    <a:pt x="36" y="28"/>
                    <a:pt x="36" y="28"/>
                    <a:pt x="36" y="27"/>
                  </a:cubicBezTo>
                  <a:cubicBezTo>
                    <a:pt x="35" y="27"/>
                    <a:pt x="34" y="27"/>
                    <a:pt x="33" y="27"/>
                  </a:cubicBezTo>
                  <a:close/>
                  <a:moveTo>
                    <a:pt x="24" y="23"/>
                  </a:moveTo>
                  <a:cubicBezTo>
                    <a:pt x="24" y="24"/>
                    <a:pt x="24" y="24"/>
                    <a:pt x="24" y="25"/>
                  </a:cubicBezTo>
                  <a:cubicBezTo>
                    <a:pt x="25" y="25"/>
                    <a:pt x="26" y="25"/>
                    <a:pt x="27" y="25"/>
                  </a:cubicBezTo>
                  <a:cubicBezTo>
                    <a:pt x="27" y="24"/>
                    <a:pt x="27" y="24"/>
                    <a:pt x="27" y="23"/>
                  </a:cubicBezTo>
                  <a:cubicBezTo>
                    <a:pt x="26" y="23"/>
                    <a:pt x="25" y="23"/>
                    <a:pt x="24" y="23"/>
                  </a:cubicBezTo>
                  <a:close/>
                  <a:moveTo>
                    <a:pt x="28" y="23"/>
                  </a:moveTo>
                  <a:cubicBezTo>
                    <a:pt x="28" y="24"/>
                    <a:pt x="28" y="24"/>
                    <a:pt x="28" y="25"/>
                  </a:cubicBezTo>
                  <a:cubicBezTo>
                    <a:pt x="29" y="25"/>
                    <a:pt x="31" y="25"/>
                    <a:pt x="32" y="25"/>
                  </a:cubicBezTo>
                  <a:cubicBezTo>
                    <a:pt x="32" y="24"/>
                    <a:pt x="32" y="24"/>
                    <a:pt x="32" y="23"/>
                  </a:cubicBezTo>
                  <a:cubicBezTo>
                    <a:pt x="31" y="23"/>
                    <a:pt x="29" y="23"/>
                    <a:pt x="28" y="23"/>
                  </a:cubicBezTo>
                  <a:close/>
                  <a:moveTo>
                    <a:pt x="33" y="23"/>
                  </a:moveTo>
                  <a:cubicBezTo>
                    <a:pt x="33" y="24"/>
                    <a:pt x="33" y="24"/>
                    <a:pt x="33" y="25"/>
                  </a:cubicBezTo>
                  <a:cubicBezTo>
                    <a:pt x="34" y="25"/>
                    <a:pt x="35" y="25"/>
                    <a:pt x="36" y="25"/>
                  </a:cubicBezTo>
                  <a:cubicBezTo>
                    <a:pt x="36" y="24"/>
                    <a:pt x="36" y="24"/>
                    <a:pt x="36" y="23"/>
                  </a:cubicBezTo>
                  <a:cubicBezTo>
                    <a:pt x="35" y="23"/>
                    <a:pt x="34" y="23"/>
                    <a:pt x="33" y="23"/>
                  </a:cubicBezTo>
                  <a:close/>
                  <a:moveTo>
                    <a:pt x="24" y="19"/>
                  </a:moveTo>
                  <a:cubicBezTo>
                    <a:pt x="24" y="19"/>
                    <a:pt x="24" y="20"/>
                    <a:pt x="24" y="21"/>
                  </a:cubicBezTo>
                  <a:cubicBezTo>
                    <a:pt x="25" y="21"/>
                    <a:pt x="26" y="21"/>
                    <a:pt x="27" y="21"/>
                  </a:cubicBezTo>
                  <a:cubicBezTo>
                    <a:pt x="27" y="20"/>
                    <a:pt x="27" y="19"/>
                    <a:pt x="27" y="19"/>
                  </a:cubicBezTo>
                  <a:cubicBezTo>
                    <a:pt x="26" y="19"/>
                    <a:pt x="25" y="19"/>
                    <a:pt x="24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58" name="Freeform 2622"/>
            <p:cNvSpPr/>
            <p:nvPr/>
          </p:nvSpPr>
          <p:spPr bwMode="auto">
            <a:xfrm>
              <a:off x="-2989262" y="774700"/>
              <a:ext cx="80963" cy="381000"/>
            </a:xfrm>
            <a:custGeom>
              <a:avLst/>
              <a:gdLst>
                <a:gd name="T0" fmla="*/ 51 w 51"/>
                <a:gd name="T1" fmla="*/ 240 h 240"/>
                <a:gd name="T2" fmla="*/ 0 w 51"/>
                <a:gd name="T3" fmla="*/ 240 h 240"/>
                <a:gd name="T4" fmla="*/ 0 w 51"/>
                <a:gd name="T5" fmla="*/ 0 h 240"/>
                <a:gd name="T6" fmla="*/ 51 w 51"/>
                <a:gd name="T7" fmla="*/ 16 h 240"/>
                <a:gd name="T8" fmla="*/ 51 w 51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0">
                  <a:moveTo>
                    <a:pt x="51" y="240"/>
                  </a:moveTo>
                  <a:lnTo>
                    <a:pt x="0" y="240"/>
                  </a:lnTo>
                  <a:lnTo>
                    <a:pt x="0" y="0"/>
                  </a:lnTo>
                  <a:lnTo>
                    <a:pt x="51" y="16"/>
                  </a:lnTo>
                  <a:lnTo>
                    <a:pt x="51" y="2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59" name="Rectangle 2623"/>
            <p:cNvSpPr>
              <a:spLocks noChangeArrowheads="1"/>
            </p:cNvSpPr>
            <p:nvPr/>
          </p:nvSpPr>
          <p:spPr bwMode="auto">
            <a:xfrm>
              <a:off x="-2936874" y="1025525"/>
              <a:ext cx="49213" cy="130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60" name="Freeform 2624"/>
            <p:cNvSpPr/>
            <p:nvPr/>
          </p:nvSpPr>
          <p:spPr bwMode="auto">
            <a:xfrm>
              <a:off x="-2998787" y="765175"/>
              <a:ext cx="100013" cy="50800"/>
            </a:xfrm>
            <a:custGeom>
              <a:avLst/>
              <a:gdLst>
                <a:gd name="T0" fmla="*/ 0 w 63"/>
                <a:gd name="T1" fmla="*/ 0 h 32"/>
                <a:gd name="T2" fmla="*/ 63 w 63"/>
                <a:gd name="T3" fmla="*/ 24 h 32"/>
                <a:gd name="T4" fmla="*/ 63 w 63"/>
                <a:gd name="T5" fmla="*/ 32 h 32"/>
                <a:gd name="T6" fmla="*/ 0 w 63"/>
                <a:gd name="T7" fmla="*/ 10 h 32"/>
                <a:gd name="T8" fmla="*/ 0 w 63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32">
                  <a:moveTo>
                    <a:pt x="0" y="0"/>
                  </a:moveTo>
                  <a:lnTo>
                    <a:pt x="63" y="24"/>
                  </a:lnTo>
                  <a:lnTo>
                    <a:pt x="63" y="32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61" name="Freeform 2625"/>
            <p:cNvSpPr>
              <a:spLocks noEditPoints="1"/>
            </p:cNvSpPr>
            <p:nvPr/>
          </p:nvSpPr>
          <p:spPr bwMode="auto">
            <a:xfrm>
              <a:off x="-2722562" y="842962"/>
              <a:ext cx="85725" cy="260350"/>
            </a:xfrm>
            <a:custGeom>
              <a:avLst/>
              <a:gdLst>
                <a:gd name="T0" fmla="*/ 4 w 26"/>
                <a:gd name="T1" fmla="*/ 0 h 80"/>
                <a:gd name="T2" fmla="*/ 16 w 26"/>
                <a:gd name="T3" fmla="*/ 0 h 80"/>
                <a:gd name="T4" fmla="*/ 6 w 26"/>
                <a:gd name="T5" fmla="*/ 9 h 80"/>
                <a:gd name="T6" fmla="*/ 4 w 26"/>
                <a:gd name="T7" fmla="*/ 24 h 80"/>
                <a:gd name="T8" fmla="*/ 4 w 26"/>
                <a:gd name="T9" fmla="*/ 33 h 80"/>
                <a:gd name="T10" fmla="*/ 4 w 26"/>
                <a:gd name="T11" fmla="*/ 44 h 80"/>
                <a:gd name="T12" fmla="*/ 6 w 26"/>
                <a:gd name="T13" fmla="*/ 52 h 80"/>
                <a:gd name="T14" fmla="*/ 6 w 26"/>
                <a:gd name="T15" fmla="*/ 61 h 80"/>
                <a:gd name="T16" fmla="*/ 4 w 26"/>
                <a:gd name="T17" fmla="*/ 68 h 80"/>
                <a:gd name="T18" fmla="*/ 4 w 26"/>
                <a:gd name="T19" fmla="*/ 78 h 80"/>
                <a:gd name="T20" fmla="*/ 0 w 26"/>
                <a:gd name="T21" fmla="*/ 74 h 80"/>
                <a:gd name="T22" fmla="*/ 3 w 26"/>
                <a:gd name="T23" fmla="*/ 70 h 80"/>
                <a:gd name="T24" fmla="*/ 13 w 26"/>
                <a:gd name="T25" fmla="*/ 72 h 80"/>
                <a:gd name="T26" fmla="*/ 17 w 26"/>
                <a:gd name="T27" fmla="*/ 72 h 80"/>
                <a:gd name="T28" fmla="*/ 23 w 26"/>
                <a:gd name="T29" fmla="*/ 70 h 80"/>
                <a:gd name="T30" fmla="*/ 10 w 26"/>
                <a:gd name="T31" fmla="*/ 66 h 80"/>
                <a:gd name="T32" fmla="*/ 22 w 26"/>
                <a:gd name="T33" fmla="*/ 66 h 80"/>
                <a:gd name="T34" fmla="*/ 3 w 26"/>
                <a:gd name="T35" fmla="*/ 65 h 80"/>
                <a:gd name="T36" fmla="*/ 10 w 26"/>
                <a:gd name="T37" fmla="*/ 65 h 80"/>
                <a:gd name="T38" fmla="*/ 20 w 26"/>
                <a:gd name="T39" fmla="*/ 63 h 80"/>
                <a:gd name="T40" fmla="*/ 13 w 26"/>
                <a:gd name="T41" fmla="*/ 59 h 80"/>
                <a:gd name="T42" fmla="*/ 22 w 26"/>
                <a:gd name="T43" fmla="*/ 59 h 80"/>
                <a:gd name="T44" fmla="*/ 3 w 26"/>
                <a:gd name="T45" fmla="*/ 57 h 80"/>
                <a:gd name="T46" fmla="*/ 10 w 26"/>
                <a:gd name="T47" fmla="*/ 57 h 80"/>
                <a:gd name="T48" fmla="*/ 17 w 26"/>
                <a:gd name="T49" fmla="*/ 55 h 80"/>
                <a:gd name="T50" fmla="*/ 7 w 26"/>
                <a:gd name="T51" fmla="*/ 52 h 80"/>
                <a:gd name="T52" fmla="*/ 22 w 26"/>
                <a:gd name="T53" fmla="*/ 52 h 80"/>
                <a:gd name="T54" fmla="*/ 3 w 26"/>
                <a:gd name="T55" fmla="*/ 50 h 80"/>
                <a:gd name="T56" fmla="*/ 10 w 26"/>
                <a:gd name="T57" fmla="*/ 50 h 80"/>
                <a:gd name="T58" fmla="*/ 17 w 26"/>
                <a:gd name="T59" fmla="*/ 48 h 80"/>
                <a:gd name="T60" fmla="*/ 0 w 26"/>
                <a:gd name="T61" fmla="*/ 44 h 80"/>
                <a:gd name="T62" fmla="*/ 16 w 26"/>
                <a:gd name="T63" fmla="*/ 44 h 80"/>
                <a:gd name="T64" fmla="*/ 22 w 26"/>
                <a:gd name="T65" fmla="*/ 46 h 80"/>
                <a:gd name="T66" fmla="*/ 0 w 26"/>
                <a:gd name="T67" fmla="*/ 42 h 80"/>
                <a:gd name="T68" fmla="*/ 13 w 26"/>
                <a:gd name="T69" fmla="*/ 41 h 80"/>
                <a:gd name="T70" fmla="*/ 23 w 26"/>
                <a:gd name="T71" fmla="*/ 41 h 80"/>
                <a:gd name="T72" fmla="*/ 10 w 26"/>
                <a:gd name="T73" fmla="*/ 37 h 80"/>
                <a:gd name="T74" fmla="*/ 19 w 26"/>
                <a:gd name="T75" fmla="*/ 39 h 80"/>
                <a:gd name="T76" fmla="*/ 0 w 26"/>
                <a:gd name="T77" fmla="*/ 35 h 80"/>
                <a:gd name="T78" fmla="*/ 10 w 26"/>
                <a:gd name="T79" fmla="*/ 33 h 80"/>
                <a:gd name="T80" fmla="*/ 7 w 26"/>
                <a:gd name="T81" fmla="*/ 29 h 80"/>
                <a:gd name="T82" fmla="*/ 16 w 26"/>
                <a:gd name="T83" fmla="*/ 29 h 80"/>
                <a:gd name="T84" fmla="*/ 26 w 26"/>
                <a:gd name="T85" fmla="*/ 31 h 80"/>
                <a:gd name="T86" fmla="*/ 7 w 26"/>
                <a:gd name="T87" fmla="*/ 28 h 80"/>
                <a:gd name="T88" fmla="*/ 13 w 26"/>
                <a:gd name="T89" fmla="*/ 26 h 80"/>
                <a:gd name="T90" fmla="*/ 10 w 26"/>
                <a:gd name="T91" fmla="*/ 22 h 80"/>
                <a:gd name="T92" fmla="*/ 19 w 26"/>
                <a:gd name="T93" fmla="*/ 22 h 80"/>
                <a:gd name="T94" fmla="*/ 26 w 26"/>
                <a:gd name="T95" fmla="*/ 24 h 80"/>
                <a:gd name="T96" fmla="*/ 10 w 26"/>
                <a:gd name="T97" fmla="*/ 20 h 80"/>
                <a:gd name="T98" fmla="*/ 23 w 26"/>
                <a:gd name="T99" fmla="*/ 18 h 80"/>
                <a:gd name="T100" fmla="*/ 10 w 26"/>
                <a:gd name="T101" fmla="*/ 15 h 80"/>
                <a:gd name="T102" fmla="*/ 19 w 26"/>
                <a:gd name="T103" fmla="*/ 15 h 80"/>
                <a:gd name="T104" fmla="*/ 26 w 26"/>
                <a:gd name="T105" fmla="*/ 16 h 80"/>
                <a:gd name="T106" fmla="*/ 13 w 26"/>
                <a:gd name="T107" fmla="*/ 13 h 80"/>
                <a:gd name="T108" fmla="*/ 7 w 26"/>
                <a:gd name="T109" fmla="*/ 7 h 80"/>
                <a:gd name="T110" fmla="*/ 23 w 26"/>
                <a:gd name="T111" fmla="*/ 7 h 80"/>
                <a:gd name="T112" fmla="*/ 13 w 26"/>
                <a:gd name="T113" fmla="*/ 3 h 80"/>
                <a:gd name="T114" fmla="*/ 22 w 26"/>
                <a:gd name="T115" fmla="*/ 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" h="80">
                  <a:moveTo>
                    <a:pt x="23" y="3"/>
                  </a:moveTo>
                  <a:cubicBezTo>
                    <a:pt x="24" y="3"/>
                    <a:pt x="25" y="3"/>
                    <a:pt x="26" y="3"/>
                  </a:cubicBezTo>
                  <a:cubicBezTo>
                    <a:pt x="26" y="4"/>
                    <a:pt x="26" y="5"/>
                    <a:pt x="26" y="5"/>
                  </a:cubicBezTo>
                  <a:cubicBezTo>
                    <a:pt x="25" y="5"/>
                    <a:pt x="24" y="5"/>
                    <a:pt x="23" y="5"/>
                  </a:cubicBezTo>
                  <a:cubicBezTo>
                    <a:pt x="23" y="5"/>
                    <a:pt x="23" y="4"/>
                    <a:pt x="23" y="3"/>
                  </a:cubicBezTo>
                  <a:close/>
                  <a:moveTo>
                    <a:pt x="4" y="3"/>
                  </a:moveTo>
                  <a:cubicBezTo>
                    <a:pt x="5" y="3"/>
                    <a:pt x="5" y="3"/>
                    <a:pt x="6" y="3"/>
                  </a:cubicBezTo>
                  <a:cubicBezTo>
                    <a:pt x="6" y="4"/>
                    <a:pt x="6" y="5"/>
                    <a:pt x="6" y="5"/>
                  </a:cubicBezTo>
                  <a:cubicBezTo>
                    <a:pt x="5" y="5"/>
                    <a:pt x="5" y="5"/>
                    <a:pt x="4" y="5"/>
                  </a:cubicBezTo>
                  <a:cubicBezTo>
                    <a:pt x="4" y="5"/>
                    <a:pt x="4" y="4"/>
                    <a:pt x="4" y="3"/>
                  </a:cubicBezTo>
                  <a:close/>
                  <a:moveTo>
                    <a:pt x="4" y="0"/>
                  </a:moveTo>
                  <a:cubicBezTo>
                    <a:pt x="5" y="0"/>
                    <a:pt x="5" y="0"/>
                    <a:pt x="6" y="0"/>
                  </a:cubicBezTo>
                  <a:cubicBezTo>
                    <a:pt x="6" y="0"/>
                    <a:pt x="6" y="1"/>
                    <a:pt x="6" y="2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4" y="1"/>
                    <a:pt x="4" y="0"/>
                    <a:pt x="4" y="0"/>
                  </a:cubicBezTo>
                  <a:close/>
                  <a:moveTo>
                    <a:pt x="7" y="0"/>
                  </a:moveTo>
                  <a:cubicBezTo>
                    <a:pt x="8" y="0"/>
                    <a:pt x="9" y="0"/>
                    <a:pt x="10" y="0"/>
                  </a:cubicBezTo>
                  <a:cubicBezTo>
                    <a:pt x="10" y="0"/>
                    <a:pt x="10" y="1"/>
                    <a:pt x="10" y="2"/>
                  </a:cubicBezTo>
                  <a:cubicBezTo>
                    <a:pt x="9" y="2"/>
                    <a:pt x="8" y="2"/>
                    <a:pt x="7" y="2"/>
                  </a:cubicBezTo>
                  <a:cubicBezTo>
                    <a:pt x="7" y="1"/>
                    <a:pt x="7" y="0"/>
                    <a:pt x="7" y="0"/>
                  </a:cubicBezTo>
                  <a:close/>
                  <a:moveTo>
                    <a:pt x="13" y="0"/>
                  </a:moveTo>
                  <a:cubicBezTo>
                    <a:pt x="14" y="0"/>
                    <a:pt x="15" y="0"/>
                    <a:pt x="16" y="0"/>
                  </a:cubicBezTo>
                  <a:cubicBezTo>
                    <a:pt x="16" y="0"/>
                    <a:pt x="16" y="1"/>
                    <a:pt x="16" y="2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3" y="1"/>
                    <a:pt x="13" y="0"/>
                    <a:pt x="13" y="0"/>
                  </a:cubicBezTo>
                  <a:close/>
                  <a:moveTo>
                    <a:pt x="17" y="0"/>
                  </a:moveTo>
                  <a:cubicBezTo>
                    <a:pt x="18" y="0"/>
                    <a:pt x="18" y="0"/>
                    <a:pt x="19" y="0"/>
                  </a:cubicBezTo>
                  <a:cubicBezTo>
                    <a:pt x="19" y="0"/>
                    <a:pt x="19" y="1"/>
                    <a:pt x="19" y="2"/>
                  </a:cubicBezTo>
                  <a:cubicBezTo>
                    <a:pt x="18" y="2"/>
                    <a:pt x="18" y="2"/>
                    <a:pt x="17" y="2"/>
                  </a:cubicBezTo>
                  <a:cubicBezTo>
                    <a:pt x="17" y="1"/>
                    <a:pt x="17" y="0"/>
                    <a:pt x="17" y="0"/>
                  </a:cubicBezTo>
                  <a:close/>
                  <a:moveTo>
                    <a:pt x="4" y="7"/>
                  </a:moveTo>
                  <a:cubicBezTo>
                    <a:pt x="5" y="7"/>
                    <a:pt x="5" y="7"/>
                    <a:pt x="6" y="7"/>
                  </a:cubicBezTo>
                  <a:cubicBezTo>
                    <a:pt x="6" y="8"/>
                    <a:pt x="6" y="8"/>
                    <a:pt x="6" y="9"/>
                  </a:cubicBezTo>
                  <a:cubicBezTo>
                    <a:pt x="5" y="9"/>
                    <a:pt x="5" y="9"/>
                    <a:pt x="4" y="9"/>
                  </a:cubicBezTo>
                  <a:cubicBezTo>
                    <a:pt x="4" y="8"/>
                    <a:pt x="4" y="8"/>
                    <a:pt x="4" y="7"/>
                  </a:cubicBezTo>
                  <a:close/>
                  <a:moveTo>
                    <a:pt x="4" y="18"/>
                  </a:moveTo>
                  <a:cubicBezTo>
                    <a:pt x="5" y="18"/>
                    <a:pt x="5" y="18"/>
                    <a:pt x="6" y="18"/>
                  </a:cubicBezTo>
                  <a:cubicBezTo>
                    <a:pt x="6" y="19"/>
                    <a:pt x="6" y="20"/>
                    <a:pt x="6" y="20"/>
                  </a:cubicBezTo>
                  <a:cubicBezTo>
                    <a:pt x="5" y="20"/>
                    <a:pt x="5" y="20"/>
                    <a:pt x="4" y="20"/>
                  </a:cubicBezTo>
                  <a:cubicBezTo>
                    <a:pt x="4" y="20"/>
                    <a:pt x="4" y="19"/>
                    <a:pt x="4" y="18"/>
                  </a:cubicBezTo>
                  <a:close/>
                  <a:moveTo>
                    <a:pt x="4" y="22"/>
                  </a:moveTo>
                  <a:cubicBezTo>
                    <a:pt x="5" y="22"/>
                    <a:pt x="5" y="22"/>
                    <a:pt x="6" y="22"/>
                  </a:cubicBezTo>
                  <a:cubicBezTo>
                    <a:pt x="6" y="23"/>
                    <a:pt x="6" y="23"/>
                    <a:pt x="6" y="24"/>
                  </a:cubicBezTo>
                  <a:cubicBezTo>
                    <a:pt x="5" y="24"/>
                    <a:pt x="5" y="24"/>
                    <a:pt x="4" y="24"/>
                  </a:cubicBezTo>
                  <a:cubicBezTo>
                    <a:pt x="4" y="23"/>
                    <a:pt x="4" y="23"/>
                    <a:pt x="4" y="22"/>
                  </a:cubicBezTo>
                  <a:close/>
                  <a:moveTo>
                    <a:pt x="4" y="29"/>
                  </a:moveTo>
                  <a:cubicBezTo>
                    <a:pt x="5" y="29"/>
                    <a:pt x="5" y="29"/>
                    <a:pt x="6" y="29"/>
                  </a:cubicBezTo>
                  <a:cubicBezTo>
                    <a:pt x="6" y="30"/>
                    <a:pt x="6" y="31"/>
                    <a:pt x="6" y="31"/>
                  </a:cubicBezTo>
                  <a:cubicBezTo>
                    <a:pt x="5" y="31"/>
                    <a:pt x="5" y="31"/>
                    <a:pt x="4" y="31"/>
                  </a:cubicBezTo>
                  <a:cubicBezTo>
                    <a:pt x="4" y="31"/>
                    <a:pt x="4" y="30"/>
                    <a:pt x="4" y="29"/>
                  </a:cubicBezTo>
                  <a:close/>
                  <a:moveTo>
                    <a:pt x="4" y="33"/>
                  </a:moveTo>
                  <a:cubicBezTo>
                    <a:pt x="5" y="33"/>
                    <a:pt x="5" y="33"/>
                    <a:pt x="6" y="33"/>
                  </a:cubicBezTo>
                  <a:cubicBezTo>
                    <a:pt x="6" y="34"/>
                    <a:pt x="6" y="34"/>
                    <a:pt x="6" y="35"/>
                  </a:cubicBezTo>
                  <a:cubicBezTo>
                    <a:pt x="5" y="35"/>
                    <a:pt x="5" y="35"/>
                    <a:pt x="4" y="35"/>
                  </a:cubicBezTo>
                  <a:cubicBezTo>
                    <a:pt x="4" y="34"/>
                    <a:pt x="4" y="34"/>
                    <a:pt x="4" y="33"/>
                  </a:cubicBezTo>
                  <a:close/>
                  <a:moveTo>
                    <a:pt x="4" y="37"/>
                  </a:moveTo>
                  <a:cubicBezTo>
                    <a:pt x="5" y="37"/>
                    <a:pt x="5" y="37"/>
                    <a:pt x="6" y="37"/>
                  </a:cubicBezTo>
                  <a:cubicBezTo>
                    <a:pt x="6" y="37"/>
                    <a:pt x="6" y="38"/>
                    <a:pt x="6" y="39"/>
                  </a:cubicBezTo>
                  <a:cubicBezTo>
                    <a:pt x="5" y="39"/>
                    <a:pt x="5" y="39"/>
                    <a:pt x="4" y="39"/>
                  </a:cubicBezTo>
                  <a:cubicBezTo>
                    <a:pt x="4" y="38"/>
                    <a:pt x="4" y="37"/>
                    <a:pt x="4" y="37"/>
                  </a:cubicBezTo>
                  <a:close/>
                  <a:moveTo>
                    <a:pt x="4" y="41"/>
                  </a:moveTo>
                  <a:cubicBezTo>
                    <a:pt x="5" y="41"/>
                    <a:pt x="5" y="41"/>
                    <a:pt x="6" y="41"/>
                  </a:cubicBezTo>
                  <a:cubicBezTo>
                    <a:pt x="6" y="41"/>
                    <a:pt x="6" y="42"/>
                    <a:pt x="6" y="42"/>
                  </a:cubicBezTo>
                  <a:cubicBezTo>
                    <a:pt x="5" y="42"/>
                    <a:pt x="5" y="42"/>
                    <a:pt x="4" y="42"/>
                  </a:cubicBezTo>
                  <a:cubicBezTo>
                    <a:pt x="4" y="42"/>
                    <a:pt x="4" y="41"/>
                    <a:pt x="4" y="41"/>
                  </a:cubicBezTo>
                  <a:close/>
                  <a:moveTo>
                    <a:pt x="4" y="44"/>
                  </a:moveTo>
                  <a:cubicBezTo>
                    <a:pt x="5" y="44"/>
                    <a:pt x="5" y="44"/>
                    <a:pt x="6" y="44"/>
                  </a:cubicBezTo>
                  <a:cubicBezTo>
                    <a:pt x="6" y="45"/>
                    <a:pt x="6" y="46"/>
                    <a:pt x="6" y="46"/>
                  </a:cubicBezTo>
                  <a:cubicBezTo>
                    <a:pt x="5" y="46"/>
                    <a:pt x="5" y="46"/>
                    <a:pt x="4" y="46"/>
                  </a:cubicBezTo>
                  <a:cubicBezTo>
                    <a:pt x="4" y="46"/>
                    <a:pt x="4" y="45"/>
                    <a:pt x="4" y="44"/>
                  </a:cubicBezTo>
                  <a:close/>
                  <a:moveTo>
                    <a:pt x="4" y="48"/>
                  </a:moveTo>
                  <a:cubicBezTo>
                    <a:pt x="5" y="48"/>
                    <a:pt x="5" y="48"/>
                    <a:pt x="6" y="48"/>
                  </a:cubicBezTo>
                  <a:cubicBezTo>
                    <a:pt x="6" y="49"/>
                    <a:pt x="6" y="49"/>
                    <a:pt x="6" y="50"/>
                  </a:cubicBezTo>
                  <a:cubicBezTo>
                    <a:pt x="5" y="50"/>
                    <a:pt x="5" y="50"/>
                    <a:pt x="4" y="50"/>
                  </a:cubicBezTo>
                  <a:cubicBezTo>
                    <a:pt x="4" y="49"/>
                    <a:pt x="4" y="49"/>
                    <a:pt x="4" y="48"/>
                  </a:cubicBezTo>
                  <a:close/>
                  <a:moveTo>
                    <a:pt x="4" y="52"/>
                  </a:moveTo>
                  <a:cubicBezTo>
                    <a:pt x="5" y="52"/>
                    <a:pt x="5" y="52"/>
                    <a:pt x="6" y="52"/>
                  </a:cubicBezTo>
                  <a:cubicBezTo>
                    <a:pt x="6" y="52"/>
                    <a:pt x="6" y="53"/>
                    <a:pt x="6" y="54"/>
                  </a:cubicBezTo>
                  <a:cubicBezTo>
                    <a:pt x="5" y="54"/>
                    <a:pt x="5" y="54"/>
                    <a:pt x="4" y="54"/>
                  </a:cubicBezTo>
                  <a:cubicBezTo>
                    <a:pt x="4" y="53"/>
                    <a:pt x="4" y="52"/>
                    <a:pt x="4" y="52"/>
                  </a:cubicBezTo>
                  <a:close/>
                  <a:moveTo>
                    <a:pt x="4" y="55"/>
                  </a:moveTo>
                  <a:cubicBezTo>
                    <a:pt x="5" y="55"/>
                    <a:pt x="5" y="55"/>
                    <a:pt x="6" y="55"/>
                  </a:cubicBezTo>
                  <a:cubicBezTo>
                    <a:pt x="6" y="56"/>
                    <a:pt x="6" y="57"/>
                    <a:pt x="6" y="57"/>
                  </a:cubicBezTo>
                  <a:cubicBezTo>
                    <a:pt x="5" y="57"/>
                    <a:pt x="5" y="57"/>
                    <a:pt x="4" y="57"/>
                  </a:cubicBezTo>
                  <a:cubicBezTo>
                    <a:pt x="4" y="57"/>
                    <a:pt x="4" y="56"/>
                    <a:pt x="4" y="55"/>
                  </a:cubicBezTo>
                  <a:close/>
                  <a:moveTo>
                    <a:pt x="4" y="59"/>
                  </a:moveTo>
                  <a:cubicBezTo>
                    <a:pt x="5" y="59"/>
                    <a:pt x="5" y="59"/>
                    <a:pt x="6" y="59"/>
                  </a:cubicBezTo>
                  <a:cubicBezTo>
                    <a:pt x="6" y="60"/>
                    <a:pt x="6" y="60"/>
                    <a:pt x="6" y="61"/>
                  </a:cubicBezTo>
                  <a:cubicBezTo>
                    <a:pt x="5" y="61"/>
                    <a:pt x="5" y="61"/>
                    <a:pt x="4" y="61"/>
                  </a:cubicBezTo>
                  <a:cubicBezTo>
                    <a:pt x="4" y="60"/>
                    <a:pt x="4" y="60"/>
                    <a:pt x="4" y="59"/>
                  </a:cubicBezTo>
                  <a:close/>
                  <a:moveTo>
                    <a:pt x="4" y="63"/>
                  </a:moveTo>
                  <a:cubicBezTo>
                    <a:pt x="5" y="63"/>
                    <a:pt x="5" y="63"/>
                    <a:pt x="6" y="63"/>
                  </a:cubicBezTo>
                  <a:cubicBezTo>
                    <a:pt x="6" y="63"/>
                    <a:pt x="6" y="64"/>
                    <a:pt x="6" y="65"/>
                  </a:cubicBezTo>
                  <a:cubicBezTo>
                    <a:pt x="5" y="65"/>
                    <a:pt x="5" y="65"/>
                    <a:pt x="4" y="65"/>
                  </a:cubicBezTo>
                  <a:cubicBezTo>
                    <a:pt x="4" y="64"/>
                    <a:pt x="4" y="63"/>
                    <a:pt x="4" y="63"/>
                  </a:cubicBezTo>
                  <a:close/>
                  <a:moveTo>
                    <a:pt x="4" y="66"/>
                  </a:moveTo>
                  <a:cubicBezTo>
                    <a:pt x="5" y="66"/>
                    <a:pt x="5" y="66"/>
                    <a:pt x="6" y="66"/>
                  </a:cubicBezTo>
                  <a:cubicBezTo>
                    <a:pt x="6" y="67"/>
                    <a:pt x="6" y="68"/>
                    <a:pt x="6" y="68"/>
                  </a:cubicBezTo>
                  <a:cubicBezTo>
                    <a:pt x="5" y="68"/>
                    <a:pt x="5" y="68"/>
                    <a:pt x="4" y="68"/>
                  </a:cubicBezTo>
                  <a:cubicBezTo>
                    <a:pt x="4" y="68"/>
                    <a:pt x="4" y="67"/>
                    <a:pt x="4" y="66"/>
                  </a:cubicBezTo>
                  <a:close/>
                  <a:moveTo>
                    <a:pt x="4" y="70"/>
                  </a:moveTo>
                  <a:cubicBezTo>
                    <a:pt x="5" y="70"/>
                    <a:pt x="5" y="70"/>
                    <a:pt x="6" y="70"/>
                  </a:cubicBezTo>
                  <a:cubicBezTo>
                    <a:pt x="6" y="71"/>
                    <a:pt x="6" y="71"/>
                    <a:pt x="6" y="72"/>
                  </a:cubicBezTo>
                  <a:cubicBezTo>
                    <a:pt x="5" y="72"/>
                    <a:pt x="5" y="72"/>
                    <a:pt x="4" y="72"/>
                  </a:cubicBezTo>
                  <a:cubicBezTo>
                    <a:pt x="4" y="71"/>
                    <a:pt x="4" y="71"/>
                    <a:pt x="4" y="70"/>
                  </a:cubicBezTo>
                  <a:close/>
                  <a:moveTo>
                    <a:pt x="4" y="78"/>
                  </a:moveTo>
                  <a:cubicBezTo>
                    <a:pt x="5" y="78"/>
                    <a:pt x="5" y="78"/>
                    <a:pt x="6" y="78"/>
                  </a:cubicBezTo>
                  <a:cubicBezTo>
                    <a:pt x="6" y="78"/>
                    <a:pt x="6" y="79"/>
                    <a:pt x="6" y="80"/>
                  </a:cubicBezTo>
                  <a:cubicBezTo>
                    <a:pt x="5" y="80"/>
                    <a:pt x="5" y="80"/>
                    <a:pt x="4" y="80"/>
                  </a:cubicBezTo>
                  <a:cubicBezTo>
                    <a:pt x="4" y="79"/>
                    <a:pt x="4" y="78"/>
                    <a:pt x="4" y="78"/>
                  </a:cubicBezTo>
                  <a:close/>
                  <a:moveTo>
                    <a:pt x="0" y="78"/>
                  </a:moveTo>
                  <a:cubicBezTo>
                    <a:pt x="3" y="78"/>
                    <a:pt x="3" y="78"/>
                    <a:pt x="3" y="78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78"/>
                    <a:pt x="0" y="78"/>
                    <a:pt x="0" y="78"/>
                  </a:cubicBezTo>
                  <a:close/>
                  <a:moveTo>
                    <a:pt x="7" y="78"/>
                  </a:moveTo>
                  <a:cubicBezTo>
                    <a:pt x="8" y="78"/>
                    <a:pt x="9" y="78"/>
                    <a:pt x="10" y="78"/>
                  </a:cubicBezTo>
                  <a:cubicBezTo>
                    <a:pt x="10" y="78"/>
                    <a:pt x="10" y="79"/>
                    <a:pt x="10" y="80"/>
                  </a:cubicBezTo>
                  <a:cubicBezTo>
                    <a:pt x="9" y="80"/>
                    <a:pt x="8" y="80"/>
                    <a:pt x="7" y="80"/>
                  </a:cubicBezTo>
                  <a:cubicBezTo>
                    <a:pt x="7" y="79"/>
                    <a:pt x="7" y="78"/>
                    <a:pt x="7" y="78"/>
                  </a:cubicBezTo>
                  <a:close/>
                  <a:moveTo>
                    <a:pt x="0" y="74"/>
                  </a:moveTo>
                  <a:cubicBezTo>
                    <a:pt x="1" y="74"/>
                    <a:pt x="2" y="74"/>
                    <a:pt x="3" y="74"/>
                  </a:cubicBezTo>
                  <a:cubicBezTo>
                    <a:pt x="3" y="75"/>
                    <a:pt x="3" y="75"/>
                    <a:pt x="3" y="76"/>
                  </a:cubicBezTo>
                  <a:cubicBezTo>
                    <a:pt x="2" y="76"/>
                    <a:pt x="1" y="76"/>
                    <a:pt x="0" y="76"/>
                  </a:cubicBezTo>
                  <a:cubicBezTo>
                    <a:pt x="0" y="75"/>
                    <a:pt x="0" y="75"/>
                    <a:pt x="0" y="74"/>
                  </a:cubicBezTo>
                  <a:close/>
                  <a:moveTo>
                    <a:pt x="7" y="74"/>
                  </a:moveTo>
                  <a:cubicBezTo>
                    <a:pt x="8" y="74"/>
                    <a:pt x="9" y="74"/>
                    <a:pt x="10" y="74"/>
                  </a:cubicBezTo>
                  <a:cubicBezTo>
                    <a:pt x="10" y="75"/>
                    <a:pt x="10" y="75"/>
                    <a:pt x="10" y="76"/>
                  </a:cubicBezTo>
                  <a:cubicBezTo>
                    <a:pt x="9" y="76"/>
                    <a:pt x="8" y="76"/>
                    <a:pt x="7" y="76"/>
                  </a:cubicBezTo>
                  <a:cubicBezTo>
                    <a:pt x="7" y="75"/>
                    <a:pt x="7" y="75"/>
                    <a:pt x="7" y="74"/>
                  </a:cubicBezTo>
                  <a:close/>
                  <a:moveTo>
                    <a:pt x="0" y="70"/>
                  </a:moveTo>
                  <a:cubicBezTo>
                    <a:pt x="1" y="70"/>
                    <a:pt x="2" y="70"/>
                    <a:pt x="3" y="70"/>
                  </a:cubicBezTo>
                  <a:cubicBezTo>
                    <a:pt x="3" y="71"/>
                    <a:pt x="3" y="71"/>
                    <a:pt x="3" y="72"/>
                  </a:cubicBezTo>
                  <a:cubicBezTo>
                    <a:pt x="2" y="72"/>
                    <a:pt x="1" y="72"/>
                    <a:pt x="0" y="72"/>
                  </a:cubicBezTo>
                  <a:cubicBezTo>
                    <a:pt x="0" y="71"/>
                    <a:pt x="0" y="71"/>
                    <a:pt x="0" y="70"/>
                  </a:cubicBezTo>
                  <a:close/>
                  <a:moveTo>
                    <a:pt x="7" y="70"/>
                  </a:moveTo>
                  <a:cubicBezTo>
                    <a:pt x="8" y="70"/>
                    <a:pt x="9" y="70"/>
                    <a:pt x="10" y="70"/>
                  </a:cubicBezTo>
                  <a:cubicBezTo>
                    <a:pt x="10" y="71"/>
                    <a:pt x="10" y="71"/>
                    <a:pt x="10" y="72"/>
                  </a:cubicBezTo>
                  <a:cubicBezTo>
                    <a:pt x="9" y="72"/>
                    <a:pt x="8" y="72"/>
                    <a:pt x="7" y="72"/>
                  </a:cubicBezTo>
                  <a:cubicBezTo>
                    <a:pt x="7" y="71"/>
                    <a:pt x="7" y="71"/>
                    <a:pt x="7" y="70"/>
                  </a:cubicBezTo>
                  <a:close/>
                  <a:moveTo>
                    <a:pt x="10" y="70"/>
                  </a:moveTo>
                  <a:cubicBezTo>
                    <a:pt x="11" y="70"/>
                    <a:pt x="12" y="70"/>
                    <a:pt x="13" y="70"/>
                  </a:cubicBezTo>
                  <a:cubicBezTo>
                    <a:pt x="13" y="71"/>
                    <a:pt x="13" y="71"/>
                    <a:pt x="13" y="72"/>
                  </a:cubicBezTo>
                  <a:cubicBezTo>
                    <a:pt x="12" y="72"/>
                    <a:pt x="11" y="72"/>
                    <a:pt x="10" y="72"/>
                  </a:cubicBezTo>
                  <a:cubicBezTo>
                    <a:pt x="10" y="71"/>
                    <a:pt x="10" y="71"/>
                    <a:pt x="10" y="70"/>
                  </a:cubicBezTo>
                  <a:close/>
                  <a:moveTo>
                    <a:pt x="13" y="70"/>
                  </a:moveTo>
                  <a:cubicBezTo>
                    <a:pt x="14" y="70"/>
                    <a:pt x="15" y="70"/>
                    <a:pt x="16" y="70"/>
                  </a:cubicBezTo>
                  <a:cubicBezTo>
                    <a:pt x="16" y="71"/>
                    <a:pt x="16" y="71"/>
                    <a:pt x="16" y="72"/>
                  </a:cubicBezTo>
                  <a:cubicBezTo>
                    <a:pt x="15" y="72"/>
                    <a:pt x="14" y="72"/>
                    <a:pt x="13" y="72"/>
                  </a:cubicBezTo>
                  <a:cubicBezTo>
                    <a:pt x="13" y="71"/>
                    <a:pt x="13" y="71"/>
                    <a:pt x="13" y="70"/>
                  </a:cubicBezTo>
                  <a:close/>
                  <a:moveTo>
                    <a:pt x="17" y="70"/>
                  </a:moveTo>
                  <a:cubicBezTo>
                    <a:pt x="18" y="70"/>
                    <a:pt x="18" y="70"/>
                    <a:pt x="19" y="70"/>
                  </a:cubicBezTo>
                  <a:cubicBezTo>
                    <a:pt x="19" y="71"/>
                    <a:pt x="19" y="71"/>
                    <a:pt x="19" y="72"/>
                  </a:cubicBezTo>
                  <a:cubicBezTo>
                    <a:pt x="18" y="72"/>
                    <a:pt x="18" y="72"/>
                    <a:pt x="17" y="72"/>
                  </a:cubicBezTo>
                  <a:cubicBezTo>
                    <a:pt x="17" y="71"/>
                    <a:pt x="17" y="71"/>
                    <a:pt x="17" y="70"/>
                  </a:cubicBezTo>
                  <a:close/>
                  <a:moveTo>
                    <a:pt x="20" y="70"/>
                  </a:moveTo>
                  <a:cubicBezTo>
                    <a:pt x="21" y="70"/>
                    <a:pt x="22" y="70"/>
                    <a:pt x="22" y="70"/>
                  </a:cubicBezTo>
                  <a:cubicBezTo>
                    <a:pt x="22" y="71"/>
                    <a:pt x="22" y="71"/>
                    <a:pt x="22" y="72"/>
                  </a:cubicBezTo>
                  <a:cubicBezTo>
                    <a:pt x="22" y="72"/>
                    <a:pt x="21" y="72"/>
                    <a:pt x="20" y="72"/>
                  </a:cubicBezTo>
                  <a:cubicBezTo>
                    <a:pt x="20" y="71"/>
                    <a:pt x="20" y="71"/>
                    <a:pt x="20" y="70"/>
                  </a:cubicBezTo>
                  <a:close/>
                  <a:moveTo>
                    <a:pt x="23" y="70"/>
                  </a:moveTo>
                  <a:cubicBezTo>
                    <a:pt x="24" y="70"/>
                    <a:pt x="25" y="70"/>
                    <a:pt x="26" y="70"/>
                  </a:cubicBezTo>
                  <a:cubicBezTo>
                    <a:pt x="26" y="71"/>
                    <a:pt x="26" y="71"/>
                    <a:pt x="26" y="72"/>
                  </a:cubicBezTo>
                  <a:cubicBezTo>
                    <a:pt x="25" y="72"/>
                    <a:pt x="24" y="72"/>
                    <a:pt x="23" y="72"/>
                  </a:cubicBezTo>
                  <a:cubicBezTo>
                    <a:pt x="23" y="71"/>
                    <a:pt x="23" y="71"/>
                    <a:pt x="23" y="70"/>
                  </a:cubicBezTo>
                  <a:close/>
                  <a:moveTo>
                    <a:pt x="0" y="66"/>
                  </a:moveTo>
                  <a:cubicBezTo>
                    <a:pt x="1" y="66"/>
                    <a:pt x="2" y="66"/>
                    <a:pt x="3" y="66"/>
                  </a:cubicBezTo>
                  <a:cubicBezTo>
                    <a:pt x="3" y="67"/>
                    <a:pt x="3" y="68"/>
                    <a:pt x="3" y="68"/>
                  </a:cubicBezTo>
                  <a:cubicBezTo>
                    <a:pt x="2" y="68"/>
                    <a:pt x="1" y="68"/>
                    <a:pt x="0" y="68"/>
                  </a:cubicBezTo>
                  <a:cubicBezTo>
                    <a:pt x="0" y="68"/>
                    <a:pt x="0" y="67"/>
                    <a:pt x="0" y="66"/>
                  </a:cubicBezTo>
                  <a:close/>
                  <a:moveTo>
                    <a:pt x="7" y="66"/>
                  </a:moveTo>
                  <a:cubicBezTo>
                    <a:pt x="8" y="66"/>
                    <a:pt x="9" y="66"/>
                    <a:pt x="10" y="66"/>
                  </a:cubicBezTo>
                  <a:cubicBezTo>
                    <a:pt x="10" y="67"/>
                    <a:pt x="10" y="68"/>
                    <a:pt x="10" y="68"/>
                  </a:cubicBezTo>
                  <a:cubicBezTo>
                    <a:pt x="9" y="68"/>
                    <a:pt x="8" y="68"/>
                    <a:pt x="7" y="68"/>
                  </a:cubicBezTo>
                  <a:cubicBezTo>
                    <a:pt x="7" y="68"/>
                    <a:pt x="7" y="67"/>
                    <a:pt x="7" y="66"/>
                  </a:cubicBezTo>
                  <a:close/>
                  <a:moveTo>
                    <a:pt x="10" y="66"/>
                  </a:moveTo>
                  <a:cubicBezTo>
                    <a:pt x="11" y="66"/>
                    <a:pt x="12" y="66"/>
                    <a:pt x="13" y="66"/>
                  </a:cubicBezTo>
                  <a:cubicBezTo>
                    <a:pt x="13" y="67"/>
                    <a:pt x="13" y="68"/>
                    <a:pt x="13" y="68"/>
                  </a:cubicBezTo>
                  <a:cubicBezTo>
                    <a:pt x="12" y="68"/>
                    <a:pt x="11" y="68"/>
                    <a:pt x="10" y="68"/>
                  </a:cubicBezTo>
                  <a:cubicBezTo>
                    <a:pt x="10" y="68"/>
                    <a:pt x="10" y="67"/>
                    <a:pt x="10" y="66"/>
                  </a:cubicBezTo>
                  <a:close/>
                  <a:moveTo>
                    <a:pt x="17" y="66"/>
                  </a:moveTo>
                  <a:cubicBezTo>
                    <a:pt x="18" y="66"/>
                    <a:pt x="18" y="66"/>
                    <a:pt x="19" y="66"/>
                  </a:cubicBezTo>
                  <a:cubicBezTo>
                    <a:pt x="19" y="67"/>
                    <a:pt x="19" y="68"/>
                    <a:pt x="19" y="68"/>
                  </a:cubicBezTo>
                  <a:cubicBezTo>
                    <a:pt x="18" y="68"/>
                    <a:pt x="18" y="68"/>
                    <a:pt x="17" y="68"/>
                  </a:cubicBezTo>
                  <a:cubicBezTo>
                    <a:pt x="17" y="68"/>
                    <a:pt x="17" y="67"/>
                    <a:pt x="17" y="66"/>
                  </a:cubicBezTo>
                  <a:close/>
                  <a:moveTo>
                    <a:pt x="20" y="66"/>
                  </a:moveTo>
                  <a:cubicBezTo>
                    <a:pt x="21" y="66"/>
                    <a:pt x="22" y="66"/>
                    <a:pt x="22" y="66"/>
                  </a:cubicBezTo>
                  <a:cubicBezTo>
                    <a:pt x="22" y="67"/>
                    <a:pt x="22" y="68"/>
                    <a:pt x="22" y="68"/>
                  </a:cubicBezTo>
                  <a:cubicBezTo>
                    <a:pt x="22" y="68"/>
                    <a:pt x="21" y="68"/>
                    <a:pt x="20" y="68"/>
                  </a:cubicBezTo>
                  <a:cubicBezTo>
                    <a:pt x="20" y="68"/>
                    <a:pt x="20" y="67"/>
                    <a:pt x="20" y="66"/>
                  </a:cubicBezTo>
                  <a:close/>
                  <a:moveTo>
                    <a:pt x="23" y="66"/>
                  </a:moveTo>
                  <a:cubicBezTo>
                    <a:pt x="24" y="66"/>
                    <a:pt x="25" y="66"/>
                    <a:pt x="26" y="66"/>
                  </a:cubicBezTo>
                  <a:cubicBezTo>
                    <a:pt x="26" y="67"/>
                    <a:pt x="26" y="68"/>
                    <a:pt x="26" y="68"/>
                  </a:cubicBezTo>
                  <a:cubicBezTo>
                    <a:pt x="25" y="68"/>
                    <a:pt x="24" y="68"/>
                    <a:pt x="23" y="68"/>
                  </a:cubicBezTo>
                  <a:cubicBezTo>
                    <a:pt x="23" y="68"/>
                    <a:pt x="23" y="67"/>
                    <a:pt x="23" y="66"/>
                  </a:cubicBezTo>
                  <a:close/>
                  <a:moveTo>
                    <a:pt x="0" y="63"/>
                  </a:moveTo>
                  <a:cubicBezTo>
                    <a:pt x="1" y="63"/>
                    <a:pt x="2" y="63"/>
                    <a:pt x="3" y="63"/>
                  </a:cubicBezTo>
                  <a:cubicBezTo>
                    <a:pt x="3" y="63"/>
                    <a:pt x="3" y="64"/>
                    <a:pt x="3" y="65"/>
                  </a:cubicBezTo>
                  <a:cubicBezTo>
                    <a:pt x="2" y="65"/>
                    <a:pt x="1" y="65"/>
                    <a:pt x="0" y="65"/>
                  </a:cubicBezTo>
                  <a:cubicBezTo>
                    <a:pt x="0" y="64"/>
                    <a:pt x="0" y="63"/>
                    <a:pt x="0" y="63"/>
                  </a:cubicBezTo>
                  <a:close/>
                  <a:moveTo>
                    <a:pt x="7" y="63"/>
                  </a:moveTo>
                  <a:cubicBezTo>
                    <a:pt x="8" y="63"/>
                    <a:pt x="9" y="63"/>
                    <a:pt x="10" y="63"/>
                  </a:cubicBezTo>
                  <a:cubicBezTo>
                    <a:pt x="10" y="63"/>
                    <a:pt x="10" y="64"/>
                    <a:pt x="10" y="65"/>
                  </a:cubicBezTo>
                  <a:cubicBezTo>
                    <a:pt x="9" y="65"/>
                    <a:pt x="8" y="65"/>
                    <a:pt x="7" y="65"/>
                  </a:cubicBezTo>
                  <a:cubicBezTo>
                    <a:pt x="7" y="64"/>
                    <a:pt x="7" y="63"/>
                    <a:pt x="7" y="63"/>
                  </a:cubicBezTo>
                  <a:close/>
                  <a:moveTo>
                    <a:pt x="10" y="63"/>
                  </a:moveTo>
                  <a:cubicBezTo>
                    <a:pt x="11" y="63"/>
                    <a:pt x="12" y="63"/>
                    <a:pt x="13" y="63"/>
                  </a:cubicBezTo>
                  <a:cubicBezTo>
                    <a:pt x="13" y="63"/>
                    <a:pt x="13" y="64"/>
                    <a:pt x="13" y="65"/>
                  </a:cubicBezTo>
                  <a:cubicBezTo>
                    <a:pt x="12" y="65"/>
                    <a:pt x="11" y="65"/>
                    <a:pt x="10" y="65"/>
                  </a:cubicBezTo>
                  <a:cubicBezTo>
                    <a:pt x="10" y="64"/>
                    <a:pt x="10" y="63"/>
                    <a:pt x="10" y="63"/>
                  </a:cubicBezTo>
                  <a:close/>
                  <a:moveTo>
                    <a:pt x="13" y="63"/>
                  </a:moveTo>
                  <a:cubicBezTo>
                    <a:pt x="14" y="63"/>
                    <a:pt x="15" y="63"/>
                    <a:pt x="16" y="63"/>
                  </a:cubicBezTo>
                  <a:cubicBezTo>
                    <a:pt x="16" y="63"/>
                    <a:pt x="16" y="64"/>
                    <a:pt x="16" y="65"/>
                  </a:cubicBezTo>
                  <a:cubicBezTo>
                    <a:pt x="15" y="65"/>
                    <a:pt x="14" y="65"/>
                    <a:pt x="13" y="65"/>
                  </a:cubicBezTo>
                  <a:cubicBezTo>
                    <a:pt x="13" y="64"/>
                    <a:pt x="13" y="63"/>
                    <a:pt x="13" y="63"/>
                  </a:cubicBezTo>
                  <a:close/>
                  <a:moveTo>
                    <a:pt x="20" y="63"/>
                  </a:moveTo>
                  <a:cubicBezTo>
                    <a:pt x="21" y="63"/>
                    <a:pt x="22" y="63"/>
                    <a:pt x="22" y="63"/>
                  </a:cubicBezTo>
                  <a:cubicBezTo>
                    <a:pt x="22" y="63"/>
                    <a:pt x="22" y="64"/>
                    <a:pt x="22" y="65"/>
                  </a:cubicBezTo>
                  <a:cubicBezTo>
                    <a:pt x="22" y="65"/>
                    <a:pt x="21" y="65"/>
                    <a:pt x="20" y="65"/>
                  </a:cubicBezTo>
                  <a:cubicBezTo>
                    <a:pt x="20" y="64"/>
                    <a:pt x="20" y="63"/>
                    <a:pt x="20" y="63"/>
                  </a:cubicBezTo>
                  <a:close/>
                  <a:moveTo>
                    <a:pt x="23" y="63"/>
                  </a:moveTo>
                  <a:cubicBezTo>
                    <a:pt x="24" y="63"/>
                    <a:pt x="25" y="63"/>
                    <a:pt x="26" y="63"/>
                  </a:cubicBezTo>
                  <a:cubicBezTo>
                    <a:pt x="26" y="63"/>
                    <a:pt x="26" y="64"/>
                    <a:pt x="26" y="65"/>
                  </a:cubicBezTo>
                  <a:cubicBezTo>
                    <a:pt x="25" y="65"/>
                    <a:pt x="24" y="65"/>
                    <a:pt x="23" y="65"/>
                  </a:cubicBezTo>
                  <a:cubicBezTo>
                    <a:pt x="23" y="64"/>
                    <a:pt x="23" y="63"/>
                    <a:pt x="23" y="63"/>
                  </a:cubicBezTo>
                  <a:close/>
                  <a:moveTo>
                    <a:pt x="10" y="59"/>
                  </a:moveTo>
                  <a:cubicBezTo>
                    <a:pt x="11" y="59"/>
                    <a:pt x="12" y="59"/>
                    <a:pt x="13" y="59"/>
                  </a:cubicBezTo>
                  <a:cubicBezTo>
                    <a:pt x="13" y="60"/>
                    <a:pt x="13" y="60"/>
                    <a:pt x="13" y="61"/>
                  </a:cubicBezTo>
                  <a:cubicBezTo>
                    <a:pt x="12" y="61"/>
                    <a:pt x="11" y="61"/>
                    <a:pt x="10" y="61"/>
                  </a:cubicBezTo>
                  <a:cubicBezTo>
                    <a:pt x="10" y="60"/>
                    <a:pt x="10" y="60"/>
                    <a:pt x="10" y="59"/>
                  </a:cubicBezTo>
                  <a:close/>
                  <a:moveTo>
                    <a:pt x="13" y="59"/>
                  </a:moveTo>
                  <a:cubicBezTo>
                    <a:pt x="14" y="59"/>
                    <a:pt x="15" y="59"/>
                    <a:pt x="16" y="59"/>
                  </a:cubicBezTo>
                  <a:cubicBezTo>
                    <a:pt x="16" y="60"/>
                    <a:pt x="16" y="60"/>
                    <a:pt x="16" y="61"/>
                  </a:cubicBezTo>
                  <a:cubicBezTo>
                    <a:pt x="15" y="61"/>
                    <a:pt x="14" y="61"/>
                    <a:pt x="13" y="61"/>
                  </a:cubicBezTo>
                  <a:cubicBezTo>
                    <a:pt x="13" y="60"/>
                    <a:pt x="13" y="60"/>
                    <a:pt x="13" y="59"/>
                  </a:cubicBezTo>
                  <a:close/>
                  <a:moveTo>
                    <a:pt x="17" y="59"/>
                  </a:moveTo>
                  <a:cubicBezTo>
                    <a:pt x="18" y="59"/>
                    <a:pt x="18" y="59"/>
                    <a:pt x="19" y="59"/>
                  </a:cubicBezTo>
                  <a:cubicBezTo>
                    <a:pt x="19" y="60"/>
                    <a:pt x="19" y="60"/>
                    <a:pt x="19" y="61"/>
                  </a:cubicBezTo>
                  <a:cubicBezTo>
                    <a:pt x="18" y="61"/>
                    <a:pt x="18" y="61"/>
                    <a:pt x="17" y="61"/>
                  </a:cubicBezTo>
                  <a:cubicBezTo>
                    <a:pt x="17" y="60"/>
                    <a:pt x="17" y="60"/>
                    <a:pt x="17" y="59"/>
                  </a:cubicBezTo>
                  <a:close/>
                  <a:moveTo>
                    <a:pt x="20" y="59"/>
                  </a:moveTo>
                  <a:cubicBezTo>
                    <a:pt x="21" y="59"/>
                    <a:pt x="22" y="59"/>
                    <a:pt x="22" y="59"/>
                  </a:cubicBezTo>
                  <a:cubicBezTo>
                    <a:pt x="22" y="60"/>
                    <a:pt x="22" y="60"/>
                    <a:pt x="22" y="61"/>
                  </a:cubicBezTo>
                  <a:cubicBezTo>
                    <a:pt x="22" y="61"/>
                    <a:pt x="21" y="61"/>
                    <a:pt x="20" y="61"/>
                  </a:cubicBezTo>
                  <a:cubicBezTo>
                    <a:pt x="20" y="60"/>
                    <a:pt x="20" y="60"/>
                    <a:pt x="20" y="59"/>
                  </a:cubicBezTo>
                  <a:close/>
                  <a:moveTo>
                    <a:pt x="23" y="59"/>
                  </a:moveTo>
                  <a:cubicBezTo>
                    <a:pt x="24" y="59"/>
                    <a:pt x="25" y="59"/>
                    <a:pt x="26" y="59"/>
                  </a:cubicBezTo>
                  <a:cubicBezTo>
                    <a:pt x="26" y="60"/>
                    <a:pt x="26" y="60"/>
                    <a:pt x="26" y="61"/>
                  </a:cubicBezTo>
                  <a:cubicBezTo>
                    <a:pt x="25" y="61"/>
                    <a:pt x="24" y="61"/>
                    <a:pt x="23" y="61"/>
                  </a:cubicBezTo>
                  <a:cubicBezTo>
                    <a:pt x="23" y="60"/>
                    <a:pt x="23" y="60"/>
                    <a:pt x="23" y="59"/>
                  </a:cubicBezTo>
                  <a:close/>
                  <a:moveTo>
                    <a:pt x="0" y="55"/>
                  </a:moveTo>
                  <a:cubicBezTo>
                    <a:pt x="1" y="55"/>
                    <a:pt x="2" y="55"/>
                    <a:pt x="3" y="55"/>
                  </a:cubicBezTo>
                  <a:cubicBezTo>
                    <a:pt x="3" y="56"/>
                    <a:pt x="3" y="57"/>
                    <a:pt x="3" y="57"/>
                  </a:cubicBezTo>
                  <a:cubicBezTo>
                    <a:pt x="2" y="57"/>
                    <a:pt x="1" y="57"/>
                    <a:pt x="0" y="57"/>
                  </a:cubicBezTo>
                  <a:cubicBezTo>
                    <a:pt x="0" y="57"/>
                    <a:pt x="0" y="56"/>
                    <a:pt x="0" y="55"/>
                  </a:cubicBezTo>
                  <a:close/>
                  <a:moveTo>
                    <a:pt x="7" y="55"/>
                  </a:moveTo>
                  <a:cubicBezTo>
                    <a:pt x="8" y="55"/>
                    <a:pt x="9" y="55"/>
                    <a:pt x="10" y="55"/>
                  </a:cubicBezTo>
                  <a:cubicBezTo>
                    <a:pt x="10" y="56"/>
                    <a:pt x="10" y="57"/>
                    <a:pt x="10" y="57"/>
                  </a:cubicBezTo>
                  <a:cubicBezTo>
                    <a:pt x="9" y="57"/>
                    <a:pt x="8" y="57"/>
                    <a:pt x="7" y="57"/>
                  </a:cubicBezTo>
                  <a:cubicBezTo>
                    <a:pt x="7" y="57"/>
                    <a:pt x="7" y="56"/>
                    <a:pt x="7" y="55"/>
                  </a:cubicBezTo>
                  <a:close/>
                  <a:moveTo>
                    <a:pt x="10" y="55"/>
                  </a:moveTo>
                  <a:cubicBezTo>
                    <a:pt x="11" y="55"/>
                    <a:pt x="12" y="55"/>
                    <a:pt x="13" y="55"/>
                  </a:cubicBezTo>
                  <a:cubicBezTo>
                    <a:pt x="13" y="56"/>
                    <a:pt x="13" y="57"/>
                    <a:pt x="13" y="57"/>
                  </a:cubicBezTo>
                  <a:cubicBezTo>
                    <a:pt x="12" y="57"/>
                    <a:pt x="11" y="57"/>
                    <a:pt x="10" y="57"/>
                  </a:cubicBezTo>
                  <a:cubicBezTo>
                    <a:pt x="10" y="57"/>
                    <a:pt x="10" y="56"/>
                    <a:pt x="10" y="55"/>
                  </a:cubicBezTo>
                  <a:close/>
                  <a:moveTo>
                    <a:pt x="13" y="55"/>
                  </a:moveTo>
                  <a:cubicBezTo>
                    <a:pt x="14" y="55"/>
                    <a:pt x="15" y="55"/>
                    <a:pt x="16" y="55"/>
                  </a:cubicBezTo>
                  <a:cubicBezTo>
                    <a:pt x="16" y="56"/>
                    <a:pt x="16" y="57"/>
                    <a:pt x="16" y="57"/>
                  </a:cubicBezTo>
                  <a:cubicBezTo>
                    <a:pt x="15" y="57"/>
                    <a:pt x="14" y="57"/>
                    <a:pt x="13" y="57"/>
                  </a:cubicBezTo>
                  <a:cubicBezTo>
                    <a:pt x="13" y="57"/>
                    <a:pt x="13" y="56"/>
                    <a:pt x="13" y="55"/>
                  </a:cubicBezTo>
                  <a:close/>
                  <a:moveTo>
                    <a:pt x="17" y="55"/>
                  </a:moveTo>
                  <a:cubicBezTo>
                    <a:pt x="18" y="55"/>
                    <a:pt x="18" y="55"/>
                    <a:pt x="19" y="55"/>
                  </a:cubicBezTo>
                  <a:cubicBezTo>
                    <a:pt x="19" y="56"/>
                    <a:pt x="19" y="57"/>
                    <a:pt x="19" y="57"/>
                  </a:cubicBezTo>
                  <a:cubicBezTo>
                    <a:pt x="18" y="57"/>
                    <a:pt x="18" y="57"/>
                    <a:pt x="17" y="57"/>
                  </a:cubicBezTo>
                  <a:cubicBezTo>
                    <a:pt x="17" y="57"/>
                    <a:pt x="17" y="56"/>
                    <a:pt x="17" y="55"/>
                  </a:cubicBezTo>
                  <a:close/>
                  <a:moveTo>
                    <a:pt x="20" y="55"/>
                  </a:moveTo>
                  <a:cubicBezTo>
                    <a:pt x="21" y="55"/>
                    <a:pt x="22" y="55"/>
                    <a:pt x="22" y="55"/>
                  </a:cubicBezTo>
                  <a:cubicBezTo>
                    <a:pt x="22" y="56"/>
                    <a:pt x="22" y="57"/>
                    <a:pt x="22" y="57"/>
                  </a:cubicBezTo>
                  <a:cubicBezTo>
                    <a:pt x="22" y="57"/>
                    <a:pt x="21" y="57"/>
                    <a:pt x="20" y="57"/>
                  </a:cubicBezTo>
                  <a:cubicBezTo>
                    <a:pt x="20" y="57"/>
                    <a:pt x="20" y="56"/>
                    <a:pt x="20" y="55"/>
                  </a:cubicBezTo>
                  <a:close/>
                  <a:moveTo>
                    <a:pt x="23" y="55"/>
                  </a:moveTo>
                  <a:cubicBezTo>
                    <a:pt x="24" y="55"/>
                    <a:pt x="25" y="55"/>
                    <a:pt x="26" y="55"/>
                  </a:cubicBezTo>
                  <a:cubicBezTo>
                    <a:pt x="26" y="56"/>
                    <a:pt x="26" y="57"/>
                    <a:pt x="26" y="57"/>
                  </a:cubicBezTo>
                  <a:cubicBezTo>
                    <a:pt x="25" y="57"/>
                    <a:pt x="24" y="57"/>
                    <a:pt x="23" y="57"/>
                  </a:cubicBezTo>
                  <a:cubicBezTo>
                    <a:pt x="23" y="57"/>
                    <a:pt x="23" y="56"/>
                    <a:pt x="23" y="55"/>
                  </a:cubicBezTo>
                  <a:close/>
                  <a:moveTo>
                    <a:pt x="7" y="52"/>
                  </a:moveTo>
                  <a:cubicBezTo>
                    <a:pt x="8" y="52"/>
                    <a:pt x="9" y="52"/>
                    <a:pt x="10" y="52"/>
                  </a:cubicBezTo>
                  <a:cubicBezTo>
                    <a:pt x="10" y="52"/>
                    <a:pt x="10" y="53"/>
                    <a:pt x="10" y="54"/>
                  </a:cubicBezTo>
                  <a:cubicBezTo>
                    <a:pt x="9" y="54"/>
                    <a:pt x="8" y="54"/>
                    <a:pt x="7" y="54"/>
                  </a:cubicBezTo>
                  <a:cubicBezTo>
                    <a:pt x="7" y="53"/>
                    <a:pt x="7" y="52"/>
                    <a:pt x="7" y="52"/>
                  </a:cubicBezTo>
                  <a:close/>
                  <a:moveTo>
                    <a:pt x="17" y="52"/>
                  </a:moveTo>
                  <a:cubicBezTo>
                    <a:pt x="18" y="52"/>
                    <a:pt x="18" y="52"/>
                    <a:pt x="19" y="52"/>
                  </a:cubicBezTo>
                  <a:cubicBezTo>
                    <a:pt x="19" y="52"/>
                    <a:pt x="19" y="53"/>
                    <a:pt x="19" y="54"/>
                  </a:cubicBezTo>
                  <a:cubicBezTo>
                    <a:pt x="18" y="54"/>
                    <a:pt x="18" y="54"/>
                    <a:pt x="17" y="54"/>
                  </a:cubicBezTo>
                  <a:cubicBezTo>
                    <a:pt x="17" y="53"/>
                    <a:pt x="17" y="52"/>
                    <a:pt x="17" y="52"/>
                  </a:cubicBezTo>
                  <a:close/>
                  <a:moveTo>
                    <a:pt x="20" y="52"/>
                  </a:moveTo>
                  <a:cubicBezTo>
                    <a:pt x="21" y="52"/>
                    <a:pt x="22" y="52"/>
                    <a:pt x="22" y="52"/>
                  </a:cubicBezTo>
                  <a:cubicBezTo>
                    <a:pt x="22" y="52"/>
                    <a:pt x="22" y="53"/>
                    <a:pt x="22" y="54"/>
                  </a:cubicBezTo>
                  <a:cubicBezTo>
                    <a:pt x="22" y="54"/>
                    <a:pt x="21" y="54"/>
                    <a:pt x="20" y="54"/>
                  </a:cubicBezTo>
                  <a:cubicBezTo>
                    <a:pt x="20" y="53"/>
                    <a:pt x="20" y="52"/>
                    <a:pt x="20" y="52"/>
                  </a:cubicBezTo>
                  <a:close/>
                  <a:moveTo>
                    <a:pt x="23" y="52"/>
                  </a:moveTo>
                  <a:cubicBezTo>
                    <a:pt x="24" y="52"/>
                    <a:pt x="25" y="52"/>
                    <a:pt x="26" y="52"/>
                  </a:cubicBezTo>
                  <a:cubicBezTo>
                    <a:pt x="26" y="52"/>
                    <a:pt x="26" y="53"/>
                    <a:pt x="26" y="54"/>
                  </a:cubicBezTo>
                  <a:cubicBezTo>
                    <a:pt x="25" y="54"/>
                    <a:pt x="24" y="54"/>
                    <a:pt x="23" y="54"/>
                  </a:cubicBezTo>
                  <a:cubicBezTo>
                    <a:pt x="23" y="53"/>
                    <a:pt x="23" y="52"/>
                    <a:pt x="23" y="52"/>
                  </a:cubicBezTo>
                  <a:close/>
                  <a:moveTo>
                    <a:pt x="0" y="48"/>
                  </a:moveTo>
                  <a:cubicBezTo>
                    <a:pt x="1" y="48"/>
                    <a:pt x="2" y="48"/>
                    <a:pt x="3" y="48"/>
                  </a:cubicBezTo>
                  <a:cubicBezTo>
                    <a:pt x="3" y="49"/>
                    <a:pt x="3" y="49"/>
                    <a:pt x="3" y="50"/>
                  </a:cubicBezTo>
                  <a:cubicBezTo>
                    <a:pt x="2" y="50"/>
                    <a:pt x="1" y="50"/>
                    <a:pt x="0" y="50"/>
                  </a:cubicBezTo>
                  <a:cubicBezTo>
                    <a:pt x="0" y="49"/>
                    <a:pt x="0" y="49"/>
                    <a:pt x="0" y="48"/>
                  </a:cubicBezTo>
                  <a:close/>
                  <a:moveTo>
                    <a:pt x="7" y="48"/>
                  </a:moveTo>
                  <a:cubicBezTo>
                    <a:pt x="8" y="48"/>
                    <a:pt x="9" y="48"/>
                    <a:pt x="10" y="48"/>
                  </a:cubicBezTo>
                  <a:cubicBezTo>
                    <a:pt x="10" y="49"/>
                    <a:pt x="10" y="49"/>
                    <a:pt x="10" y="50"/>
                  </a:cubicBezTo>
                  <a:cubicBezTo>
                    <a:pt x="9" y="50"/>
                    <a:pt x="8" y="50"/>
                    <a:pt x="7" y="50"/>
                  </a:cubicBezTo>
                  <a:cubicBezTo>
                    <a:pt x="7" y="49"/>
                    <a:pt x="7" y="49"/>
                    <a:pt x="7" y="48"/>
                  </a:cubicBezTo>
                  <a:close/>
                  <a:moveTo>
                    <a:pt x="10" y="48"/>
                  </a:moveTo>
                  <a:cubicBezTo>
                    <a:pt x="11" y="48"/>
                    <a:pt x="12" y="48"/>
                    <a:pt x="13" y="48"/>
                  </a:cubicBezTo>
                  <a:cubicBezTo>
                    <a:pt x="13" y="49"/>
                    <a:pt x="13" y="49"/>
                    <a:pt x="13" y="50"/>
                  </a:cubicBezTo>
                  <a:cubicBezTo>
                    <a:pt x="12" y="50"/>
                    <a:pt x="11" y="50"/>
                    <a:pt x="10" y="50"/>
                  </a:cubicBezTo>
                  <a:cubicBezTo>
                    <a:pt x="10" y="49"/>
                    <a:pt x="10" y="49"/>
                    <a:pt x="10" y="48"/>
                  </a:cubicBezTo>
                  <a:close/>
                  <a:moveTo>
                    <a:pt x="13" y="48"/>
                  </a:moveTo>
                  <a:cubicBezTo>
                    <a:pt x="14" y="48"/>
                    <a:pt x="15" y="48"/>
                    <a:pt x="16" y="48"/>
                  </a:cubicBezTo>
                  <a:cubicBezTo>
                    <a:pt x="16" y="49"/>
                    <a:pt x="16" y="49"/>
                    <a:pt x="16" y="50"/>
                  </a:cubicBezTo>
                  <a:cubicBezTo>
                    <a:pt x="15" y="50"/>
                    <a:pt x="14" y="50"/>
                    <a:pt x="13" y="50"/>
                  </a:cubicBezTo>
                  <a:cubicBezTo>
                    <a:pt x="13" y="49"/>
                    <a:pt x="13" y="49"/>
                    <a:pt x="13" y="48"/>
                  </a:cubicBezTo>
                  <a:close/>
                  <a:moveTo>
                    <a:pt x="17" y="48"/>
                  </a:moveTo>
                  <a:cubicBezTo>
                    <a:pt x="18" y="48"/>
                    <a:pt x="18" y="48"/>
                    <a:pt x="19" y="48"/>
                  </a:cubicBezTo>
                  <a:cubicBezTo>
                    <a:pt x="19" y="49"/>
                    <a:pt x="19" y="49"/>
                    <a:pt x="19" y="50"/>
                  </a:cubicBezTo>
                  <a:cubicBezTo>
                    <a:pt x="18" y="50"/>
                    <a:pt x="18" y="50"/>
                    <a:pt x="17" y="50"/>
                  </a:cubicBezTo>
                  <a:cubicBezTo>
                    <a:pt x="17" y="49"/>
                    <a:pt x="17" y="49"/>
                    <a:pt x="17" y="48"/>
                  </a:cubicBezTo>
                  <a:close/>
                  <a:moveTo>
                    <a:pt x="20" y="48"/>
                  </a:moveTo>
                  <a:cubicBezTo>
                    <a:pt x="21" y="48"/>
                    <a:pt x="22" y="48"/>
                    <a:pt x="22" y="48"/>
                  </a:cubicBezTo>
                  <a:cubicBezTo>
                    <a:pt x="22" y="49"/>
                    <a:pt x="22" y="49"/>
                    <a:pt x="22" y="50"/>
                  </a:cubicBezTo>
                  <a:cubicBezTo>
                    <a:pt x="22" y="50"/>
                    <a:pt x="21" y="50"/>
                    <a:pt x="20" y="50"/>
                  </a:cubicBezTo>
                  <a:cubicBezTo>
                    <a:pt x="20" y="49"/>
                    <a:pt x="20" y="49"/>
                    <a:pt x="20" y="48"/>
                  </a:cubicBezTo>
                  <a:close/>
                  <a:moveTo>
                    <a:pt x="23" y="48"/>
                  </a:moveTo>
                  <a:cubicBezTo>
                    <a:pt x="24" y="48"/>
                    <a:pt x="25" y="48"/>
                    <a:pt x="26" y="48"/>
                  </a:cubicBezTo>
                  <a:cubicBezTo>
                    <a:pt x="26" y="49"/>
                    <a:pt x="26" y="49"/>
                    <a:pt x="26" y="50"/>
                  </a:cubicBezTo>
                  <a:cubicBezTo>
                    <a:pt x="25" y="50"/>
                    <a:pt x="24" y="50"/>
                    <a:pt x="23" y="50"/>
                  </a:cubicBezTo>
                  <a:cubicBezTo>
                    <a:pt x="23" y="49"/>
                    <a:pt x="23" y="49"/>
                    <a:pt x="23" y="48"/>
                  </a:cubicBezTo>
                  <a:close/>
                  <a:moveTo>
                    <a:pt x="0" y="44"/>
                  </a:moveTo>
                  <a:cubicBezTo>
                    <a:pt x="1" y="44"/>
                    <a:pt x="2" y="44"/>
                    <a:pt x="3" y="44"/>
                  </a:cubicBezTo>
                  <a:cubicBezTo>
                    <a:pt x="3" y="45"/>
                    <a:pt x="3" y="46"/>
                    <a:pt x="3" y="46"/>
                  </a:cubicBezTo>
                  <a:cubicBezTo>
                    <a:pt x="2" y="46"/>
                    <a:pt x="1" y="46"/>
                    <a:pt x="0" y="46"/>
                  </a:cubicBezTo>
                  <a:cubicBezTo>
                    <a:pt x="0" y="46"/>
                    <a:pt x="0" y="45"/>
                    <a:pt x="0" y="44"/>
                  </a:cubicBezTo>
                  <a:close/>
                  <a:moveTo>
                    <a:pt x="10" y="44"/>
                  </a:moveTo>
                  <a:cubicBezTo>
                    <a:pt x="11" y="44"/>
                    <a:pt x="12" y="44"/>
                    <a:pt x="13" y="44"/>
                  </a:cubicBezTo>
                  <a:cubicBezTo>
                    <a:pt x="13" y="45"/>
                    <a:pt x="13" y="46"/>
                    <a:pt x="13" y="46"/>
                  </a:cubicBezTo>
                  <a:cubicBezTo>
                    <a:pt x="12" y="46"/>
                    <a:pt x="11" y="46"/>
                    <a:pt x="10" y="46"/>
                  </a:cubicBezTo>
                  <a:cubicBezTo>
                    <a:pt x="10" y="46"/>
                    <a:pt x="10" y="45"/>
                    <a:pt x="10" y="44"/>
                  </a:cubicBezTo>
                  <a:close/>
                  <a:moveTo>
                    <a:pt x="13" y="44"/>
                  </a:moveTo>
                  <a:cubicBezTo>
                    <a:pt x="14" y="44"/>
                    <a:pt x="15" y="44"/>
                    <a:pt x="16" y="44"/>
                  </a:cubicBezTo>
                  <a:cubicBezTo>
                    <a:pt x="16" y="45"/>
                    <a:pt x="16" y="46"/>
                    <a:pt x="16" y="46"/>
                  </a:cubicBezTo>
                  <a:cubicBezTo>
                    <a:pt x="15" y="46"/>
                    <a:pt x="14" y="46"/>
                    <a:pt x="13" y="46"/>
                  </a:cubicBezTo>
                  <a:cubicBezTo>
                    <a:pt x="13" y="46"/>
                    <a:pt x="13" y="45"/>
                    <a:pt x="13" y="44"/>
                  </a:cubicBezTo>
                  <a:close/>
                  <a:moveTo>
                    <a:pt x="17" y="44"/>
                  </a:moveTo>
                  <a:cubicBezTo>
                    <a:pt x="18" y="44"/>
                    <a:pt x="18" y="44"/>
                    <a:pt x="19" y="44"/>
                  </a:cubicBezTo>
                  <a:cubicBezTo>
                    <a:pt x="19" y="45"/>
                    <a:pt x="19" y="46"/>
                    <a:pt x="19" y="46"/>
                  </a:cubicBezTo>
                  <a:cubicBezTo>
                    <a:pt x="18" y="46"/>
                    <a:pt x="18" y="46"/>
                    <a:pt x="17" y="46"/>
                  </a:cubicBezTo>
                  <a:cubicBezTo>
                    <a:pt x="17" y="46"/>
                    <a:pt x="17" y="45"/>
                    <a:pt x="17" y="44"/>
                  </a:cubicBezTo>
                  <a:close/>
                  <a:moveTo>
                    <a:pt x="20" y="44"/>
                  </a:moveTo>
                  <a:cubicBezTo>
                    <a:pt x="21" y="44"/>
                    <a:pt x="22" y="44"/>
                    <a:pt x="22" y="44"/>
                  </a:cubicBezTo>
                  <a:cubicBezTo>
                    <a:pt x="22" y="45"/>
                    <a:pt x="22" y="46"/>
                    <a:pt x="22" y="46"/>
                  </a:cubicBezTo>
                  <a:cubicBezTo>
                    <a:pt x="22" y="46"/>
                    <a:pt x="21" y="46"/>
                    <a:pt x="20" y="46"/>
                  </a:cubicBezTo>
                  <a:cubicBezTo>
                    <a:pt x="20" y="46"/>
                    <a:pt x="20" y="45"/>
                    <a:pt x="20" y="44"/>
                  </a:cubicBezTo>
                  <a:close/>
                  <a:moveTo>
                    <a:pt x="23" y="44"/>
                  </a:moveTo>
                  <a:cubicBezTo>
                    <a:pt x="24" y="44"/>
                    <a:pt x="25" y="44"/>
                    <a:pt x="26" y="44"/>
                  </a:cubicBezTo>
                  <a:cubicBezTo>
                    <a:pt x="26" y="45"/>
                    <a:pt x="26" y="46"/>
                    <a:pt x="26" y="46"/>
                  </a:cubicBezTo>
                  <a:cubicBezTo>
                    <a:pt x="25" y="46"/>
                    <a:pt x="24" y="46"/>
                    <a:pt x="23" y="46"/>
                  </a:cubicBezTo>
                  <a:cubicBezTo>
                    <a:pt x="23" y="46"/>
                    <a:pt x="23" y="45"/>
                    <a:pt x="23" y="44"/>
                  </a:cubicBezTo>
                  <a:close/>
                  <a:moveTo>
                    <a:pt x="0" y="41"/>
                  </a:moveTo>
                  <a:cubicBezTo>
                    <a:pt x="1" y="41"/>
                    <a:pt x="2" y="41"/>
                    <a:pt x="3" y="41"/>
                  </a:cubicBezTo>
                  <a:cubicBezTo>
                    <a:pt x="3" y="41"/>
                    <a:pt x="3" y="42"/>
                    <a:pt x="3" y="42"/>
                  </a:cubicBezTo>
                  <a:cubicBezTo>
                    <a:pt x="2" y="42"/>
                    <a:pt x="1" y="42"/>
                    <a:pt x="0" y="42"/>
                  </a:cubicBezTo>
                  <a:cubicBezTo>
                    <a:pt x="0" y="42"/>
                    <a:pt x="0" y="41"/>
                    <a:pt x="0" y="41"/>
                  </a:cubicBezTo>
                  <a:close/>
                  <a:moveTo>
                    <a:pt x="7" y="41"/>
                  </a:moveTo>
                  <a:cubicBezTo>
                    <a:pt x="8" y="41"/>
                    <a:pt x="9" y="41"/>
                    <a:pt x="10" y="41"/>
                  </a:cubicBezTo>
                  <a:cubicBezTo>
                    <a:pt x="10" y="41"/>
                    <a:pt x="10" y="42"/>
                    <a:pt x="10" y="42"/>
                  </a:cubicBezTo>
                  <a:cubicBezTo>
                    <a:pt x="9" y="42"/>
                    <a:pt x="8" y="42"/>
                    <a:pt x="7" y="42"/>
                  </a:cubicBezTo>
                  <a:cubicBezTo>
                    <a:pt x="7" y="42"/>
                    <a:pt x="7" y="41"/>
                    <a:pt x="7" y="41"/>
                  </a:cubicBezTo>
                  <a:close/>
                  <a:moveTo>
                    <a:pt x="13" y="41"/>
                  </a:moveTo>
                  <a:cubicBezTo>
                    <a:pt x="14" y="41"/>
                    <a:pt x="15" y="41"/>
                    <a:pt x="16" y="41"/>
                  </a:cubicBezTo>
                  <a:cubicBezTo>
                    <a:pt x="16" y="41"/>
                    <a:pt x="16" y="42"/>
                    <a:pt x="16" y="42"/>
                  </a:cubicBezTo>
                  <a:cubicBezTo>
                    <a:pt x="15" y="42"/>
                    <a:pt x="14" y="42"/>
                    <a:pt x="13" y="42"/>
                  </a:cubicBezTo>
                  <a:cubicBezTo>
                    <a:pt x="13" y="42"/>
                    <a:pt x="13" y="41"/>
                    <a:pt x="13" y="41"/>
                  </a:cubicBezTo>
                  <a:close/>
                  <a:moveTo>
                    <a:pt x="17" y="41"/>
                  </a:moveTo>
                  <a:cubicBezTo>
                    <a:pt x="18" y="41"/>
                    <a:pt x="18" y="41"/>
                    <a:pt x="19" y="41"/>
                  </a:cubicBezTo>
                  <a:cubicBezTo>
                    <a:pt x="19" y="41"/>
                    <a:pt x="19" y="42"/>
                    <a:pt x="19" y="42"/>
                  </a:cubicBezTo>
                  <a:cubicBezTo>
                    <a:pt x="18" y="42"/>
                    <a:pt x="18" y="42"/>
                    <a:pt x="17" y="42"/>
                  </a:cubicBezTo>
                  <a:cubicBezTo>
                    <a:pt x="17" y="42"/>
                    <a:pt x="17" y="41"/>
                    <a:pt x="17" y="41"/>
                  </a:cubicBezTo>
                  <a:close/>
                  <a:moveTo>
                    <a:pt x="20" y="41"/>
                  </a:moveTo>
                  <a:cubicBezTo>
                    <a:pt x="21" y="41"/>
                    <a:pt x="22" y="41"/>
                    <a:pt x="22" y="41"/>
                  </a:cubicBezTo>
                  <a:cubicBezTo>
                    <a:pt x="22" y="41"/>
                    <a:pt x="22" y="42"/>
                    <a:pt x="22" y="42"/>
                  </a:cubicBezTo>
                  <a:cubicBezTo>
                    <a:pt x="22" y="42"/>
                    <a:pt x="21" y="42"/>
                    <a:pt x="20" y="42"/>
                  </a:cubicBezTo>
                  <a:cubicBezTo>
                    <a:pt x="20" y="42"/>
                    <a:pt x="20" y="41"/>
                    <a:pt x="20" y="41"/>
                  </a:cubicBezTo>
                  <a:close/>
                  <a:moveTo>
                    <a:pt x="23" y="41"/>
                  </a:moveTo>
                  <a:cubicBezTo>
                    <a:pt x="24" y="41"/>
                    <a:pt x="25" y="41"/>
                    <a:pt x="26" y="41"/>
                  </a:cubicBezTo>
                  <a:cubicBezTo>
                    <a:pt x="26" y="41"/>
                    <a:pt x="26" y="42"/>
                    <a:pt x="26" y="42"/>
                  </a:cubicBezTo>
                  <a:cubicBezTo>
                    <a:pt x="25" y="42"/>
                    <a:pt x="24" y="42"/>
                    <a:pt x="23" y="42"/>
                  </a:cubicBezTo>
                  <a:cubicBezTo>
                    <a:pt x="23" y="42"/>
                    <a:pt x="23" y="41"/>
                    <a:pt x="23" y="41"/>
                  </a:cubicBezTo>
                  <a:close/>
                  <a:moveTo>
                    <a:pt x="0" y="37"/>
                  </a:moveTo>
                  <a:cubicBezTo>
                    <a:pt x="1" y="37"/>
                    <a:pt x="2" y="37"/>
                    <a:pt x="3" y="37"/>
                  </a:cubicBezTo>
                  <a:cubicBezTo>
                    <a:pt x="3" y="37"/>
                    <a:pt x="3" y="38"/>
                    <a:pt x="3" y="39"/>
                  </a:cubicBezTo>
                  <a:cubicBezTo>
                    <a:pt x="2" y="39"/>
                    <a:pt x="1" y="39"/>
                    <a:pt x="0" y="39"/>
                  </a:cubicBezTo>
                  <a:cubicBezTo>
                    <a:pt x="0" y="38"/>
                    <a:pt x="0" y="37"/>
                    <a:pt x="0" y="37"/>
                  </a:cubicBezTo>
                  <a:close/>
                  <a:moveTo>
                    <a:pt x="7" y="37"/>
                  </a:moveTo>
                  <a:cubicBezTo>
                    <a:pt x="8" y="37"/>
                    <a:pt x="9" y="37"/>
                    <a:pt x="10" y="37"/>
                  </a:cubicBezTo>
                  <a:cubicBezTo>
                    <a:pt x="10" y="37"/>
                    <a:pt x="10" y="38"/>
                    <a:pt x="10" y="39"/>
                  </a:cubicBezTo>
                  <a:cubicBezTo>
                    <a:pt x="9" y="39"/>
                    <a:pt x="8" y="39"/>
                    <a:pt x="7" y="39"/>
                  </a:cubicBezTo>
                  <a:cubicBezTo>
                    <a:pt x="7" y="38"/>
                    <a:pt x="7" y="37"/>
                    <a:pt x="7" y="37"/>
                  </a:cubicBezTo>
                  <a:close/>
                  <a:moveTo>
                    <a:pt x="10" y="37"/>
                  </a:moveTo>
                  <a:cubicBezTo>
                    <a:pt x="11" y="37"/>
                    <a:pt x="12" y="37"/>
                    <a:pt x="13" y="37"/>
                  </a:cubicBezTo>
                  <a:cubicBezTo>
                    <a:pt x="13" y="37"/>
                    <a:pt x="13" y="38"/>
                    <a:pt x="13" y="39"/>
                  </a:cubicBezTo>
                  <a:cubicBezTo>
                    <a:pt x="12" y="39"/>
                    <a:pt x="11" y="39"/>
                    <a:pt x="10" y="39"/>
                  </a:cubicBezTo>
                  <a:cubicBezTo>
                    <a:pt x="10" y="38"/>
                    <a:pt x="10" y="37"/>
                    <a:pt x="10" y="37"/>
                  </a:cubicBezTo>
                  <a:close/>
                  <a:moveTo>
                    <a:pt x="17" y="37"/>
                  </a:moveTo>
                  <a:cubicBezTo>
                    <a:pt x="18" y="37"/>
                    <a:pt x="18" y="37"/>
                    <a:pt x="19" y="37"/>
                  </a:cubicBezTo>
                  <a:cubicBezTo>
                    <a:pt x="19" y="37"/>
                    <a:pt x="19" y="38"/>
                    <a:pt x="19" y="39"/>
                  </a:cubicBezTo>
                  <a:cubicBezTo>
                    <a:pt x="18" y="39"/>
                    <a:pt x="18" y="39"/>
                    <a:pt x="17" y="39"/>
                  </a:cubicBezTo>
                  <a:cubicBezTo>
                    <a:pt x="17" y="38"/>
                    <a:pt x="17" y="37"/>
                    <a:pt x="17" y="37"/>
                  </a:cubicBezTo>
                  <a:close/>
                  <a:moveTo>
                    <a:pt x="23" y="37"/>
                  </a:moveTo>
                  <a:cubicBezTo>
                    <a:pt x="24" y="37"/>
                    <a:pt x="25" y="37"/>
                    <a:pt x="26" y="37"/>
                  </a:cubicBezTo>
                  <a:cubicBezTo>
                    <a:pt x="26" y="37"/>
                    <a:pt x="26" y="38"/>
                    <a:pt x="26" y="39"/>
                  </a:cubicBezTo>
                  <a:cubicBezTo>
                    <a:pt x="25" y="39"/>
                    <a:pt x="24" y="39"/>
                    <a:pt x="23" y="39"/>
                  </a:cubicBezTo>
                  <a:cubicBezTo>
                    <a:pt x="23" y="38"/>
                    <a:pt x="23" y="37"/>
                    <a:pt x="23" y="37"/>
                  </a:cubicBezTo>
                  <a:close/>
                  <a:moveTo>
                    <a:pt x="0" y="33"/>
                  </a:moveTo>
                  <a:cubicBezTo>
                    <a:pt x="1" y="33"/>
                    <a:pt x="2" y="33"/>
                    <a:pt x="3" y="33"/>
                  </a:cubicBezTo>
                  <a:cubicBezTo>
                    <a:pt x="3" y="34"/>
                    <a:pt x="3" y="34"/>
                    <a:pt x="3" y="35"/>
                  </a:cubicBezTo>
                  <a:cubicBezTo>
                    <a:pt x="2" y="35"/>
                    <a:pt x="1" y="35"/>
                    <a:pt x="0" y="35"/>
                  </a:cubicBezTo>
                  <a:cubicBezTo>
                    <a:pt x="0" y="34"/>
                    <a:pt x="0" y="34"/>
                    <a:pt x="0" y="33"/>
                  </a:cubicBezTo>
                  <a:close/>
                  <a:moveTo>
                    <a:pt x="7" y="33"/>
                  </a:moveTo>
                  <a:cubicBezTo>
                    <a:pt x="8" y="33"/>
                    <a:pt x="9" y="33"/>
                    <a:pt x="10" y="33"/>
                  </a:cubicBezTo>
                  <a:cubicBezTo>
                    <a:pt x="10" y="34"/>
                    <a:pt x="10" y="34"/>
                    <a:pt x="10" y="35"/>
                  </a:cubicBezTo>
                  <a:cubicBezTo>
                    <a:pt x="9" y="35"/>
                    <a:pt x="8" y="35"/>
                    <a:pt x="7" y="35"/>
                  </a:cubicBezTo>
                  <a:cubicBezTo>
                    <a:pt x="7" y="34"/>
                    <a:pt x="7" y="34"/>
                    <a:pt x="7" y="33"/>
                  </a:cubicBezTo>
                  <a:close/>
                  <a:moveTo>
                    <a:pt x="10" y="33"/>
                  </a:moveTo>
                  <a:cubicBezTo>
                    <a:pt x="11" y="33"/>
                    <a:pt x="12" y="33"/>
                    <a:pt x="13" y="33"/>
                  </a:cubicBezTo>
                  <a:cubicBezTo>
                    <a:pt x="13" y="34"/>
                    <a:pt x="13" y="34"/>
                    <a:pt x="13" y="35"/>
                  </a:cubicBezTo>
                  <a:cubicBezTo>
                    <a:pt x="12" y="35"/>
                    <a:pt x="11" y="35"/>
                    <a:pt x="10" y="35"/>
                  </a:cubicBezTo>
                  <a:cubicBezTo>
                    <a:pt x="10" y="34"/>
                    <a:pt x="10" y="34"/>
                    <a:pt x="10" y="33"/>
                  </a:cubicBezTo>
                  <a:close/>
                  <a:moveTo>
                    <a:pt x="17" y="33"/>
                  </a:moveTo>
                  <a:cubicBezTo>
                    <a:pt x="18" y="33"/>
                    <a:pt x="18" y="33"/>
                    <a:pt x="19" y="33"/>
                  </a:cubicBezTo>
                  <a:cubicBezTo>
                    <a:pt x="19" y="34"/>
                    <a:pt x="19" y="34"/>
                    <a:pt x="19" y="35"/>
                  </a:cubicBezTo>
                  <a:cubicBezTo>
                    <a:pt x="18" y="35"/>
                    <a:pt x="18" y="35"/>
                    <a:pt x="17" y="35"/>
                  </a:cubicBezTo>
                  <a:cubicBezTo>
                    <a:pt x="17" y="34"/>
                    <a:pt x="17" y="34"/>
                    <a:pt x="17" y="33"/>
                  </a:cubicBezTo>
                  <a:close/>
                  <a:moveTo>
                    <a:pt x="20" y="33"/>
                  </a:moveTo>
                  <a:cubicBezTo>
                    <a:pt x="21" y="33"/>
                    <a:pt x="22" y="33"/>
                    <a:pt x="22" y="33"/>
                  </a:cubicBezTo>
                  <a:cubicBezTo>
                    <a:pt x="22" y="34"/>
                    <a:pt x="22" y="34"/>
                    <a:pt x="22" y="35"/>
                  </a:cubicBezTo>
                  <a:cubicBezTo>
                    <a:pt x="22" y="35"/>
                    <a:pt x="21" y="35"/>
                    <a:pt x="20" y="35"/>
                  </a:cubicBezTo>
                  <a:cubicBezTo>
                    <a:pt x="20" y="34"/>
                    <a:pt x="20" y="34"/>
                    <a:pt x="20" y="33"/>
                  </a:cubicBezTo>
                  <a:close/>
                  <a:moveTo>
                    <a:pt x="7" y="29"/>
                  </a:moveTo>
                  <a:cubicBezTo>
                    <a:pt x="8" y="29"/>
                    <a:pt x="9" y="29"/>
                    <a:pt x="10" y="29"/>
                  </a:cubicBezTo>
                  <a:cubicBezTo>
                    <a:pt x="10" y="30"/>
                    <a:pt x="10" y="31"/>
                    <a:pt x="10" y="31"/>
                  </a:cubicBezTo>
                  <a:cubicBezTo>
                    <a:pt x="9" y="31"/>
                    <a:pt x="8" y="31"/>
                    <a:pt x="7" y="31"/>
                  </a:cubicBezTo>
                  <a:cubicBezTo>
                    <a:pt x="7" y="31"/>
                    <a:pt x="7" y="30"/>
                    <a:pt x="7" y="29"/>
                  </a:cubicBezTo>
                  <a:close/>
                  <a:moveTo>
                    <a:pt x="10" y="29"/>
                  </a:moveTo>
                  <a:cubicBezTo>
                    <a:pt x="11" y="29"/>
                    <a:pt x="12" y="29"/>
                    <a:pt x="13" y="29"/>
                  </a:cubicBezTo>
                  <a:cubicBezTo>
                    <a:pt x="13" y="30"/>
                    <a:pt x="13" y="31"/>
                    <a:pt x="13" y="31"/>
                  </a:cubicBezTo>
                  <a:cubicBezTo>
                    <a:pt x="12" y="31"/>
                    <a:pt x="11" y="31"/>
                    <a:pt x="10" y="31"/>
                  </a:cubicBezTo>
                  <a:cubicBezTo>
                    <a:pt x="10" y="31"/>
                    <a:pt x="10" y="30"/>
                    <a:pt x="10" y="29"/>
                  </a:cubicBezTo>
                  <a:close/>
                  <a:moveTo>
                    <a:pt x="13" y="29"/>
                  </a:moveTo>
                  <a:cubicBezTo>
                    <a:pt x="14" y="29"/>
                    <a:pt x="15" y="29"/>
                    <a:pt x="16" y="29"/>
                  </a:cubicBezTo>
                  <a:cubicBezTo>
                    <a:pt x="16" y="30"/>
                    <a:pt x="16" y="31"/>
                    <a:pt x="16" y="31"/>
                  </a:cubicBezTo>
                  <a:cubicBezTo>
                    <a:pt x="15" y="31"/>
                    <a:pt x="14" y="31"/>
                    <a:pt x="13" y="31"/>
                  </a:cubicBezTo>
                  <a:cubicBezTo>
                    <a:pt x="13" y="31"/>
                    <a:pt x="13" y="30"/>
                    <a:pt x="13" y="29"/>
                  </a:cubicBezTo>
                  <a:close/>
                  <a:moveTo>
                    <a:pt x="17" y="29"/>
                  </a:moveTo>
                  <a:cubicBezTo>
                    <a:pt x="18" y="29"/>
                    <a:pt x="18" y="29"/>
                    <a:pt x="19" y="29"/>
                  </a:cubicBezTo>
                  <a:cubicBezTo>
                    <a:pt x="19" y="30"/>
                    <a:pt x="19" y="31"/>
                    <a:pt x="19" y="31"/>
                  </a:cubicBezTo>
                  <a:cubicBezTo>
                    <a:pt x="18" y="31"/>
                    <a:pt x="18" y="31"/>
                    <a:pt x="17" y="31"/>
                  </a:cubicBezTo>
                  <a:cubicBezTo>
                    <a:pt x="17" y="31"/>
                    <a:pt x="17" y="30"/>
                    <a:pt x="17" y="29"/>
                  </a:cubicBezTo>
                  <a:close/>
                  <a:moveTo>
                    <a:pt x="23" y="29"/>
                  </a:moveTo>
                  <a:cubicBezTo>
                    <a:pt x="24" y="29"/>
                    <a:pt x="25" y="29"/>
                    <a:pt x="26" y="29"/>
                  </a:cubicBezTo>
                  <a:cubicBezTo>
                    <a:pt x="26" y="30"/>
                    <a:pt x="26" y="31"/>
                    <a:pt x="26" y="31"/>
                  </a:cubicBezTo>
                  <a:cubicBezTo>
                    <a:pt x="25" y="31"/>
                    <a:pt x="24" y="31"/>
                    <a:pt x="23" y="31"/>
                  </a:cubicBezTo>
                  <a:cubicBezTo>
                    <a:pt x="23" y="31"/>
                    <a:pt x="23" y="30"/>
                    <a:pt x="23" y="29"/>
                  </a:cubicBezTo>
                  <a:close/>
                  <a:moveTo>
                    <a:pt x="0" y="26"/>
                  </a:moveTo>
                  <a:cubicBezTo>
                    <a:pt x="1" y="26"/>
                    <a:pt x="2" y="26"/>
                    <a:pt x="3" y="26"/>
                  </a:cubicBezTo>
                  <a:cubicBezTo>
                    <a:pt x="3" y="26"/>
                    <a:pt x="3" y="27"/>
                    <a:pt x="3" y="28"/>
                  </a:cubicBezTo>
                  <a:cubicBezTo>
                    <a:pt x="2" y="28"/>
                    <a:pt x="1" y="28"/>
                    <a:pt x="0" y="28"/>
                  </a:cubicBezTo>
                  <a:cubicBezTo>
                    <a:pt x="0" y="27"/>
                    <a:pt x="0" y="26"/>
                    <a:pt x="0" y="26"/>
                  </a:cubicBezTo>
                  <a:close/>
                  <a:moveTo>
                    <a:pt x="7" y="26"/>
                  </a:moveTo>
                  <a:cubicBezTo>
                    <a:pt x="8" y="26"/>
                    <a:pt x="9" y="26"/>
                    <a:pt x="10" y="26"/>
                  </a:cubicBezTo>
                  <a:cubicBezTo>
                    <a:pt x="10" y="26"/>
                    <a:pt x="10" y="27"/>
                    <a:pt x="10" y="28"/>
                  </a:cubicBezTo>
                  <a:cubicBezTo>
                    <a:pt x="9" y="28"/>
                    <a:pt x="8" y="28"/>
                    <a:pt x="7" y="28"/>
                  </a:cubicBezTo>
                  <a:cubicBezTo>
                    <a:pt x="7" y="27"/>
                    <a:pt x="7" y="26"/>
                    <a:pt x="7" y="26"/>
                  </a:cubicBezTo>
                  <a:close/>
                  <a:moveTo>
                    <a:pt x="10" y="26"/>
                  </a:moveTo>
                  <a:cubicBezTo>
                    <a:pt x="11" y="26"/>
                    <a:pt x="12" y="26"/>
                    <a:pt x="13" y="26"/>
                  </a:cubicBezTo>
                  <a:cubicBezTo>
                    <a:pt x="13" y="26"/>
                    <a:pt x="13" y="27"/>
                    <a:pt x="13" y="28"/>
                  </a:cubicBezTo>
                  <a:cubicBezTo>
                    <a:pt x="12" y="28"/>
                    <a:pt x="11" y="28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lose/>
                  <a:moveTo>
                    <a:pt x="13" y="26"/>
                  </a:moveTo>
                  <a:cubicBezTo>
                    <a:pt x="14" y="26"/>
                    <a:pt x="15" y="26"/>
                    <a:pt x="16" y="26"/>
                  </a:cubicBezTo>
                  <a:cubicBezTo>
                    <a:pt x="16" y="26"/>
                    <a:pt x="16" y="27"/>
                    <a:pt x="16" y="28"/>
                  </a:cubicBezTo>
                  <a:cubicBezTo>
                    <a:pt x="15" y="28"/>
                    <a:pt x="14" y="28"/>
                    <a:pt x="13" y="28"/>
                  </a:cubicBezTo>
                  <a:cubicBezTo>
                    <a:pt x="13" y="27"/>
                    <a:pt x="13" y="26"/>
                    <a:pt x="13" y="26"/>
                  </a:cubicBezTo>
                  <a:close/>
                  <a:moveTo>
                    <a:pt x="0" y="22"/>
                  </a:moveTo>
                  <a:cubicBezTo>
                    <a:pt x="1" y="22"/>
                    <a:pt x="2" y="22"/>
                    <a:pt x="3" y="22"/>
                  </a:cubicBezTo>
                  <a:cubicBezTo>
                    <a:pt x="3" y="23"/>
                    <a:pt x="3" y="23"/>
                    <a:pt x="3" y="24"/>
                  </a:cubicBezTo>
                  <a:cubicBezTo>
                    <a:pt x="2" y="24"/>
                    <a:pt x="1" y="24"/>
                    <a:pt x="0" y="24"/>
                  </a:cubicBezTo>
                  <a:cubicBezTo>
                    <a:pt x="0" y="23"/>
                    <a:pt x="0" y="23"/>
                    <a:pt x="0" y="22"/>
                  </a:cubicBezTo>
                  <a:close/>
                  <a:moveTo>
                    <a:pt x="7" y="22"/>
                  </a:moveTo>
                  <a:cubicBezTo>
                    <a:pt x="8" y="22"/>
                    <a:pt x="9" y="22"/>
                    <a:pt x="10" y="22"/>
                  </a:cubicBezTo>
                  <a:cubicBezTo>
                    <a:pt x="10" y="23"/>
                    <a:pt x="10" y="23"/>
                    <a:pt x="10" y="24"/>
                  </a:cubicBezTo>
                  <a:cubicBezTo>
                    <a:pt x="9" y="24"/>
                    <a:pt x="8" y="24"/>
                    <a:pt x="7" y="24"/>
                  </a:cubicBezTo>
                  <a:cubicBezTo>
                    <a:pt x="7" y="23"/>
                    <a:pt x="7" y="23"/>
                    <a:pt x="7" y="22"/>
                  </a:cubicBezTo>
                  <a:close/>
                  <a:moveTo>
                    <a:pt x="10" y="22"/>
                  </a:moveTo>
                  <a:cubicBezTo>
                    <a:pt x="11" y="22"/>
                    <a:pt x="12" y="22"/>
                    <a:pt x="13" y="22"/>
                  </a:cubicBezTo>
                  <a:cubicBezTo>
                    <a:pt x="13" y="23"/>
                    <a:pt x="13" y="23"/>
                    <a:pt x="13" y="24"/>
                  </a:cubicBezTo>
                  <a:cubicBezTo>
                    <a:pt x="12" y="24"/>
                    <a:pt x="11" y="24"/>
                    <a:pt x="10" y="24"/>
                  </a:cubicBezTo>
                  <a:cubicBezTo>
                    <a:pt x="10" y="23"/>
                    <a:pt x="10" y="23"/>
                    <a:pt x="10" y="22"/>
                  </a:cubicBezTo>
                  <a:close/>
                  <a:moveTo>
                    <a:pt x="13" y="22"/>
                  </a:moveTo>
                  <a:cubicBezTo>
                    <a:pt x="14" y="22"/>
                    <a:pt x="15" y="22"/>
                    <a:pt x="16" y="22"/>
                  </a:cubicBezTo>
                  <a:cubicBezTo>
                    <a:pt x="16" y="23"/>
                    <a:pt x="16" y="23"/>
                    <a:pt x="16" y="24"/>
                  </a:cubicBezTo>
                  <a:cubicBezTo>
                    <a:pt x="15" y="24"/>
                    <a:pt x="14" y="24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lose/>
                  <a:moveTo>
                    <a:pt x="17" y="22"/>
                  </a:moveTo>
                  <a:cubicBezTo>
                    <a:pt x="18" y="22"/>
                    <a:pt x="18" y="22"/>
                    <a:pt x="19" y="22"/>
                  </a:cubicBezTo>
                  <a:cubicBezTo>
                    <a:pt x="19" y="23"/>
                    <a:pt x="19" y="23"/>
                    <a:pt x="19" y="24"/>
                  </a:cubicBezTo>
                  <a:cubicBezTo>
                    <a:pt x="18" y="24"/>
                    <a:pt x="18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lose/>
                  <a:moveTo>
                    <a:pt x="20" y="22"/>
                  </a:moveTo>
                  <a:cubicBezTo>
                    <a:pt x="21" y="22"/>
                    <a:pt x="22" y="22"/>
                    <a:pt x="22" y="22"/>
                  </a:cubicBezTo>
                  <a:cubicBezTo>
                    <a:pt x="22" y="23"/>
                    <a:pt x="22" y="23"/>
                    <a:pt x="22" y="24"/>
                  </a:cubicBezTo>
                  <a:cubicBezTo>
                    <a:pt x="22" y="24"/>
                    <a:pt x="21" y="24"/>
                    <a:pt x="20" y="24"/>
                  </a:cubicBezTo>
                  <a:cubicBezTo>
                    <a:pt x="20" y="23"/>
                    <a:pt x="20" y="23"/>
                    <a:pt x="20" y="22"/>
                  </a:cubicBezTo>
                  <a:close/>
                  <a:moveTo>
                    <a:pt x="23" y="22"/>
                  </a:moveTo>
                  <a:cubicBezTo>
                    <a:pt x="24" y="22"/>
                    <a:pt x="25" y="22"/>
                    <a:pt x="26" y="22"/>
                  </a:cubicBezTo>
                  <a:cubicBezTo>
                    <a:pt x="26" y="23"/>
                    <a:pt x="26" y="23"/>
                    <a:pt x="26" y="24"/>
                  </a:cubicBezTo>
                  <a:cubicBezTo>
                    <a:pt x="25" y="24"/>
                    <a:pt x="24" y="24"/>
                    <a:pt x="23" y="24"/>
                  </a:cubicBezTo>
                  <a:cubicBezTo>
                    <a:pt x="23" y="23"/>
                    <a:pt x="23" y="23"/>
                    <a:pt x="23" y="22"/>
                  </a:cubicBezTo>
                  <a:close/>
                  <a:moveTo>
                    <a:pt x="0" y="18"/>
                  </a:moveTo>
                  <a:cubicBezTo>
                    <a:pt x="1" y="18"/>
                    <a:pt x="2" y="18"/>
                    <a:pt x="3" y="18"/>
                  </a:cubicBezTo>
                  <a:cubicBezTo>
                    <a:pt x="3" y="19"/>
                    <a:pt x="3" y="20"/>
                    <a:pt x="3" y="20"/>
                  </a:cubicBezTo>
                  <a:cubicBezTo>
                    <a:pt x="2" y="20"/>
                    <a:pt x="1" y="20"/>
                    <a:pt x="0" y="20"/>
                  </a:cubicBezTo>
                  <a:cubicBezTo>
                    <a:pt x="0" y="20"/>
                    <a:pt x="0" y="19"/>
                    <a:pt x="0" y="18"/>
                  </a:cubicBezTo>
                  <a:close/>
                  <a:moveTo>
                    <a:pt x="10" y="18"/>
                  </a:moveTo>
                  <a:cubicBezTo>
                    <a:pt x="11" y="18"/>
                    <a:pt x="12" y="18"/>
                    <a:pt x="13" y="18"/>
                  </a:cubicBezTo>
                  <a:cubicBezTo>
                    <a:pt x="13" y="19"/>
                    <a:pt x="13" y="20"/>
                    <a:pt x="13" y="20"/>
                  </a:cubicBezTo>
                  <a:cubicBezTo>
                    <a:pt x="12" y="20"/>
                    <a:pt x="11" y="20"/>
                    <a:pt x="10" y="20"/>
                  </a:cubicBezTo>
                  <a:cubicBezTo>
                    <a:pt x="10" y="20"/>
                    <a:pt x="10" y="19"/>
                    <a:pt x="10" y="18"/>
                  </a:cubicBezTo>
                  <a:close/>
                  <a:moveTo>
                    <a:pt x="13" y="18"/>
                  </a:moveTo>
                  <a:cubicBezTo>
                    <a:pt x="14" y="18"/>
                    <a:pt x="15" y="18"/>
                    <a:pt x="16" y="18"/>
                  </a:cubicBezTo>
                  <a:cubicBezTo>
                    <a:pt x="16" y="19"/>
                    <a:pt x="16" y="20"/>
                    <a:pt x="16" y="20"/>
                  </a:cubicBezTo>
                  <a:cubicBezTo>
                    <a:pt x="15" y="20"/>
                    <a:pt x="14" y="20"/>
                    <a:pt x="13" y="20"/>
                  </a:cubicBezTo>
                  <a:cubicBezTo>
                    <a:pt x="13" y="20"/>
                    <a:pt x="13" y="19"/>
                    <a:pt x="13" y="18"/>
                  </a:cubicBezTo>
                  <a:close/>
                  <a:moveTo>
                    <a:pt x="23" y="18"/>
                  </a:moveTo>
                  <a:cubicBezTo>
                    <a:pt x="24" y="18"/>
                    <a:pt x="25" y="18"/>
                    <a:pt x="26" y="18"/>
                  </a:cubicBezTo>
                  <a:cubicBezTo>
                    <a:pt x="26" y="19"/>
                    <a:pt x="26" y="20"/>
                    <a:pt x="26" y="20"/>
                  </a:cubicBezTo>
                  <a:cubicBezTo>
                    <a:pt x="25" y="20"/>
                    <a:pt x="24" y="20"/>
                    <a:pt x="23" y="20"/>
                  </a:cubicBezTo>
                  <a:cubicBezTo>
                    <a:pt x="23" y="20"/>
                    <a:pt x="23" y="19"/>
                    <a:pt x="23" y="18"/>
                  </a:cubicBezTo>
                  <a:close/>
                  <a:moveTo>
                    <a:pt x="0" y="15"/>
                  </a:moveTo>
                  <a:cubicBezTo>
                    <a:pt x="1" y="15"/>
                    <a:pt x="2" y="15"/>
                    <a:pt x="3" y="15"/>
                  </a:cubicBezTo>
                  <a:cubicBezTo>
                    <a:pt x="3" y="15"/>
                    <a:pt x="3" y="16"/>
                    <a:pt x="3" y="16"/>
                  </a:cubicBezTo>
                  <a:cubicBezTo>
                    <a:pt x="2" y="16"/>
                    <a:pt x="1" y="16"/>
                    <a:pt x="0" y="16"/>
                  </a:cubicBezTo>
                  <a:cubicBezTo>
                    <a:pt x="0" y="16"/>
                    <a:pt x="0" y="15"/>
                    <a:pt x="0" y="15"/>
                  </a:cubicBezTo>
                  <a:close/>
                  <a:moveTo>
                    <a:pt x="7" y="15"/>
                  </a:moveTo>
                  <a:cubicBezTo>
                    <a:pt x="8" y="15"/>
                    <a:pt x="9" y="15"/>
                    <a:pt x="10" y="15"/>
                  </a:cubicBezTo>
                  <a:cubicBezTo>
                    <a:pt x="10" y="15"/>
                    <a:pt x="10" y="16"/>
                    <a:pt x="10" y="16"/>
                  </a:cubicBezTo>
                  <a:cubicBezTo>
                    <a:pt x="9" y="16"/>
                    <a:pt x="8" y="16"/>
                    <a:pt x="7" y="16"/>
                  </a:cubicBezTo>
                  <a:cubicBezTo>
                    <a:pt x="7" y="16"/>
                    <a:pt x="7" y="15"/>
                    <a:pt x="7" y="15"/>
                  </a:cubicBezTo>
                  <a:close/>
                  <a:moveTo>
                    <a:pt x="10" y="15"/>
                  </a:moveTo>
                  <a:cubicBezTo>
                    <a:pt x="11" y="15"/>
                    <a:pt x="12" y="15"/>
                    <a:pt x="13" y="15"/>
                  </a:cubicBezTo>
                  <a:cubicBezTo>
                    <a:pt x="13" y="15"/>
                    <a:pt x="13" y="16"/>
                    <a:pt x="13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10" y="16"/>
                    <a:pt x="10" y="15"/>
                    <a:pt x="10" y="15"/>
                  </a:cubicBezTo>
                  <a:close/>
                  <a:moveTo>
                    <a:pt x="13" y="15"/>
                  </a:moveTo>
                  <a:cubicBezTo>
                    <a:pt x="14" y="15"/>
                    <a:pt x="15" y="15"/>
                    <a:pt x="16" y="15"/>
                  </a:cubicBezTo>
                  <a:cubicBezTo>
                    <a:pt x="16" y="15"/>
                    <a:pt x="16" y="16"/>
                    <a:pt x="16" y="16"/>
                  </a:cubicBezTo>
                  <a:cubicBezTo>
                    <a:pt x="15" y="16"/>
                    <a:pt x="14" y="16"/>
                    <a:pt x="13" y="16"/>
                  </a:cubicBezTo>
                  <a:cubicBezTo>
                    <a:pt x="13" y="16"/>
                    <a:pt x="13" y="15"/>
                    <a:pt x="13" y="15"/>
                  </a:cubicBezTo>
                  <a:close/>
                  <a:moveTo>
                    <a:pt x="17" y="15"/>
                  </a:moveTo>
                  <a:cubicBezTo>
                    <a:pt x="18" y="15"/>
                    <a:pt x="18" y="15"/>
                    <a:pt x="19" y="15"/>
                  </a:cubicBezTo>
                  <a:cubicBezTo>
                    <a:pt x="19" y="15"/>
                    <a:pt x="19" y="16"/>
                    <a:pt x="19" y="16"/>
                  </a:cubicBezTo>
                  <a:cubicBezTo>
                    <a:pt x="18" y="16"/>
                    <a:pt x="18" y="16"/>
                    <a:pt x="17" y="16"/>
                  </a:cubicBezTo>
                  <a:cubicBezTo>
                    <a:pt x="17" y="16"/>
                    <a:pt x="17" y="15"/>
                    <a:pt x="17" y="15"/>
                  </a:cubicBezTo>
                  <a:close/>
                  <a:moveTo>
                    <a:pt x="20" y="15"/>
                  </a:moveTo>
                  <a:cubicBezTo>
                    <a:pt x="21" y="15"/>
                    <a:pt x="22" y="15"/>
                    <a:pt x="22" y="15"/>
                  </a:cubicBezTo>
                  <a:cubicBezTo>
                    <a:pt x="22" y="15"/>
                    <a:pt x="22" y="16"/>
                    <a:pt x="22" y="16"/>
                  </a:cubicBezTo>
                  <a:cubicBezTo>
                    <a:pt x="22" y="16"/>
                    <a:pt x="21" y="16"/>
                    <a:pt x="20" y="16"/>
                  </a:cubicBezTo>
                  <a:cubicBezTo>
                    <a:pt x="20" y="16"/>
                    <a:pt x="20" y="15"/>
                    <a:pt x="20" y="15"/>
                  </a:cubicBezTo>
                  <a:close/>
                  <a:moveTo>
                    <a:pt x="23" y="15"/>
                  </a:moveTo>
                  <a:cubicBezTo>
                    <a:pt x="24" y="15"/>
                    <a:pt x="25" y="15"/>
                    <a:pt x="26" y="15"/>
                  </a:cubicBezTo>
                  <a:cubicBezTo>
                    <a:pt x="26" y="15"/>
                    <a:pt x="26" y="16"/>
                    <a:pt x="26" y="16"/>
                  </a:cubicBezTo>
                  <a:cubicBezTo>
                    <a:pt x="25" y="16"/>
                    <a:pt x="24" y="16"/>
                    <a:pt x="23" y="16"/>
                  </a:cubicBezTo>
                  <a:cubicBezTo>
                    <a:pt x="23" y="16"/>
                    <a:pt x="23" y="15"/>
                    <a:pt x="23" y="15"/>
                  </a:cubicBezTo>
                  <a:close/>
                  <a:moveTo>
                    <a:pt x="10" y="11"/>
                  </a:moveTo>
                  <a:cubicBezTo>
                    <a:pt x="11" y="11"/>
                    <a:pt x="12" y="11"/>
                    <a:pt x="13" y="11"/>
                  </a:cubicBezTo>
                  <a:cubicBezTo>
                    <a:pt x="13" y="12"/>
                    <a:pt x="13" y="12"/>
                    <a:pt x="13" y="13"/>
                  </a:cubicBezTo>
                  <a:cubicBezTo>
                    <a:pt x="12" y="13"/>
                    <a:pt x="11" y="13"/>
                    <a:pt x="10" y="13"/>
                  </a:cubicBezTo>
                  <a:cubicBezTo>
                    <a:pt x="10" y="12"/>
                    <a:pt x="10" y="12"/>
                    <a:pt x="10" y="11"/>
                  </a:cubicBezTo>
                  <a:close/>
                  <a:moveTo>
                    <a:pt x="13" y="11"/>
                  </a:moveTo>
                  <a:cubicBezTo>
                    <a:pt x="14" y="11"/>
                    <a:pt x="15" y="11"/>
                    <a:pt x="16" y="11"/>
                  </a:cubicBezTo>
                  <a:cubicBezTo>
                    <a:pt x="16" y="12"/>
                    <a:pt x="16" y="12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ubicBezTo>
                    <a:pt x="13" y="12"/>
                    <a:pt x="13" y="12"/>
                    <a:pt x="13" y="11"/>
                  </a:cubicBezTo>
                  <a:close/>
                  <a:moveTo>
                    <a:pt x="20" y="11"/>
                  </a:moveTo>
                  <a:cubicBezTo>
                    <a:pt x="21" y="11"/>
                    <a:pt x="22" y="11"/>
                    <a:pt x="22" y="11"/>
                  </a:cubicBezTo>
                  <a:cubicBezTo>
                    <a:pt x="22" y="12"/>
                    <a:pt x="22" y="12"/>
                    <a:pt x="22" y="13"/>
                  </a:cubicBezTo>
                  <a:cubicBezTo>
                    <a:pt x="22" y="13"/>
                    <a:pt x="21" y="13"/>
                    <a:pt x="20" y="13"/>
                  </a:cubicBezTo>
                  <a:cubicBezTo>
                    <a:pt x="20" y="12"/>
                    <a:pt x="20" y="12"/>
                    <a:pt x="20" y="11"/>
                  </a:cubicBezTo>
                  <a:close/>
                  <a:moveTo>
                    <a:pt x="7" y="7"/>
                  </a:moveTo>
                  <a:cubicBezTo>
                    <a:pt x="8" y="7"/>
                    <a:pt x="9" y="7"/>
                    <a:pt x="10" y="7"/>
                  </a:cubicBezTo>
                  <a:cubicBezTo>
                    <a:pt x="10" y="8"/>
                    <a:pt x="10" y="8"/>
                    <a:pt x="10" y="9"/>
                  </a:cubicBezTo>
                  <a:cubicBezTo>
                    <a:pt x="9" y="9"/>
                    <a:pt x="8" y="9"/>
                    <a:pt x="7" y="9"/>
                  </a:cubicBezTo>
                  <a:cubicBezTo>
                    <a:pt x="7" y="8"/>
                    <a:pt x="7" y="8"/>
                    <a:pt x="7" y="7"/>
                  </a:cubicBezTo>
                  <a:close/>
                  <a:moveTo>
                    <a:pt x="17" y="7"/>
                  </a:moveTo>
                  <a:cubicBezTo>
                    <a:pt x="18" y="7"/>
                    <a:pt x="18" y="7"/>
                    <a:pt x="19" y="7"/>
                  </a:cubicBezTo>
                  <a:cubicBezTo>
                    <a:pt x="19" y="8"/>
                    <a:pt x="19" y="8"/>
                    <a:pt x="19" y="9"/>
                  </a:cubicBezTo>
                  <a:cubicBezTo>
                    <a:pt x="18" y="9"/>
                    <a:pt x="18" y="9"/>
                    <a:pt x="17" y="9"/>
                  </a:cubicBezTo>
                  <a:cubicBezTo>
                    <a:pt x="17" y="8"/>
                    <a:pt x="17" y="8"/>
                    <a:pt x="17" y="7"/>
                  </a:cubicBezTo>
                  <a:close/>
                  <a:moveTo>
                    <a:pt x="20" y="7"/>
                  </a:moveTo>
                  <a:cubicBezTo>
                    <a:pt x="21" y="7"/>
                    <a:pt x="22" y="7"/>
                    <a:pt x="22" y="7"/>
                  </a:cubicBezTo>
                  <a:cubicBezTo>
                    <a:pt x="22" y="8"/>
                    <a:pt x="22" y="8"/>
                    <a:pt x="22" y="9"/>
                  </a:cubicBezTo>
                  <a:cubicBezTo>
                    <a:pt x="22" y="9"/>
                    <a:pt x="21" y="9"/>
                    <a:pt x="20" y="9"/>
                  </a:cubicBezTo>
                  <a:cubicBezTo>
                    <a:pt x="20" y="8"/>
                    <a:pt x="20" y="8"/>
                    <a:pt x="20" y="7"/>
                  </a:cubicBezTo>
                  <a:close/>
                  <a:moveTo>
                    <a:pt x="23" y="7"/>
                  </a:moveTo>
                  <a:cubicBezTo>
                    <a:pt x="24" y="7"/>
                    <a:pt x="25" y="7"/>
                    <a:pt x="26" y="7"/>
                  </a:cubicBezTo>
                  <a:cubicBezTo>
                    <a:pt x="26" y="8"/>
                    <a:pt x="26" y="8"/>
                    <a:pt x="26" y="9"/>
                  </a:cubicBezTo>
                  <a:cubicBezTo>
                    <a:pt x="25" y="9"/>
                    <a:pt x="24" y="9"/>
                    <a:pt x="23" y="9"/>
                  </a:cubicBezTo>
                  <a:cubicBezTo>
                    <a:pt x="23" y="8"/>
                    <a:pt x="23" y="8"/>
                    <a:pt x="23" y="7"/>
                  </a:cubicBezTo>
                  <a:close/>
                  <a:moveTo>
                    <a:pt x="7" y="3"/>
                  </a:moveTo>
                  <a:cubicBezTo>
                    <a:pt x="8" y="3"/>
                    <a:pt x="9" y="3"/>
                    <a:pt x="10" y="3"/>
                  </a:cubicBezTo>
                  <a:cubicBezTo>
                    <a:pt x="10" y="4"/>
                    <a:pt x="10" y="5"/>
                    <a:pt x="10" y="5"/>
                  </a:cubicBezTo>
                  <a:cubicBezTo>
                    <a:pt x="9" y="5"/>
                    <a:pt x="8" y="5"/>
                    <a:pt x="7" y="5"/>
                  </a:cubicBezTo>
                  <a:cubicBezTo>
                    <a:pt x="7" y="5"/>
                    <a:pt x="7" y="4"/>
                    <a:pt x="7" y="3"/>
                  </a:cubicBezTo>
                  <a:close/>
                  <a:moveTo>
                    <a:pt x="10" y="3"/>
                  </a:moveTo>
                  <a:cubicBezTo>
                    <a:pt x="11" y="3"/>
                    <a:pt x="12" y="3"/>
                    <a:pt x="13" y="3"/>
                  </a:cubicBezTo>
                  <a:cubicBezTo>
                    <a:pt x="13" y="4"/>
                    <a:pt x="13" y="5"/>
                    <a:pt x="13" y="5"/>
                  </a:cubicBezTo>
                  <a:cubicBezTo>
                    <a:pt x="12" y="5"/>
                    <a:pt x="11" y="5"/>
                    <a:pt x="10" y="5"/>
                  </a:cubicBezTo>
                  <a:cubicBezTo>
                    <a:pt x="10" y="5"/>
                    <a:pt x="10" y="4"/>
                    <a:pt x="10" y="3"/>
                  </a:cubicBezTo>
                  <a:close/>
                  <a:moveTo>
                    <a:pt x="13" y="3"/>
                  </a:moveTo>
                  <a:cubicBezTo>
                    <a:pt x="14" y="3"/>
                    <a:pt x="15" y="3"/>
                    <a:pt x="16" y="3"/>
                  </a:cubicBezTo>
                  <a:cubicBezTo>
                    <a:pt x="16" y="4"/>
                    <a:pt x="16" y="5"/>
                    <a:pt x="16" y="5"/>
                  </a:cubicBezTo>
                  <a:cubicBezTo>
                    <a:pt x="15" y="5"/>
                    <a:pt x="14" y="5"/>
                    <a:pt x="13" y="5"/>
                  </a:cubicBezTo>
                  <a:cubicBezTo>
                    <a:pt x="13" y="5"/>
                    <a:pt x="13" y="4"/>
                    <a:pt x="13" y="3"/>
                  </a:cubicBezTo>
                  <a:close/>
                  <a:moveTo>
                    <a:pt x="20" y="3"/>
                  </a:moveTo>
                  <a:cubicBezTo>
                    <a:pt x="21" y="3"/>
                    <a:pt x="22" y="3"/>
                    <a:pt x="22" y="3"/>
                  </a:cubicBezTo>
                  <a:cubicBezTo>
                    <a:pt x="22" y="4"/>
                    <a:pt x="22" y="5"/>
                    <a:pt x="22" y="5"/>
                  </a:cubicBezTo>
                  <a:cubicBezTo>
                    <a:pt x="22" y="5"/>
                    <a:pt x="21" y="5"/>
                    <a:pt x="20" y="5"/>
                  </a:cubicBezTo>
                  <a:cubicBezTo>
                    <a:pt x="20" y="5"/>
                    <a:pt x="20" y="4"/>
                    <a:pt x="2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62" name="Rectangle 2626"/>
            <p:cNvSpPr>
              <a:spLocks noChangeArrowheads="1"/>
            </p:cNvSpPr>
            <p:nvPr/>
          </p:nvSpPr>
          <p:spPr bwMode="auto">
            <a:xfrm>
              <a:off x="-3016249" y="1136650"/>
              <a:ext cx="2970213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63" name="Freeform 2644"/>
            <p:cNvSpPr>
              <a:spLocks noEditPoints="1"/>
            </p:cNvSpPr>
            <p:nvPr/>
          </p:nvSpPr>
          <p:spPr bwMode="auto">
            <a:xfrm>
              <a:off x="-57149" y="663575"/>
              <a:ext cx="222250" cy="492125"/>
            </a:xfrm>
            <a:custGeom>
              <a:avLst/>
              <a:gdLst>
                <a:gd name="T0" fmla="*/ 49 w 68"/>
                <a:gd name="T1" fmla="*/ 39 h 151"/>
                <a:gd name="T2" fmla="*/ 14 w 68"/>
                <a:gd name="T3" fmla="*/ 32 h 151"/>
                <a:gd name="T4" fmla="*/ 54 w 68"/>
                <a:gd name="T5" fmla="*/ 32 h 151"/>
                <a:gd name="T6" fmla="*/ 40 w 68"/>
                <a:gd name="T7" fmla="*/ 35 h 151"/>
                <a:gd name="T8" fmla="*/ 46 w 68"/>
                <a:gd name="T9" fmla="*/ 32 h 151"/>
                <a:gd name="T10" fmla="*/ 17 w 68"/>
                <a:gd name="T11" fmla="*/ 86 h 151"/>
                <a:gd name="T12" fmla="*/ 14 w 68"/>
                <a:gd name="T13" fmla="*/ 103 h 151"/>
                <a:gd name="T14" fmla="*/ 17 w 68"/>
                <a:gd name="T15" fmla="*/ 108 h 151"/>
                <a:gd name="T16" fmla="*/ 14 w 68"/>
                <a:gd name="T17" fmla="*/ 124 h 151"/>
                <a:gd name="T18" fmla="*/ 14 w 68"/>
                <a:gd name="T19" fmla="*/ 126 h 151"/>
                <a:gd name="T20" fmla="*/ 54 w 68"/>
                <a:gd name="T21" fmla="*/ 134 h 151"/>
                <a:gd name="T22" fmla="*/ 46 w 68"/>
                <a:gd name="T23" fmla="*/ 131 h 151"/>
                <a:gd name="T24" fmla="*/ 54 w 68"/>
                <a:gd name="T25" fmla="*/ 126 h 151"/>
                <a:gd name="T26" fmla="*/ 46 w 68"/>
                <a:gd name="T27" fmla="*/ 129 h 151"/>
                <a:gd name="T28" fmla="*/ 51 w 68"/>
                <a:gd name="T29" fmla="*/ 122 h 151"/>
                <a:gd name="T30" fmla="*/ 33 w 68"/>
                <a:gd name="T31" fmla="*/ 124 h 151"/>
                <a:gd name="T32" fmla="*/ 40 w 68"/>
                <a:gd name="T33" fmla="*/ 122 h 151"/>
                <a:gd name="T34" fmla="*/ 54 w 68"/>
                <a:gd name="T35" fmla="*/ 117 h 151"/>
                <a:gd name="T36" fmla="*/ 24 w 68"/>
                <a:gd name="T37" fmla="*/ 119 h 151"/>
                <a:gd name="T38" fmla="*/ 35 w 68"/>
                <a:gd name="T39" fmla="*/ 117 h 151"/>
                <a:gd name="T40" fmla="*/ 28 w 68"/>
                <a:gd name="T41" fmla="*/ 115 h 151"/>
                <a:gd name="T42" fmla="*/ 35 w 68"/>
                <a:gd name="T43" fmla="*/ 112 h 151"/>
                <a:gd name="T44" fmla="*/ 44 w 68"/>
                <a:gd name="T45" fmla="*/ 112 h 151"/>
                <a:gd name="T46" fmla="*/ 24 w 68"/>
                <a:gd name="T47" fmla="*/ 110 h 151"/>
                <a:gd name="T48" fmla="*/ 30 w 68"/>
                <a:gd name="T49" fmla="*/ 108 h 151"/>
                <a:gd name="T50" fmla="*/ 49 w 68"/>
                <a:gd name="T51" fmla="*/ 110 h 151"/>
                <a:gd name="T52" fmla="*/ 19 w 68"/>
                <a:gd name="T53" fmla="*/ 103 h 151"/>
                <a:gd name="T54" fmla="*/ 33 w 68"/>
                <a:gd name="T55" fmla="*/ 103 h 151"/>
                <a:gd name="T56" fmla="*/ 46 w 68"/>
                <a:gd name="T57" fmla="*/ 105 h 151"/>
                <a:gd name="T58" fmla="*/ 19 w 68"/>
                <a:gd name="T59" fmla="*/ 98 h 151"/>
                <a:gd name="T60" fmla="*/ 49 w 68"/>
                <a:gd name="T61" fmla="*/ 101 h 151"/>
                <a:gd name="T62" fmla="*/ 51 w 68"/>
                <a:gd name="T63" fmla="*/ 89 h 151"/>
                <a:gd name="T64" fmla="*/ 44 w 68"/>
                <a:gd name="T65" fmla="*/ 89 h 151"/>
                <a:gd name="T66" fmla="*/ 19 w 68"/>
                <a:gd name="T67" fmla="*/ 86 h 151"/>
                <a:gd name="T68" fmla="*/ 24 w 68"/>
                <a:gd name="T69" fmla="*/ 84 h 151"/>
                <a:gd name="T70" fmla="*/ 44 w 68"/>
                <a:gd name="T71" fmla="*/ 86 h 151"/>
                <a:gd name="T72" fmla="*/ 51 w 68"/>
                <a:gd name="T73" fmla="*/ 79 h 151"/>
                <a:gd name="T74" fmla="*/ 23 w 68"/>
                <a:gd name="T75" fmla="*/ 79 h 151"/>
                <a:gd name="T76" fmla="*/ 30 w 68"/>
                <a:gd name="T77" fmla="*/ 82 h 151"/>
                <a:gd name="T78" fmla="*/ 35 w 68"/>
                <a:gd name="T79" fmla="*/ 79 h 151"/>
                <a:gd name="T80" fmla="*/ 54 w 68"/>
                <a:gd name="T81" fmla="*/ 77 h 151"/>
                <a:gd name="T82" fmla="*/ 30 w 68"/>
                <a:gd name="T83" fmla="*/ 75 h 151"/>
                <a:gd name="T84" fmla="*/ 38 w 68"/>
                <a:gd name="T85" fmla="*/ 75 h 151"/>
                <a:gd name="T86" fmla="*/ 51 w 68"/>
                <a:gd name="T87" fmla="*/ 72 h 151"/>
                <a:gd name="T88" fmla="*/ 24 w 68"/>
                <a:gd name="T89" fmla="*/ 70 h 151"/>
                <a:gd name="T90" fmla="*/ 54 w 68"/>
                <a:gd name="T91" fmla="*/ 68 h 151"/>
                <a:gd name="T92" fmla="*/ 35 w 68"/>
                <a:gd name="T93" fmla="*/ 65 h 151"/>
                <a:gd name="T94" fmla="*/ 44 w 68"/>
                <a:gd name="T95" fmla="*/ 65 h 151"/>
                <a:gd name="T96" fmla="*/ 51 w 68"/>
                <a:gd name="T97" fmla="*/ 63 h 151"/>
                <a:gd name="T98" fmla="*/ 24 w 68"/>
                <a:gd name="T99" fmla="*/ 60 h 151"/>
                <a:gd name="T100" fmla="*/ 44 w 68"/>
                <a:gd name="T101" fmla="*/ 63 h 151"/>
                <a:gd name="T102" fmla="*/ 51 w 68"/>
                <a:gd name="T103" fmla="*/ 56 h 151"/>
                <a:gd name="T104" fmla="*/ 38 w 68"/>
                <a:gd name="T105" fmla="*/ 56 h 151"/>
                <a:gd name="T106" fmla="*/ 46 w 68"/>
                <a:gd name="T107" fmla="*/ 58 h 151"/>
                <a:gd name="T108" fmla="*/ 51 w 68"/>
                <a:gd name="T109" fmla="*/ 51 h 151"/>
                <a:gd name="T110" fmla="*/ 38 w 68"/>
                <a:gd name="T111" fmla="*/ 53 h 151"/>
                <a:gd name="T112" fmla="*/ 46 w 68"/>
                <a:gd name="T113" fmla="*/ 51 h 151"/>
                <a:gd name="T114" fmla="*/ 54 w 68"/>
                <a:gd name="T115" fmla="*/ 46 h 151"/>
                <a:gd name="T116" fmla="*/ 40 w 68"/>
                <a:gd name="T117" fmla="*/ 49 h 151"/>
                <a:gd name="T118" fmla="*/ 30 w 68"/>
                <a:gd name="T119" fmla="*/ 41 h 151"/>
                <a:gd name="T120" fmla="*/ 49 w 68"/>
                <a:gd name="T121" fmla="*/ 44 h 151"/>
                <a:gd name="T122" fmla="*/ 30 w 68"/>
                <a:gd name="T123" fmla="*/ 37 h 151"/>
                <a:gd name="T124" fmla="*/ 44 w 68"/>
                <a:gd name="T125" fmla="*/ 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8" h="151">
                  <a:moveTo>
                    <a:pt x="68" y="151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8" y="151"/>
                    <a:pt x="68" y="151"/>
                    <a:pt x="68" y="151"/>
                  </a:cubicBezTo>
                  <a:close/>
                  <a:moveTo>
                    <a:pt x="46" y="37"/>
                  </a:moveTo>
                  <a:cubicBezTo>
                    <a:pt x="46" y="38"/>
                    <a:pt x="46" y="38"/>
                    <a:pt x="46" y="39"/>
                  </a:cubicBezTo>
                  <a:cubicBezTo>
                    <a:pt x="47" y="39"/>
                    <a:pt x="48" y="39"/>
                    <a:pt x="49" y="39"/>
                  </a:cubicBezTo>
                  <a:cubicBezTo>
                    <a:pt x="49" y="38"/>
                    <a:pt x="49" y="38"/>
                    <a:pt x="49" y="37"/>
                  </a:cubicBezTo>
                  <a:cubicBezTo>
                    <a:pt x="48" y="37"/>
                    <a:pt x="47" y="37"/>
                    <a:pt x="46" y="37"/>
                  </a:cubicBezTo>
                  <a:close/>
                  <a:moveTo>
                    <a:pt x="14" y="37"/>
                  </a:moveTo>
                  <a:cubicBezTo>
                    <a:pt x="14" y="38"/>
                    <a:pt x="14" y="38"/>
                    <a:pt x="14" y="39"/>
                  </a:cubicBezTo>
                  <a:cubicBezTo>
                    <a:pt x="15" y="39"/>
                    <a:pt x="16" y="39"/>
                    <a:pt x="17" y="39"/>
                  </a:cubicBezTo>
                  <a:cubicBezTo>
                    <a:pt x="17" y="38"/>
                    <a:pt x="17" y="38"/>
                    <a:pt x="17" y="37"/>
                  </a:cubicBezTo>
                  <a:cubicBezTo>
                    <a:pt x="16" y="37"/>
                    <a:pt x="15" y="37"/>
                    <a:pt x="14" y="37"/>
                  </a:cubicBezTo>
                  <a:close/>
                  <a:moveTo>
                    <a:pt x="14" y="32"/>
                  </a:moveTo>
                  <a:cubicBezTo>
                    <a:pt x="14" y="35"/>
                    <a:pt x="14" y="35"/>
                    <a:pt x="14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4" y="32"/>
                    <a:pt x="14" y="32"/>
                    <a:pt x="14" y="32"/>
                  </a:cubicBezTo>
                  <a:close/>
                  <a:moveTo>
                    <a:pt x="51" y="32"/>
                  </a:moveTo>
                  <a:cubicBezTo>
                    <a:pt x="51" y="35"/>
                    <a:pt x="51" y="35"/>
                    <a:pt x="51" y="35"/>
                  </a:cubicBezTo>
                  <a:cubicBezTo>
                    <a:pt x="54" y="35"/>
                    <a:pt x="54" y="35"/>
                    <a:pt x="54" y="35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1" y="32"/>
                    <a:pt x="51" y="32"/>
                    <a:pt x="51" y="32"/>
                  </a:cubicBezTo>
                  <a:close/>
                  <a:moveTo>
                    <a:pt x="19" y="32"/>
                  </a:moveTo>
                  <a:cubicBezTo>
                    <a:pt x="19" y="33"/>
                    <a:pt x="19" y="34"/>
                    <a:pt x="19" y="35"/>
                  </a:cubicBezTo>
                  <a:cubicBezTo>
                    <a:pt x="20" y="35"/>
                    <a:pt x="21" y="35"/>
                    <a:pt x="23" y="35"/>
                  </a:cubicBezTo>
                  <a:cubicBezTo>
                    <a:pt x="23" y="34"/>
                    <a:pt x="23" y="33"/>
                    <a:pt x="23" y="32"/>
                  </a:cubicBezTo>
                  <a:cubicBezTo>
                    <a:pt x="21" y="32"/>
                    <a:pt x="20" y="32"/>
                    <a:pt x="19" y="32"/>
                  </a:cubicBezTo>
                  <a:close/>
                  <a:moveTo>
                    <a:pt x="40" y="32"/>
                  </a:moveTo>
                  <a:cubicBezTo>
                    <a:pt x="40" y="33"/>
                    <a:pt x="40" y="34"/>
                    <a:pt x="40" y="35"/>
                  </a:cubicBezTo>
                  <a:cubicBezTo>
                    <a:pt x="41" y="35"/>
                    <a:pt x="43" y="35"/>
                    <a:pt x="44" y="35"/>
                  </a:cubicBezTo>
                  <a:cubicBezTo>
                    <a:pt x="44" y="34"/>
                    <a:pt x="44" y="33"/>
                    <a:pt x="44" y="32"/>
                  </a:cubicBezTo>
                  <a:cubicBezTo>
                    <a:pt x="43" y="32"/>
                    <a:pt x="41" y="32"/>
                    <a:pt x="40" y="32"/>
                  </a:cubicBezTo>
                  <a:close/>
                  <a:moveTo>
                    <a:pt x="46" y="32"/>
                  </a:moveTo>
                  <a:cubicBezTo>
                    <a:pt x="46" y="33"/>
                    <a:pt x="46" y="34"/>
                    <a:pt x="46" y="35"/>
                  </a:cubicBezTo>
                  <a:cubicBezTo>
                    <a:pt x="47" y="35"/>
                    <a:pt x="48" y="35"/>
                    <a:pt x="49" y="35"/>
                  </a:cubicBezTo>
                  <a:cubicBezTo>
                    <a:pt x="49" y="34"/>
                    <a:pt x="49" y="33"/>
                    <a:pt x="49" y="32"/>
                  </a:cubicBezTo>
                  <a:cubicBezTo>
                    <a:pt x="48" y="32"/>
                    <a:pt x="47" y="32"/>
                    <a:pt x="46" y="32"/>
                  </a:cubicBezTo>
                  <a:close/>
                  <a:moveTo>
                    <a:pt x="14" y="79"/>
                  </a:moveTo>
                  <a:cubicBezTo>
                    <a:pt x="14" y="80"/>
                    <a:pt x="14" y="81"/>
                    <a:pt x="14" y="82"/>
                  </a:cubicBezTo>
                  <a:cubicBezTo>
                    <a:pt x="15" y="82"/>
                    <a:pt x="16" y="82"/>
                    <a:pt x="17" y="82"/>
                  </a:cubicBezTo>
                  <a:cubicBezTo>
                    <a:pt x="17" y="81"/>
                    <a:pt x="17" y="80"/>
                    <a:pt x="17" y="79"/>
                  </a:cubicBezTo>
                  <a:cubicBezTo>
                    <a:pt x="16" y="79"/>
                    <a:pt x="15" y="79"/>
                    <a:pt x="14" y="79"/>
                  </a:cubicBezTo>
                  <a:close/>
                  <a:moveTo>
                    <a:pt x="14" y="84"/>
                  </a:moveTo>
                  <a:cubicBezTo>
                    <a:pt x="14" y="85"/>
                    <a:pt x="14" y="86"/>
                    <a:pt x="14" y="86"/>
                  </a:cubicBezTo>
                  <a:cubicBezTo>
                    <a:pt x="15" y="86"/>
                    <a:pt x="16" y="86"/>
                    <a:pt x="17" y="86"/>
                  </a:cubicBezTo>
                  <a:cubicBezTo>
                    <a:pt x="17" y="86"/>
                    <a:pt x="17" y="85"/>
                    <a:pt x="17" y="84"/>
                  </a:cubicBezTo>
                  <a:cubicBezTo>
                    <a:pt x="16" y="84"/>
                    <a:pt x="15" y="84"/>
                    <a:pt x="14" y="84"/>
                  </a:cubicBezTo>
                  <a:close/>
                  <a:moveTo>
                    <a:pt x="14" y="98"/>
                  </a:moveTo>
                  <a:cubicBezTo>
                    <a:pt x="14" y="99"/>
                    <a:pt x="14" y="100"/>
                    <a:pt x="14" y="101"/>
                  </a:cubicBezTo>
                  <a:cubicBezTo>
                    <a:pt x="15" y="101"/>
                    <a:pt x="16" y="101"/>
                    <a:pt x="17" y="101"/>
                  </a:cubicBezTo>
                  <a:cubicBezTo>
                    <a:pt x="17" y="100"/>
                    <a:pt x="17" y="99"/>
                    <a:pt x="17" y="98"/>
                  </a:cubicBezTo>
                  <a:cubicBezTo>
                    <a:pt x="16" y="98"/>
                    <a:pt x="15" y="98"/>
                    <a:pt x="14" y="98"/>
                  </a:cubicBezTo>
                  <a:close/>
                  <a:moveTo>
                    <a:pt x="14" y="103"/>
                  </a:moveTo>
                  <a:cubicBezTo>
                    <a:pt x="14" y="104"/>
                    <a:pt x="14" y="104"/>
                    <a:pt x="14" y="105"/>
                  </a:cubicBezTo>
                  <a:cubicBezTo>
                    <a:pt x="15" y="105"/>
                    <a:pt x="16" y="105"/>
                    <a:pt x="17" y="105"/>
                  </a:cubicBezTo>
                  <a:cubicBezTo>
                    <a:pt x="17" y="104"/>
                    <a:pt x="17" y="104"/>
                    <a:pt x="17" y="103"/>
                  </a:cubicBezTo>
                  <a:cubicBezTo>
                    <a:pt x="16" y="103"/>
                    <a:pt x="15" y="103"/>
                    <a:pt x="14" y="103"/>
                  </a:cubicBezTo>
                  <a:close/>
                  <a:moveTo>
                    <a:pt x="14" y="108"/>
                  </a:moveTo>
                  <a:cubicBezTo>
                    <a:pt x="14" y="108"/>
                    <a:pt x="14" y="109"/>
                    <a:pt x="14" y="110"/>
                  </a:cubicBezTo>
                  <a:cubicBezTo>
                    <a:pt x="15" y="110"/>
                    <a:pt x="16" y="110"/>
                    <a:pt x="17" y="110"/>
                  </a:cubicBezTo>
                  <a:cubicBezTo>
                    <a:pt x="17" y="109"/>
                    <a:pt x="17" y="108"/>
                    <a:pt x="17" y="108"/>
                  </a:cubicBezTo>
                  <a:cubicBezTo>
                    <a:pt x="16" y="108"/>
                    <a:pt x="15" y="108"/>
                    <a:pt x="14" y="108"/>
                  </a:cubicBezTo>
                  <a:close/>
                  <a:moveTo>
                    <a:pt x="14" y="117"/>
                  </a:moveTo>
                  <a:cubicBezTo>
                    <a:pt x="14" y="118"/>
                    <a:pt x="14" y="119"/>
                    <a:pt x="14" y="119"/>
                  </a:cubicBezTo>
                  <a:cubicBezTo>
                    <a:pt x="15" y="119"/>
                    <a:pt x="16" y="119"/>
                    <a:pt x="17" y="119"/>
                  </a:cubicBezTo>
                  <a:cubicBezTo>
                    <a:pt x="17" y="119"/>
                    <a:pt x="17" y="118"/>
                    <a:pt x="17" y="117"/>
                  </a:cubicBezTo>
                  <a:cubicBezTo>
                    <a:pt x="16" y="117"/>
                    <a:pt x="15" y="117"/>
                    <a:pt x="14" y="117"/>
                  </a:cubicBezTo>
                  <a:close/>
                  <a:moveTo>
                    <a:pt x="14" y="122"/>
                  </a:moveTo>
                  <a:cubicBezTo>
                    <a:pt x="14" y="123"/>
                    <a:pt x="14" y="123"/>
                    <a:pt x="14" y="124"/>
                  </a:cubicBezTo>
                  <a:cubicBezTo>
                    <a:pt x="15" y="124"/>
                    <a:pt x="16" y="124"/>
                    <a:pt x="17" y="124"/>
                  </a:cubicBezTo>
                  <a:cubicBezTo>
                    <a:pt x="17" y="123"/>
                    <a:pt x="17" y="123"/>
                    <a:pt x="17" y="122"/>
                  </a:cubicBezTo>
                  <a:cubicBezTo>
                    <a:pt x="16" y="122"/>
                    <a:pt x="15" y="122"/>
                    <a:pt x="14" y="122"/>
                  </a:cubicBezTo>
                  <a:close/>
                  <a:moveTo>
                    <a:pt x="14" y="126"/>
                  </a:moveTo>
                  <a:cubicBezTo>
                    <a:pt x="14" y="127"/>
                    <a:pt x="14" y="128"/>
                    <a:pt x="14" y="129"/>
                  </a:cubicBezTo>
                  <a:cubicBezTo>
                    <a:pt x="15" y="129"/>
                    <a:pt x="16" y="129"/>
                    <a:pt x="17" y="129"/>
                  </a:cubicBezTo>
                  <a:cubicBezTo>
                    <a:pt x="17" y="128"/>
                    <a:pt x="17" y="127"/>
                    <a:pt x="17" y="126"/>
                  </a:cubicBezTo>
                  <a:cubicBezTo>
                    <a:pt x="16" y="126"/>
                    <a:pt x="15" y="126"/>
                    <a:pt x="14" y="126"/>
                  </a:cubicBezTo>
                  <a:close/>
                  <a:moveTo>
                    <a:pt x="14" y="131"/>
                  </a:moveTo>
                  <a:cubicBezTo>
                    <a:pt x="14" y="134"/>
                    <a:pt x="14" y="134"/>
                    <a:pt x="14" y="134"/>
                  </a:cubicBezTo>
                  <a:cubicBezTo>
                    <a:pt x="17" y="134"/>
                    <a:pt x="17" y="134"/>
                    <a:pt x="17" y="134"/>
                  </a:cubicBezTo>
                  <a:cubicBezTo>
                    <a:pt x="17" y="131"/>
                    <a:pt x="17" y="131"/>
                    <a:pt x="17" y="131"/>
                  </a:cubicBezTo>
                  <a:cubicBezTo>
                    <a:pt x="14" y="131"/>
                    <a:pt x="14" y="131"/>
                    <a:pt x="14" y="131"/>
                  </a:cubicBezTo>
                  <a:close/>
                  <a:moveTo>
                    <a:pt x="51" y="131"/>
                  </a:moveTo>
                  <a:cubicBezTo>
                    <a:pt x="51" y="134"/>
                    <a:pt x="51" y="134"/>
                    <a:pt x="51" y="134"/>
                  </a:cubicBezTo>
                  <a:cubicBezTo>
                    <a:pt x="54" y="134"/>
                    <a:pt x="54" y="134"/>
                    <a:pt x="54" y="134"/>
                  </a:cubicBezTo>
                  <a:cubicBezTo>
                    <a:pt x="54" y="131"/>
                    <a:pt x="54" y="131"/>
                    <a:pt x="54" y="131"/>
                  </a:cubicBezTo>
                  <a:cubicBezTo>
                    <a:pt x="51" y="131"/>
                    <a:pt x="51" y="131"/>
                    <a:pt x="51" y="131"/>
                  </a:cubicBezTo>
                  <a:close/>
                  <a:moveTo>
                    <a:pt x="40" y="131"/>
                  </a:moveTo>
                  <a:cubicBezTo>
                    <a:pt x="40" y="132"/>
                    <a:pt x="40" y="133"/>
                    <a:pt x="40" y="134"/>
                  </a:cubicBezTo>
                  <a:cubicBezTo>
                    <a:pt x="41" y="134"/>
                    <a:pt x="43" y="134"/>
                    <a:pt x="44" y="134"/>
                  </a:cubicBezTo>
                  <a:cubicBezTo>
                    <a:pt x="44" y="133"/>
                    <a:pt x="44" y="132"/>
                    <a:pt x="44" y="131"/>
                  </a:cubicBezTo>
                  <a:cubicBezTo>
                    <a:pt x="43" y="131"/>
                    <a:pt x="41" y="131"/>
                    <a:pt x="40" y="131"/>
                  </a:cubicBezTo>
                  <a:close/>
                  <a:moveTo>
                    <a:pt x="46" y="131"/>
                  </a:moveTo>
                  <a:cubicBezTo>
                    <a:pt x="46" y="132"/>
                    <a:pt x="46" y="133"/>
                    <a:pt x="46" y="134"/>
                  </a:cubicBezTo>
                  <a:cubicBezTo>
                    <a:pt x="47" y="134"/>
                    <a:pt x="48" y="134"/>
                    <a:pt x="49" y="134"/>
                  </a:cubicBezTo>
                  <a:cubicBezTo>
                    <a:pt x="49" y="133"/>
                    <a:pt x="49" y="132"/>
                    <a:pt x="49" y="131"/>
                  </a:cubicBezTo>
                  <a:cubicBezTo>
                    <a:pt x="48" y="131"/>
                    <a:pt x="47" y="131"/>
                    <a:pt x="46" y="131"/>
                  </a:cubicBezTo>
                  <a:close/>
                  <a:moveTo>
                    <a:pt x="51" y="126"/>
                  </a:moveTo>
                  <a:cubicBezTo>
                    <a:pt x="51" y="127"/>
                    <a:pt x="51" y="128"/>
                    <a:pt x="51" y="129"/>
                  </a:cubicBezTo>
                  <a:cubicBezTo>
                    <a:pt x="52" y="129"/>
                    <a:pt x="53" y="129"/>
                    <a:pt x="54" y="129"/>
                  </a:cubicBezTo>
                  <a:cubicBezTo>
                    <a:pt x="54" y="128"/>
                    <a:pt x="54" y="127"/>
                    <a:pt x="54" y="126"/>
                  </a:cubicBezTo>
                  <a:cubicBezTo>
                    <a:pt x="53" y="126"/>
                    <a:pt x="52" y="126"/>
                    <a:pt x="51" y="126"/>
                  </a:cubicBezTo>
                  <a:close/>
                  <a:moveTo>
                    <a:pt x="40" y="126"/>
                  </a:moveTo>
                  <a:cubicBezTo>
                    <a:pt x="40" y="127"/>
                    <a:pt x="40" y="128"/>
                    <a:pt x="40" y="129"/>
                  </a:cubicBezTo>
                  <a:cubicBezTo>
                    <a:pt x="41" y="129"/>
                    <a:pt x="43" y="129"/>
                    <a:pt x="44" y="129"/>
                  </a:cubicBezTo>
                  <a:cubicBezTo>
                    <a:pt x="44" y="128"/>
                    <a:pt x="44" y="127"/>
                    <a:pt x="44" y="126"/>
                  </a:cubicBezTo>
                  <a:cubicBezTo>
                    <a:pt x="43" y="126"/>
                    <a:pt x="41" y="126"/>
                    <a:pt x="40" y="126"/>
                  </a:cubicBezTo>
                  <a:close/>
                  <a:moveTo>
                    <a:pt x="46" y="126"/>
                  </a:moveTo>
                  <a:cubicBezTo>
                    <a:pt x="46" y="127"/>
                    <a:pt x="46" y="128"/>
                    <a:pt x="46" y="129"/>
                  </a:cubicBezTo>
                  <a:cubicBezTo>
                    <a:pt x="47" y="129"/>
                    <a:pt x="48" y="129"/>
                    <a:pt x="49" y="129"/>
                  </a:cubicBezTo>
                  <a:cubicBezTo>
                    <a:pt x="49" y="128"/>
                    <a:pt x="49" y="127"/>
                    <a:pt x="49" y="126"/>
                  </a:cubicBezTo>
                  <a:cubicBezTo>
                    <a:pt x="48" y="126"/>
                    <a:pt x="47" y="126"/>
                    <a:pt x="46" y="126"/>
                  </a:cubicBezTo>
                  <a:close/>
                  <a:moveTo>
                    <a:pt x="51" y="122"/>
                  </a:moveTo>
                  <a:cubicBezTo>
                    <a:pt x="51" y="123"/>
                    <a:pt x="51" y="123"/>
                    <a:pt x="51" y="124"/>
                  </a:cubicBezTo>
                  <a:cubicBezTo>
                    <a:pt x="52" y="124"/>
                    <a:pt x="53" y="124"/>
                    <a:pt x="54" y="124"/>
                  </a:cubicBezTo>
                  <a:cubicBezTo>
                    <a:pt x="54" y="123"/>
                    <a:pt x="54" y="123"/>
                    <a:pt x="54" y="122"/>
                  </a:cubicBezTo>
                  <a:cubicBezTo>
                    <a:pt x="53" y="122"/>
                    <a:pt x="52" y="122"/>
                    <a:pt x="51" y="122"/>
                  </a:cubicBezTo>
                  <a:close/>
                  <a:moveTo>
                    <a:pt x="19" y="122"/>
                  </a:moveTo>
                  <a:cubicBezTo>
                    <a:pt x="19" y="123"/>
                    <a:pt x="19" y="123"/>
                    <a:pt x="19" y="124"/>
                  </a:cubicBezTo>
                  <a:cubicBezTo>
                    <a:pt x="20" y="124"/>
                    <a:pt x="21" y="124"/>
                    <a:pt x="23" y="124"/>
                  </a:cubicBezTo>
                  <a:cubicBezTo>
                    <a:pt x="23" y="123"/>
                    <a:pt x="23" y="123"/>
                    <a:pt x="23" y="122"/>
                  </a:cubicBezTo>
                  <a:cubicBezTo>
                    <a:pt x="21" y="122"/>
                    <a:pt x="20" y="122"/>
                    <a:pt x="19" y="122"/>
                  </a:cubicBezTo>
                  <a:close/>
                  <a:moveTo>
                    <a:pt x="30" y="122"/>
                  </a:moveTo>
                  <a:cubicBezTo>
                    <a:pt x="30" y="123"/>
                    <a:pt x="30" y="123"/>
                    <a:pt x="30" y="124"/>
                  </a:cubicBezTo>
                  <a:cubicBezTo>
                    <a:pt x="31" y="124"/>
                    <a:pt x="32" y="124"/>
                    <a:pt x="33" y="124"/>
                  </a:cubicBezTo>
                  <a:cubicBezTo>
                    <a:pt x="33" y="123"/>
                    <a:pt x="33" y="123"/>
                    <a:pt x="33" y="122"/>
                  </a:cubicBezTo>
                  <a:cubicBezTo>
                    <a:pt x="32" y="122"/>
                    <a:pt x="31" y="122"/>
                    <a:pt x="30" y="122"/>
                  </a:cubicBezTo>
                  <a:close/>
                  <a:moveTo>
                    <a:pt x="35" y="122"/>
                  </a:moveTo>
                  <a:cubicBezTo>
                    <a:pt x="35" y="123"/>
                    <a:pt x="35" y="123"/>
                    <a:pt x="35" y="124"/>
                  </a:cubicBezTo>
                  <a:cubicBezTo>
                    <a:pt x="36" y="124"/>
                    <a:pt x="37" y="124"/>
                    <a:pt x="38" y="124"/>
                  </a:cubicBezTo>
                  <a:cubicBezTo>
                    <a:pt x="38" y="123"/>
                    <a:pt x="38" y="123"/>
                    <a:pt x="38" y="122"/>
                  </a:cubicBezTo>
                  <a:cubicBezTo>
                    <a:pt x="37" y="122"/>
                    <a:pt x="36" y="122"/>
                    <a:pt x="35" y="122"/>
                  </a:cubicBezTo>
                  <a:close/>
                  <a:moveTo>
                    <a:pt x="40" y="122"/>
                  </a:moveTo>
                  <a:cubicBezTo>
                    <a:pt x="40" y="123"/>
                    <a:pt x="40" y="123"/>
                    <a:pt x="40" y="124"/>
                  </a:cubicBezTo>
                  <a:cubicBezTo>
                    <a:pt x="41" y="124"/>
                    <a:pt x="43" y="124"/>
                    <a:pt x="44" y="124"/>
                  </a:cubicBezTo>
                  <a:cubicBezTo>
                    <a:pt x="44" y="123"/>
                    <a:pt x="44" y="123"/>
                    <a:pt x="44" y="122"/>
                  </a:cubicBezTo>
                  <a:cubicBezTo>
                    <a:pt x="43" y="122"/>
                    <a:pt x="41" y="122"/>
                    <a:pt x="40" y="122"/>
                  </a:cubicBezTo>
                  <a:close/>
                  <a:moveTo>
                    <a:pt x="51" y="117"/>
                  </a:moveTo>
                  <a:cubicBezTo>
                    <a:pt x="51" y="118"/>
                    <a:pt x="51" y="119"/>
                    <a:pt x="51" y="119"/>
                  </a:cubicBezTo>
                  <a:cubicBezTo>
                    <a:pt x="52" y="119"/>
                    <a:pt x="53" y="119"/>
                    <a:pt x="54" y="119"/>
                  </a:cubicBezTo>
                  <a:cubicBezTo>
                    <a:pt x="54" y="119"/>
                    <a:pt x="54" y="118"/>
                    <a:pt x="54" y="117"/>
                  </a:cubicBezTo>
                  <a:cubicBezTo>
                    <a:pt x="53" y="117"/>
                    <a:pt x="52" y="117"/>
                    <a:pt x="51" y="117"/>
                  </a:cubicBezTo>
                  <a:close/>
                  <a:moveTo>
                    <a:pt x="19" y="117"/>
                  </a:moveTo>
                  <a:cubicBezTo>
                    <a:pt x="19" y="118"/>
                    <a:pt x="19" y="119"/>
                    <a:pt x="19" y="119"/>
                  </a:cubicBezTo>
                  <a:cubicBezTo>
                    <a:pt x="20" y="119"/>
                    <a:pt x="21" y="119"/>
                    <a:pt x="23" y="119"/>
                  </a:cubicBezTo>
                  <a:cubicBezTo>
                    <a:pt x="23" y="119"/>
                    <a:pt x="23" y="118"/>
                    <a:pt x="23" y="117"/>
                  </a:cubicBezTo>
                  <a:cubicBezTo>
                    <a:pt x="21" y="117"/>
                    <a:pt x="20" y="117"/>
                    <a:pt x="19" y="117"/>
                  </a:cubicBezTo>
                  <a:close/>
                  <a:moveTo>
                    <a:pt x="24" y="117"/>
                  </a:moveTo>
                  <a:cubicBezTo>
                    <a:pt x="24" y="118"/>
                    <a:pt x="24" y="119"/>
                    <a:pt x="24" y="119"/>
                  </a:cubicBezTo>
                  <a:cubicBezTo>
                    <a:pt x="26" y="119"/>
                    <a:pt x="27" y="119"/>
                    <a:pt x="28" y="119"/>
                  </a:cubicBezTo>
                  <a:cubicBezTo>
                    <a:pt x="28" y="119"/>
                    <a:pt x="28" y="118"/>
                    <a:pt x="28" y="117"/>
                  </a:cubicBezTo>
                  <a:cubicBezTo>
                    <a:pt x="27" y="117"/>
                    <a:pt x="26" y="117"/>
                    <a:pt x="24" y="117"/>
                  </a:cubicBezTo>
                  <a:close/>
                  <a:moveTo>
                    <a:pt x="35" y="117"/>
                  </a:moveTo>
                  <a:cubicBezTo>
                    <a:pt x="35" y="118"/>
                    <a:pt x="35" y="119"/>
                    <a:pt x="35" y="119"/>
                  </a:cubicBezTo>
                  <a:cubicBezTo>
                    <a:pt x="36" y="119"/>
                    <a:pt x="37" y="119"/>
                    <a:pt x="38" y="119"/>
                  </a:cubicBezTo>
                  <a:cubicBezTo>
                    <a:pt x="38" y="119"/>
                    <a:pt x="38" y="118"/>
                    <a:pt x="38" y="117"/>
                  </a:cubicBezTo>
                  <a:cubicBezTo>
                    <a:pt x="37" y="117"/>
                    <a:pt x="36" y="117"/>
                    <a:pt x="35" y="117"/>
                  </a:cubicBezTo>
                  <a:close/>
                  <a:moveTo>
                    <a:pt x="40" y="117"/>
                  </a:moveTo>
                  <a:cubicBezTo>
                    <a:pt x="40" y="118"/>
                    <a:pt x="40" y="119"/>
                    <a:pt x="40" y="119"/>
                  </a:cubicBezTo>
                  <a:cubicBezTo>
                    <a:pt x="41" y="119"/>
                    <a:pt x="43" y="119"/>
                    <a:pt x="44" y="119"/>
                  </a:cubicBezTo>
                  <a:cubicBezTo>
                    <a:pt x="44" y="119"/>
                    <a:pt x="44" y="118"/>
                    <a:pt x="44" y="117"/>
                  </a:cubicBezTo>
                  <a:cubicBezTo>
                    <a:pt x="43" y="117"/>
                    <a:pt x="41" y="117"/>
                    <a:pt x="40" y="117"/>
                  </a:cubicBezTo>
                  <a:close/>
                  <a:moveTo>
                    <a:pt x="24" y="112"/>
                  </a:moveTo>
                  <a:cubicBezTo>
                    <a:pt x="24" y="113"/>
                    <a:pt x="24" y="114"/>
                    <a:pt x="24" y="115"/>
                  </a:cubicBezTo>
                  <a:cubicBezTo>
                    <a:pt x="26" y="115"/>
                    <a:pt x="27" y="115"/>
                    <a:pt x="28" y="115"/>
                  </a:cubicBezTo>
                  <a:cubicBezTo>
                    <a:pt x="28" y="114"/>
                    <a:pt x="28" y="113"/>
                    <a:pt x="28" y="112"/>
                  </a:cubicBezTo>
                  <a:cubicBezTo>
                    <a:pt x="27" y="112"/>
                    <a:pt x="26" y="112"/>
                    <a:pt x="24" y="112"/>
                  </a:cubicBezTo>
                  <a:close/>
                  <a:moveTo>
                    <a:pt x="30" y="112"/>
                  </a:moveTo>
                  <a:cubicBezTo>
                    <a:pt x="30" y="113"/>
                    <a:pt x="30" y="114"/>
                    <a:pt x="30" y="115"/>
                  </a:cubicBezTo>
                  <a:cubicBezTo>
                    <a:pt x="31" y="115"/>
                    <a:pt x="32" y="115"/>
                    <a:pt x="33" y="115"/>
                  </a:cubicBezTo>
                  <a:cubicBezTo>
                    <a:pt x="33" y="114"/>
                    <a:pt x="33" y="113"/>
                    <a:pt x="33" y="112"/>
                  </a:cubicBezTo>
                  <a:cubicBezTo>
                    <a:pt x="32" y="112"/>
                    <a:pt x="31" y="112"/>
                    <a:pt x="30" y="112"/>
                  </a:cubicBezTo>
                  <a:close/>
                  <a:moveTo>
                    <a:pt x="35" y="112"/>
                  </a:moveTo>
                  <a:cubicBezTo>
                    <a:pt x="35" y="113"/>
                    <a:pt x="35" y="114"/>
                    <a:pt x="35" y="115"/>
                  </a:cubicBezTo>
                  <a:cubicBezTo>
                    <a:pt x="36" y="115"/>
                    <a:pt x="37" y="115"/>
                    <a:pt x="38" y="115"/>
                  </a:cubicBezTo>
                  <a:cubicBezTo>
                    <a:pt x="38" y="114"/>
                    <a:pt x="38" y="113"/>
                    <a:pt x="38" y="112"/>
                  </a:cubicBezTo>
                  <a:cubicBezTo>
                    <a:pt x="37" y="112"/>
                    <a:pt x="36" y="112"/>
                    <a:pt x="35" y="112"/>
                  </a:cubicBezTo>
                  <a:close/>
                  <a:moveTo>
                    <a:pt x="40" y="112"/>
                  </a:moveTo>
                  <a:cubicBezTo>
                    <a:pt x="40" y="113"/>
                    <a:pt x="40" y="114"/>
                    <a:pt x="40" y="115"/>
                  </a:cubicBezTo>
                  <a:cubicBezTo>
                    <a:pt x="41" y="115"/>
                    <a:pt x="43" y="115"/>
                    <a:pt x="44" y="115"/>
                  </a:cubicBezTo>
                  <a:cubicBezTo>
                    <a:pt x="44" y="114"/>
                    <a:pt x="44" y="113"/>
                    <a:pt x="44" y="112"/>
                  </a:cubicBezTo>
                  <a:cubicBezTo>
                    <a:pt x="43" y="112"/>
                    <a:pt x="41" y="112"/>
                    <a:pt x="40" y="112"/>
                  </a:cubicBezTo>
                  <a:close/>
                  <a:moveTo>
                    <a:pt x="46" y="112"/>
                  </a:moveTo>
                  <a:cubicBezTo>
                    <a:pt x="46" y="113"/>
                    <a:pt x="46" y="114"/>
                    <a:pt x="46" y="115"/>
                  </a:cubicBezTo>
                  <a:cubicBezTo>
                    <a:pt x="47" y="115"/>
                    <a:pt x="48" y="115"/>
                    <a:pt x="49" y="115"/>
                  </a:cubicBezTo>
                  <a:cubicBezTo>
                    <a:pt x="49" y="114"/>
                    <a:pt x="49" y="113"/>
                    <a:pt x="49" y="112"/>
                  </a:cubicBezTo>
                  <a:cubicBezTo>
                    <a:pt x="48" y="112"/>
                    <a:pt x="47" y="112"/>
                    <a:pt x="46" y="112"/>
                  </a:cubicBezTo>
                  <a:close/>
                  <a:moveTo>
                    <a:pt x="24" y="108"/>
                  </a:moveTo>
                  <a:cubicBezTo>
                    <a:pt x="24" y="108"/>
                    <a:pt x="24" y="109"/>
                    <a:pt x="24" y="110"/>
                  </a:cubicBezTo>
                  <a:cubicBezTo>
                    <a:pt x="26" y="110"/>
                    <a:pt x="27" y="110"/>
                    <a:pt x="28" y="110"/>
                  </a:cubicBezTo>
                  <a:cubicBezTo>
                    <a:pt x="28" y="109"/>
                    <a:pt x="28" y="108"/>
                    <a:pt x="28" y="108"/>
                  </a:cubicBezTo>
                  <a:cubicBezTo>
                    <a:pt x="27" y="108"/>
                    <a:pt x="26" y="108"/>
                    <a:pt x="24" y="108"/>
                  </a:cubicBezTo>
                  <a:close/>
                  <a:moveTo>
                    <a:pt x="30" y="108"/>
                  </a:moveTo>
                  <a:cubicBezTo>
                    <a:pt x="30" y="108"/>
                    <a:pt x="30" y="109"/>
                    <a:pt x="30" y="110"/>
                  </a:cubicBezTo>
                  <a:cubicBezTo>
                    <a:pt x="31" y="110"/>
                    <a:pt x="32" y="110"/>
                    <a:pt x="33" y="110"/>
                  </a:cubicBezTo>
                  <a:cubicBezTo>
                    <a:pt x="33" y="109"/>
                    <a:pt x="33" y="108"/>
                    <a:pt x="33" y="108"/>
                  </a:cubicBezTo>
                  <a:cubicBezTo>
                    <a:pt x="32" y="108"/>
                    <a:pt x="31" y="108"/>
                    <a:pt x="30" y="108"/>
                  </a:cubicBezTo>
                  <a:close/>
                  <a:moveTo>
                    <a:pt x="40" y="108"/>
                  </a:moveTo>
                  <a:cubicBezTo>
                    <a:pt x="40" y="108"/>
                    <a:pt x="40" y="109"/>
                    <a:pt x="40" y="110"/>
                  </a:cubicBezTo>
                  <a:cubicBezTo>
                    <a:pt x="41" y="110"/>
                    <a:pt x="43" y="110"/>
                    <a:pt x="44" y="110"/>
                  </a:cubicBezTo>
                  <a:cubicBezTo>
                    <a:pt x="44" y="109"/>
                    <a:pt x="44" y="108"/>
                    <a:pt x="44" y="108"/>
                  </a:cubicBezTo>
                  <a:cubicBezTo>
                    <a:pt x="43" y="108"/>
                    <a:pt x="41" y="108"/>
                    <a:pt x="40" y="108"/>
                  </a:cubicBezTo>
                  <a:close/>
                  <a:moveTo>
                    <a:pt x="46" y="108"/>
                  </a:moveTo>
                  <a:cubicBezTo>
                    <a:pt x="46" y="108"/>
                    <a:pt x="46" y="109"/>
                    <a:pt x="46" y="110"/>
                  </a:cubicBezTo>
                  <a:cubicBezTo>
                    <a:pt x="47" y="110"/>
                    <a:pt x="48" y="110"/>
                    <a:pt x="49" y="110"/>
                  </a:cubicBezTo>
                  <a:cubicBezTo>
                    <a:pt x="49" y="109"/>
                    <a:pt x="49" y="108"/>
                    <a:pt x="49" y="108"/>
                  </a:cubicBezTo>
                  <a:cubicBezTo>
                    <a:pt x="48" y="108"/>
                    <a:pt x="47" y="108"/>
                    <a:pt x="46" y="108"/>
                  </a:cubicBezTo>
                  <a:close/>
                  <a:moveTo>
                    <a:pt x="51" y="103"/>
                  </a:moveTo>
                  <a:cubicBezTo>
                    <a:pt x="51" y="104"/>
                    <a:pt x="51" y="104"/>
                    <a:pt x="51" y="105"/>
                  </a:cubicBezTo>
                  <a:cubicBezTo>
                    <a:pt x="52" y="105"/>
                    <a:pt x="53" y="105"/>
                    <a:pt x="54" y="105"/>
                  </a:cubicBezTo>
                  <a:cubicBezTo>
                    <a:pt x="54" y="104"/>
                    <a:pt x="54" y="104"/>
                    <a:pt x="54" y="103"/>
                  </a:cubicBezTo>
                  <a:cubicBezTo>
                    <a:pt x="53" y="103"/>
                    <a:pt x="52" y="103"/>
                    <a:pt x="51" y="103"/>
                  </a:cubicBezTo>
                  <a:close/>
                  <a:moveTo>
                    <a:pt x="19" y="103"/>
                  </a:moveTo>
                  <a:cubicBezTo>
                    <a:pt x="19" y="104"/>
                    <a:pt x="19" y="104"/>
                    <a:pt x="19" y="105"/>
                  </a:cubicBezTo>
                  <a:cubicBezTo>
                    <a:pt x="20" y="105"/>
                    <a:pt x="21" y="105"/>
                    <a:pt x="23" y="105"/>
                  </a:cubicBezTo>
                  <a:cubicBezTo>
                    <a:pt x="23" y="104"/>
                    <a:pt x="23" y="104"/>
                    <a:pt x="23" y="103"/>
                  </a:cubicBezTo>
                  <a:cubicBezTo>
                    <a:pt x="21" y="103"/>
                    <a:pt x="20" y="103"/>
                    <a:pt x="19" y="103"/>
                  </a:cubicBezTo>
                  <a:close/>
                  <a:moveTo>
                    <a:pt x="30" y="103"/>
                  </a:moveTo>
                  <a:cubicBezTo>
                    <a:pt x="30" y="104"/>
                    <a:pt x="30" y="104"/>
                    <a:pt x="30" y="105"/>
                  </a:cubicBezTo>
                  <a:cubicBezTo>
                    <a:pt x="31" y="105"/>
                    <a:pt x="32" y="105"/>
                    <a:pt x="33" y="105"/>
                  </a:cubicBezTo>
                  <a:cubicBezTo>
                    <a:pt x="33" y="104"/>
                    <a:pt x="33" y="104"/>
                    <a:pt x="33" y="103"/>
                  </a:cubicBezTo>
                  <a:cubicBezTo>
                    <a:pt x="32" y="103"/>
                    <a:pt x="31" y="103"/>
                    <a:pt x="30" y="103"/>
                  </a:cubicBezTo>
                  <a:close/>
                  <a:moveTo>
                    <a:pt x="35" y="103"/>
                  </a:moveTo>
                  <a:cubicBezTo>
                    <a:pt x="35" y="104"/>
                    <a:pt x="35" y="104"/>
                    <a:pt x="35" y="105"/>
                  </a:cubicBezTo>
                  <a:cubicBezTo>
                    <a:pt x="36" y="105"/>
                    <a:pt x="37" y="105"/>
                    <a:pt x="38" y="105"/>
                  </a:cubicBezTo>
                  <a:cubicBezTo>
                    <a:pt x="38" y="104"/>
                    <a:pt x="38" y="104"/>
                    <a:pt x="38" y="103"/>
                  </a:cubicBezTo>
                  <a:cubicBezTo>
                    <a:pt x="37" y="103"/>
                    <a:pt x="36" y="103"/>
                    <a:pt x="35" y="103"/>
                  </a:cubicBezTo>
                  <a:close/>
                  <a:moveTo>
                    <a:pt x="46" y="103"/>
                  </a:moveTo>
                  <a:cubicBezTo>
                    <a:pt x="46" y="104"/>
                    <a:pt x="46" y="104"/>
                    <a:pt x="46" y="105"/>
                  </a:cubicBezTo>
                  <a:cubicBezTo>
                    <a:pt x="47" y="105"/>
                    <a:pt x="48" y="105"/>
                    <a:pt x="49" y="105"/>
                  </a:cubicBezTo>
                  <a:cubicBezTo>
                    <a:pt x="49" y="104"/>
                    <a:pt x="49" y="104"/>
                    <a:pt x="49" y="103"/>
                  </a:cubicBezTo>
                  <a:cubicBezTo>
                    <a:pt x="48" y="103"/>
                    <a:pt x="47" y="103"/>
                    <a:pt x="46" y="103"/>
                  </a:cubicBezTo>
                  <a:close/>
                  <a:moveTo>
                    <a:pt x="19" y="98"/>
                  </a:moveTo>
                  <a:cubicBezTo>
                    <a:pt x="19" y="99"/>
                    <a:pt x="19" y="100"/>
                    <a:pt x="19" y="101"/>
                  </a:cubicBezTo>
                  <a:cubicBezTo>
                    <a:pt x="20" y="101"/>
                    <a:pt x="21" y="101"/>
                    <a:pt x="23" y="101"/>
                  </a:cubicBezTo>
                  <a:cubicBezTo>
                    <a:pt x="23" y="100"/>
                    <a:pt x="23" y="99"/>
                    <a:pt x="23" y="98"/>
                  </a:cubicBezTo>
                  <a:cubicBezTo>
                    <a:pt x="21" y="98"/>
                    <a:pt x="20" y="98"/>
                    <a:pt x="19" y="98"/>
                  </a:cubicBezTo>
                  <a:close/>
                  <a:moveTo>
                    <a:pt x="40" y="98"/>
                  </a:moveTo>
                  <a:cubicBezTo>
                    <a:pt x="40" y="99"/>
                    <a:pt x="40" y="100"/>
                    <a:pt x="40" y="101"/>
                  </a:cubicBezTo>
                  <a:cubicBezTo>
                    <a:pt x="41" y="101"/>
                    <a:pt x="43" y="101"/>
                    <a:pt x="44" y="101"/>
                  </a:cubicBezTo>
                  <a:cubicBezTo>
                    <a:pt x="44" y="100"/>
                    <a:pt x="44" y="99"/>
                    <a:pt x="44" y="98"/>
                  </a:cubicBezTo>
                  <a:cubicBezTo>
                    <a:pt x="43" y="98"/>
                    <a:pt x="41" y="98"/>
                    <a:pt x="40" y="98"/>
                  </a:cubicBezTo>
                  <a:close/>
                  <a:moveTo>
                    <a:pt x="46" y="98"/>
                  </a:moveTo>
                  <a:cubicBezTo>
                    <a:pt x="46" y="99"/>
                    <a:pt x="46" y="100"/>
                    <a:pt x="46" y="101"/>
                  </a:cubicBezTo>
                  <a:cubicBezTo>
                    <a:pt x="47" y="101"/>
                    <a:pt x="48" y="101"/>
                    <a:pt x="49" y="101"/>
                  </a:cubicBezTo>
                  <a:cubicBezTo>
                    <a:pt x="49" y="100"/>
                    <a:pt x="49" y="99"/>
                    <a:pt x="49" y="98"/>
                  </a:cubicBezTo>
                  <a:cubicBezTo>
                    <a:pt x="48" y="98"/>
                    <a:pt x="47" y="98"/>
                    <a:pt x="46" y="98"/>
                  </a:cubicBezTo>
                  <a:close/>
                  <a:moveTo>
                    <a:pt x="40" y="93"/>
                  </a:moveTo>
                  <a:cubicBezTo>
                    <a:pt x="40" y="94"/>
                    <a:pt x="40" y="95"/>
                    <a:pt x="40" y="96"/>
                  </a:cubicBezTo>
                  <a:cubicBezTo>
                    <a:pt x="41" y="96"/>
                    <a:pt x="43" y="96"/>
                    <a:pt x="44" y="96"/>
                  </a:cubicBezTo>
                  <a:cubicBezTo>
                    <a:pt x="44" y="95"/>
                    <a:pt x="44" y="94"/>
                    <a:pt x="44" y="93"/>
                  </a:cubicBezTo>
                  <a:cubicBezTo>
                    <a:pt x="43" y="93"/>
                    <a:pt x="41" y="93"/>
                    <a:pt x="40" y="93"/>
                  </a:cubicBezTo>
                  <a:close/>
                  <a:moveTo>
                    <a:pt x="51" y="89"/>
                  </a:moveTo>
                  <a:cubicBezTo>
                    <a:pt x="51" y="89"/>
                    <a:pt x="51" y="90"/>
                    <a:pt x="51" y="91"/>
                  </a:cubicBezTo>
                  <a:cubicBezTo>
                    <a:pt x="52" y="91"/>
                    <a:pt x="53" y="91"/>
                    <a:pt x="54" y="91"/>
                  </a:cubicBezTo>
                  <a:cubicBezTo>
                    <a:pt x="54" y="90"/>
                    <a:pt x="54" y="89"/>
                    <a:pt x="54" y="89"/>
                  </a:cubicBezTo>
                  <a:cubicBezTo>
                    <a:pt x="53" y="89"/>
                    <a:pt x="52" y="89"/>
                    <a:pt x="51" y="89"/>
                  </a:cubicBezTo>
                  <a:close/>
                  <a:moveTo>
                    <a:pt x="40" y="89"/>
                  </a:moveTo>
                  <a:cubicBezTo>
                    <a:pt x="40" y="89"/>
                    <a:pt x="40" y="90"/>
                    <a:pt x="40" y="91"/>
                  </a:cubicBezTo>
                  <a:cubicBezTo>
                    <a:pt x="41" y="91"/>
                    <a:pt x="43" y="91"/>
                    <a:pt x="44" y="91"/>
                  </a:cubicBezTo>
                  <a:cubicBezTo>
                    <a:pt x="44" y="90"/>
                    <a:pt x="44" y="89"/>
                    <a:pt x="44" y="89"/>
                  </a:cubicBezTo>
                  <a:cubicBezTo>
                    <a:pt x="43" y="89"/>
                    <a:pt x="41" y="89"/>
                    <a:pt x="40" y="89"/>
                  </a:cubicBezTo>
                  <a:close/>
                  <a:moveTo>
                    <a:pt x="51" y="84"/>
                  </a:moveTo>
                  <a:cubicBezTo>
                    <a:pt x="51" y="85"/>
                    <a:pt x="51" y="86"/>
                    <a:pt x="51" y="86"/>
                  </a:cubicBezTo>
                  <a:cubicBezTo>
                    <a:pt x="52" y="86"/>
                    <a:pt x="53" y="86"/>
                    <a:pt x="54" y="86"/>
                  </a:cubicBezTo>
                  <a:cubicBezTo>
                    <a:pt x="54" y="86"/>
                    <a:pt x="54" y="85"/>
                    <a:pt x="54" y="84"/>
                  </a:cubicBezTo>
                  <a:cubicBezTo>
                    <a:pt x="53" y="84"/>
                    <a:pt x="52" y="84"/>
                    <a:pt x="51" y="84"/>
                  </a:cubicBezTo>
                  <a:close/>
                  <a:moveTo>
                    <a:pt x="19" y="84"/>
                  </a:moveTo>
                  <a:cubicBezTo>
                    <a:pt x="19" y="85"/>
                    <a:pt x="19" y="86"/>
                    <a:pt x="19" y="86"/>
                  </a:cubicBezTo>
                  <a:cubicBezTo>
                    <a:pt x="20" y="86"/>
                    <a:pt x="21" y="86"/>
                    <a:pt x="23" y="86"/>
                  </a:cubicBezTo>
                  <a:cubicBezTo>
                    <a:pt x="23" y="86"/>
                    <a:pt x="23" y="85"/>
                    <a:pt x="23" y="84"/>
                  </a:cubicBezTo>
                  <a:cubicBezTo>
                    <a:pt x="21" y="84"/>
                    <a:pt x="20" y="84"/>
                    <a:pt x="19" y="84"/>
                  </a:cubicBezTo>
                  <a:close/>
                  <a:moveTo>
                    <a:pt x="24" y="84"/>
                  </a:moveTo>
                  <a:cubicBezTo>
                    <a:pt x="24" y="85"/>
                    <a:pt x="24" y="86"/>
                    <a:pt x="24" y="86"/>
                  </a:cubicBezTo>
                  <a:cubicBezTo>
                    <a:pt x="26" y="86"/>
                    <a:pt x="27" y="86"/>
                    <a:pt x="28" y="86"/>
                  </a:cubicBezTo>
                  <a:cubicBezTo>
                    <a:pt x="28" y="86"/>
                    <a:pt x="28" y="85"/>
                    <a:pt x="28" y="84"/>
                  </a:cubicBezTo>
                  <a:cubicBezTo>
                    <a:pt x="27" y="84"/>
                    <a:pt x="26" y="84"/>
                    <a:pt x="24" y="84"/>
                  </a:cubicBezTo>
                  <a:close/>
                  <a:moveTo>
                    <a:pt x="30" y="84"/>
                  </a:moveTo>
                  <a:cubicBezTo>
                    <a:pt x="30" y="85"/>
                    <a:pt x="30" y="86"/>
                    <a:pt x="30" y="86"/>
                  </a:cubicBezTo>
                  <a:cubicBezTo>
                    <a:pt x="31" y="86"/>
                    <a:pt x="32" y="86"/>
                    <a:pt x="33" y="86"/>
                  </a:cubicBezTo>
                  <a:cubicBezTo>
                    <a:pt x="33" y="86"/>
                    <a:pt x="33" y="85"/>
                    <a:pt x="33" y="84"/>
                  </a:cubicBezTo>
                  <a:cubicBezTo>
                    <a:pt x="32" y="84"/>
                    <a:pt x="31" y="84"/>
                    <a:pt x="30" y="84"/>
                  </a:cubicBezTo>
                  <a:close/>
                  <a:moveTo>
                    <a:pt x="40" y="84"/>
                  </a:moveTo>
                  <a:cubicBezTo>
                    <a:pt x="40" y="85"/>
                    <a:pt x="40" y="86"/>
                    <a:pt x="40" y="86"/>
                  </a:cubicBezTo>
                  <a:cubicBezTo>
                    <a:pt x="41" y="86"/>
                    <a:pt x="43" y="86"/>
                    <a:pt x="44" y="86"/>
                  </a:cubicBezTo>
                  <a:cubicBezTo>
                    <a:pt x="44" y="86"/>
                    <a:pt x="44" y="85"/>
                    <a:pt x="44" y="84"/>
                  </a:cubicBezTo>
                  <a:cubicBezTo>
                    <a:pt x="43" y="84"/>
                    <a:pt x="41" y="84"/>
                    <a:pt x="40" y="84"/>
                  </a:cubicBezTo>
                  <a:close/>
                  <a:moveTo>
                    <a:pt x="46" y="84"/>
                  </a:moveTo>
                  <a:cubicBezTo>
                    <a:pt x="46" y="85"/>
                    <a:pt x="46" y="86"/>
                    <a:pt x="46" y="86"/>
                  </a:cubicBezTo>
                  <a:cubicBezTo>
                    <a:pt x="47" y="86"/>
                    <a:pt x="48" y="86"/>
                    <a:pt x="49" y="86"/>
                  </a:cubicBezTo>
                  <a:cubicBezTo>
                    <a:pt x="49" y="86"/>
                    <a:pt x="49" y="85"/>
                    <a:pt x="49" y="84"/>
                  </a:cubicBezTo>
                  <a:cubicBezTo>
                    <a:pt x="48" y="84"/>
                    <a:pt x="47" y="84"/>
                    <a:pt x="46" y="84"/>
                  </a:cubicBezTo>
                  <a:close/>
                  <a:moveTo>
                    <a:pt x="51" y="79"/>
                  </a:moveTo>
                  <a:cubicBezTo>
                    <a:pt x="51" y="80"/>
                    <a:pt x="51" y="81"/>
                    <a:pt x="51" y="82"/>
                  </a:cubicBezTo>
                  <a:cubicBezTo>
                    <a:pt x="52" y="82"/>
                    <a:pt x="53" y="82"/>
                    <a:pt x="54" y="82"/>
                  </a:cubicBezTo>
                  <a:cubicBezTo>
                    <a:pt x="54" y="81"/>
                    <a:pt x="54" y="80"/>
                    <a:pt x="54" y="79"/>
                  </a:cubicBezTo>
                  <a:cubicBezTo>
                    <a:pt x="53" y="79"/>
                    <a:pt x="52" y="79"/>
                    <a:pt x="51" y="79"/>
                  </a:cubicBezTo>
                  <a:close/>
                  <a:moveTo>
                    <a:pt x="19" y="79"/>
                  </a:moveTo>
                  <a:cubicBezTo>
                    <a:pt x="19" y="80"/>
                    <a:pt x="19" y="81"/>
                    <a:pt x="19" y="82"/>
                  </a:cubicBezTo>
                  <a:cubicBezTo>
                    <a:pt x="20" y="82"/>
                    <a:pt x="21" y="82"/>
                    <a:pt x="23" y="82"/>
                  </a:cubicBezTo>
                  <a:cubicBezTo>
                    <a:pt x="23" y="81"/>
                    <a:pt x="23" y="80"/>
                    <a:pt x="23" y="79"/>
                  </a:cubicBezTo>
                  <a:cubicBezTo>
                    <a:pt x="21" y="79"/>
                    <a:pt x="20" y="79"/>
                    <a:pt x="19" y="79"/>
                  </a:cubicBezTo>
                  <a:close/>
                  <a:moveTo>
                    <a:pt x="24" y="79"/>
                  </a:moveTo>
                  <a:cubicBezTo>
                    <a:pt x="24" y="80"/>
                    <a:pt x="24" y="81"/>
                    <a:pt x="24" y="82"/>
                  </a:cubicBezTo>
                  <a:cubicBezTo>
                    <a:pt x="26" y="82"/>
                    <a:pt x="27" y="82"/>
                    <a:pt x="28" y="82"/>
                  </a:cubicBezTo>
                  <a:cubicBezTo>
                    <a:pt x="28" y="81"/>
                    <a:pt x="28" y="80"/>
                    <a:pt x="28" y="79"/>
                  </a:cubicBezTo>
                  <a:cubicBezTo>
                    <a:pt x="27" y="79"/>
                    <a:pt x="26" y="79"/>
                    <a:pt x="24" y="79"/>
                  </a:cubicBezTo>
                  <a:close/>
                  <a:moveTo>
                    <a:pt x="30" y="79"/>
                  </a:moveTo>
                  <a:cubicBezTo>
                    <a:pt x="30" y="80"/>
                    <a:pt x="30" y="81"/>
                    <a:pt x="30" y="82"/>
                  </a:cubicBezTo>
                  <a:cubicBezTo>
                    <a:pt x="31" y="82"/>
                    <a:pt x="32" y="82"/>
                    <a:pt x="33" y="82"/>
                  </a:cubicBezTo>
                  <a:cubicBezTo>
                    <a:pt x="33" y="81"/>
                    <a:pt x="33" y="80"/>
                    <a:pt x="33" y="79"/>
                  </a:cubicBezTo>
                  <a:cubicBezTo>
                    <a:pt x="32" y="79"/>
                    <a:pt x="31" y="79"/>
                    <a:pt x="30" y="79"/>
                  </a:cubicBezTo>
                  <a:close/>
                  <a:moveTo>
                    <a:pt x="35" y="79"/>
                  </a:moveTo>
                  <a:cubicBezTo>
                    <a:pt x="35" y="80"/>
                    <a:pt x="35" y="81"/>
                    <a:pt x="35" y="82"/>
                  </a:cubicBezTo>
                  <a:cubicBezTo>
                    <a:pt x="36" y="82"/>
                    <a:pt x="37" y="82"/>
                    <a:pt x="38" y="82"/>
                  </a:cubicBezTo>
                  <a:cubicBezTo>
                    <a:pt x="38" y="81"/>
                    <a:pt x="38" y="80"/>
                    <a:pt x="38" y="79"/>
                  </a:cubicBezTo>
                  <a:cubicBezTo>
                    <a:pt x="37" y="79"/>
                    <a:pt x="36" y="79"/>
                    <a:pt x="35" y="79"/>
                  </a:cubicBezTo>
                  <a:close/>
                  <a:moveTo>
                    <a:pt x="40" y="79"/>
                  </a:moveTo>
                  <a:cubicBezTo>
                    <a:pt x="40" y="80"/>
                    <a:pt x="40" y="81"/>
                    <a:pt x="40" y="82"/>
                  </a:cubicBezTo>
                  <a:cubicBezTo>
                    <a:pt x="41" y="82"/>
                    <a:pt x="43" y="82"/>
                    <a:pt x="44" y="82"/>
                  </a:cubicBezTo>
                  <a:cubicBezTo>
                    <a:pt x="44" y="81"/>
                    <a:pt x="44" y="80"/>
                    <a:pt x="44" y="79"/>
                  </a:cubicBezTo>
                  <a:cubicBezTo>
                    <a:pt x="43" y="79"/>
                    <a:pt x="41" y="79"/>
                    <a:pt x="40" y="79"/>
                  </a:cubicBezTo>
                  <a:close/>
                  <a:moveTo>
                    <a:pt x="51" y="75"/>
                  </a:moveTo>
                  <a:cubicBezTo>
                    <a:pt x="51" y="75"/>
                    <a:pt x="51" y="76"/>
                    <a:pt x="51" y="77"/>
                  </a:cubicBezTo>
                  <a:cubicBezTo>
                    <a:pt x="52" y="77"/>
                    <a:pt x="53" y="77"/>
                    <a:pt x="54" y="77"/>
                  </a:cubicBezTo>
                  <a:cubicBezTo>
                    <a:pt x="54" y="76"/>
                    <a:pt x="54" y="75"/>
                    <a:pt x="54" y="75"/>
                  </a:cubicBezTo>
                  <a:cubicBezTo>
                    <a:pt x="53" y="75"/>
                    <a:pt x="52" y="75"/>
                    <a:pt x="51" y="75"/>
                  </a:cubicBezTo>
                  <a:close/>
                  <a:moveTo>
                    <a:pt x="24" y="75"/>
                  </a:moveTo>
                  <a:cubicBezTo>
                    <a:pt x="24" y="75"/>
                    <a:pt x="24" y="76"/>
                    <a:pt x="24" y="77"/>
                  </a:cubicBezTo>
                  <a:cubicBezTo>
                    <a:pt x="26" y="77"/>
                    <a:pt x="27" y="77"/>
                    <a:pt x="28" y="77"/>
                  </a:cubicBezTo>
                  <a:cubicBezTo>
                    <a:pt x="28" y="76"/>
                    <a:pt x="28" y="75"/>
                    <a:pt x="28" y="75"/>
                  </a:cubicBezTo>
                  <a:cubicBezTo>
                    <a:pt x="27" y="75"/>
                    <a:pt x="26" y="75"/>
                    <a:pt x="24" y="75"/>
                  </a:cubicBezTo>
                  <a:close/>
                  <a:moveTo>
                    <a:pt x="30" y="75"/>
                  </a:moveTo>
                  <a:cubicBezTo>
                    <a:pt x="30" y="75"/>
                    <a:pt x="30" y="76"/>
                    <a:pt x="30" y="77"/>
                  </a:cubicBezTo>
                  <a:cubicBezTo>
                    <a:pt x="31" y="77"/>
                    <a:pt x="32" y="77"/>
                    <a:pt x="33" y="77"/>
                  </a:cubicBezTo>
                  <a:cubicBezTo>
                    <a:pt x="33" y="76"/>
                    <a:pt x="33" y="75"/>
                    <a:pt x="33" y="75"/>
                  </a:cubicBezTo>
                  <a:cubicBezTo>
                    <a:pt x="32" y="75"/>
                    <a:pt x="31" y="75"/>
                    <a:pt x="30" y="75"/>
                  </a:cubicBezTo>
                  <a:close/>
                  <a:moveTo>
                    <a:pt x="35" y="75"/>
                  </a:moveTo>
                  <a:cubicBezTo>
                    <a:pt x="35" y="75"/>
                    <a:pt x="35" y="76"/>
                    <a:pt x="35" y="77"/>
                  </a:cubicBezTo>
                  <a:cubicBezTo>
                    <a:pt x="36" y="77"/>
                    <a:pt x="37" y="77"/>
                    <a:pt x="38" y="77"/>
                  </a:cubicBezTo>
                  <a:cubicBezTo>
                    <a:pt x="38" y="76"/>
                    <a:pt x="38" y="75"/>
                    <a:pt x="38" y="75"/>
                  </a:cubicBezTo>
                  <a:cubicBezTo>
                    <a:pt x="37" y="75"/>
                    <a:pt x="36" y="75"/>
                    <a:pt x="35" y="75"/>
                  </a:cubicBezTo>
                  <a:close/>
                  <a:moveTo>
                    <a:pt x="40" y="75"/>
                  </a:moveTo>
                  <a:cubicBezTo>
                    <a:pt x="40" y="75"/>
                    <a:pt x="40" y="76"/>
                    <a:pt x="40" y="77"/>
                  </a:cubicBezTo>
                  <a:cubicBezTo>
                    <a:pt x="41" y="77"/>
                    <a:pt x="43" y="77"/>
                    <a:pt x="44" y="77"/>
                  </a:cubicBezTo>
                  <a:cubicBezTo>
                    <a:pt x="44" y="76"/>
                    <a:pt x="44" y="75"/>
                    <a:pt x="44" y="75"/>
                  </a:cubicBezTo>
                  <a:cubicBezTo>
                    <a:pt x="43" y="75"/>
                    <a:pt x="41" y="75"/>
                    <a:pt x="40" y="75"/>
                  </a:cubicBezTo>
                  <a:close/>
                  <a:moveTo>
                    <a:pt x="51" y="70"/>
                  </a:moveTo>
                  <a:cubicBezTo>
                    <a:pt x="51" y="71"/>
                    <a:pt x="51" y="71"/>
                    <a:pt x="51" y="72"/>
                  </a:cubicBezTo>
                  <a:cubicBezTo>
                    <a:pt x="52" y="72"/>
                    <a:pt x="53" y="72"/>
                    <a:pt x="54" y="72"/>
                  </a:cubicBezTo>
                  <a:cubicBezTo>
                    <a:pt x="54" y="71"/>
                    <a:pt x="54" y="71"/>
                    <a:pt x="54" y="70"/>
                  </a:cubicBezTo>
                  <a:cubicBezTo>
                    <a:pt x="53" y="70"/>
                    <a:pt x="52" y="70"/>
                    <a:pt x="51" y="70"/>
                  </a:cubicBezTo>
                  <a:close/>
                  <a:moveTo>
                    <a:pt x="24" y="70"/>
                  </a:moveTo>
                  <a:cubicBezTo>
                    <a:pt x="24" y="71"/>
                    <a:pt x="24" y="71"/>
                    <a:pt x="24" y="72"/>
                  </a:cubicBezTo>
                  <a:cubicBezTo>
                    <a:pt x="26" y="72"/>
                    <a:pt x="27" y="72"/>
                    <a:pt x="28" y="72"/>
                  </a:cubicBezTo>
                  <a:cubicBezTo>
                    <a:pt x="28" y="71"/>
                    <a:pt x="28" y="71"/>
                    <a:pt x="28" y="70"/>
                  </a:cubicBezTo>
                  <a:cubicBezTo>
                    <a:pt x="27" y="70"/>
                    <a:pt x="26" y="70"/>
                    <a:pt x="24" y="70"/>
                  </a:cubicBezTo>
                  <a:close/>
                  <a:moveTo>
                    <a:pt x="46" y="70"/>
                  </a:moveTo>
                  <a:cubicBezTo>
                    <a:pt x="46" y="71"/>
                    <a:pt x="46" y="71"/>
                    <a:pt x="46" y="72"/>
                  </a:cubicBezTo>
                  <a:cubicBezTo>
                    <a:pt x="47" y="72"/>
                    <a:pt x="48" y="72"/>
                    <a:pt x="49" y="72"/>
                  </a:cubicBezTo>
                  <a:cubicBezTo>
                    <a:pt x="49" y="71"/>
                    <a:pt x="49" y="71"/>
                    <a:pt x="49" y="70"/>
                  </a:cubicBezTo>
                  <a:cubicBezTo>
                    <a:pt x="48" y="70"/>
                    <a:pt x="47" y="70"/>
                    <a:pt x="46" y="70"/>
                  </a:cubicBezTo>
                  <a:close/>
                  <a:moveTo>
                    <a:pt x="51" y="65"/>
                  </a:moveTo>
                  <a:cubicBezTo>
                    <a:pt x="51" y="66"/>
                    <a:pt x="51" y="67"/>
                    <a:pt x="51" y="68"/>
                  </a:cubicBezTo>
                  <a:cubicBezTo>
                    <a:pt x="52" y="68"/>
                    <a:pt x="53" y="68"/>
                    <a:pt x="54" y="68"/>
                  </a:cubicBezTo>
                  <a:cubicBezTo>
                    <a:pt x="54" y="67"/>
                    <a:pt x="54" y="66"/>
                    <a:pt x="54" y="65"/>
                  </a:cubicBezTo>
                  <a:cubicBezTo>
                    <a:pt x="53" y="65"/>
                    <a:pt x="52" y="65"/>
                    <a:pt x="51" y="65"/>
                  </a:cubicBezTo>
                  <a:close/>
                  <a:moveTo>
                    <a:pt x="30" y="65"/>
                  </a:moveTo>
                  <a:cubicBezTo>
                    <a:pt x="30" y="66"/>
                    <a:pt x="30" y="67"/>
                    <a:pt x="30" y="68"/>
                  </a:cubicBezTo>
                  <a:cubicBezTo>
                    <a:pt x="31" y="68"/>
                    <a:pt x="32" y="68"/>
                    <a:pt x="33" y="68"/>
                  </a:cubicBezTo>
                  <a:cubicBezTo>
                    <a:pt x="33" y="67"/>
                    <a:pt x="33" y="66"/>
                    <a:pt x="33" y="65"/>
                  </a:cubicBezTo>
                  <a:cubicBezTo>
                    <a:pt x="32" y="65"/>
                    <a:pt x="31" y="65"/>
                    <a:pt x="30" y="65"/>
                  </a:cubicBezTo>
                  <a:close/>
                  <a:moveTo>
                    <a:pt x="35" y="65"/>
                  </a:moveTo>
                  <a:cubicBezTo>
                    <a:pt x="35" y="66"/>
                    <a:pt x="35" y="67"/>
                    <a:pt x="35" y="68"/>
                  </a:cubicBezTo>
                  <a:cubicBezTo>
                    <a:pt x="36" y="68"/>
                    <a:pt x="37" y="68"/>
                    <a:pt x="38" y="68"/>
                  </a:cubicBezTo>
                  <a:cubicBezTo>
                    <a:pt x="38" y="67"/>
                    <a:pt x="38" y="66"/>
                    <a:pt x="38" y="65"/>
                  </a:cubicBezTo>
                  <a:cubicBezTo>
                    <a:pt x="37" y="65"/>
                    <a:pt x="36" y="65"/>
                    <a:pt x="35" y="65"/>
                  </a:cubicBezTo>
                  <a:close/>
                  <a:moveTo>
                    <a:pt x="40" y="65"/>
                  </a:moveTo>
                  <a:cubicBezTo>
                    <a:pt x="40" y="66"/>
                    <a:pt x="40" y="67"/>
                    <a:pt x="40" y="68"/>
                  </a:cubicBezTo>
                  <a:cubicBezTo>
                    <a:pt x="41" y="68"/>
                    <a:pt x="43" y="68"/>
                    <a:pt x="44" y="68"/>
                  </a:cubicBezTo>
                  <a:cubicBezTo>
                    <a:pt x="44" y="67"/>
                    <a:pt x="44" y="66"/>
                    <a:pt x="44" y="65"/>
                  </a:cubicBezTo>
                  <a:cubicBezTo>
                    <a:pt x="43" y="65"/>
                    <a:pt x="41" y="65"/>
                    <a:pt x="40" y="65"/>
                  </a:cubicBezTo>
                  <a:close/>
                  <a:moveTo>
                    <a:pt x="46" y="65"/>
                  </a:moveTo>
                  <a:cubicBezTo>
                    <a:pt x="46" y="66"/>
                    <a:pt x="46" y="67"/>
                    <a:pt x="46" y="68"/>
                  </a:cubicBezTo>
                  <a:cubicBezTo>
                    <a:pt x="47" y="68"/>
                    <a:pt x="48" y="68"/>
                    <a:pt x="49" y="68"/>
                  </a:cubicBezTo>
                  <a:cubicBezTo>
                    <a:pt x="49" y="67"/>
                    <a:pt x="49" y="66"/>
                    <a:pt x="49" y="65"/>
                  </a:cubicBezTo>
                  <a:cubicBezTo>
                    <a:pt x="48" y="65"/>
                    <a:pt x="47" y="65"/>
                    <a:pt x="46" y="65"/>
                  </a:cubicBezTo>
                  <a:close/>
                  <a:moveTo>
                    <a:pt x="51" y="60"/>
                  </a:moveTo>
                  <a:cubicBezTo>
                    <a:pt x="51" y="61"/>
                    <a:pt x="51" y="62"/>
                    <a:pt x="51" y="63"/>
                  </a:cubicBezTo>
                  <a:cubicBezTo>
                    <a:pt x="52" y="63"/>
                    <a:pt x="53" y="63"/>
                    <a:pt x="54" y="63"/>
                  </a:cubicBezTo>
                  <a:cubicBezTo>
                    <a:pt x="54" y="62"/>
                    <a:pt x="54" y="61"/>
                    <a:pt x="54" y="60"/>
                  </a:cubicBezTo>
                  <a:cubicBezTo>
                    <a:pt x="53" y="60"/>
                    <a:pt x="52" y="60"/>
                    <a:pt x="51" y="60"/>
                  </a:cubicBezTo>
                  <a:close/>
                  <a:moveTo>
                    <a:pt x="24" y="60"/>
                  </a:moveTo>
                  <a:cubicBezTo>
                    <a:pt x="24" y="61"/>
                    <a:pt x="24" y="62"/>
                    <a:pt x="24" y="63"/>
                  </a:cubicBezTo>
                  <a:cubicBezTo>
                    <a:pt x="26" y="63"/>
                    <a:pt x="27" y="63"/>
                    <a:pt x="28" y="63"/>
                  </a:cubicBezTo>
                  <a:cubicBezTo>
                    <a:pt x="28" y="62"/>
                    <a:pt x="28" y="61"/>
                    <a:pt x="28" y="60"/>
                  </a:cubicBezTo>
                  <a:cubicBezTo>
                    <a:pt x="27" y="60"/>
                    <a:pt x="26" y="60"/>
                    <a:pt x="24" y="60"/>
                  </a:cubicBezTo>
                  <a:close/>
                  <a:moveTo>
                    <a:pt x="30" y="60"/>
                  </a:moveTo>
                  <a:cubicBezTo>
                    <a:pt x="30" y="61"/>
                    <a:pt x="30" y="62"/>
                    <a:pt x="30" y="63"/>
                  </a:cubicBezTo>
                  <a:cubicBezTo>
                    <a:pt x="31" y="63"/>
                    <a:pt x="32" y="63"/>
                    <a:pt x="33" y="63"/>
                  </a:cubicBezTo>
                  <a:cubicBezTo>
                    <a:pt x="33" y="62"/>
                    <a:pt x="33" y="61"/>
                    <a:pt x="33" y="60"/>
                  </a:cubicBezTo>
                  <a:cubicBezTo>
                    <a:pt x="32" y="60"/>
                    <a:pt x="31" y="60"/>
                    <a:pt x="30" y="60"/>
                  </a:cubicBezTo>
                  <a:close/>
                  <a:moveTo>
                    <a:pt x="40" y="60"/>
                  </a:moveTo>
                  <a:cubicBezTo>
                    <a:pt x="40" y="61"/>
                    <a:pt x="40" y="62"/>
                    <a:pt x="40" y="63"/>
                  </a:cubicBezTo>
                  <a:cubicBezTo>
                    <a:pt x="41" y="63"/>
                    <a:pt x="43" y="63"/>
                    <a:pt x="44" y="63"/>
                  </a:cubicBezTo>
                  <a:cubicBezTo>
                    <a:pt x="44" y="62"/>
                    <a:pt x="44" y="61"/>
                    <a:pt x="44" y="60"/>
                  </a:cubicBezTo>
                  <a:cubicBezTo>
                    <a:pt x="43" y="60"/>
                    <a:pt x="41" y="60"/>
                    <a:pt x="40" y="60"/>
                  </a:cubicBezTo>
                  <a:close/>
                  <a:moveTo>
                    <a:pt x="46" y="60"/>
                  </a:moveTo>
                  <a:cubicBezTo>
                    <a:pt x="46" y="61"/>
                    <a:pt x="46" y="62"/>
                    <a:pt x="46" y="63"/>
                  </a:cubicBezTo>
                  <a:cubicBezTo>
                    <a:pt x="47" y="63"/>
                    <a:pt x="48" y="63"/>
                    <a:pt x="49" y="63"/>
                  </a:cubicBezTo>
                  <a:cubicBezTo>
                    <a:pt x="49" y="62"/>
                    <a:pt x="49" y="61"/>
                    <a:pt x="49" y="60"/>
                  </a:cubicBezTo>
                  <a:cubicBezTo>
                    <a:pt x="48" y="60"/>
                    <a:pt x="47" y="60"/>
                    <a:pt x="46" y="60"/>
                  </a:cubicBezTo>
                  <a:close/>
                  <a:moveTo>
                    <a:pt x="51" y="56"/>
                  </a:moveTo>
                  <a:cubicBezTo>
                    <a:pt x="51" y="56"/>
                    <a:pt x="51" y="57"/>
                    <a:pt x="51" y="58"/>
                  </a:cubicBezTo>
                  <a:cubicBezTo>
                    <a:pt x="52" y="58"/>
                    <a:pt x="53" y="58"/>
                    <a:pt x="54" y="58"/>
                  </a:cubicBezTo>
                  <a:cubicBezTo>
                    <a:pt x="54" y="57"/>
                    <a:pt x="54" y="56"/>
                    <a:pt x="54" y="56"/>
                  </a:cubicBezTo>
                  <a:cubicBezTo>
                    <a:pt x="53" y="56"/>
                    <a:pt x="52" y="56"/>
                    <a:pt x="51" y="56"/>
                  </a:cubicBezTo>
                  <a:close/>
                  <a:moveTo>
                    <a:pt x="35" y="56"/>
                  </a:moveTo>
                  <a:cubicBezTo>
                    <a:pt x="35" y="56"/>
                    <a:pt x="35" y="57"/>
                    <a:pt x="35" y="58"/>
                  </a:cubicBezTo>
                  <a:cubicBezTo>
                    <a:pt x="36" y="58"/>
                    <a:pt x="37" y="58"/>
                    <a:pt x="38" y="58"/>
                  </a:cubicBezTo>
                  <a:cubicBezTo>
                    <a:pt x="38" y="57"/>
                    <a:pt x="38" y="56"/>
                    <a:pt x="38" y="56"/>
                  </a:cubicBezTo>
                  <a:cubicBezTo>
                    <a:pt x="37" y="56"/>
                    <a:pt x="36" y="56"/>
                    <a:pt x="35" y="56"/>
                  </a:cubicBezTo>
                  <a:close/>
                  <a:moveTo>
                    <a:pt x="40" y="56"/>
                  </a:moveTo>
                  <a:cubicBezTo>
                    <a:pt x="40" y="56"/>
                    <a:pt x="40" y="57"/>
                    <a:pt x="40" y="58"/>
                  </a:cubicBezTo>
                  <a:cubicBezTo>
                    <a:pt x="41" y="58"/>
                    <a:pt x="43" y="58"/>
                    <a:pt x="44" y="58"/>
                  </a:cubicBezTo>
                  <a:cubicBezTo>
                    <a:pt x="44" y="57"/>
                    <a:pt x="44" y="56"/>
                    <a:pt x="44" y="56"/>
                  </a:cubicBezTo>
                  <a:cubicBezTo>
                    <a:pt x="43" y="56"/>
                    <a:pt x="41" y="56"/>
                    <a:pt x="40" y="56"/>
                  </a:cubicBezTo>
                  <a:close/>
                  <a:moveTo>
                    <a:pt x="46" y="56"/>
                  </a:moveTo>
                  <a:cubicBezTo>
                    <a:pt x="46" y="56"/>
                    <a:pt x="46" y="57"/>
                    <a:pt x="46" y="58"/>
                  </a:cubicBezTo>
                  <a:cubicBezTo>
                    <a:pt x="47" y="58"/>
                    <a:pt x="48" y="58"/>
                    <a:pt x="49" y="58"/>
                  </a:cubicBezTo>
                  <a:cubicBezTo>
                    <a:pt x="49" y="57"/>
                    <a:pt x="49" y="56"/>
                    <a:pt x="49" y="56"/>
                  </a:cubicBezTo>
                  <a:cubicBezTo>
                    <a:pt x="48" y="56"/>
                    <a:pt x="47" y="56"/>
                    <a:pt x="46" y="56"/>
                  </a:cubicBezTo>
                  <a:close/>
                  <a:moveTo>
                    <a:pt x="51" y="51"/>
                  </a:moveTo>
                  <a:cubicBezTo>
                    <a:pt x="51" y="52"/>
                    <a:pt x="51" y="53"/>
                    <a:pt x="51" y="53"/>
                  </a:cubicBezTo>
                  <a:cubicBezTo>
                    <a:pt x="52" y="53"/>
                    <a:pt x="53" y="53"/>
                    <a:pt x="54" y="53"/>
                  </a:cubicBezTo>
                  <a:cubicBezTo>
                    <a:pt x="54" y="53"/>
                    <a:pt x="54" y="52"/>
                    <a:pt x="54" y="51"/>
                  </a:cubicBezTo>
                  <a:cubicBezTo>
                    <a:pt x="53" y="51"/>
                    <a:pt x="52" y="51"/>
                    <a:pt x="51" y="51"/>
                  </a:cubicBezTo>
                  <a:close/>
                  <a:moveTo>
                    <a:pt x="24" y="51"/>
                  </a:moveTo>
                  <a:cubicBezTo>
                    <a:pt x="24" y="52"/>
                    <a:pt x="24" y="53"/>
                    <a:pt x="24" y="53"/>
                  </a:cubicBezTo>
                  <a:cubicBezTo>
                    <a:pt x="26" y="53"/>
                    <a:pt x="27" y="53"/>
                    <a:pt x="28" y="53"/>
                  </a:cubicBezTo>
                  <a:cubicBezTo>
                    <a:pt x="28" y="53"/>
                    <a:pt x="28" y="52"/>
                    <a:pt x="28" y="51"/>
                  </a:cubicBezTo>
                  <a:cubicBezTo>
                    <a:pt x="27" y="51"/>
                    <a:pt x="26" y="51"/>
                    <a:pt x="24" y="51"/>
                  </a:cubicBezTo>
                  <a:close/>
                  <a:moveTo>
                    <a:pt x="35" y="51"/>
                  </a:moveTo>
                  <a:cubicBezTo>
                    <a:pt x="35" y="52"/>
                    <a:pt x="35" y="53"/>
                    <a:pt x="35" y="53"/>
                  </a:cubicBezTo>
                  <a:cubicBezTo>
                    <a:pt x="36" y="53"/>
                    <a:pt x="37" y="53"/>
                    <a:pt x="38" y="53"/>
                  </a:cubicBezTo>
                  <a:cubicBezTo>
                    <a:pt x="38" y="53"/>
                    <a:pt x="38" y="52"/>
                    <a:pt x="38" y="51"/>
                  </a:cubicBezTo>
                  <a:cubicBezTo>
                    <a:pt x="37" y="51"/>
                    <a:pt x="36" y="51"/>
                    <a:pt x="35" y="51"/>
                  </a:cubicBezTo>
                  <a:close/>
                  <a:moveTo>
                    <a:pt x="40" y="51"/>
                  </a:moveTo>
                  <a:cubicBezTo>
                    <a:pt x="40" y="52"/>
                    <a:pt x="40" y="53"/>
                    <a:pt x="40" y="53"/>
                  </a:cubicBezTo>
                  <a:cubicBezTo>
                    <a:pt x="41" y="53"/>
                    <a:pt x="43" y="53"/>
                    <a:pt x="44" y="53"/>
                  </a:cubicBezTo>
                  <a:cubicBezTo>
                    <a:pt x="44" y="53"/>
                    <a:pt x="44" y="52"/>
                    <a:pt x="44" y="51"/>
                  </a:cubicBezTo>
                  <a:cubicBezTo>
                    <a:pt x="43" y="51"/>
                    <a:pt x="41" y="51"/>
                    <a:pt x="40" y="51"/>
                  </a:cubicBezTo>
                  <a:close/>
                  <a:moveTo>
                    <a:pt x="46" y="51"/>
                  </a:moveTo>
                  <a:cubicBezTo>
                    <a:pt x="46" y="52"/>
                    <a:pt x="46" y="53"/>
                    <a:pt x="46" y="53"/>
                  </a:cubicBezTo>
                  <a:cubicBezTo>
                    <a:pt x="47" y="53"/>
                    <a:pt x="48" y="53"/>
                    <a:pt x="49" y="53"/>
                  </a:cubicBezTo>
                  <a:cubicBezTo>
                    <a:pt x="49" y="53"/>
                    <a:pt x="49" y="52"/>
                    <a:pt x="49" y="51"/>
                  </a:cubicBezTo>
                  <a:cubicBezTo>
                    <a:pt x="48" y="51"/>
                    <a:pt x="47" y="51"/>
                    <a:pt x="46" y="51"/>
                  </a:cubicBezTo>
                  <a:close/>
                  <a:moveTo>
                    <a:pt x="51" y="46"/>
                  </a:moveTo>
                  <a:cubicBezTo>
                    <a:pt x="51" y="47"/>
                    <a:pt x="51" y="48"/>
                    <a:pt x="51" y="49"/>
                  </a:cubicBezTo>
                  <a:cubicBezTo>
                    <a:pt x="52" y="49"/>
                    <a:pt x="53" y="49"/>
                    <a:pt x="54" y="49"/>
                  </a:cubicBezTo>
                  <a:cubicBezTo>
                    <a:pt x="54" y="48"/>
                    <a:pt x="54" y="47"/>
                    <a:pt x="54" y="46"/>
                  </a:cubicBezTo>
                  <a:cubicBezTo>
                    <a:pt x="53" y="46"/>
                    <a:pt x="52" y="46"/>
                    <a:pt x="51" y="46"/>
                  </a:cubicBezTo>
                  <a:close/>
                  <a:moveTo>
                    <a:pt x="30" y="46"/>
                  </a:moveTo>
                  <a:cubicBezTo>
                    <a:pt x="30" y="47"/>
                    <a:pt x="30" y="48"/>
                    <a:pt x="30" y="49"/>
                  </a:cubicBezTo>
                  <a:cubicBezTo>
                    <a:pt x="31" y="49"/>
                    <a:pt x="32" y="49"/>
                    <a:pt x="33" y="49"/>
                  </a:cubicBezTo>
                  <a:cubicBezTo>
                    <a:pt x="33" y="48"/>
                    <a:pt x="33" y="47"/>
                    <a:pt x="33" y="46"/>
                  </a:cubicBezTo>
                  <a:cubicBezTo>
                    <a:pt x="32" y="46"/>
                    <a:pt x="31" y="46"/>
                    <a:pt x="30" y="46"/>
                  </a:cubicBezTo>
                  <a:close/>
                  <a:moveTo>
                    <a:pt x="40" y="46"/>
                  </a:moveTo>
                  <a:cubicBezTo>
                    <a:pt x="40" y="47"/>
                    <a:pt x="40" y="48"/>
                    <a:pt x="40" y="49"/>
                  </a:cubicBezTo>
                  <a:cubicBezTo>
                    <a:pt x="41" y="49"/>
                    <a:pt x="43" y="49"/>
                    <a:pt x="44" y="49"/>
                  </a:cubicBezTo>
                  <a:cubicBezTo>
                    <a:pt x="44" y="48"/>
                    <a:pt x="44" y="47"/>
                    <a:pt x="44" y="46"/>
                  </a:cubicBezTo>
                  <a:cubicBezTo>
                    <a:pt x="43" y="46"/>
                    <a:pt x="41" y="46"/>
                    <a:pt x="40" y="46"/>
                  </a:cubicBezTo>
                  <a:close/>
                  <a:moveTo>
                    <a:pt x="30" y="41"/>
                  </a:moveTo>
                  <a:cubicBezTo>
                    <a:pt x="30" y="42"/>
                    <a:pt x="30" y="43"/>
                    <a:pt x="30" y="44"/>
                  </a:cubicBezTo>
                  <a:cubicBezTo>
                    <a:pt x="31" y="44"/>
                    <a:pt x="32" y="44"/>
                    <a:pt x="33" y="44"/>
                  </a:cubicBezTo>
                  <a:cubicBezTo>
                    <a:pt x="33" y="43"/>
                    <a:pt x="33" y="42"/>
                    <a:pt x="33" y="41"/>
                  </a:cubicBezTo>
                  <a:cubicBezTo>
                    <a:pt x="32" y="41"/>
                    <a:pt x="31" y="41"/>
                    <a:pt x="30" y="41"/>
                  </a:cubicBezTo>
                  <a:close/>
                  <a:moveTo>
                    <a:pt x="40" y="41"/>
                  </a:moveTo>
                  <a:cubicBezTo>
                    <a:pt x="40" y="42"/>
                    <a:pt x="40" y="43"/>
                    <a:pt x="40" y="44"/>
                  </a:cubicBezTo>
                  <a:cubicBezTo>
                    <a:pt x="41" y="44"/>
                    <a:pt x="43" y="44"/>
                    <a:pt x="44" y="44"/>
                  </a:cubicBezTo>
                  <a:cubicBezTo>
                    <a:pt x="44" y="43"/>
                    <a:pt x="44" y="42"/>
                    <a:pt x="44" y="41"/>
                  </a:cubicBezTo>
                  <a:cubicBezTo>
                    <a:pt x="43" y="41"/>
                    <a:pt x="41" y="41"/>
                    <a:pt x="40" y="41"/>
                  </a:cubicBezTo>
                  <a:close/>
                  <a:moveTo>
                    <a:pt x="46" y="41"/>
                  </a:moveTo>
                  <a:cubicBezTo>
                    <a:pt x="46" y="42"/>
                    <a:pt x="46" y="43"/>
                    <a:pt x="46" y="44"/>
                  </a:cubicBezTo>
                  <a:cubicBezTo>
                    <a:pt x="47" y="44"/>
                    <a:pt x="48" y="44"/>
                    <a:pt x="49" y="44"/>
                  </a:cubicBezTo>
                  <a:cubicBezTo>
                    <a:pt x="49" y="43"/>
                    <a:pt x="49" y="42"/>
                    <a:pt x="49" y="41"/>
                  </a:cubicBezTo>
                  <a:cubicBezTo>
                    <a:pt x="48" y="41"/>
                    <a:pt x="47" y="41"/>
                    <a:pt x="46" y="41"/>
                  </a:cubicBezTo>
                  <a:close/>
                  <a:moveTo>
                    <a:pt x="19" y="37"/>
                  </a:moveTo>
                  <a:cubicBezTo>
                    <a:pt x="19" y="38"/>
                    <a:pt x="19" y="38"/>
                    <a:pt x="19" y="39"/>
                  </a:cubicBezTo>
                  <a:cubicBezTo>
                    <a:pt x="20" y="39"/>
                    <a:pt x="21" y="39"/>
                    <a:pt x="23" y="39"/>
                  </a:cubicBezTo>
                  <a:cubicBezTo>
                    <a:pt x="23" y="38"/>
                    <a:pt x="23" y="38"/>
                    <a:pt x="23" y="37"/>
                  </a:cubicBezTo>
                  <a:cubicBezTo>
                    <a:pt x="21" y="37"/>
                    <a:pt x="20" y="37"/>
                    <a:pt x="19" y="37"/>
                  </a:cubicBezTo>
                  <a:close/>
                  <a:moveTo>
                    <a:pt x="30" y="37"/>
                  </a:moveTo>
                  <a:cubicBezTo>
                    <a:pt x="30" y="38"/>
                    <a:pt x="30" y="38"/>
                    <a:pt x="30" y="39"/>
                  </a:cubicBezTo>
                  <a:cubicBezTo>
                    <a:pt x="31" y="39"/>
                    <a:pt x="32" y="39"/>
                    <a:pt x="33" y="39"/>
                  </a:cubicBezTo>
                  <a:cubicBezTo>
                    <a:pt x="33" y="38"/>
                    <a:pt x="33" y="38"/>
                    <a:pt x="33" y="37"/>
                  </a:cubicBezTo>
                  <a:cubicBezTo>
                    <a:pt x="32" y="37"/>
                    <a:pt x="31" y="37"/>
                    <a:pt x="30" y="37"/>
                  </a:cubicBezTo>
                  <a:close/>
                  <a:moveTo>
                    <a:pt x="40" y="37"/>
                  </a:moveTo>
                  <a:cubicBezTo>
                    <a:pt x="40" y="38"/>
                    <a:pt x="40" y="38"/>
                    <a:pt x="40" y="39"/>
                  </a:cubicBezTo>
                  <a:cubicBezTo>
                    <a:pt x="41" y="39"/>
                    <a:pt x="43" y="39"/>
                    <a:pt x="44" y="39"/>
                  </a:cubicBezTo>
                  <a:cubicBezTo>
                    <a:pt x="44" y="38"/>
                    <a:pt x="44" y="38"/>
                    <a:pt x="44" y="37"/>
                  </a:cubicBezTo>
                  <a:cubicBezTo>
                    <a:pt x="43" y="37"/>
                    <a:pt x="41" y="37"/>
                    <a:pt x="40" y="37"/>
                  </a:cubicBezTo>
                  <a:close/>
                  <a:moveTo>
                    <a:pt x="18" y="6"/>
                  </a:moveTo>
                  <a:cubicBezTo>
                    <a:pt x="19" y="22"/>
                    <a:pt x="19" y="22"/>
                    <a:pt x="19" y="22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1" y="6"/>
                    <a:pt x="51" y="6"/>
                    <a:pt x="51" y="6"/>
                  </a:cubicBez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64" name="Freeform 2645"/>
            <p:cNvSpPr>
              <a:spLocks noEditPoints="1"/>
            </p:cNvSpPr>
            <p:nvPr/>
          </p:nvSpPr>
          <p:spPr bwMode="auto">
            <a:xfrm>
              <a:off x="207963" y="400050"/>
              <a:ext cx="247650" cy="777875"/>
            </a:xfrm>
            <a:custGeom>
              <a:avLst/>
              <a:gdLst>
                <a:gd name="T0" fmla="*/ 0 w 76"/>
                <a:gd name="T1" fmla="*/ 79 h 239"/>
                <a:gd name="T2" fmla="*/ 8 w 76"/>
                <a:gd name="T3" fmla="*/ 28 h 239"/>
                <a:gd name="T4" fmla="*/ 66 w 76"/>
                <a:gd name="T5" fmla="*/ 28 h 239"/>
                <a:gd name="T6" fmla="*/ 76 w 76"/>
                <a:gd name="T7" fmla="*/ 96 h 239"/>
                <a:gd name="T8" fmla="*/ 18 w 76"/>
                <a:gd name="T9" fmla="*/ 79 h 239"/>
                <a:gd name="T10" fmla="*/ 18 w 76"/>
                <a:gd name="T11" fmla="*/ 64 h 239"/>
                <a:gd name="T12" fmla="*/ 11 w 76"/>
                <a:gd name="T13" fmla="*/ 64 h 239"/>
                <a:gd name="T14" fmla="*/ 25 w 76"/>
                <a:gd name="T15" fmla="*/ 64 h 239"/>
                <a:gd name="T16" fmla="*/ 32 w 76"/>
                <a:gd name="T17" fmla="*/ 64 h 239"/>
                <a:gd name="T18" fmla="*/ 39 w 76"/>
                <a:gd name="T19" fmla="*/ 64 h 239"/>
                <a:gd name="T20" fmla="*/ 47 w 76"/>
                <a:gd name="T21" fmla="*/ 64 h 239"/>
                <a:gd name="T22" fmla="*/ 54 w 76"/>
                <a:gd name="T23" fmla="*/ 64 h 239"/>
                <a:gd name="T24" fmla="*/ 61 w 76"/>
                <a:gd name="T25" fmla="*/ 64 h 239"/>
                <a:gd name="T26" fmla="*/ 68 w 76"/>
                <a:gd name="T27" fmla="*/ 64 h 239"/>
                <a:gd name="T28" fmla="*/ 11 w 76"/>
                <a:gd name="T29" fmla="*/ 79 h 239"/>
                <a:gd name="T30" fmla="*/ 25 w 76"/>
                <a:gd name="T31" fmla="*/ 79 h 239"/>
                <a:gd name="T32" fmla="*/ 32 w 76"/>
                <a:gd name="T33" fmla="*/ 79 h 239"/>
                <a:gd name="T34" fmla="*/ 39 w 76"/>
                <a:gd name="T35" fmla="*/ 79 h 239"/>
                <a:gd name="T36" fmla="*/ 47 w 76"/>
                <a:gd name="T37" fmla="*/ 79 h 239"/>
                <a:gd name="T38" fmla="*/ 54 w 76"/>
                <a:gd name="T39" fmla="*/ 79 h 239"/>
                <a:gd name="T40" fmla="*/ 61 w 76"/>
                <a:gd name="T41" fmla="*/ 79 h 239"/>
                <a:gd name="T42" fmla="*/ 68 w 76"/>
                <a:gd name="T43" fmla="*/ 79 h 239"/>
                <a:gd name="T44" fmla="*/ 52 w 76"/>
                <a:gd name="T45" fmla="*/ 107 h 239"/>
                <a:gd name="T46" fmla="*/ 21 w 76"/>
                <a:gd name="T47" fmla="*/ 107 h 239"/>
                <a:gd name="T48" fmla="*/ 21 w 76"/>
                <a:gd name="T49" fmla="*/ 101 h 239"/>
                <a:gd name="T50" fmla="*/ 68 w 76"/>
                <a:gd name="T51" fmla="*/ 101 h 239"/>
                <a:gd name="T52" fmla="*/ 21 w 76"/>
                <a:gd name="T53" fmla="*/ 112 h 239"/>
                <a:gd name="T54" fmla="*/ 21 w 76"/>
                <a:gd name="T55" fmla="*/ 118 h 239"/>
                <a:gd name="T56" fmla="*/ 21 w 76"/>
                <a:gd name="T57" fmla="*/ 129 h 239"/>
                <a:gd name="T58" fmla="*/ 21 w 76"/>
                <a:gd name="T59" fmla="*/ 134 h 239"/>
                <a:gd name="T60" fmla="*/ 21 w 76"/>
                <a:gd name="T61" fmla="*/ 140 h 239"/>
                <a:gd name="T62" fmla="*/ 21 w 76"/>
                <a:gd name="T63" fmla="*/ 145 h 239"/>
                <a:gd name="T64" fmla="*/ 21 w 76"/>
                <a:gd name="T65" fmla="*/ 151 h 239"/>
                <a:gd name="T66" fmla="*/ 21 w 76"/>
                <a:gd name="T67" fmla="*/ 167 h 239"/>
                <a:gd name="T68" fmla="*/ 68 w 76"/>
                <a:gd name="T69" fmla="*/ 167 h 239"/>
                <a:gd name="T70" fmla="*/ 52 w 76"/>
                <a:gd name="T71" fmla="*/ 167 h 239"/>
                <a:gd name="T72" fmla="*/ 37 w 76"/>
                <a:gd name="T73" fmla="*/ 167 h 239"/>
                <a:gd name="T74" fmla="*/ 52 w 76"/>
                <a:gd name="T75" fmla="*/ 162 h 239"/>
                <a:gd name="T76" fmla="*/ 37 w 76"/>
                <a:gd name="T77" fmla="*/ 162 h 239"/>
                <a:gd name="T78" fmla="*/ 68 w 76"/>
                <a:gd name="T79" fmla="*/ 156 h 239"/>
                <a:gd name="T80" fmla="*/ 52 w 76"/>
                <a:gd name="T81" fmla="*/ 156 h 239"/>
                <a:gd name="T82" fmla="*/ 37 w 76"/>
                <a:gd name="T83" fmla="*/ 156 h 239"/>
                <a:gd name="T84" fmla="*/ 52 w 76"/>
                <a:gd name="T85" fmla="*/ 151 h 239"/>
                <a:gd name="T86" fmla="*/ 37 w 76"/>
                <a:gd name="T87" fmla="*/ 151 h 239"/>
                <a:gd name="T88" fmla="*/ 68 w 76"/>
                <a:gd name="T89" fmla="*/ 145 h 239"/>
                <a:gd name="T90" fmla="*/ 52 w 76"/>
                <a:gd name="T91" fmla="*/ 145 h 239"/>
                <a:gd name="T92" fmla="*/ 37 w 76"/>
                <a:gd name="T93" fmla="*/ 145 h 239"/>
                <a:gd name="T94" fmla="*/ 68 w 76"/>
                <a:gd name="T95" fmla="*/ 140 h 239"/>
                <a:gd name="T96" fmla="*/ 37 w 76"/>
                <a:gd name="T97" fmla="*/ 140 h 239"/>
                <a:gd name="T98" fmla="*/ 52 w 76"/>
                <a:gd name="T99" fmla="*/ 134 h 239"/>
                <a:gd name="T100" fmla="*/ 37 w 76"/>
                <a:gd name="T101" fmla="*/ 134 h 239"/>
                <a:gd name="T102" fmla="*/ 68 w 76"/>
                <a:gd name="T103" fmla="*/ 129 h 239"/>
                <a:gd name="T104" fmla="*/ 52 w 76"/>
                <a:gd name="T105" fmla="*/ 129 h 239"/>
                <a:gd name="T106" fmla="*/ 37 w 76"/>
                <a:gd name="T107" fmla="*/ 129 h 239"/>
                <a:gd name="T108" fmla="*/ 68 w 76"/>
                <a:gd name="T109" fmla="*/ 123 h 239"/>
                <a:gd name="T110" fmla="*/ 52 w 76"/>
                <a:gd name="T111" fmla="*/ 123 h 239"/>
                <a:gd name="T112" fmla="*/ 68 w 76"/>
                <a:gd name="T113" fmla="*/ 118 h 239"/>
                <a:gd name="T114" fmla="*/ 37 w 76"/>
                <a:gd name="T115" fmla="*/ 118 h 239"/>
                <a:gd name="T116" fmla="*/ 68 w 76"/>
                <a:gd name="T117" fmla="*/ 112 h 239"/>
                <a:gd name="T118" fmla="*/ 52 w 76"/>
                <a:gd name="T119" fmla="*/ 112 h 239"/>
                <a:gd name="T120" fmla="*/ 37 w 76"/>
                <a:gd name="T121" fmla="*/ 112 h 239"/>
                <a:gd name="T122" fmla="*/ 68 w 76"/>
                <a:gd name="T123" fmla="*/ 107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" h="239">
                  <a:moveTo>
                    <a:pt x="73" y="239"/>
                  </a:moveTo>
                  <a:cubicBezTo>
                    <a:pt x="3" y="239"/>
                    <a:pt x="3" y="239"/>
                    <a:pt x="3" y="239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3" y="79"/>
                    <a:pt x="3" y="79"/>
                    <a:pt x="3" y="7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6" y="48"/>
                    <a:pt x="9" y="47"/>
                    <a:pt x="12" y="46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66" y="46"/>
                    <a:pt x="66" y="46"/>
                    <a:pt x="66" y="46"/>
                  </a:cubicBezTo>
                  <a:cubicBezTo>
                    <a:pt x="68" y="47"/>
                    <a:pt x="71" y="48"/>
                    <a:pt x="73" y="4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6" y="79"/>
                    <a:pt x="76" y="79"/>
                    <a:pt x="76" y="79"/>
                  </a:cubicBezTo>
                  <a:cubicBezTo>
                    <a:pt x="76" y="96"/>
                    <a:pt x="76" y="96"/>
                    <a:pt x="76" y="96"/>
                  </a:cubicBezTo>
                  <a:cubicBezTo>
                    <a:pt x="73" y="96"/>
                    <a:pt x="73" y="96"/>
                    <a:pt x="73" y="96"/>
                  </a:cubicBezTo>
                  <a:cubicBezTo>
                    <a:pt x="73" y="239"/>
                    <a:pt x="73" y="239"/>
                    <a:pt x="73" y="239"/>
                  </a:cubicBezTo>
                  <a:close/>
                  <a:moveTo>
                    <a:pt x="15" y="71"/>
                  </a:moveTo>
                  <a:cubicBezTo>
                    <a:pt x="15" y="74"/>
                    <a:pt x="15" y="76"/>
                    <a:pt x="15" y="79"/>
                  </a:cubicBezTo>
                  <a:cubicBezTo>
                    <a:pt x="16" y="79"/>
                    <a:pt x="17" y="79"/>
                    <a:pt x="18" y="79"/>
                  </a:cubicBezTo>
                  <a:cubicBezTo>
                    <a:pt x="18" y="76"/>
                    <a:pt x="18" y="74"/>
                    <a:pt x="18" y="71"/>
                  </a:cubicBezTo>
                  <a:cubicBezTo>
                    <a:pt x="17" y="71"/>
                    <a:pt x="16" y="71"/>
                    <a:pt x="15" y="71"/>
                  </a:cubicBezTo>
                  <a:close/>
                  <a:moveTo>
                    <a:pt x="15" y="57"/>
                  </a:moveTo>
                  <a:cubicBezTo>
                    <a:pt x="15" y="59"/>
                    <a:pt x="15" y="62"/>
                    <a:pt x="15" y="64"/>
                  </a:cubicBezTo>
                  <a:cubicBezTo>
                    <a:pt x="16" y="64"/>
                    <a:pt x="17" y="64"/>
                    <a:pt x="18" y="64"/>
                  </a:cubicBezTo>
                  <a:cubicBezTo>
                    <a:pt x="18" y="62"/>
                    <a:pt x="18" y="59"/>
                    <a:pt x="18" y="57"/>
                  </a:cubicBezTo>
                  <a:cubicBezTo>
                    <a:pt x="17" y="57"/>
                    <a:pt x="16" y="57"/>
                    <a:pt x="15" y="57"/>
                  </a:cubicBezTo>
                  <a:close/>
                  <a:moveTo>
                    <a:pt x="7" y="57"/>
                  </a:moveTo>
                  <a:cubicBezTo>
                    <a:pt x="7" y="64"/>
                    <a:pt x="7" y="64"/>
                    <a:pt x="7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1" y="57"/>
                    <a:pt x="11" y="57"/>
                    <a:pt x="11" y="57"/>
                  </a:cubicBezTo>
                  <a:cubicBezTo>
                    <a:pt x="7" y="57"/>
                    <a:pt x="7" y="57"/>
                    <a:pt x="7" y="57"/>
                  </a:cubicBezTo>
                  <a:close/>
                  <a:moveTo>
                    <a:pt x="22" y="57"/>
                  </a:moveTo>
                  <a:cubicBezTo>
                    <a:pt x="22" y="59"/>
                    <a:pt x="22" y="62"/>
                    <a:pt x="22" y="64"/>
                  </a:cubicBezTo>
                  <a:cubicBezTo>
                    <a:pt x="23" y="64"/>
                    <a:pt x="24" y="64"/>
                    <a:pt x="25" y="64"/>
                  </a:cubicBezTo>
                  <a:cubicBezTo>
                    <a:pt x="25" y="62"/>
                    <a:pt x="25" y="59"/>
                    <a:pt x="25" y="57"/>
                  </a:cubicBezTo>
                  <a:cubicBezTo>
                    <a:pt x="24" y="57"/>
                    <a:pt x="23" y="57"/>
                    <a:pt x="22" y="57"/>
                  </a:cubicBezTo>
                  <a:close/>
                  <a:moveTo>
                    <a:pt x="29" y="57"/>
                  </a:moveTo>
                  <a:cubicBezTo>
                    <a:pt x="29" y="59"/>
                    <a:pt x="29" y="62"/>
                    <a:pt x="29" y="64"/>
                  </a:cubicBezTo>
                  <a:cubicBezTo>
                    <a:pt x="30" y="64"/>
                    <a:pt x="31" y="64"/>
                    <a:pt x="32" y="64"/>
                  </a:cubicBezTo>
                  <a:cubicBezTo>
                    <a:pt x="32" y="62"/>
                    <a:pt x="32" y="59"/>
                    <a:pt x="32" y="57"/>
                  </a:cubicBezTo>
                  <a:cubicBezTo>
                    <a:pt x="31" y="57"/>
                    <a:pt x="30" y="57"/>
                    <a:pt x="29" y="57"/>
                  </a:cubicBezTo>
                  <a:close/>
                  <a:moveTo>
                    <a:pt x="36" y="57"/>
                  </a:moveTo>
                  <a:cubicBezTo>
                    <a:pt x="36" y="59"/>
                    <a:pt x="36" y="62"/>
                    <a:pt x="36" y="64"/>
                  </a:cubicBezTo>
                  <a:cubicBezTo>
                    <a:pt x="37" y="64"/>
                    <a:pt x="38" y="64"/>
                    <a:pt x="39" y="64"/>
                  </a:cubicBezTo>
                  <a:cubicBezTo>
                    <a:pt x="39" y="62"/>
                    <a:pt x="39" y="59"/>
                    <a:pt x="39" y="57"/>
                  </a:cubicBezTo>
                  <a:cubicBezTo>
                    <a:pt x="38" y="57"/>
                    <a:pt x="37" y="57"/>
                    <a:pt x="36" y="57"/>
                  </a:cubicBezTo>
                  <a:close/>
                  <a:moveTo>
                    <a:pt x="43" y="57"/>
                  </a:moveTo>
                  <a:cubicBezTo>
                    <a:pt x="43" y="59"/>
                    <a:pt x="43" y="62"/>
                    <a:pt x="43" y="64"/>
                  </a:cubicBezTo>
                  <a:cubicBezTo>
                    <a:pt x="45" y="64"/>
                    <a:pt x="46" y="64"/>
                    <a:pt x="47" y="64"/>
                  </a:cubicBezTo>
                  <a:cubicBezTo>
                    <a:pt x="47" y="62"/>
                    <a:pt x="47" y="59"/>
                    <a:pt x="47" y="57"/>
                  </a:cubicBezTo>
                  <a:cubicBezTo>
                    <a:pt x="46" y="57"/>
                    <a:pt x="45" y="57"/>
                    <a:pt x="43" y="57"/>
                  </a:cubicBezTo>
                  <a:close/>
                  <a:moveTo>
                    <a:pt x="51" y="57"/>
                  </a:moveTo>
                  <a:cubicBezTo>
                    <a:pt x="51" y="59"/>
                    <a:pt x="51" y="62"/>
                    <a:pt x="51" y="64"/>
                  </a:cubicBezTo>
                  <a:cubicBezTo>
                    <a:pt x="52" y="64"/>
                    <a:pt x="53" y="64"/>
                    <a:pt x="54" y="64"/>
                  </a:cubicBezTo>
                  <a:cubicBezTo>
                    <a:pt x="54" y="62"/>
                    <a:pt x="54" y="59"/>
                    <a:pt x="54" y="57"/>
                  </a:cubicBezTo>
                  <a:cubicBezTo>
                    <a:pt x="53" y="57"/>
                    <a:pt x="52" y="57"/>
                    <a:pt x="51" y="57"/>
                  </a:cubicBezTo>
                  <a:close/>
                  <a:moveTo>
                    <a:pt x="58" y="57"/>
                  </a:moveTo>
                  <a:cubicBezTo>
                    <a:pt x="58" y="59"/>
                    <a:pt x="58" y="62"/>
                    <a:pt x="58" y="64"/>
                  </a:cubicBezTo>
                  <a:cubicBezTo>
                    <a:pt x="59" y="64"/>
                    <a:pt x="60" y="64"/>
                    <a:pt x="61" y="64"/>
                  </a:cubicBezTo>
                  <a:cubicBezTo>
                    <a:pt x="61" y="62"/>
                    <a:pt x="61" y="59"/>
                    <a:pt x="61" y="57"/>
                  </a:cubicBezTo>
                  <a:cubicBezTo>
                    <a:pt x="60" y="57"/>
                    <a:pt x="59" y="57"/>
                    <a:pt x="58" y="57"/>
                  </a:cubicBezTo>
                  <a:close/>
                  <a:moveTo>
                    <a:pt x="65" y="57"/>
                  </a:moveTo>
                  <a:cubicBezTo>
                    <a:pt x="65" y="64"/>
                    <a:pt x="65" y="64"/>
                    <a:pt x="65" y="64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68" y="57"/>
                    <a:pt x="68" y="57"/>
                    <a:pt x="68" y="57"/>
                  </a:cubicBezTo>
                  <a:cubicBezTo>
                    <a:pt x="65" y="57"/>
                    <a:pt x="65" y="57"/>
                    <a:pt x="65" y="57"/>
                  </a:cubicBezTo>
                  <a:close/>
                  <a:moveTo>
                    <a:pt x="7" y="71"/>
                  </a:moveTo>
                  <a:cubicBezTo>
                    <a:pt x="7" y="79"/>
                    <a:pt x="7" y="79"/>
                    <a:pt x="7" y="79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7" y="71"/>
                    <a:pt x="7" y="71"/>
                    <a:pt x="7" y="71"/>
                  </a:cubicBezTo>
                  <a:close/>
                  <a:moveTo>
                    <a:pt x="22" y="71"/>
                  </a:moveTo>
                  <a:cubicBezTo>
                    <a:pt x="22" y="74"/>
                    <a:pt x="22" y="76"/>
                    <a:pt x="22" y="79"/>
                  </a:cubicBezTo>
                  <a:cubicBezTo>
                    <a:pt x="23" y="79"/>
                    <a:pt x="24" y="79"/>
                    <a:pt x="25" y="79"/>
                  </a:cubicBezTo>
                  <a:cubicBezTo>
                    <a:pt x="25" y="76"/>
                    <a:pt x="25" y="74"/>
                    <a:pt x="25" y="71"/>
                  </a:cubicBezTo>
                  <a:cubicBezTo>
                    <a:pt x="24" y="71"/>
                    <a:pt x="23" y="71"/>
                    <a:pt x="22" y="71"/>
                  </a:cubicBezTo>
                  <a:close/>
                  <a:moveTo>
                    <a:pt x="29" y="71"/>
                  </a:moveTo>
                  <a:cubicBezTo>
                    <a:pt x="29" y="74"/>
                    <a:pt x="29" y="76"/>
                    <a:pt x="29" y="79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2" y="76"/>
                    <a:pt x="32" y="74"/>
                    <a:pt x="32" y="71"/>
                  </a:cubicBezTo>
                  <a:cubicBezTo>
                    <a:pt x="31" y="71"/>
                    <a:pt x="30" y="71"/>
                    <a:pt x="29" y="71"/>
                  </a:cubicBezTo>
                  <a:close/>
                  <a:moveTo>
                    <a:pt x="36" y="71"/>
                  </a:moveTo>
                  <a:cubicBezTo>
                    <a:pt x="36" y="74"/>
                    <a:pt x="36" y="76"/>
                    <a:pt x="36" y="79"/>
                  </a:cubicBezTo>
                  <a:cubicBezTo>
                    <a:pt x="37" y="79"/>
                    <a:pt x="38" y="79"/>
                    <a:pt x="39" y="79"/>
                  </a:cubicBezTo>
                  <a:cubicBezTo>
                    <a:pt x="39" y="76"/>
                    <a:pt x="39" y="74"/>
                    <a:pt x="39" y="71"/>
                  </a:cubicBezTo>
                  <a:cubicBezTo>
                    <a:pt x="38" y="71"/>
                    <a:pt x="37" y="71"/>
                    <a:pt x="36" y="71"/>
                  </a:cubicBezTo>
                  <a:close/>
                  <a:moveTo>
                    <a:pt x="43" y="71"/>
                  </a:moveTo>
                  <a:cubicBezTo>
                    <a:pt x="43" y="74"/>
                    <a:pt x="43" y="76"/>
                    <a:pt x="43" y="79"/>
                  </a:cubicBezTo>
                  <a:cubicBezTo>
                    <a:pt x="45" y="79"/>
                    <a:pt x="46" y="79"/>
                    <a:pt x="47" y="79"/>
                  </a:cubicBezTo>
                  <a:cubicBezTo>
                    <a:pt x="47" y="76"/>
                    <a:pt x="47" y="74"/>
                    <a:pt x="47" y="71"/>
                  </a:cubicBezTo>
                  <a:cubicBezTo>
                    <a:pt x="46" y="71"/>
                    <a:pt x="45" y="71"/>
                    <a:pt x="43" y="71"/>
                  </a:cubicBezTo>
                  <a:close/>
                  <a:moveTo>
                    <a:pt x="51" y="71"/>
                  </a:moveTo>
                  <a:cubicBezTo>
                    <a:pt x="51" y="74"/>
                    <a:pt x="51" y="76"/>
                    <a:pt x="51" y="79"/>
                  </a:cubicBezTo>
                  <a:cubicBezTo>
                    <a:pt x="52" y="79"/>
                    <a:pt x="53" y="79"/>
                    <a:pt x="54" y="79"/>
                  </a:cubicBezTo>
                  <a:cubicBezTo>
                    <a:pt x="54" y="76"/>
                    <a:pt x="54" y="74"/>
                    <a:pt x="54" y="71"/>
                  </a:cubicBezTo>
                  <a:cubicBezTo>
                    <a:pt x="53" y="71"/>
                    <a:pt x="52" y="71"/>
                    <a:pt x="51" y="71"/>
                  </a:cubicBezTo>
                  <a:close/>
                  <a:moveTo>
                    <a:pt x="58" y="71"/>
                  </a:moveTo>
                  <a:cubicBezTo>
                    <a:pt x="58" y="74"/>
                    <a:pt x="58" y="76"/>
                    <a:pt x="58" y="79"/>
                  </a:cubicBezTo>
                  <a:cubicBezTo>
                    <a:pt x="59" y="79"/>
                    <a:pt x="60" y="79"/>
                    <a:pt x="61" y="79"/>
                  </a:cubicBezTo>
                  <a:cubicBezTo>
                    <a:pt x="61" y="76"/>
                    <a:pt x="61" y="74"/>
                    <a:pt x="61" y="71"/>
                  </a:cubicBezTo>
                  <a:cubicBezTo>
                    <a:pt x="60" y="71"/>
                    <a:pt x="59" y="71"/>
                    <a:pt x="58" y="71"/>
                  </a:cubicBezTo>
                  <a:close/>
                  <a:moveTo>
                    <a:pt x="65" y="71"/>
                  </a:moveTo>
                  <a:cubicBezTo>
                    <a:pt x="65" y="79"/>
                    <a:pt x="65" y="79"/>
                    <a:pt x="65" y="79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8" y="71"/>
                    <a:pt x="68" y="71"/>
                    <a:pt x="68" y="71"/>
                  </a:cubicBezTo>
                  <a:cubicBezTo>
                    <a:pt x="65" y="71"/>
                    <a:pt x="65" y="71"/>
                    <a:pt x="65" y="71"/>
                  </a:cubicBezTo>
                  <a:close/>
                  <a:moveTo>
                    <a:pt x="40" y="105"/>
                  </a:moveTo>
                  <a:cubicBezTo>
                    <a:pt x="40" y="105"/>
                    <a:pt x="40" y="106"/>
                    <a:pt x="40" y="107"/>
                  </a:cubicBezTo>
                  <a:cubicBezTo>
                    <a:pt x="44" y="107"/>
                    <a:pt x="48" y="107"/>
                    <a:pt x="52" y="107"/>
                  </a:cubicBezTo>
                  <a:cubicBezTo>
                    <a:pt x="52" y="106"/>
                    <a:pt x="52" y="105"/>
                    <a:pt x="52" y="105"/>
                  </a:cubicBezTo>
                  <a:cubicBezTo>
                    <a:pt x="48" y="105"/>
                    <a:pt x="44" y="105"/>
                    <a:pt x="40" y="105"/>
                  </a:cubicBezTo>
                  <a:close/>
                  <a:moveTo>
                    <a:pt x="9" y="105"/>
                  </a:moveTo>
                  <a:cubicBezTo>
                    <a:pt x="9" y="105"/>
                    <a:pt x="9" y="106"/>
                    <a:pt x="9" y="107"/>
                  </a:cubicBezTo>
                  <a:cubicBezTo>
                    <a:pt x="13" y="107"/>
                    <a:pt x="17" y="107"/>
                    <a:pt x="21" y="107"/>
                  </a:cubicBezTo>
                  <a:cubicBezTo>
                    <a:pt x="21" y="106"/>
                    <a:pt x="21" y="105"/>
                    <a:pt x="21" y="105"/>
                  </a:cubicBezTo>
                  <a:cubicBezTo>
                    <a:pt x="17" y="105"/>
                    <a:pt x="13" y="105"/>
                    <a:pt x="9" y="105"/>
                  </a:cubicBezTo>
                  <a:close/>
                  <a:moveTo>
                    <a:pt x="9" y="99"/>
                  </a:moveTo>
                  <a:cubicBezTo>
                    <a:pt x="9" y="101"/>
                    <a:pt x="9" y="101"/>
                    <a:pt x="9" y="101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9" y="99"/>
                    <a:pt x="9" y="99"/>
                    <a:pt x="9" y="99"/>
                  </a:cubicBezTo>
                  <a:close/>
                  <a:moveTo>
                    <a:pt x="56" y="99"/>
                  </a:moveTo>
                  <a:cubicBezTo>
                    <a:pt x="56" y="101"/>
                    <a:pt x="56" y="101"/>
                    <a:pt x="56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8" y="99"/>
                    <a:pt x="68" y="99"/>
                    <a:pt x="68" y="99"/>
                  </a:cubicBezTo>
                  <a:cubicBezTo>
                    <a:pt x="56" y="99"/>
                    <a:pt x="56" y="99"/>
                    <a:pt x="56" y="99"/>
                  </a:cubicBezTo>
                  <a:close/>
                  <a:moveTo>
                    <a:pt x="9" y="110"/>
                  </a:moveTo>
                  <a:cubicBezTo>
                    <a:pt x="9" y="111"/>
                    <a:pt x="9" y="112"/>
                    <a:pt x="9" y="112"/>
                  </a:cubicBezTo>
                  <a:cubicBezTo>
                    <a:pt x="13" y="112"/>
                    <a:pt x="17" y="112"/>
                    <a:pt x="21" y="112"/>
                  </a:cubicBezTo>
                  <a:cubicBezTo>
                    <a:pt x="21" y="112"/>
                    <a:pt x="21" y="111"/>
                    <a:pt x="21" y="110"/>
                  </a:cubicBezTo>
                  <a:cubicBezTo>
                    <a:pt x="17" y="110"/>
                    <a:pt x="13" y="110"/>
                    <a:pt x="9" y="110"/>
                  </a:cubicBezTo>
                  <a:close/>
                  <a:moveTo>
                    <a:pt x="9" y="116"/>
                  </a:moveTo>
                  <a:cubicBezTo>
                    <a:pt x="9" y="117"/>
                    <a:pt x="9" y="117"/>
                    <a:pt x="9" y="118"/>
                  </a:cubicBezTo>
                  <a:cubicBezTo>
                    <a:pt x="13" y="118"/>
                    <a:pt x="17" y="118"/>
                    <a:pt x="21" y="118"/>
                  </a:cubicBezTo>
                  <a:cubicBezTo>
                    <a:pt x="21" y="117"/>
                    <a:pt x="21" y="117"/>
                    <a:pt x="21" y="116"/>
                  </a:cubicBezTo>
                  <a:cubicBezTo>
                    <a:pt x="17" y="116"/>
                    <a:pt x="13" y="116"/>
                    <a:pt x="9" y="116"/>
                  </a:cubicBezTo>
                  <a:close/>
                  <a:moveTo>
                    <a:pt x="9" y="127"/>
                  </a:moveTo>
                  <a:cubicBezTo>
                    <a:pt x="9" y="128"/>
                    <a:pt x="9" y="128"/>
                    <a:pt x="9" y="129"/>
                  </a:cubicBezTo>
                  <a:cubicBezTo>
                    <a:pt x="13" y="129"/>
                    <a:pt x="17" y="129"/>
                    <a:pt x="21" y="129"/>
                  </a:cubicBezTo>
                  <a:cubicBezTo>
                    <a:pt x="21" y="128"/>
                    <a:pt x="21" y="128"/>
                    <a:pt x="21" y="127"/>
                  </a:cubicBezTo>
                  <a:cubicBezTo>
                    <a:pt x="17" y="127"/>
                    <a:pt x="13" y="127"/>
                    <a:pt x="9" y="127"/>
                  </a:cubicBezTo>
                  <a:close/>
                  <a:moveTo>
                    <a:pt x="9" y="132"/>
                  </a:moveTo>
                  <a:cubicBezTo>
                    <a:pt x="9" y="133"/>
                    <a:pt x="9" y="134"/>
                    <a:pt x="9" y="134"/>
                  </a:cubicBezTo>
                  <a:cubicBezTo>
                    <a:pt x="13" y="134"/>
                    <a:pt x="17" y="134"/>
                    <a:pt x="21" y="134"/>
                  </a:cubicBezTo>
                  <a:cubicBezTo>
                    <a:pt x="21" y="134"/>
                    <a:pt x="21" y="133"/>
                    <a:pt x="21" y="132"/>
                  </a:cubicBezTo>
                  <a:cubicBezTo>
                    <a:pt x="17" y="132"/>
                    <a:pt x="13" y="132"/>
                    <a:pt x="9" y="132"/>
                  </a:cubicBezTo>
                  <a:close/>
                  <a:moveTo>
                    <a:pt x="9" y="138"/>
                  </a:moveTo>
                  <a:cubicBezTo>
                    <a:pt x="9" y="139"/>
                    <a:pt x="9" y="139"/>
                    <a:pt x="9" y="140"/>
                  </a:cubicBezTo>
                  <a:cubicBezTo>
                    <a:pt x="13" y="140"/>
                    <a:pt x="17" y="140"/>
                    <a:pt x="21" y="140"/>
                  </a:cubicBezTo>
                  <a:cubicBezTo>
                    <a:pt x="21" y="139"/>
                    <a:pt x="21" y="139"/>
                    <a:pt x="21" y="138"/>
                  </a:cubicBezTo>
                  <a:cubicBezTo>
                    <a:pt x="17" y="138"/>
                    <a:pt x="13" y="138"/>
                    <a:pt x="9" y="138"/>
                  </a:cubicBezTo>
                  <a:close/>
                  <a:moveTo>
                    <a:pt x="9" y="143"/>
                  </a:moveTo>
                  <a:cubicBezTo>
                    <a:pt x="9" y="144"/>
                    <a:pt x="9" y="145"/>
                    <a:pt x="9" y="145"/>
                  </a:cubicBezTo>
                  <a:cubicBezTo>
                    <a:pt x="13" y="145"/>
                    <a:pt x="17" y="145"/>
                    <a:pt x="21" y="145"/>
                  </a:cubicBezTo>
                  <a:cubicBezTo>
                    <a:pt x="21" y="145"/>
                    <a:pt x="21" y="144"/>
                    <a:pt x="21" y="143"/>
                  </a:cubicBezTo>
                  <a:cubicBezTo>
                    <a:pt x="17" y="143"/>
                    <a:pt x="13" y="143"/>
                    <a:pt x="9" y="143"/>
                  </a:cubicBezTo>
                  <a:close/>
                  <a:moveTo>
                    <a:pt x="9" y="149"/>
                  </a:moveTo>
                  <a:cubicBezTo>
                    <a:pt x="9" y="150"/>
                    <a:pt x="9" y="150"/>
                    <a:pt x="9" y="151"/>
                  </a:cubicBezTo>
                  <a:cubicBezTo>
                    <a:pt x="13" y="151"/>
                    <a:pt x="17" y="151"/>
                    <a:pt x="21" y="151"/>
                  </a:cubicBezTo>
                  <a:cubicBezTo>
                    <a:pt x="21" y="150"/>
                    <a:pt x="21" y="150"/>
                    <a:pt x="21" y="149"/>
                  </a:cubicBezTo>
                  <a:cubicBezTo>
                    <a:pt x="17" y="149"/>
                    <a:pt x="13" y="149"/>
                    <a:pt x="9" y="149"/>
                  </a:cubicBezTo>
                  <a:close/>
                  <a:moveTo>
                    <a:pt x="9" y="165"/>
                  </a:moveTo>
                  <a:cubicBezTo>
                    <a:pt x="9" y="167"/>
                    <a:pt x="9" y="167"/>
                    <a:pt x="9" y="167"/>
                  </a:cubicBezTo>
                  <a:cubicBezTo>
                    <a:pt x="21" y="167"/>
                    <a:pt x="21" y="167"/>
                    <a:pt x="21" y="167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9" y="165"/>
                    <a:pt x="9" y="165"/>
                    <a:pt x="9" y="165"/>
                  </a:cubicBezTo>
                  <a:close/>
                  <a:moveTo>
                    <a:pt x="56" y="165"/>
                  </a:moveTo>
                  <a:cubicBezTo>
                    <a:pt x="56" y="167"/>
                    <a:pt x="56" y="167"/>
                    <a:pt x="56" y="167"/>
                  </a:cubicBezTo>
                  <a:cubicBezTo>
                    <a:pt x="68" y="167"/>
                    <a:pt x="68" y="167"/>
                    <a:pt x="68" y="167"/>
                  </a:cubicBezTo>
                  <a:cubicBezTo>
                    <a:pt x="68" y="165"/>
                    <a:pt x="68" y="165"/>
                    <a:pt x="68" y="165"/>
                  </a:cubicBezTo>
                  <a:cubicBezTo>
                    <a:pt x="56" y="165"/>
                    <a:pt x="56" y="165"/>
                    <a:pt x="56" y="165"/>
                  </a:cubicBezTo>
                  <a:close/>
                  <a:moveTo>
                    <a:pt x="40" y="165"/>
                  </a:moveTo>
                  <a:cubicBezTo>
                    <a:pt x="40" y="167"/>
                    <a:pt x="40" y="167"/>
                    <a:pt x="40" y="167"/>
                  </a:cubicBezTo>
                  <a:cubicBezTo>
                    <a:pt x="52" y="167"/>
                    <a:pt x="52" y="167"/>
                    <a:pt x="52" y="167"/>
                  </a:cubicBezTo>
                  <a:cubicBezTo>
                    <a:pt x="52" y="165"/>
                    <a:pt x="52" y="165"/>
                    <a:pt x="52" y="165"/>
                  </a:cubicBezTo>
                  <a:cubicBezTo>
                    <a:pt x="40" y="165"/>
                    <a:pt x="40" y="165"/>
                    <a:pt x="40" y="165"/>
                  </a:cubicBezTo>
                  <a:close/>
                  <a:moveTo>
                    <a:pt x="25" y="165"/>
                  </a:moveTo>
                  <a:cubicBezTo>
                    <a:pt x="25" y="167"/>
                    <a:pt x="25" y="167"/>
                    <a:pt x="25" y="167"/>
                  </a:cubicBezTo>
                  <a:cubicBezTo>
                    <a:pt x="37" y="167"/>
                    <a:pt x="37" y="167"/>
                    <a:pt x="37" y="167"/>
                  </a:cubicBezTo>
                  <a:cubicBezTo>
                    <a:pt x="37" y="165"/>
                    <a:pt x="37" y="165"/>
                    <a:pt x="37" y="165"/>
                  </a:cubicBezTo>
                  <a:cubicBezTo>
                    <a:pt x="25" y="165"/>
                    <a:pt x="25" y="165"/>
                    <a:pt x="25" y="165"/>
                  </a:cubicBezTo>
                  <a:close/>
                  <a:moveTo>
                    <a:pt x="40" y="160"/>
                  </a:moveTo>
                  <a:cubicBezTo>
                    <a:pt x="40" y="161"/>
                    <a:pt x="40" y="161"/>
                    <a:pt x="40" y="162"/>
                  </a:cubicBezTo>
                  <a:cubicBezTo>
                    <a:pt x="44" y="162"/>
                    <a:pt x="48" y="162"/>
                    <a:pt x="52" y="162"/>
                  </a:cubicBezTo>
                  <a:cubicBezTo>
                    <a:pt x="52" y="161"/>
                    <a:pt x="52" y="161"/>
                    <a:pt x="52" y="160"/>
                  </a:cubicBezTo>
                  <a:cubicBezTo>
                    <a:pt x="48" y="160"/>
                    <a:pt x="44" y="160"/>
                    <a:pt x="40" y="160"/>
                  </a:cubicBezTo>
                  <a:close/>
                  <a:moveTo>
                    <a:pt x="25" y="160"/>
                  </a:moveTo>
                  <a:cubicBezTo>
                    <a:pt x="25" y="161"/>
                    <a:pt x="25" y="161"/>
                    <a:pt x="25" y="162"/>
                  </a:cubicBezTo>
                  <a:cubicBezTo>
                    <a:pt x="29" y="162"/>
                    <a:pt x="33" y="162"/>
                    <a:pt x="37" y="162"/>
                  </a:cubicBezTo>
                  <a:cubicBezTo>
                    <a:pt x="37" y="161"/>
                    <a:pt x="37" y="161"/>
                    <a:pt x="37" y="160"/>
                  </a:cubicBezTo>
                  <a:cubicBezTo>
                    <a:pt x="33" y="160"/>
                    <a:pt x="29" y="160"/>
                    <a:pt x="25" y="160"/>
                  </a:cubicBezTo>
                  <a:close/>
                  <a:moveTo>
                    <a:pt x="56" y="154"/>
                  </a:moveTo>
                  <a:cubicBezTo>
                    <a:pt x="56" y="155"/>
                    <a:pt x="56" y="156"/>
                    <a:pt x="56" y="156"/>
                  </a:cubicBezTo>
                  <a:cubicBezTo>
                    <a:pt x="60" y="156"/>
                    <a:pt x="64" y="156"/>
                    <a:pt x="68" y="156"/>
                  </a:cubicBezTo>
                  <a:cubicBezTo>
                    <a:pt x="68" y="156"/>
                    <a:pt x="68" y="155"/>
                    <a:pt x="68" y="154"/>
                  </a:cubicBezTo>
                  <a:cubicBezTo>
                    <a:pt x="64" y="154"/>
                    <a:pt x="60" y="154"/>
                    <a:pt x="56" y="154"/>
                  </a:cubicBezTo>
                  <a:close/>
                  <a:moveTo>
                    <a:pt x="40" y="154"/>
                  </a:moveTo>
                  <a:cubicBezTo>
                    <a:pt x="40" y="155"/>
                    <a:pt x="40" y="156"/>
                    <a:pt x="40" y="156"/>
                  </a:cubicBezTo>
                  <a:cubicBezTo>
                    <a:pt x="44" y="156"/>
                    <a:pt x="48" y="156"/>
                    <a:pt x="52" y="156"/>
                  </a:cubicBezTo>
                  <a:cubicBezTo>
                    <a:pt x="52" y="156"/>
                    <a:pt x="52" y="155"/>
                    <a:pt x="52" y="154"/>
                  </a:cubicBezTo>
                  <a:cubicBezTo>
                    <a:pt x="48" y="154"/>
                    <a:pt x="44" y="154"/>
                    <a:pt x="40" y="154"/>
                  </a:cubicBezTo>
                  <a:close/>
                  <a:moveTo>
                    <a:pt x="25" y="154"/>
                  </a:moveTo>
                  <a:cubicBezTo>
                    <a:pt x="25" y="155"/>
                    <a:pt x="25" y="156"/>
                    <a:pt x="25" y="156"/>
                  </a:cubicBezTo>
                  <a:cubicBezTo>
                    <a:pt x="29" y="156"/>
                    <a:pt x="33" y="156"/>
                    <a:pt x="37" y="156"/>
                  </a:cubicBezTo>
                  <a:cubicBezTo>
                    <a:pt x="37" y="156"/>
                    <a:pt x="37" y="155"/>
                    <a:pt x="37" y="154"/>
                  </a:cubicBezTo>
                  <a:cubicBezTo>
                    <a:pt x="33" y="154"/>
                    <a:pt x="29" y="154"/>
                    <a:pt x="25" y="154"/>
                  </a:cubicBezTo>
                  <a:close/>
                  <a:moveTo>
                    <a:pt x="40" y="149"/>
                  </a:moveTo>
                  <a:cubicBezTo>
                    <a:pt x="40" y="150"/>
                    <a:pt x="40" y="150"/>
                    <a:pt x="40" y="151"/>
                  </a:cubicBezTo>
                  <a:cubicBezTo>
                    <a:pt x="44" y="151"/>
                    <a:pt x="48" y="151"/>
                    <a:pt x="52" y="151"/>
                  </a:cubicBezTo>
                  <a:cubicBezTo>
                    <a:pt x="52" y="150"/>
                    <a:pt x="52" y="150"/>
                    <a:pt x="52" y="149"/>
                  </a:cubicBezTo>
                  <a:cubicBezTo>
                    <a:pt x="48" y="149"/>
                    <a:pt x="44" y="149"/>
                    <a:pt x="40" y="149"/>
                  </a:cubicBezTo>
                  <a:close/>
                  <a:moveTo>
                    <a:pt x="25" y="149"/>
                  </a:moveTo>
                  <a:cubicBezTo>
                    <a:pt x="25" y="150"/>
                    <a:pt x="25" y="150"/>
                    <a:pt x="25" y="151"/>
                  </a:cubicBezTo>
                  <a:cubicBezTo>
                    <a:pt x="29" y="151"/>
                    <a:pt x="33" y="151"/>
                    <a:pt x="37" y="151"/>
                  </a:cubicBezTo>
                  <a:cubicBezTo>
                    <a:pt x="37" y="150"/>
                    <a:pt x="37" y="150"/>
                    <a:pt x="37" y="149"/>
                  </a:cubicBezTo>
                  <a:cubicBezTo>
                    <a:pt x="33" y="149"/>
                    <a:pt x="29" y="149"/>
                    <a:pt x="25" y="149"/>
                  </a:cubicBezTo>
                  <a:close/>
                  <a:moveTo>
                    <a:pt x="56" y="143"/>
                  </a:moveTo>
                  <a:cubicBezTo>
                    <a:pt x="56" y="144"/>
                    <a:pt x="56" y="145"/>
                    <a:pt x="56" y="145"/>
                  </a:cubicBezTo>
                  <a:cubicBezTo>
                    <a:pt x="60" y="145"/>
                    <a:pt x="64" y="145"/>
                    <a:pt x="68" y="145"/>
                  </a:cubicBezTo>
                  <a:cubicBezTo>
                    <a:pt x="68" y="145"/>
                    <a:pt x="68" y="144"/>
                    <a:pt x="68" y="143"/>
                  </a:cubicBezTo>
                  <a:cubicBezTo>
                    <a:pt x="64" y="143"/>
                    <a:pt x="60" y="143"/>
                    <a:pt x="56" y="143"/>
                  </a:cubicBezTo>
                  <a:close/>
                  <a:moveTo>
                    <a:pt x="40" y="143"/>
                  </a:moveTo>
                  <a:cubicBezTo>
                    <a:pt x="40" y="144"/>
                    <a:pt x="40" y="145"/>
                    <a:pt x="40" y="145"/>
                  </a:cubicBezTo>
                  <a:cubicBezTo>
                    <a:pt x="44" y="145"/>
                    <a:pt x="48" y="145"/>
                    <a:pt x="52" y="145"/>
                  </a:cubicBezTo>
                  <a:cubicBezTo>
                    <a:pt x="52" y="145"/>
                    <a:pt x="52" y="144"/>
                    <a:pt x="52" y="143"/>
                  </a:cubicBezTo>
                  <a:cubicBezTo>
                    <a:pt x="48" y="143"/>
                    <a:pt x="44" y="143"/>
                    <a:pt x="40" y="143"/>
                  </a:cubicBezTo>
                  <a:close/>
                  <a:moveTo>
                    <a:pt x="25" y="143"/>
                  </a:moveTo>
                  <a:cubicBezTo>
                    <a:pt x="25" y="144"/>
                    <a:pt x="25" y="145"/>
                    <a:pt x="25" y="145"/>
                  </a:cubicBezTo>
                  <a:cubicBezTo>
                    <a:pt x="29" y="145"/>
                    <a:pt x="33" y="145"/>
                    <a:pt x="37" y="145"/>
                  </a:cubicBezTo>
                  <a:cubicBezTo>
                    <a:pt x="37" y="145"/>
                    <a:pt x="37" y="144"/>
                    <a:pt x="37" y="143"/>
                  </a:cubicBezTo>
                  <a:cubicBezTo>
                    <a:pt x="33" y="143"/>
                    <a:pt x="29" y="143"/>
                    <a:pt x="25" y="143"/>
                  </a:cubicBezTo>
                  <a:close/>
                  <a:moveTo>
                    <a:pt x="56" y="138"/>
                  </a:moveTo>
                  <a:cubicBezTo>
                    <a:pt x="56" y="139"/>
                    <a:pt x="56" y="139"/>
                    <a:pt x="56" y="140"/>
                  </a:cubicBezTo>
                  <a:cubicBezTo>
                    <a:pt x="60" y="140"/>
                    <a:pt x="64" y="140"/>
                    <a:pt x="68" y="140"/>
                  </a:cubicBezTo>
                  <a:cubicBezTo>
                    <a:pt x="68" y="139"/>
                    <a:pt x="68" y="139"/>
                    <a:pt x="68" y="138"/>
                  </a:cubicBezTo>
                  <a:cubicBezTo>
                    <a:pt x="64" y="138"/>
                    <a:pt x="60" y="138"/>
                    <a:pt x="56" y="138"/>
                  </a:cubicBezTo>
                  <a:close/>
                  <a:moveTo>
                    <a:pt x="25" y="138"/>
                  </a:moveTo>
                  <a:cubicBezTo>
                    <a:pt x="25" y="139"/>
                    <a:pt x="25" y="139"/>
                    <a:pt x="25" y="140"/>
                  </a:cubicBezTo>
                  <a:cubicBezTo>
                    <a:pt x="29" y="140"/>
                    <a:pt x="33" y="140"/>
                    <a:pt x="37" y="140"/>
                  </a:cubicBezTo>
                  <a:cubicBezTo>
                    <a:pt x="37" y="139"/>
                    <a:pt x="37" y="139"/>
                    <a:pt x="37" y="138"/>
                  </a:cubicBezTo>
                  <a:cubicBezTo>
                    <a:pt x="33" y="138"/>
                    <a:pt x="29" y="138"/>
                    <a:pt x="25" y="138"/>
                  </a:cubicBezTo>
                  <a:close/>
                  <a:moveTo>
                    <a:pt x="40" y="132"/>
                  </a:moveTo>
                  <a:cubicBezTo>
                    <a:pt x="40" y="133"/>
                    <a:pt x="40" y="134"/>
                    <a:pt x="40" y="134"/>
                  </a:cubicBezTo>
                  <a:cubicBezTo>
                    <a:pt x="44" y="134"/>
                    <a:pt x="48" y="134"/>
                    <a:pt x="52" y="134"/>
                  </a:cubicBezTo>
                  <a:cubicBezTo>
                    <a:pt x="52" y="134"/>
                    <a:pt x="52" y="133"/>
                    <a:pt x="52" y="132"/>
                  </a:cubicBezTo>
                  <a:cubicBezTo>
                    <a:pt x="48" y="132"/>
                    <a:pt x="44" y="132"/>
                    <a:pt x="40" y="132"/>
                  </a:cubicBezTo>
                  <a:close/>
                  <a:moveTo>
                    <a:pt x="25" y="132"/>
                  </a:moveTo>
                  <a:cubicBezTo>
                    <a:pt x="25" y="133"/>
                    <a:pt x="25" y="134"/>
                    <a:pt x="25" y="134"/>
                  </a:cubicBezTo>
                  <a:cubicBezTo>
                    <a:pt x="29" y="134"/>
                    <a:pt x="33" y="134"/>
                    <a:pt x="37" y="134"/>
                  </a:cubicBezTo>
                  <a:cubicBezTo>
                    <a:pt x="37" y="134"/>
                    <a:pt x="37" y="133"/>
                    <a:pt x="37" y="132"/>
                  </a:cubicBezTo>
                  <a:cubicBezTo>
                    <a:pt x="33" y="132"/>
                    <a:pt x="29" y="132"/>
                    <a:pt x="25" y="132"/>
                  </a:cubicBezTo>
                  <a:close/>
                  <a:moveTo>
                    <a:pt x="56" y="127"/>
                  </a:moveTo>
                  <a:cubicBezTo>
                    <a:pt x="56" y="128"/>
                    <a:pt x="56" y="128"/>
                    <a:pt x="56" y="129"/>
                  </a:cubicBezTo>
                  <a:cubicBezTo>
                    <a:pt x="60" y="129"/>
                    <a:pt x="64" y="129"/>
                    <a:pt x="68" y="129"/>
                  </a:cubicBezTo>
                  <a:cubicBezTo>
                    <a:pt x="68" y="128"/>
                    <a:pt x="68" y="128"/>
                    <a:pt x="68" y="127"/>
                  </a:cubicBezTo>
                  <a:cubicBezTo>
                    <a:pt x="64" y="127"/>
                    <a:pt x="60" y="127"/>
                    <a:pt x="56" y="127"/>
                  </a:cubicBezTo>
                  <a:close/>
                  <a:moveTo>
                    <a:pt x="40" y="127"/>
                  </a:moveTo>
                  <a:cubicBezTo>
                    <a:pt x="40" y="128"/>
                    <a:pt x="40" y="128"/>
                    <a:pt x="40" y="129"/>
                  </a:cubicBezTo>
                  <a:cubicBezTo>
                    <a:pt x="44" y="129"/>
                    <a:pt x="48" y="129"/>
                    <a:pt x="52" y="129"/>
                  </a:cubicBezTo>
                  <a:cubicBezTo>
                    <a:pt x="52" y="128"/>
                    <a:pt x="52" y="128"/>
                    <a:pt x="52" y="127"/>
                  </a:cubicBezTo>
                  <a:cubicBezTo>
                    <a:pt x="48" y="127"/>
                    <a:pt x="44" y="127"/>
                    <a:pt x="40" y="127"/>
                  </a:cubicBezTo>
                  <a:close/>
                  <a:moveTo>
                    <a:pt x="25" y="127"/>
                  </a:moveTo>
                  <a:cubicBezTo>
                    <a:pt x="25" y="128"/>
                    <a:pt x="25" y="128"/>
                    <a:pt x="25" y="129"/>
                  </a:cubicBezTo>
                  <a:cubicBezTo>
                    <a:pt x="29" y="129"/>
                    <a:pt x="33" y="129"/>
                    <a:pt x="37" y="129"/>
                  </a:cubicBezTo>
                  <a:cubicBezTo>
                    <a:pt x="37" y="128"/>
                    <a:pt x="37" y="128"/>
                    <a:pt x="37" y="127"/>
                  </a:cubicBezTo>
                  <a:cubicBezTo>
                    <a:pt x="33" y="127"/>
                    <a:pt x="29" y="127"/>
                    <a:pt x="25" y="127"/>
                  </a:cubicBezTo>
                  <a:close/>
                  <a:moveTo>
                    <a:pt x="56" y="121"/>
                  </a:moveTo>
                  <a:cubicBezTo>
                    <a:pt x="56" y="122"/>
                    <a:pt x="56" y="123"/>
                    <a:pt x="56" y="123"/>
                  </a:cubicBezTo>
                  <a:cubicBezTo>
                    <a:pt x="60" y="123"/>
                    <a:pt x="64" y="123"/>
                    <a:pt x="68" y="123"/>
                  </a:cubicBezTo>
                  <a:cubicBezTo>
                    <a:pt x="68" y="123"/>
                    <a:pt x="68" y="122"/>
                    <a:pt x="68" y="121"/>
                  </a:cubicBezTo>
                  <a:cubicBezTo>
                    <a:pt x="64" y="121"/>
                    <a:pt x="60" y="121"/>
                    <a:pt x="56" y="121"/>
                  </a:cubicBezTo>
                  <a:close/>
                  <a:moveTo>
                    <a:pt x="40" y="121"/>
                  </a:moveTo>
                  <a:cubicBezTo>
                    <a:pt x="40" y="122"/>
                    <a:pt x="40" y="123"/>
                    <a:pt x="40" y="123"/>
                  </a:cubicBezTo>
                  <a:cubicBezTo>
                    <a:pt x="44" y="123"/>
                    <a:pt x="48" y="123"/>
                    <a:pt x="52" y="123"/>
                  </a:cubicBezTo>
                  <a:cubicBezTo>
                    <a:pt x="52" y="123"/>
                    <a:pt x="52" y="122"/>
                    <a:pt x="52" y="121"/>
                  </a:cubicBezTo>
                  <a:cubicBezTo>
                    <a:pt x="48" y="121"/>
                    <a:pt x="44" y="121"/>
                    <a:pt x="40" y="121"/>
                  </a:cubicBezTo>
                  <a:close/>
                  <a:moveTo>
                    <a:pt x="56" y="116"/>
                  </a:moveTo>
                  <a:cubicBezTo>
                    <a:pt x="56" y="117"/>
                    <a:pt x="56" y="117"/>
                    <a:pt x="56" y="118"/>
                  </a:cubicBezTo>
                  <a:cubicBezTo>
                    <a:pt x="60" y="118"/>
                    <a:pt x="64" y="118"/>
                    <a:pt x="68" y="118"/>
                  </a:cubicBezTo>
                  <a:cubicBezTo>
                    <a:pt x="68" y="117"/>
                    <a:pt x="68" y="117"/>
                    <a:pt x="68" y="116"/>
                  </a:cubicBezTo>
                  <a:cubicBezTo>
                    <a:pt x="64" y="116"/>
                    <a:pt x="60" y="116"/>
                    <a:pt x="56" y="116"/>
                  </a:cubicBezTo>
                  <a:close/>
                  <a:moveTo>
                    <a:pt x="25" y="116"/>
                  </a:moveTo>
                  <a:cubicBezTo>
                    <a:pt x="25" y="117"/>
                    <a:pt x="25" y="117"/>
                    <a:pt x="25" y="118"/>
                  </a:cubicBezTo>
                  <a:cubicBezTo>
                    <a:pt x="29" y="118"/>
                    <a:pt x="33" y="118"/>
                    <a:pt x="37" y="118"/>
                  </a:cubicBezTo>
                  <a:cubicBezTo>
                    <a:pt x="37" y="117"/>
                    <a:pt x="37" y="117"/>
                    <a:pt x="37" y="116"/>
                  </a:cubicBezTo>
                  <a:cubicBezTo>
                    <a:pt x="33" y="116"/>
                    <a:pt x="29" y="116"/>
                    <a:pt x="25" y="116"/>
                  </a:cubicBezTo>
                  <a:close/>
                  <a:moveTo>
                    <a:pt x="56" y="110"/>
                  </a:moveTo>
                  <a:cubicBezTo>
                    <a:pt x="56" y="111"/>
                    <a:pt x="56" y="112"/>
                    <a:pt x="56" y="112"/>
                  </a:cubicBezTo>
                  <a:cubicBezTo>
                    <a:pt x="60" y="112"/>
                    <a:pt x="64" y="112"/>
                    <a:pt x="68" y="112"/>
                  </a:cubicBezTo>
                  <a:cubicBezTo>
                    <a:pt x="68" y="112"/>
                    <a:pt x="68" y="111"/>
                    <a:pt x="68" y="110"/>
                  </a:cubicBezTo>
                  <a:cubicBezTo>
                    <a:pt x="64" y="110"/>
                    <a:pt x="60" y="110"/>
                    <a:pt x="56" y="110"/>
                  </a:cubicBezTo>
                  <a:close/>
                  <a:moveTo>
                    <a:pt x="40" y="110"/>
                  </a:moveTo>
                  <a:cubicBezTo>
                    <a:pt x="40" y="111"/>
                    <a:pt x="40" y="112"/>
                    <a:pt x="40" y="112"/>
                  </a:cubicBezTo>
                  <a:cubicBezTo>
                    <a:pt x="44" y="112"/>
                    <a:pt x="48" y="112"/>
                    <a:pt x="52" y="112"/>
                  </a:cubicBezTo>
                  <a:cubicBezTo>
                    <a:pt x="52" y="112"/>
                    <a:pt x="52" y="111"/>
                    <a:pt x="52" y="110"/>
                  </a:cubicBezTo>
                  <a:cubicBezTo>
                    <a:pt x="48" y="110"/>
                    <a:pt x="44" y="110"/>
                    <a:pt x="40" y="110"/>
                  </a:cubicBezTo>
                  <a:close/>
                  <a:moveTo>
                    <a:pt x="25" y="110"/>
                  </a:moveTo>
                  <a:cubicBezTo>
                    <a:pt x="25" y="111"/>
                    <a:pt x="25" y="112"/>
                    <a:pt x="25" y="112"/>
                  </a:cubicBezTo>
                  <a:cubicBezTo>
                    <a:pt x="29" y="112"/>
                    <a:pt x="33" y="112"/>
                    <a:pt x="37" y="112"/>
                  </a:cubicBezTo>
                  <a:cubicBezTo>
                    <a:pt x="37" y="112"/>
                    <a:pt x="37" y="111"/>
                    <a:pt x="37" y="110"/>
                  </a:cubicBezTo>
                  <a:cubicBezTo>
                    <a:pt x="33" y="110"/>
                    <a:pt x="29" y="110"/>
                    <a:pt x="25" y="110"/>
                  </a:cubicBezTo>
                  <a:close/>
                  <a:moveTo>
                    <a:pt x="56" y="105"/>
                  </a:moveTo>
                  <a:cubicBezTo>
                    <a:pt x="56" y="105"/>
                    <a:pt x="56" y="106"/>
                    <a:pt x="56" y="107"/>
                  </a:cubicBezTo>
                  <a:cubicBezTo>
                    <a:pt x="60" y="107"/>
                    <a:pt x="64" y="107"/>
                    <a:pt x="68" y="107"/>
                  </a:cubicBezTo>
                  <a:cubicBezTo>
                    <a:pt x="68" y="106"/>
                    <a:pt x="68" y="105"/>
                    <a:pt x="68" y="105"/>
                  </a:cubicBezTo>
                  <a:cubicBezTo>
                    <a:pt x="64" y="105"/>
                    <a:pt x="60" y="105"/>
                    <a:pt x="56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66" name="Rectangle 2647"/>
            <p:cNvSpPr>
              <a:spLocks noChangeArrowheads="1"/>
            </p:cNvSpPr>
            <p:nvPr/>
          </p:nvSpPr>
          <p:spPr bwMode="auto">
            <a:xfrm>
              <a:off x="158751" y="957262"/>
              <a:ext cx="401638" cy="2111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pic>
        <p:nvPicPr>
          <p:cNvPr id="99" name="图片 9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/>
          <a:stretch>
            <a:fillRect/>
          </a:stretch>
        </p:blipFill>
        <p:spPr>
          <a:xfrm>
            <a:off x="8940250" y="87003"/>
            <a:ext cx="3096419" cy="905185"/>
          </a:xfrm>
          <a:prstGeom prst="rect">
            <a:avLst/>
          </a:prstGeom>
        </p:spPr>
      </p:pic>
      <p:grpSp>
        <p:nvGrpSpPr>
          <p:cNvPr id="103" name="组合 102"/>
          <p:cNvGrpSpPr/>
          <p:nvPr/>
        </p:nvGrpSpPr>
        <p:grpSpPr>
          <a:xfrm>
            <a:off x="403982" y="6190451"/>
            <a:ext cx="378088" cy="268439"/>
            <a:chOff x="10004425" y="1971676"/>
            <a:chExt cx="1593850" cy="1211262"/>
          </a:xfrm>
          <a:solidFill>
            <a:srgbClr val="005D98"/>
          </a:solidFill>
        </p:grpSpPr>
        <p:sp>
          <p:nvSpPr>
            <p:cNvPr id="104" name="Freeform 267"/>
            <p:cNvSpPr/>
            <p:nvPr/>
          </p:nvSpPr>
          <p:spPr bwMode="auto">
            <a:xfrm>
              <a:off x="10004425" y="1971676"/>
              <a:ext cx="1535113" cy="688975"/>
            </a:xfrm>
            <a:custGeom>
              <a:avLst/>
              <a:gdLst>
                <a:gd name="T0" fmla="*/ 480 w 967"/>
                <a:gd name="T1" fmla="*/ 434 h 434"/>
                <a:gd name="T2" fmla="*/ 0 w 967"/>
                <a:gd name="T3" fmla="*/ 217 h 434"/>
                <a:gd name="T4" fmla="*/ 492 w 967"/>
                <a:gd name="T5" fmla="*/ 0 h 434"/>
                <a:gd name="T6" fmla="*/ 967 w 967"/>
                <a:gd name="T7" fmla="*/ 212 h 434"/>
                <a:gd name="T8" fmla="*/ 480 w 967"/>
                <a:gd name="T9" fmla="*/ 434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7" h="434">
                  <a:moveTo>
                    <a:pt x="480" y="434"/>
                  </a:moveTo>
                  <a:lnTo>
                    <a:pt x="0" y="217"/>
                  </a:lnTo>
                  <a:lnTo>
                    <a:pt x="492" y="0"/>
                  </a:lnTo>
                  <a:lnTo>
                    <a:pt x="967" y="212"/>
                  </a:lnTo>
                  <a:lnTo>
                    <a:pt x="480" y="4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5" name="Rectangle 268"/>
            <p:cNvSpPr>
              <a:spLocks noChangeArrowheads="1"/>
            </p:cNvSpPr>
            <p:nvPr/>
          </p:nvSpPr>
          <p:spPr bwMode="auto">
            <a:xfrm>
              <a:off x="11474450" y="2297113"/>
              <a:ext cx="46038" cy="5032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6" name="Oval 269"/>
            <p:cNvSpPr>
              <a:spLocks noChangeArrowheads="1"/>
            </p:cNvSpPr>
            <p:nvPr/>
          </p:nvSpPr>
          <p:spPr bwMode="auto">
            <a:xfrm>
              <a:off x="11422063" y="2743201"/>
              <a:ext cx="150813" cy="1508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7" name="Freeform 270"/>
            <p:cNvSpPr/>
            <p:nvPr/>
          </p:nvSpPr>
          <p:spPr bwMode="auto">
            <a:xfrm>
              <a:off x="11404600" y="2822576"/>
              <a:ext cx="107950" cy="336550"/>
            </a:xfrm>
            <a:custGeom>
              <a:avLst/>
              <a:gdLst>
                <a:gd name="T0" fmla="*/ 16 w 29"/>
                <a:gd name="T1" fmla="*/ 5 h 90"/>
                <a:gd name="T2" fmla="*/ 6 w 29"/>
                <a:gd name="T3" fmla="*/ 90 h 90"/>
                <a:gd name="T4" fmla="*/ 29 w 29"/>
                <a:gd name="T5" fmla="*/ 90 h 90"/>
                <a:gd name="T6" fmla="*/ 29 w 29"/>
                <a:gd name="T7" fmla="*/ 0 h 90"/>
                <a:gd name="T8" fmla="*/ 16 w 29"/>
                <a:gd name="T9" fmla="*/ 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90">
                  <a:moveTo>
                    <a:pt x="16" y="5"/>
                  </a:moveTo>
                  <a:cubicBezTo>
                    <a:pt x="16" y="5"/>
                    <a:pt x="0" y="39"/>
                    <a:pt x="6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16" y="8"/>
                    <a:pt x="1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8" name="Freeform 271"/>
            <p:cNvSpPr/>
            <p:nvPr/>
          </p:nvSpPr>
          <p:spPr bwMode="auto">
            <a:xfrm>
              <a:off x="11490325" y="2822576"/>
              <a:ext cx="107950" cy="336550"/>
            </a:xfrm>
            <a:custGeom>
              <a:avLst/>
              <a:gdLst>
                <a:gd name="T0" fmla="*/ 13 w 29"/>
                <a:gd name="T1" fmla="*/ 5 h 90"/>
                <a:gd name="T2" fmla="*/ 23 w 29"/>
                <a:gd name="T3" fmla="*/ 90 h 90"/>
                <a:gd name="T4" fmla="*/ 0 w 29"/>
                <a:gd name="T5" fmla="*/ 90 h 90"/>
                <a:gd name="T6" fmla="*/ 0 w 29"/>
                <a:gd name="T7" fmla="*/ 0 h 90"/>
                <a:gd name="T8" fmla="*/ 13 w 29"/>
                <a:gd name="T9" fmla="*/ 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90">
                  <a:moveTo>
                    <a:pt x="13" y="5"/>
                  </a:moveTo>
                  <a:cubicBezTo>
                    <a:pt x="13" y="5"/>
                    <a:pt x="29" y="39"/>
                    <a:pt x="23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3" y="8"/>
                    <a:pt x="1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9" name="Freeform 272"/>
            <p:cNvSpPr/>
            <p:nvPr/>
          </p:nvSpPr>
          <p:spPr bwMode="auto">
            <a:xfrm>
              <a:off x="10309225" y="2522538"/>
              <a:ext cx="889000" cy="660400"/>
            </a:xfrm>
            <a:custGeom>
              <a:avLst/>
              <a:gdLst>
                <a:gd name="T0" fmla="*/ 237 w 237"/>
                <a:gd name="T1" fmla="*/ 0 h 176"/>
                <a:gd name="T2" fmla="*/ 118 w 237"/>
                <a:gd name="T3" fmla="*/ 55 h 176"/>
                <a:gd name="T4" fmla="*/ 0 w 237"/>
                <a:gd name="T5" fmla="*/ 0 h 176"/>
                <a:gd name="T6" fmla="*/ 0 w 237"/>
                <a:gd name="T7" fmla="*/ 136 h 176"/>
                <a:gd name="T8" fmla="*/ 115 w 237"/>
                <a:gd name="T9" fmla="*/ 176 h 176"/>
                <a:gd name="T10" fmla="*/ 115 w 237"/>
                <a:gd name="T11" fmla="*/ 176 h 176"/>
                <a:gd name="T12" fmla="*/ 118 w 237"/>
                <a:gd name="T13" fmla="*/ 176 h 176"/>
                <a:gd name="T14" fmla="*/ 122 w 237"/>
                <a:gd name="T15" fmla="*/ 176 h 176"/>
                <a:gd name="T16" fmla="*/ 122 w 237"/>
                <a:gd name="T17" fmla="*/ 176 h 176"/>
                <a:gd name="T18" fmla="*/ 237 w 237"/>
                <a:gd name="T19" fmla="*/ 136 h 176"/>
                <a:gd name="T20" fmla="*/ 237 w 237"/>
                <a:gd name="T2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7" h="176">
                  <a:moveTo>
                    <a:pt x="237" y="0"/>
                  </a:moveTo>
                  <a:cubicBezTo>
                    <a:pt x="237" y="1"/>
                    <a:pt x="138" y="47"/>
                    <a:pt x="118" y="55"/>
                  </a:cubicBezTo>
                  <a:cubicBezTo>
                    <a:pt x="99" y="47"/>
                    <a:pt x="0" y="1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32" y="170"/>
                    <a:pt x="95" y="175"/>
                    <a:pt x="115" y="176"/>
                  </a:cubicBezTo>
                  <a:cubicBezTo>
                    <a:pt x="115" y="176"/>
                    <a:pt x="115" y="176"/>
                    <a:pt x="115" y="176"/>
                  </a:cubicBezTo>
                  <a:cubicBezTo>
                    <a:pt x="115" y="176"/>
                    <a:pt x="116" y="176"/>
                    <a:pt x="118" y="176"/>
                  </a:cubicBezTo>
                  <a:cubicBezTo>
                    <a:pt x="121" y="176"/>
                    <a:pt x="122" y="176"/>
                    <a:pt x="122" y="176"/>
                  </a:cubicBezTo>
                  <a:cubicBezTo>
                    <a:pt x="122" y="176"/>
                    <a:pt x="122" y="176"/>
                    <a:pt x="122" y="176"/>
                  </a:cubicBezTo>
                  <a:cubicBezTo>
                    <a:pt x="142" y="175"/>
                    <a:pt x="205" y="170"/>
                    <a:pt x="237" y="136"/>
                  </a:cubicBezTo>
                  <a:lnTo>
                    <a:pt x="2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83F3A0D8-1A7A-4B04-814E-BC1B78960B6D}"/>
              </a:ext>
            </a:extLst>
          </p:cNvPr>
          <p:cNvSpPr/>
          <p:nvPr/>
        </p:nvSpPr>
        <p:spPr>
          <a:xfrm>
            <a:off x="4925423" y="2967335"/>
            <a:ext cx="234115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dirty="0">
                <a:solidFill>
                  <a:srgbClr val="005D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 2</a:t>
            </a:r>
          </a:p>
        </p:txBody>
      </p:sp>
      <p:sp>
        <p:nvSpPr>
          <p:cNvPr id="3" name="直角三角形 2">
            <a:extLst>
              <a:ext uri="{FF2B5EF4-FFF2-40B4-BE49-F238E27FC236}">
                <a16:creationId xmlns:a16="http://schemas.microsoft.com/office/drawing/2014/main" id="{F9CED6C1-7BBE-4D19-A208-06AC9B958049}"/>
              </a:ext>
            </a:extLst>
          </p:cNvPr>
          <p:cNvSpPr/>
          <p:nvPr/>
        </p:nvSpPr>
        <p:spPr>
          <a:xfrm rot="5400000">
            <a:off x="0" y="0"/>
            <a:ext cx="1080000" cy="1080000"/>
          </a:xfrm>
          <a:prstGeom prst="rtTriangl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>
            <a:extLst>
              <a:ext uri="{FF2B5EF4-FFF2-40B4-BE49-F238E27FC236}">
                <a16:creationId xmlns:a16="http://schemas.microsoft.com/office/drawing/2014/main" id="{B65CDC83-4C8B-40DE-B889-6C3ED8EBA83E}"/>
              </a:ext>
            </a:extLst>
          </p:cNvPr>
          <p:cNvSpPr/>
          <p:nvPr/>
        </p:nvSpPr>
        <p:spPr>
          <a:xfrm rot="16200000">
            <a:off x="11112000" y="5780038"/>
            <a:ext cx="1080000" cy="1080000"/>
          </a:xfrm>
          <a:prstGeom prst="rtTriangl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085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3BFC1F7-155B-4103-808F-311C8128F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4" y="1039570"/>
            <a:ext cx="7125011" cy="534168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296463C-F310-4759-81B4-8B398D486F85}"/>
              </a:ext>
            </a:extLst>
          </p:cNvPr>
          <p:cNvSpPr/>
          <p:nvPr/>
        </p:nvSpPr>
        <p:spPr>
          <a:xfrm>
            <a:off x="1661884" y="398208"/>
            <a:ext cx="974773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3000" b="1" dirty="0">
                <a:solidFill>
                  <a:srgbClr val="005D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Relationship between duty ratio and voltage gain</a:t>
            </a: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92B9867C-6D35-4D41-B94E-CB5C275F9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565" y="1514649"/>
            <a:ext cx="3004584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0AB8B532-A7B6-4CED-A029-D24A70F5B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5543" y="1514649"/>
            <a:ext cx="3200000" cy="1066667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7E49C23F-D3D2-4B6F-A927-787B269474BF}"/>
              </a:ext>
            </a:extLst>
          </p:cNvPr>
          <p:cNvSpPr/>
          <p:nvPr/>
        </p:nvSpPr>
        <p:spPr>
          <a:xfrm>
            <a:off x="7435543" y="3330639"/>
            <a:ext cx="440116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kern="100" dirty="0" err="1"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gof</a:t>
            </a:r>
            <a:r>
              <a:rPr lang="en-US" altLang="zh-CN" sz="2400" kern="100" dirty="0"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= </a:t>
            </a:r>
            <a:endParaRPr lang="zh-CN" altLang="zh-CN" sz="2400" kern="1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       </a:t>
            </a:r>
            <a:r>
              <a:rPr lang="en-US" altLang="zh-CN" sz="2400" kern="100" dirty="0" err="1"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sse</a:t>
            </a:r>
            <a:r>
              <a:rPr lang="en-US" altLang="zh-CN" sz="2400" kern="100" dirty="0"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: 0.0010</a:t>
            </a:r>
            <a:endParaRPr lang="zh-CN" altLang="zh-CN" sz="2400" kern="1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2400" kern="100" dirty="0" err="1"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rsquare</a:t>
            </a:r>
            <a:r>
              <a:rPr lang="en-US" altLang="zh-CN" sz="2400" kern="100" dirty="0"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: 1.0000</a:t>
            </a:r>
            <a:endParaRPr lang="zh-CN" altLang="zh-CN" sz="2400" kern="1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       </a:t>
            </a:r>
            <a:r>
              <a:rPr lang="en-US" altLang="zh-CN" sz="2400" kern="100" dirty="0" err="1"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dfe</a:t>
            </a:r>
            <a:r>
              <a:rPr lang="en-US" altLang="zh-CN" sz="2400" kern="100" dirty="0"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: 47</a:t>
            </a:r>
            <a:endParaRPr lang="zh-CN" altLang="zh-CN" sz="2400" kern="1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kern="100" dirty="0" err="1"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adjrsquare</a:t>
            </a:r>
            <a:r>
              <a:rPr lang="en-US" altLang="zh-CN" sz="2400" kern="100" dirty="0"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: 1.0000</a:t>
            </a:r>
            <a:endParaRPr lang="zh-CN" altLang="zh-CN" sz="2400" kern="1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lang="en-US" altLang="zh-CN" sz="2400" kern="100" dirty="0" err="1"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rmse</a:t>
            </a:r>
            <a:r>
              <a:rPr lang="en-US" altLang="zh-CN" sz="2400" kern="100" dirty="0"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: 0.0046</a:t>
            </a:r>
            <a:endParaRPr lang="zh-CN" altLang="zh-CN" sz="2400" kern="1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D84CCB6-C9B2-4E41-A844-19B33880554E}"/>
              </a:ext>
            </a:extLst>
          </p:cNvPr>
          <p:cNvSpPr/>
          <p:nvPr/>
        </p:nvSpPr>
        <p:spPr>
          <a:xfrm>
            <a:off x="7435543" y="2906137"/>
            <a:ext cx="23143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kern="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Fit Result</a:t>
            </a:r>
            <a:endParaRPr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B0BA970-D6AD-4C8B-ABE1-F5DA58456B96}"/>
              </a:ext>
            </a:extLst>
          </p:cNvPr>
          <p:cNvSpPr/>
          <p:nvPr/>
        </p:nvSpPr>
        <p:spPr>
          <a:xfrm>
            <a:off x="1847369" y="6381254"/>
            <a:ext cx="3807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780"/>
              </a:spcBef>
              <a:spcAft>
                <a:spcPts val="60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Fig. 1-5 Relationship between G and D</a:t>
            </a:r>
            <a:endParaRPr lang="zh-CN" altLang="zh-CN" kern="1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C7FD998-D07A-4350-ABBA-B28A5ED1BDB1}"/>
              </a:ext>
            </a:extLst>
          </p:cNvPr>
          <p:cNvSpPr/>
          <p:nvPr/>
        </p:nvSpPr>
        <p:spPr>
          <a:xfrm>
            <a:off x="10709627" y="6074491"/>
            <a:ext cx="300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zh-CN" kern="1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F296463C-F310-4759-81B4-8B398D486F85}"/>
              </a:ext>
            </a:extLst>
          </p:cNvPr>
          <p:cNvSpPr/>
          <p:nvPr/>
        </p:nvSpPr>
        <p:spPr>
          <a:xfrm>
            <a:off x="1347734" y="66934"/>
            <a:ext cx="74260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3000" b="1" dirty="0">
                <a:solidFill>
                  <a:srgbClr val="005D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Relationship between duty ratio </a:t>
            </a:r>
          </a:p>
          <a:p>
            <a:pPr lvl="0"/>
            <a:r>
              <a:rPr lang="en-US" altLang="zh-CN" sz="3000" b="1" dirty="0">
                <a:solidFill>
                  <a:srgbClr val="005D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 inductor current ripple</a:t>
            </a: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92B9867C-6D35-4D41-B94E-CB5C275F9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565" y="1514649"/>
            <a:ext cx="3004584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E49C23F-D3D2-4B6F-A927-787B269474BF}"/>
              </a:ext>
            </a:extLst>
          </p:cNvPr>
          <p:cNvSpPr/>
          <p:nvPr/>
        </p:nvSpPr>
        <p:spPr>
          <a:xfrm>
            <a:off x="7435543" y="3330639"/>
            <a:ext cx="440116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kern="100" dirty="0" err="1"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gof</a:t>
            </a:r>
            <a:r>
              <a:rPr lang="en-US" altLang="zh-CN" sz="2400" kern="100" dirty="0"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= 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       </a:t>
            </a:r>
            <a:r>
              <a:rPr lang="en-US" altLang="zh-CN" sz="2400" kern="100" dirty="0" err="1"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sse</a:t>
            </a:r>
            <a:r>
              <a:rPr lang="en-US" altLang="zh-CN" sz="2400" kern="100" dirty="0"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: 0.0452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2400" kern="100" dirty="0" err="1"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rsquare</a:t>
            </a:r>
            <a:r>
              <a:rPr lang="en-US" altLang="zh-CN" sz="2400" kern="100" dirty="0"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: 0.9966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       </a:t>
            </a:r>
            <a:r>
              <a:rPr lang="en-US" altLang="zh-CN" sz="2400" kern="100" dirty="0" err="1"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dfe</a:t>
            </a:r>
            <a:r>
              <a:rPr lang="en-US" altLang="zh-CN" sz="2400" kern="100" dirty="0"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: 49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kern="100" dirty="0" err="1"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adjrsquare</a:t>
            </a:r>
            <a:r>
              <a:rPr lang="en-US" altLang="zh-CN" sz="2400" kern="100" dirty="0"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: 0.9966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lang="en-US" altLang="zh-CN" sz="2400" kern="100" dirty="0" err="1"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rmse</a:t>
            </a:r>
            <a:r>
              <a:rPr lang="en-US" altLang="zh-CN" sz="2400" kern="100" dirty="0"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: 0.0304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D84CCB6-C9B2-4E41-A844-19B33880554E}"/>
              </a:ext>
            </a:extLst>
          </p:cNvPr>
          <p:cNvSpPr/>
          <p:nvPr/>
        </p:nvSpPr>
        <p:spPr>
          <a:xfrm>
            <a:off x="7435543" y="2906137"/>
            <a:ext cx="23143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kern="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Fit Result</a:t>
            </a:r>
            <a:endParaRPr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C4DD1BA-24E8-4279-BCFF-094604C16E0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95" y="1090478"/>
            <a:ext cx="6847181" cy="5239255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6C80C1C6-B89E-4454-B803-6364305D6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5543" y="13767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36C4592F-DCE2-4B05-8724-D74DF14B7E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9563266"/>
              </p:ext>
            </p:extLst>
          </p:nvPr>
        </p:nvGraphicFramePr>
        <p:xfrm>
          <a:off x="7435543" y="1376708"/>
          <a:ext cx="2233613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0" name="AxMath" r:id="rId4" imgW="739294" imgH="339645" progId="Equation.AxMath">
                  <p:embed/>
                </p:oleObj>
              </mc:Choice>
              <mc:Fallback>
                <p:oleObj name="AxMath" r:id="rId4" imgW="739294" imgH="339645" progId="Equation.AxMath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5543" y="1376708"/>
                        <a:ext cx="2233613" cy="1023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B511D9D-91DB-4A01-AFEF-6A8AD5EC1956}"/>
                  </a:ext>
                </a:extLst>
              </p:cNvPr>
              <p:cNvSpPr/>
              <p:nvPr/>
            </p:nvSpPr>
            <p:spPr>
              <a:xfrm>
                <a:off x="1575344" y="6329733"/>
                <a:ext cx="39433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ts val="780"/>
                  </a:spcBef>
                  <a:spcAft>
                    <a:spcPts val="600"/>
                  </a:spcAft>
                </a:pPr>
                <a:r>
                  <a:rPr lang="en-US" altLang="zh-CN" kern="1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Fig. 1-6 Relationship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D</m:t>
                    </m:r>
                  </m:oMath>
                </a14:m>
                <a:endParaRPr lang="zh-CN" altLang="zh-CN" kern="1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B511D9D-91DB-4A01-AFEF-6A8AD5EC19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344" y="6329733"/>
                <a:ext cx="3943324" cy="369332"/>
              </a:xfrm>
              <a:prstGeom prst="rect">
                <a:avLst/>
              </a:prstGeom>
              <a:blipFill>
                <a:blip r:embed="rId6"/>
                <a:stretch>
                  <a:fillRect l="-773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EEB140E6-4F99-4893-932D-4836CB5EA89F}"/>
              </a:ext>
            </a:extLst>
          </p:cNvPr>
          <p:cNvSpPr/>
          <p:nvPr/>
        </p:nvSpPr>
        <p:spPr>
          <a:xfrm>
            <a:off x="10709627" y="6074491"/>
            <a:ext cx="300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zh-CN" kern="1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634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F296463C-F310-4759-81B4-8B398D486F85}"/>
              </a:ext>
            </a:extLst>
          </p:cNvPr>
          <p:cNvSpPr/>
          <p:nvPr/>
        </p:nvSpPr>
        <p:spPr>
          <a:xfrm>
            <a:off x="1527249" y="102445"/>
            <a:ext cx="650415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3000" b="1" dirty="0">
                <a:solidFill>
                  <a:srgbClr val="005D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Relationship between duty ratio </a:t>
            </a:r>
          </a:p>
          <a:p>
            <a:pPr lvl="0"/>
            <a:r>
              <a:rPr lang="en-US" altLang="zh-CN" sz="3000" b="1" dirty="0">
                <a:solidFill>
                  <a:srgbClr val="005D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  capacitor voltage ripple</a:t>
            </a: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92B9867C-6D35-4D41-B94E-CB5C275F9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565" y="1514649"/>
            <a:ext cx="3004584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E49C23F-D3D2-4B6F-A927-787B269474BF}"/>
              </a:ext>
            </a:extLst>
          </p:cNvPr>
          <p:cNvSpPr/>
          <p:nvPr/>
        </p:nvSpPr>
        <p:spPr>
          <a:xfrm>
            <a:off x="6956576" y="2827570"/>
            <a:ext cx="440116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kern="100" dirty="0" err="1"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gof</a:t>
            </a:r>
            <a:r>
              <a:rPr lang="en-US" altLang="zh-CN" sz="2400" kern="100" dirty="0"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= 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       </a:t>
            </a:r>
            <a:r>
              <a:rPr lang="en-US" altLang="zh-CN" sz="2400" kern="100" dirty="0" err="1"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sse</a:t>
            </a:r>
            <a:r>
              <a:rPr lang="en-US" altLang="zh-CN" sz="2400" kern="100" dirty="0"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: 0.0104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2400" kern="100" dirty="0" err="1"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rsquare</a:t>
            </a:r>
            <a:r>
              <a:rPr lang="en-US" altLang="zh-CN" sz="2400" kern="100" dirty="0"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: 0.9898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       </a:t>
            </a:r>
            <a:r>
              <a:rPr lang="en-US" altLang="zh-CN" sz="2400" kern="100" dirty="0" err="1"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dfe</a:t>
            </a:r>
            <a:r>
              <a:rPr lang="en-US" altLang="zh-CN" sz="2400" kern="100" dirty="0"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: 49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kern="100" dirty="0" err="1"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adjrsquare</a:t>
            </a:r>
            <a:r>
              <a:rPr lang="en-US" altLang="zh-CN" sz="2400" kern="100" dirty="0"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: 0.9896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lang="en-US" altLang="zh-CN" sz="2400" kern="100" dirty="0" err="1"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rmse</a:t>
            </a:r>
            <a:r>
              <a:rPr lang="en-US" altLang="zh-CN" sz="2400" kern="100" dirty="0"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: 0.0146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D84CCB6-C9B2-4E41-A844-19B33880554E}"/>
              </a:ext>
            </a:extLst>
          </p:cNvPr>
          <p:cNvSpPr/>
          <p:nvPr/>
        </p:nvSpPr>
        <p:spPr>
          <a:xfrm>
            <a:off x="6956576" y="2403068"/>
            <a:ext cx="23143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kern="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Fit Result</a:t>
            </a:r>
            <a:endParaRPr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44151EA-A5B7-4E28-B623-C7E5D2C24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25" y="1118572"/>
            <a:ext cx="6875151" cy="515436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2EEC8C0-861D-46AE-88B0-15D9C9743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3735" y="1514648"/>
            <a:ext cx="1124296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E603BE7-4BA8-4E3D-8C34-BD1EB8B613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8204110"/>
              </p:ext>
            </p:extLst>
          </p:nvPr>
        </p:nvGraphicFramePr>
        <p:xfrm>
          <a:off x="7021581" y="1514649"/>
          <a:ext cx="4815131" cy="888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3" name="AxMath" r:id="rId4" imgW="1829178" imgH="339785" progId="Equation.AxMath">
                  <p:embed/>
                </p:oleObj>
              </mc:Choice>
              <mc:Fallback>
                <p:oleObj name="AxMath" r:id="rId4" imgW="1829178" imgH="339785" progId="Equation.AxMath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1581" y="1514649"/>
                        <a:ext cx="4815131" cy="8884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EB35ECF-4484-4D1C-8FDE-6556024AC41B}"/>
                  </a:ext>
                </a:extLst>
              </p:cNvPr>
              <p:cNvSpPr/>
              <p:nvPr/>
            </p:nvSpPr>
            <p:spPr>
              <a:xfrm>
                <a:off x="1442972" y="6284854"/>
                <a:ext cx="40167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ts val="780"/>
                  </a:spcBef>
                  <a:spcAft>
                    <a:spcPts val="600"/>
                  </a:spcAft>
                </a:pPr>
                <a:r>
                  <a:rPr lang="en-US" altLang="zh-CN" kern="1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Fig. 1-7 Relationship between 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∆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D</m:t>
                    </m:r>
                  </m:oMath>
                </a14:m>
                <a:endParaRPr lang="zh-CN" altLang="zh-CN" kern="1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EB35ECF-4484-4D1C-8FDE-6556024AC4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972" y="6284854"/>
                <a:ext cx="4016742" cy="369332"/>
              </a:xfrm>
              <a:prstGeom prst="rect">
                <a:avLst/>
              </a:prstGeom>
              <a:blipFill>
                <a:blip r:embed="rId6"/>
                <a:stretch>
                  <a:fillRect l="-910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58C53C20-8345-4AC7-91C9-3CFE3566BD9C}"/>
              </a:ext>
            </a:extLst>
          </p:cNvPr>
          <p:cNvSpPr/>
          <p:nvPr/>
        </p:nvSpPr>
        <p:spPr>
          <a:xfrm>
            <a:off x="10709627" y="6074491"/>
            <a:ext cx="300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zh-CN" kern="1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072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99521" y="257492"/>
            <a:ext cx="8988425" cy="553085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005D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Simulation Relative Error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BDAF84-DD7D-4A4E-AAA7-B8A52D0CE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448" y="810577"/>
            <a:ext cx="7433103" cy="556937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E12758CD-68EB-4373-8394-8EE19B80B6B1}"/>
              </a:ext>
            </a:extLst>
          </p:cNvPr>
          <p:cNvSpPr/>
          <p:nvPr/>
        </p:nvSpPr>
        <p:spPr>
          <a:xfrm>
            <a:off x="10709627" y="6074491"/>
            <a:ext cx="300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zh-CN" kern="1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83F3A0D8-1A7A-4B04-814E-BC1B78960B6D}"/>
              </a:ext>
            </a:extLst>
          </p:cNvPr>
          <p:cNvSpPr/>
          <p:nvPr/>
        </p:nvSpPr>
        <p:spPr>
          <a:xfrm>
            <a:off x="56098" y="1867437"/>
            <a:ext cx="12188593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005D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for listening. </a:t>
            </a:r>
          </a:p>
          <a:p>
            <a:pPr algn="ctr"/>
            <a:r>
              <a:rPr lang="en-US" altLang="zh-CN" sz="5400" b="1" dirty="0">
                <a:solidFill>
                  <a:srgbClr val="005D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question and your comments</a:t>
            </a:r>
          </a:p>
          <a:p>
            <a:pPr algn="ctr"/>
            <a:r>
              <a:rPr lang="en-US" altLang="zh-CN" sz="5400" b="1" dirty="0">
                <a:solidFill>
                  <a:srgbClr val="005D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are welcome</a:t>
            </a:r>
          </a:p>
        </p:txBody>
      </p:sp>
      <p:sp>
        <p:nvSpPr>
          <p:cNvPr id="3" name="直角三角形 2">
            <a:extLst>
              <a:ext uri="{FF2B5EF4-FFF2-40B4-BE49-F238E27FC236}">
                <a16:creationId xmlns:a16="http://schemas.microsoft.com/office/drawing/2014/main" id="{F9CED6C1-7BBE-4D19-A208-06AC9B958049}"/>
              </a:ext>
            </a:extLst>
          </p:cNvPr>
          <p:cNvSpPr/>
          <p:nvPr/>
        </p:nvSpPr>
        <p:spPr>
          <a:xfrm rot="5400000">
            <a:off x="0" y="0"/>
            <a:ext cx="1080000" cy="1080000"/>
          </a:xfrm>
          <a:prstGeom prst="rtTriangl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>
            <a:extLst>
              <a:ext uri="{FF2B5EF4-FFF2-40B4-BE49-F238E27FC236}">
                <a16:creationId xmlns:a16="http://schemas.microsoft.com/office/drawing/2014/main" id="{B65CDC83-4C8B-40DE-B889-6C3ED8EBA83E}"/>
              </a:ext>
            </a:extLst>
          </p:cNvPr>
          <p:cNvSpPr/>
          <p:nvPr/>
        </p:nvSpPr>
        <p:spPr>
          <a:xfrm rot="16200000">
            <a:off x="11112000" y="5780038"/>
            <a:ext cx="1080000" cy="1080000"/>
          </a:xfrm>
          <a:prstGeom prst="rtTriangl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93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2383" y="1659890"/>
            <a:ext cx="802703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Ding Yibo: </a:t>
            </a:r>
          </a:p>
          <a:p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Powerpoint , Simulation, Discussion</a:t>
            </a:r>
          </a:p>
          <a:p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Wu Di: </a:t>
            </a:r>
          </a:p>
          <a:p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Simuation, Discussion</a:t>
            </a:r>
          </a:p>
          <a:p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Nie</a:t>
            </a: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Yongxin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Simulation , 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Powerpoint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, </a:t>
            </a: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Discussion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014953" y="90190"/>
            <a:ext cx="342074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720090" marR="0" lvl="0" indent="-360045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anose="02020603050405020304"/>
                <a:ea typeface="黑体" panose="02010609060101010101" charset="-122"/>
                <a:sym typeface="+mn-ea"/>
              </a:rPr>
              <a:t>Work Division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黑体" panose="02010609060101010101" charset="-122"/>
              <a:cs typeface="+mn-cs"/>
              <a:sym typeface="+mn-ea"/>
            </a:endParaRPr>
          </a:p>
        </p:txBody>
      </p:sp>
      <p:grpSp>
        <p:nvGrpSpPr>
          <p:cNvPr id="729" name="组合 728"/>
          <p:cNvGrpSpPr/>
          <p:nvPr/>
        </p:nvGrpSpPr>
        <p:grpSpPr>
          <a:xfrm>
            <a:off x="7601060" y="2152717"/>
            <a:ext cx="4464000" cy="2160000"/>
            <a:chOff x="-3133724" y="-598196"/>
            <a:chExt cx="3694113" cy="1786915"/>
          </a:xfrm>
          <a:solidFill>
            <a:srgbClr val="005D98"/>
          </a:solidFill>
        </p:grpSpPr>
        <p:sp>
          <p:nvSpPr>
            <p:cNvPr id="733" name="Freeform 2597"/>
            <p:cNvSpPr>
              <a:spLocks noEditPoints="1"/>
            </p:cNvSpPr>
            <p:nvPr/>
          </p:nvSpPr>
          <p:spPr bwMode="auto">
            <a:xfrm>
              <a:off x="-1695118" y="158728"/>
              <a:ext cx="447013" cy="996972"/>
            </a:xfrm>
            <a:custGeom>
              <a:avLst/>
              <a:gdLst>
                <a:gd name="T0" fmla="*/ 58 w 80"/>
                <a:gd name="T1" fmla="*/ 47 h 179"/>
                <a:gd name="T2" fmla="*/ 16 w 80"/>
                <a:gd name="T3" fmla="*/ 38 h 179"/>
                <a:gd name="T4" fmla="*/ 64 w 80"/>
                <a:gd name="T5" fmla="*/ 38 h 179"/>
                <a:gd name="T6" fmla="*/ 47 w 80"/>
                <a:gd name="T7" fmla="*/ 41 h 179"/>
                <a:gd name="T8" fmla="*/ 54 w 80"/>
                <a:gd name="T9" fmla="*/ 38 h 179"/>
                <a:gd name="T10" fmla="*/ 20 w 80"/>
                <a:gd name="T11" fmla="*/ 103 h 179"/>
                <a:gd name="T12" fmla="*/ 16 w 80"/>
                <a:gd name="T13" fmla="*/ 122 h 179"/>
                <a:gd name="T14" fmla="*/ 20 w 80"/>
                <a:gd name="T15" fmla="*/ 128 h 179"/>
                <a:gd name="T16" fmla="*/ 16 w 80"/>
                <a:gd name="T17" fmla="*/ 147 h 179"/>
                <a:gd name="T18" fmla="*/ 16 w 80"/>
                <a:gd name="T19" fmla="*/ 150 h 179"/>
                <a:gd name="T20" fmla="*/ 64 w 80"/>
                <a:gd name="T21" fmla="*/ 158 h 179"/>
                <a:gd name="T22" fmla="*/ 54 w 80"/>
                <a:gd name="T23" fmla="*/ 155 h 179"/>
                <a:gd name="T24" fmla="*/ 64 w 80"/>
                <a:gd name="T25" fmla="*/ 150 h 179"/>
                <a:gd name="T26" fmla="*/ 54 w 80"/>
                <a:gd name="T27" fmla="*/ 153 h 179"/>
                <a:gd name="T28" fmla="*/ 60 w 80"/>
                <a:gd name="T29" fmla="*/ 144 h 179"/>
                <a:gd name="T30" fmla="*/ 39 w 80"/>
                <a:gd name="T31" fmla="*/ 147 h 179"/>
                <a:gd name="T32" fmla="*/ 47 w 80"/>
                <a:gd name="T33" fmla="*/ 144 h 179"/>
                <a:gd name="T34" fmla="*/ 64 w 80"/>
                <a:gd name="T35" fmla="*/ 139 h 179"/>
                <a:gd name="T36" fmla="*/ 29 w 80"/>
                <a:gd name="T37" fmla="*/ 142 h 179"/>
                <a:gd name="T38" fmla="*/ 41 w 80"/>
                <a:gd name="T39" fmla="*/ 139 h 179"/>
                <a:gd name="T40" fmla="*/ 33 w 80"/>
                <a:gd name="T41" fmla="*/ 136 h 179"/>
                <a:gd name="T42" fmla="*/ 41 w 80"/>
                <a:gd name="T43" fmla="*/ 133 h 179"/>
                <a:gd name="T44" fmla="*/ 51 w 80"/>
                <a:gd name="T45" fmla="*/ 133 h 179"/>
                <a:gd name="T46" fmla="*/ 29 w 80"/>
                <a:gd name="T47" fmla="*/ 130 h 179"/>
                <a:gd name="T48" fmla="*/ 35 w 80"/>
                <a:gd name="T49" fmla="*/ 128 h 179"/>
                <a:gd name="T50" fmla="*/ 58 w 80"/>
                <a:gd name="T51" fmla="*/ 130 h 179"/>
                <a:gd name="T52" fmla="*/ 22 w 80"/>
                <a:gd name="T53" fmla="*/ 122 h 179"/>
                <a:gd name="T54" fmla="*/ 39 w 80"/>
                <a:gd name="T55" fmla="*/ 122 h 179"/>
                <a:gd name="T56" fmla="*/ 54 w 80"/>
                <a:gd name="T57" fmla="*/ 125 h 179"/>
                <a:gd name="T58" fmla="*/ 22 w 80"/>
                <a:gd name="T59" fmla="*/ 116 h 179"/>
                <a:gd name="T60" fmla="*/ 58 w 80"/>
                <a:gd name="T61" fmla="*/ 119 h 179"/>
                <a:gd name="T62" fmla="*/ 60 w 80"/>
                <a:gd name="T63" fmla="*/ 105 h 179"/>
                <a:gd name="T64" fmla="*/ 51 w 80"/>
                <a:gd name="T65" fmla="*/ 105 h 179"/>
                <a:gd name="T66" fmla="*/ 22 w 80"/>
                <a:gd name="T67" fmla="*/ 103 h 179"/>
                <a:gd name="T68" fmla="*/ 29 w 80"/>
                <a:gd name="T69" fmla="*/ 100 h 179"/>
                <a:gd name="T70" fmla="*/ 51 w 80"/>
                <a:gd name="T71" fmla="*/ 103 h 179"/>
                <a:gd name="T72" fmla="*/ 60 w 80"/>
                <a:gd name="T73" fmla="*/ 94 h 179"/>
                <a:gd name="T74" fmla="*/ 26 w 80"/>
                <a:gd name="T75" fmla="*/ 94 h 179"/>
                <a:gd name="T76" fmla="*/ 35 w 80"/>
                <a:gd name="T77" fmla="*/ 97 h 179"/>
                <a:gd name="T78" fmla="*/ 41 w 80"/>
                <a:gd name="T79" fmla="*/ 94 h 179"/>
                <a:gd name="T80" fmla="*/ 64 w 80"/>
                <a:gd name="T81" fmla="*/ 91 h 179"/>
                <a:gd name="T82" fmla="*/ 35 w 80"/>
                <a:gd name="T83" fmla="*/ 88 h 179"/>
                <a:gd name="T84" fmla="*/ 45 w 80"/>
                <a:gd name="T85" fmla="*/ 88 h 179"/>
                <a:gd name="T86" fmla="*/ 60 w 80"/>
                <a:gd name="T87" fmla="*/ 86 h 179"/>
                <a:gd name="T88" fmla="*/ 29 w 80"/>
                <a:gd name="T89" fmla="*/ 83 h 179"/>
                <a:gd name="T90" fmla="*/ 64 w 80"/>
                <a:gd name="T91" fmla="*/ 80 h 179"/>
                <a:gd name="T92" fmla="*/ 41 w 80"/>
                <a:gd name="T93" fmla="*/ 77 h 179"/>
                <a:gd name="T94" fmla="*/ 51 w 80"/>
                <a:gd name="T95" fmla="*/ 77 h 179"/>
                <a:gd name="T96" fmla="*/ 60 w 80"/>
                <a:gd name="T97" fmla="*/ 75 h 179"/>
                <a:gd name="T98" fmla="*/ 29 w 80"/>
                <a:gd name="T99" fmla="*/ 72 h 179"/>
                <a:gd name="T100" fmla="*/ 51 w 80"/>
                <a:gd name="T101" fmla="*/ 75 h 179"/>
                <a:gd name="T102" fmla="*/ 60 w 80"/>
                <a:gd name="T103" fmla="*/ 66 h 179"/>
                <a:gd name="T104" fmla="*/ 45 w 80"/>
                <a:gd name="T105" fmla="*/ 66 h 179"/>
                <a:gd name="T106" fmla="*/ 54 w 80"/>
                <a:gd name="T107" fmla="*/ 69 h 179"/>
                <a:gd name="T108" fmla="*/ 60 w 80"/>
                <a:gd name="T109" fmla="*/ 60 h 179"/>
                <a:gd name="T110" fmla="*/ 45 w 80"/>
                <a:gd name="T111" fmla="*/ 63 h 179"/>
                <a:gd name="T112" fmla="*/ 54 w 80"/>
                <a:gd name="T113" fmla="*/ 60 h 179"/>
                <a:gd name="T114" fmla="*/ 64 w 80"/>
                <a:gd name="T115" fmla="*/ 55 h 179"/>
                <a:gd name="T116" fmla="*/ 47 w 80"/>
                <a:gd name="T117" fmla="*/ 58 h 179"/>
                <a:gd name="T118" fmla="*/ 35 w 80"/>
                <a:gd name="T119" fmla="*/ 49 h 179"/>
                <a:gd name="T120" fmla="*/ 58 w 80"/>
                <a:gd name="T121" fmla="*/ 52 h 179"/>
                <a:gd name="T122" fmla="*/ 35 w 80"/>
                <a:gd name="T123" fmla="*/ 44 h 179"/>
                <a:gd name="T124" fmla="*/ 51 w 80"/>
                <a:gd name="T125" fmla="*/ 4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0" h="179">
                  <a:moveTo>
                    <a:pt x="80" y="179"/>
                  </a:moveTo>
                  <a:cubicBezTo>
                    <a:pt x="0" y="179"/>
                    <a:pt x="0" y="179"/>
                    <a:pt x="0" y="179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80" y="179"/>
                    <a:pt x="80" y="179"/>
                    <a:pt x="80" y="179"/>
                  </a:cubicBezTo>
                  <a:close/>
                  <a:moveTo>
                    <a:pt x="54" y="44"/>
                  </a:moveTo>
                  <a:cubicBezTo>
                    <a:pt x="54" y="45"/>
                    <a:pt x="54" y="46"/>
                    <a:pt x="54" y="47"/>
                  </a:cubicBezTo>
                  <a:cubicBezTo>
                    <a:pt x="55" y="47"/>
                    <a:pt x="56" y="47"/>
                    <a:pt x="58" y="47"/>
                  </a:cubicBezTo>
                  <a:cubicBezTo>
                    <a:pt x="58" y="46"/>
                    <a:pt x="58" y="45"/>
                    <a:pt x="58" y="44"/>
                  </a:cubicBezTo>
                  <a:cubicBezTo>
                    <a:pt x="56" y="44"/>
                    <a:pt x="55" y="44"/>
                    <a:pt x="54" y="44"/>
                  </a:cubicBezTo>
                  <a:close/>
                  <a:moveTo>
                    <a:pt x="16" y="44"/>
                  </a:moveTo>
                  <a:cubicBezTo>
                    <a:pt x="16" y="45"/>
                    <a:pt x="16" y="46"/>
                    <a:pt x="16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0" y="46"/>
                    <a:pt x="20" y="45"/>
                    <a:pt x="20" y="44"/>
                  </a:cubicBezTo>
                  <a:cubicBezTo>
                    <a:pt x="19" y="44"/>
                    <a:pt x="18" y="44"/>
                    <a:pt x="16" y="44"/>
                  </a:cubicBezTo>
                  <a:close/>
                  <a:moveTo>
                    <a:pt x="16" y="38"/>
                  </a:moveTo>
                  <a:cubicBezTo>
                    <a:pt x="16" y="41"/>
                    <a:pt x="16" y="41"/>
                    <a:pt x="16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6" y="38"/>
                    <a:pt x="16" y="38"/>
                    <a:pt x="16" y="38"/>
                  </a:cubicBezTo>
                  <a:close/>
                  <a:moveTo>
                    <a:pt x="60" y="38"/>
                  </a:moveTo>
                  <a:cubicBezTo>
                    <a:pt x="60" y="41"/>
                    <a:pt x="60" y="41"/>
                    <a:pt x="60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0" y="38"/>
                    <a:pt x="60" y="38"/>
                    <a:pt x="60" y="38"/>
                  </a:cubicBezTo>
                  <a:close/>
                  <a:moveTo>
                    <a:pt x="22" y="38"/>
                  </a:moveTo>
                  <a:cubicBezTo>
                    <a:pt x="22" y="39"/>
                    <a:pt x="22" y="40"/>
                    <a:pt x="22" y="41"/>
                  </a:cubicBezTo>
                  <a:cubicBezTo>
                    <a:pt x="24" y="41"/>
                    <a:pt x="25" y="41"/>
                    <a:pt x="26" y="41"/>
                  </a:cubicBezTo>
                  <a:cubicBezTo>
                    <a:pt x="26" y="40"/>
                    <a:pt x="26" y="39"/>
                    <a:pt x="26" y="38"/>
                  </a:cubicBezTo>
                  <a:cubicBezTo>
                    <a:pt x="25" y="38"/>
                    <a:pt x="24" y="38"/>
                    <a:pt x="22" y="38"/>
                  </a:cubicBezTo>
                  <a:close/>
                  <a:moveTo>
                    <a:pt x="47" y="38"/>
                  </a:moveTo>
                  <a:cubicBezTo>
                    <a:pt x="47" y="39"/>
                    <a:pt x="47" y="40"/>
                    <a:pt x="47" y="41"/>
                  </a:cubicBezTo>
                  <a:cubicBezTo>
                    <a:pt x="49" y="41"/>
                    <a:pt x="50" y="41"/>
                    <a:pt x="51" y="41"/>
                  </a:cubicBezTo>
                  <a:cubicBezTo>
                    <a:pt x="51" y="40"/>
                    <a:pt x="51" y="39"/>
                    <a:pt x="51" y="38"/>
                  </a:cubicBezTo>
                  <a:cubicBezTo>
                    <a:pt x="50" y="38"/>
                    <a:pt x="49" y="38"/>
                    <a:pt x="47" y="38"/>
                  </a:cubicBezTo>
                  <a:close/>
                  <a:moveTo>
                    <a:pt x="54" y="38"/>
                  </a:moveTo>
                  <a:cubicBezTo>
                    <a:pt x="54" y="39"/>
                    <a:pt x="54" y="40"/>
                    <a:pt x="54" y="41"/>
                  </a:cubicBezTo>
                  <a:cubicBezTo>
                    <a:pt x="55" y="41"/>
                    <a:pt x="56" y="41"/>
                    <a:pt x="58" y="41"/>
                  </a:cubicBezTo>
                  <a:cubicBezTo>
                    <a:pt x="58" y="40"/>
                    <a:pt x="58" y="39"/>
                    <a:pt x="58" y="38"/>
                  </a:cubicBezTo>
                  <a:cubicBezTo>
                    <a:pt x="56" y="38"/>
                    <a:pt x="55" y="38"/>
                    <a:pt x="54" y="38"/>
                  </a:cubicBezTo>
                  <a:close/>
                  <a:moveTo>
                    <a:pt x="16" y="94"/>
                  </a:moveTo>
                  <a:cubicBezTo>
                    <a:pt x="16" y="95"/>
                    <a:pt x="16" y="96"/>
                    <a:pt x="16" y="97"/>
                  </a:cubicBezTo>
                  <a:cubicBezTo>
                    <a:pt x="18" y="97"/>
                    <a:pt x="19" y="97"/>
                    <a:pt x="20" y="97"/>
                  </a:cubicBezTo>
                  <a:cubicBezTo>
                    <a:pt x="20" y="96"/>
                    <a:pt x="20" y="95"/>
                    <a:pt x="20" y="94"/>
                  </a:cubicBezTo>
                  <a:cubicBezTo>
                    <a:pt x="19" y="94"/>
                    <a:pt x="18" y="94"/>
                    <a:pt x="16" y="94"/>
                  </a:cubicBezTo>
                  <a:close/>
                  <a:moveTo>
                    <a:pt x="16" y="100"/>
                  </a:moveTo>
                  <a:cubicBezTo>
                    <a:pt x="16" y="101"/>
                    <a:pt x="16" y="102"/>
                    <a:pt x="16" y="103"/>
                  </a:cubicBezTo>
                  <a:cubicBezTo>
                    <a:pt x="18" y="103"/>
                    <a:pt x="19" y="103"/>
                    <a:pt x="20" y="103"/>
                  </a:cubicBezTo>
                  <a:cubicBezTo>
                    <a:pt x="20" y="102"/>
                    <a:pt x="20" y="101"/>
                    <a:pt x="20" y="100"/>
                  </a:cubicBezTo>
                  <a:cubicBezTo>
                    <a:pt x="19" y="100"/>
                    <a:pt x="18" y="100"/>
                    <a:pt x="16" y="100"/>
                  </a:cubicBezTo>
                  <a:close/>
                  <a:moveTo>
                    <a:pt x="16" y="116"/>
                  </a:moveTo>
                  <a:cubicBezTo>
                    <a:pt x="16" y="117"/>
                    <a:pt x="16" y="118"/>
                    <a:pt x="16" y="119"/>
                  </a:cubicBezTo>
                  <a:cubicBezTo>
                    <a:pt x="18" y="119"/>
                    <a:pt x="19" y="119"/>
                    <a:pt x="20" y="119"/>
                  </a:cubicBezTo>
                  <a:cubicBezTo>
                    <a:pt x="20" y="118"/>
                    <a:pt x="20" y="117"/>
                    <a:pt x="20" y="116"/>
                  </a:cubicBezTo>
                  <a:cubicBezTo>
                    <a:pt x="19" y="116"/>
                    <a:pt x="18" y="116"/>
                    <a:pt x="16" y="116"/>
                  </a:cubicBezTo>
                  <a:close/>
                  <a:moveTo>
                    <a:pt x="16" y="122"/>
                  </a:moveTo>
                  <a:cubicBezTo>
                    <a:pt x="16" y="123"/>
                    <a:pt x="16" y="124"/>
                    <a:pt x="16" y="125"/>
                  </a:cubicBezTo>
                  <a:cubicBezTo>
                    <a:pt x="18" y="125"/>
                    <a:pt x="19" y="125"/>
                    <a:pt x="20" y="125"/>
                  </a:cubicBezTo>
                  <a:cubicBezTo>
                    <a:pt x="20" y="124"/>
                    <a:pt x="20" y="123"/>
                    <a:pt x="20" y="122"/>
                  </a:cubicBezTo>
                  <a:cubicBezTo>
                    <a:pt x="19" y="122"/>
                    <a:pt x="18" y="122"/>
                    <a:pt x="16" y="122"/>
                  </a:cubicBezTo>
                  <a:close/>
                  <a:moveTo>
                    <a:pt x="16" y="128"/>
                  </a:moveTo>
                  <a:cubicBezTo>
                    <a:pt x="16" y="128"/>
                    <a:pt x="16" y="129"/>
                    <a:pt x="16" y="130"/>
                  </a:cubicBezTo>
                  <a:cubicBezTo>
                    <a:pt x="18" y="130"/>
                    <a:pt x="19" y="130"/>
                    <a:pt x="20" y="130"/>
                  </a:cubicBezTo>
                  <a:cubicBezTo>
                    <a:pt x="20" y="129"/>
                    <a:pt x="20" y="128"/>
                    <a:pt x="20" y="128"/>
                  </a:cubicBezTo>
                  <a:cubicBezTo>
                    <a:pt x="19" y="128"/>
                    <a:pt x="18" y="128"/>
                    <a:pt x="16" y="128"/>
                  </a:cubicBezTo>
                  <a:close/>
                  <a:moveTo>
                    <a:pt x="16" y="139"/>
                  </a:moveTo>
                  <a:cubicBezTo>
                    <a:pt x="16" y="140"/>
                    <a:pt x="16" y="141"/>
                    <a:pt x="16" y="142"/>
                  </a:cubicBezTo>
                  <a:cubicBezTo>
                    <a:pt x="18" y="142"/>
                    <a:pt x="19" y="142"/>
                    <a:pt x="20" y="142"/>
                  </a:cubicBezTo>
                  <a:cubicBezTo>
                    <a:pt x="20" y="141"/>
                    <a:pt x="20" y="140"/>
                    <a:pt x="20" y="139"/>
                  </a:cubicBezTo>
                  <a:cubicBezTo>
                    <a:pt x="19" y="139"/>
                    <a:pt x="18" y="139"/>
                    <a:pt x="16" y="139"/>
                  </a:cubicBezTo>
                  <a:close/>
                  <a:moveTo>
                    <a:pt x="16" y="144"/>
                  </a:moveTo>
                  <a:cubicBezTo>
                    <a:pt x="16" y="145"/>
                    <a:pt x="16" y="146"/>
                    <a:pt x="16" y="147"/>
                  </a:cubicBezTo>
                  <a:cubicBezTo>
                    <a:pt x="18" y="147"/>
                    <a:pt x="19" y="147"/>
                    <a:pt x="20" y="147"/>
                  </a:cubicBezTo>
                  <a:cubicBezTo>
                    <a:pt x="20" y="146"/>
                    <a:pt x="20" y="145"/>
                    <a:pt x="20" y="144"/>
                  </a:cubicBezTo>
                  <a:cubicBezTo>
                    <a:pt x="19" y="144"/>
                    <a:pt x="18" y="144"/>
                    <a:pt x="16" y="144"/>
                  </a:cubicBezTo>
                  <a:close/>
                  <a:moveTo>
                    <a:pt x="16" y="150"/>
                  </a:moveTo>
                  <a:cubicBezTo>
                    <a:pt x="16" y="151"/>
                    <a:pt x="16" y="152"/>
                    <a:pt x="16" y="153"/>
                  </a:cubicBezTo>
                  <a:cubicBezTo>
                    <a:pt x="18" y="153"/>
                    <a:pt x="19" y="153"/>
                    <a:pt x="20" y="153"/>
                  </a:cubicBezTo>
                  <a:cubicBezTo>
                    <a:pt x="20" y="152"/>
                    <a:pt x="20" y="151"/>
                    <a:pt x="20" y="150"/>
                  </a:cubicBezTo>
                  <a:cubicBezTo>
                    <a:pt x="19" y="150"/>
                    <a:pt x="18" y="150"/>
                    <a:pt x="16" y="150"/>
                  </a:cubicBezTo>
                  <a:close/>
                  <a:moveTo>
                    <a:pt x="16" y="155"/>
                  </a:moveTo>
                  <a:cubicBezTo>
                    <a:pt x="16" y="158"/>
                    <a:pt x="16" y="158"/>
                    <a:pt x="16" y="158"/>
                  </a:cubicBezTo>
                  <a:cubicBezTo>
                    <a:pt x="20" y="158"/>
                    <a:pt x="20" y="158"/>
                    <a:pt x="20" y="158"/>
                  </a:cubicBezTo>
                  <a:cubicBezTo>
                    <a:pt x="20" y="155"/>
                    <a:pt x="20" y="155"/>
                    <a:pt x="20" y="155"/>
                  </a:cubicBezTo>
                  <a:cubicBezTo>
                    <a:pt x="16" y="155"/>
                    <a:pt x="16" y="155"/>
                    <a:pt x="16" y="155"/>
                  </a:cubicBezTo>
                  <a:close/>
                  <a:moveTo>
                    <a:pt x="60" y="155"/>
                  </a:moveTo>
                  <a:cubicBezTo>
                    <a:pt x="60" y="158"/>
                    <a:pt x="60" y="158"/>
                    <a:pt x="60" y="158"/>
                  </a:cubicBezTo>
                  <a:cubicBezTo>
                    <a:pt x="64" y="158"/>
                    <a:pt x="64" y="158"/>
                    <a:pt x="64" y="158"/>
                  </a:cubicBezTo>
                  <a:cubicBezTo>
                    <a:pt x="64" y="155"/>
                    <a:pt x="64" y="155"/>
                    <a:pt x="64" y="155"/>
                  </a:cubicBezTo>
                  <a:cubicBezTo>
                    <a:pt x="60" y="155"/>
                    <a:pt x="60" y="155"/>
                    <a:pt x="60" y="155"/>
                  </a:cubicBezTo>
                  <a:close/>
                  <a:moveTo>
                    <a:pt x="47" y="155"/>
                  </a:moveTo>
                  <a:cubicBezTo>
                    <a:pt x="47" y="156"/>
                    <a:pt x="47" y="157"/>
                    <a:pt x="47" y="158"/>
                  </a:cubicBezTo>
                  <a:cubicBezTo>
                    <a:pt x="49" y="158"/>
                    <a:pt x="50" y="158"/>
                    <a:pt x="51" y="158"/>
                  </a:cubicBezTo>
                  <a:cubicBezTo>
                    <a:pt x="51" y="157"/>
                    <a:pt x="51" y="156"/>
                    <a:pt x="51" y="155"/>
                  </a:cubicBezTo>
                  <a:cubicBezTo>
                    <a:pt x="50" y="155"/>
                    <a:pt x="49" y="155"/>
                    <a:pt x="47" y="155"/>
                  </a:cubicBezTo>
                  <a:close/>
                  <a:moveTo>
                    <a:pt x="54" y="155"/>
                  </a:moveTo>
                  <a:cubicBezTo>
                    <a:pt x="54" y="156"/>
                    <a:pt x="54" y="157"/>
                    <a:pt x="54" y="158"/>
                  </a:cubicBezTo>
                  <a:cubicBezTo>
                    <a:pt x="55" y="158"/>
                    <a:pt x="56" y="158"/>
                    <a:pt x="58" y="158"/>
                  </a:cubicBezTo>
                  <a:cubicBezTo>
                    <a:pt x="58" y="157"/>
                    <a:pt x="58" y="156"/>
                    <a:pt x="58" y="155"/>
                  </a:cubicBezTo>
                  <a:cubicBezTo>
                    <a:pt x="56" y="155"/>
                    <a:pt x="55" y="155"/>
                    <a:pt x="54" y="155"/>
                  </a:cubicBezTo>
                  <a:close/>
                  <a:moveTo>
                    <a:pt x="60" y="150"/>
                  </a:moveTo>
                  <a:cubicBezTo>
                    <a:pt x="60" y="151"/>
                    <a:pt x="60" y="152"/>
                    <a:pt x="60" y="153"/>
                  </a:cubicBezTo>
                  <a:cubicBezTo>
                    <a:pt x="61" y="153"/>
                    <a:pt x="63" y="153"/>
                    <a:pt x="64" y="153"/>
                  </a:cubicBezTo>
                  <a:cubicBezTo>
                    <a:pt x="64" y="152"/>
                    <a:pt x="64" y="151"/>
                    <a:pt x="64" y="150"/>
                  </a:cubicBezTo>
                  <a:cubicBezTo>
                    <a:pt x="63" y="150"/>
                    <a:pt x="61" y="150"/>
                    <a:pt x="60" y="150"/>
                  </a:cubicBezTo>
                  <a:close/>
                  <a:moveTo>
                    <a:pt x="47" y="150"/>
                  </a:moveTo>
                  <a:cubicBezTo>
                    <a:pt x="47" y="151"/>
                    <a:pt x="47" y="152"/>
                    <a:pt x="47" y="153"/>
                  </a:cubicBezTo>
                  <a:cubicBezTo>
                    <a:pt x="49" y="153"/>
                    <a:pt x="50" y="153"/>
                    <a:pt x="51" y="153"/>
                  </a:cubicBezTo>
                  <a:cubicBezTo>
                    <a:pt x="51" y="152"/>
                    <a:pt x="51" y="151"/>
                    <a:pt x="51" y="150"/>
                  </a:cubicBezTo>
                  <a:cubicBezTo>
                    <a:pt x="50" y="150"/>
                    <a:pt x="49" y="150"/>
                    <a:pt x="47" y="150"/>
                  </a:cubicBezTo>
                  <a:close/>
                  <a:moveTo>
                    <a:pt x="54" y="150"/>
                  </a:moveTo>
                  <a:cubicBezTo>
                    <a:pt x="54" y="151"/>
                    <a:pt x="54" y="152"/>
                    <a:pt x="54" y="153"/>
                  </a:cubicBezTo>
                  <a:cubicBezTo>
                    <a:pt x="55" y="153"/>
                    <a:pt x="56" y="153"/>
                    <a:pt x="58" y="153"/>
                  </a:cubicBezTo>
                  <a:cubicBezTo>
                    <a:pt x="58" y="152"/>
                    <a:pt x="58" y="151"/>
                    <a:pt x="58" y="150"/>
                  </a:cubicBezTo>
                  <a:cubicBezTo>
                    <a:pt x="56" y="150"/>
                    <a:pt x="55" y="150"/>
                    <a:pt x="54" y="150"/>
                  </a:cubicBezTo>
                  <a:close/>
                  <a:moveTo>
                    <a:pt x="60" y="144"/>
                  </a:moveTo>
                  <a:cubicBezTo>
                    <a:pt x="60" y="145"/>
                    <a:pt x="60" y="146"/>
                    <a:pt x="60" y="147"/>
                  </a:cubicBezTo>
                  <a:cubicBezTo>
                    <a:pt x="61" y="147"/>
                    <a:pt x="63" y="147"/>
                    <a:pt x="64" y="147"/>
                  </a:cubicBezTo>
                  <a:cubicBezTo>
                    <a:pt x="64" y="146"/>
                    <a:pt x="64" y="145"/>
                    <a:pt x="64" y="144"/>
                  </a:cubicBezTo>
                  <a:cubicBezTo>
                    <a:pt x="63" y="144"/>
                    <a:pt x="61" y="144"/>
                    <a:pt x="60" y="144"/>
                  </a:cubicBezTo>
                  <a:close/>
                  <a:moveTo>
                    <a:pt x="22" y="144"/>
                  </a:moveTo>
                  <a:cubicBezTo>
                    <a:pt x="22" y="145"/>
                    <a:pt x="22" y="146"/>
                    <a:pt x="22" y="147"/>
                  </a:cubicBezTo>
                  <a:cubicBezTo>
                    <a:pt x="24" y="147"/>
                    <a:pt x="25" y="147"/>
                    <a:pt x="26" y="147"/>
                  </a:cubicBezTo>
                  <a:cubicBezTo>
                    <a:pt x="26" y="146"/>
                    <a:pt x="26" y="145"/>
                    <a:pt x="26" y="144"/>
                  </a:cubicBezTo>
                  <a:cubicBezTo>
                    <a:pt x="25" y="144"/>
                    <a:pt x="24" y="144"/>
                    <a:pt x="22" y="144"/>
                  </a:cubicBezTo>
                  <a:close/>
                  <a:moveTo>
                    <a:pt x="35" y="144"/>
                  </a:moveTo>
                  <a:cubicBezTo>
                    <a:pt x="35" y="145"/>
                    <a:pt x="35" y="146"/>
                    <a:pt x="35" y="147"/>
                  </a:cubicBezTo>
                  <a:cubicBezTo>
                    <a:pt x="36" y="147"/>
                    <a:pt x="38" y="147"/>
                    <a:pt x="39" y="147"/>
                  </a:cubicBezTo>
                  <a:cubicBezTo>
                    <a:pt x="39" y="146"/>
                    <a:pt x="39" y="145"/>
                    <a:pt x="39" y="144"/>
                  </a:cubicBezTo>
                  <a:cubicBezTo>
                    <a:pt x="38" y="144"/>
                    <a:pt x="36" y="144"/>
                    <a:pt x="35" y="144"/>
                  </a:cubicBezTo>
                  <a:close/>
                  <a:moveTo>
                    <a:pt x="41" y="144"/>
                  </a:moveTo>
                  <a:cubicBezTo>
                    <a:pt x="41" y="145"/>
                    <a:pt x="41" y="146"/>
                    <a:pt x="41" y="147"/>
                  </a:cubicBezTo>
                  <a:cubicBezTo>
                    <a:pt x="42" y="147"/>
                    <a:pt x="44" y="147"/>
                    <a:pt x="45" y="147"/>
                  </a:cubicBezTo>
                  <a:cubicBezTo>
                    <a:pt x="45" y="146"/>
                    <a:pt x="45" y="145"/>
                    <a:pt x="45" y="144"/>
                  </a:cubicBezTo>
                  <a:cubicBezTo>
                    <a:pt x="44" y="144"/>
                    <a:pt x="42" y="144"/>
                    <a:pt x="41" y="144"/>
                  </a:cubicBezTo>
                  <a:close/>
                  <a:moveTo>
                    <a:pt x="47" y="144"/>
                  </a:moveTo>
                  <a:cubicBezTo>
                    <a:pt x="47" y="145"/>
                    <a:pt x="47" y="146"/>
                    <a:pt x="47" y="147"/>
                  </a:cubicBezTo>
                  <a:cubicBezTo>
                    <a:pt x="49" y="147"/>
                    <a:pt x="50" y="147"/>
                    <a:pt x="51" y="147"/>
                  </a:cubicBezTo>
                  <a:cubicBezTo>
                    <a:pt x="51" y="146"/>
                    <a:pt x="51" y="145"/>
                    <a:pt x="51" y="144"/>
                  </a:cubicBezTo>
                  <a:cubicBezTo>
                    <a:pt x="50" y="144"/>
                    <a:pt x="49" y="144"/>
                    <a:pt x="47" y="144"/>
                  </a:cubicBezTo>
                  <a:close/>
                  <a:moveTo>
                    <a:pt x="60" y="139"/>
                  </a:moveTo>
                  <a:cubicBezTo>
                    <a:pt x="60" y="140"/>
                    <a:pt x="60" y="141"/>
                    <a:pt x="60" y="142"/>
                  </a:cubicBezTo>
                  <a:cubicBezTo>
                    <a:pt x="61" y="142"/>
                    <a:pt x="63" y="142"/>
                    <a:pt x="64" y="142"/>
                  </a:cubicBezTo>
                  <a:cubicBezTo>
                    <a:pt x="64" y="141"/>
                    <a:pt x="64" y="140"/>
                    <a:pt x="64" y="139"/>
                  </a:cubicBezTo>
                  <a:cubicBezTo>
                    <a:pt x="63" y="139"/>
                    <a:pt x="61" y="139"/>
                    <a:pt x="60" y="139"/>
                  </a:cubicBezTo>
                  <a:close/>
                  <a:moveTo>
                    <a:pt x="22" y="139"/>
                  </a:moveTo>
                  <a:cubicBezTo>
                    <a:pt x="22" y="140"/>
                    <a:pt x="22" y="141"/>
                    <a:pt x="22" y="142"/>
                  </a:cubicBezTo>
                  <a:cubicBezTo>
                    <a:pt x="24" y="142"/>
                    <a:pt x="25" y="142"/>
                    <a:pt x="26" y="142"/>
                  </a:cubicBezTo>
                  <a:cubicBezTo>
                    <a:pt x="26" y="141"/>
                    <a:pt x="26" y="140"/>
                    <a:pt x="26" y="139"/>
                  </a:cubicBezTo>
                  <a:cubicBezTo>
                    <a:pt x="25" y="139"/>
                    <a:pt x="24" y="139"/>
                    <a:pt x="22" y="139"/>
                  </a:cubicBezTo>
                  <a:close/>
                  <a:moveTo>
                    <a:pt x="29" y="139"/>
                  </a:moveTo>
                  <a:cubicBezTo>
                    <a:pt x="29" y="140"/>
                    <a:pt x="29" y="141"/>
                    <a:pt x="29" y="142"/>
                  </a:cubicBezTo>
                  <a:cubicBezTo>
                    <a:pt x="30" y="142"/>
                    <a:pt x="31" y="142"/>
                    <a:pt x="33" y="142"/>
                  </a:cubicBezTo>
                  <a:cubicBezTo>
                    <a:pt x="33" y="141"/>
                    <a:pt x="33" y="140"/>
                    <a:pt x="33" y="139"/>
                  </a:cubicBezTo>
                  <a:cubicBezTo>
                    <a:pt x="31" y="139"/>
                    <a:pt x="30" y="139"/>
                    <a:pt x="29" y="139"/>
                  </a:cubicBezTo>
                  <a:close/>
                  <a:moveTo>
                    <a:pt x="41" y="139"/>
                  </a:moveTo>
                  <a:cubicBezTo>
                    <a:pt x="41" y="140"/>
                    <a:pt x="41" y="141"/>
                    <a:pt x="41" y="142"/>
                  </a:cubicBezTo>
                  <a:cubicBezTo>
                    <a:pt x="42" y="142"/>
                    <a:pt x="44" y="142"/>
                    <a:pt x="45" y="142"/>
                  </a:cubicBezTo>
                  <a:cubicBezTo>
                    <a:pt x="45" y="141"/>
                    <a:pt x="45" y="140"/>
                    <a:pt x="45" y="139"/>
                  </a:cubicBezTo>
                  <a:cubicBezTo>
                    <a:pt x="44" y="139"/>
                    <a:pt x="42" y="139"/>
                    <a:pt x="41" y="139"/>
                  </a:cubicBezTo>
                  <a:close/>
                  <a:moveTo>
                    <a:pt x="47" y="139"/>
                  </a:moveTo>
                  <a:cubicBezTo>
                    <a:pt x="47" y="140"/>
                    <a:pt x="47" y="141"/>
                    <a:pt x="47" y="142"/>
                  </a:cubicBezTo>
                  <a:cubicBezTo>
                    <a:pt x="49" y="142"/>
                    <a:pt x="50" y="142"/>
                    <a:pt x="51" y="142"/>
                  </a:cubicBezTo>
                  <a:cubicBezTo>
                    <a:pt x="51" y="141"/>
                    <a:pt x="51" y="140"/>
                    <a:pt x="51" y="139"/>
                  </a:cubicBezTo>
                  <a:cubicBezTo>
                    <a:pt x="50" y="139"/>
                    <a:pt x="49" y="139"/>
                    <a:pt x="47" y="139"/>
                  </a:cubicBezTo>
                  <a:close/>
                  <a:moveTo>
                    <a:pt x="29" y="133"/>
                  </a:moveTo>
                  <a:cubicBezTo>
                    <a:pt x="29" y="134"/>
                    <a:pt x="29" y="135"/>
                    <a:pt x="29" y="136"/>
                  </a:cubicBezTo>
                  <a:cubicBezTo>
                    <a:pt x="30" y="136"/>
                    <a:pt x="31" y="136"/>
                    <a:pt x="33" y="136"/>
                  </a:cubicBezTo>
                  <a:cubicBezTo>
                    <a:pt x="33" y="135"/>
                    <a:pt x="33" y="134"/>
                    <a:pt x="33" y="133"/>
                  </a:cubicBezTo>
                  <a:cubicBezTo>
                    <a:pt x="31" y="133"/>
                    <a:pt x="30" y="133"/>
                    <a:pt x="29" y="133"/>
                  </a:cubicBezTo>
                  <a:close/>
                  <a:moveTo>
                    <a:pt x="35" y="133"/>
                  </a:moveTo>
                  <a:cubicBezTo>
                    <a:pt x="35" y="134"/>
                    <a:pt x="35" y="135"/>
                    <a:pt x="35" y="136"/>
                  </a:cubicBezTo>
                  <a:cubicBezTo>
                    <a:pt x="36" y="136"/>
                    <a:pt x="38" y="136"/>
                    <a:pt x="39" y="136"/>
                  </a:cubicBezTo>
                  <a:cubicBezTo>
                    <a:pt x="39" y="135"/>
                    <a:pt x="39" y="134"/>
                    <a:pt x="39" y="133"/>
                  </a:cubicBezTo>
                  <a:cubicBezTo>
                    <a:pt x="38" y="133"/>
                    <a:pt x="36" y="133"/>
                    <a:pt x="35" y="133"/>
                  </a:cubicBezTo>
                  <a:close/>
                  <a:moveTo>
                    <a:pt x="41" y="133"/>
                  </a:moveTo>
                  <a:cubicBezTo>
                    <a:pt x="41" y="134"/>
                    <a:pt x="41" y="135"/>
                    <a:pt x="41" y="136"/>
                  </a:cubicBezTo>
                  <a:cubicBezTo>
                    <a:pt x="42" y="136"/>
                    <a:pt x="44" y="136"/>
                    <a:pt x="45" y="136"/>
                  </a:cubicBezTo>
                  <a:cubicBezTo>
                    <a:pt x="45" y="135"/>
                    <a:pt x="45" y="134"/>
                    <a:pt x="45" y="133"/>
                  </a:cubicBezTo>
                  <a:cubicBezTo>
                    <a:pt x="44" y="133"/>
                    <a:pt x="42" y="133"/>
                    <a:pt x="41" y="133"/>
                  </a:cubicBezTo>
                  <a:close/>
                  <a:moveTo>
                    <a:pt x="47" y="133"/>
                  </a:moveTo>
                  <a:cubicBezTo>
                    <a:pt x="47" y="134"/>
                    <a:pt x="47" y="135"/>
                    <a:pt x="47" y="136"/>
                  </a:cubicBezTo>
                  <a:cubicBezTo>
                    <a:pt x="49" y="136"/>
                    <a:pt x="50" y="136"/>
                    <a:pt x="51" y="136"/>
                  </a:cubicBezTo>
                  <a:cubicBezTo>
                    <a:pt x="51" y="135"/>
                    <a:pt x="51" y="134"/>
                    <a:pt x="51" y="133"/>
                  </a:cubicBezTo>
                  <a:cubicBezTo>
                    <a:pt x="50" y="133"/>
                    <a:pt x="49" y="133"/>
                    <a:pt x="47" y="133"/>
                  </a:cubicBezTo>
                  <a:close/>
                  <a:moveTo>
                    <a:pt x="54" y="133"/>
                  </a:moveTo>
                  <a:cubicBezTo>
                    <a:pt x="54" y="134"/>
                    <a:pt x="54" y="135"/>
                    <a:pt x="54" y="136"/>
                  </a:cubicBezTo>
                  <a:cubicBezTo>
                    <a:pt x="55" y="136"/>
                    <a:pt x="56" y="136"/>
                    <a:pt x="58" y="136"/>
                  </a:cubicBezTo>
                  <a:cubicBezTo>
                    <a:pt x="58" y="135"/>
                    <a:pt x="58" y="134"/>
                    <a:pt x="58" y="133"/>
                  </a:cubicBezTo>
                  <a:cubicBezTo>
                    <a:pt x="56" y="133"/>
                    <a:pt x="55" y="133"/>
                    <a:pt x="54" y="133"/>
                  </a:cubicBezTo>
                  <a:close/>
                  <a:moveTo>
                    <a:pt x="29" y="128"/>
                  </a:moveTo>
                  <a:cubicBezTo>
                    <a:pt x="29" y="128"/>
                    <a:pt x="29" y="129"/>
                    <a:pt x="29" y="130"/>
                  </a:cubicBezTo>
                  <a:cubicBezTo>
                    <a:pt x="30" y="130"/>
                    <a:pt x="31" y="130"/>
                    <a:pt x="33" y="130"/>
                  </a:cubicBezTo>
                  <a:cubicBezTo>
                    <a:pt x="33" y="129"/>
                    <a:pt x="33" y="128"/>
                    <a:pt x="33" y="128"/>
                  </a:cubicBezTo>
                  <a:cubicBezTo>
                    <a:pt x="31" y="128"/>
                    <a:pt x="30" y="128"/>
                    <a:pt x="29" y="128"/>
                  </a:cubicBezTo>
                  <a:close/>
                  <a:moveTo>
                    <a:pt x="35" y="128"/>
                  </a:moveTo>
                  <a:cubicBezTo>
                    <a:pt x="35" y="128"/>
                    <a:pt x="35" y="129"/>
                    <a:pt x="35" y="130"/>
                  </a:cubicBezTo>
                  <a:cubicBezTo>
                    <a:pt x="36" y="130"/>
                    <a:pt x="38" y="130"/>
                    <a:pt x="39" y="130"/>
                  </a:cubicBezTo>
                  <a:cubicBezTo>
                    <a:pt x="39" y="129"/>
                    <a:pt x="39" y="128"/>
                    <a:pt x="39" y="128"/>
                  </a:cubicBezTo>
                  <a:cubicBezTo>
                    <a:pt x="38" y="128"/>
                    <a:pt x="36" y="128"/>
                    <a:pt x="35" y="128"/>
                  </a:cubicBezTo>
                  <a:close/>
                  <a:moveTo>
                    <a:pt x="47" y="128"/>
                  </a:moveTo>
                  <a:cubicBezTo>
                    <a:pt x="47" y="128"/>
                    <a:pt x="47" y="129"/>
                    <a:pt x="47" y="130"/>
                  </a:cubicBezTo>
                  <a:cubicBezTo>
                    <a:pt x="49" y="130"/>
                    <a:pt x="50" y="130"/>
                    <a:pt x="51" y="130"/>
                  </a:cubicBezTo>
                  <a:cubicBezTo>
                    <a:pt x="51" y="129"/>
                    <a:pt x="51" y="128"/>
                    <a:pt x="51" y="128"/>
                  </a:cubicBezTo>
                  <a:cubicBezTo>
                    <a:pt x="50" y="128"/>
                    <a:pt x="49" y="128"/>
                    <a:pt x="47" y="128"/>
                  </a:cubicBezTo>
                  <a:close/>
                  <a:moveTo>
                    <a:pt x="54" y="128"/>
                  </a:moveTo>
                  <a:cubicBezTo>
                    <a:pt x="54" y="128"/>
                    <a:pt x="54" y="129"/>
                    <a:pt x="54" y="130"/>
                  </a:cubicBezTo>
                  <a:cubicBezTo>
                    <a:pt x="55" y="130"/>
                    <a:pt x="56" y="130"/>
                    <a:pt x="58" y="130"/>
                  </a:cubicBezTo>
                  <a:cubicBezTo>
                    <a:pt x="58" y="129"/>
                    <a:pt x="58" y="128"/>
                    <a:pt x="58" y="128"/>
                  </a:cubicBezTo>
                  <a:cubicBezTo>
                    <a:pt x="56" y="128"/>
                    <a:pt x="55" y="128"/>
                    <a:pt x="54" y="128"/>
                  </a:cubicBezTo>
                  <a:close/>
                  <a:moveTo>
                    <a:pt x="60" y="122"/>
                  </a:moveTo>
                  <a:cubicBezTo>
                    <a:pt x="60" y="123"/>
                    <a:pt x="60" y="124"/>
                    <a:pt x="60" y="125"/>
                  </a:cubicBezTo>
                  <a:cubicBezTo>
                    <a:pt x="61" y="125"/>
                    <a:pt x="63" y="125"/>
                    <a:pt x="64" y="125"/>
                  </a:cubicBezTo>
                  <a:cubicBezTo>
                    <a:pt x="64" y="124"/>
                    <a:pt x="64" y="123"/>
                    <a:pt x="64" y="122"/>
                  </a:cubicBezTo>
                  <a:cubicBezTo>
                    <a:pt x="63" y="122"/>
                    <a:pt x="61" y="122"/>
                    <a:pt x="60" y="122"/>
                  </a:cubicBezTo>
                  <a:close/>
                  <a:moveTo>
                    <a:pt x="22" y="122"/>
                  </a:moveTo>
                  <a:cubicBezTo>
                    <a:pt x="22" y="123"/>
                    <a:pt x="22" y="124"/>
                    <a:pt x="22" y="125"/>
                  </a:cubicBezTo>
                  <a:cubicBezTo>
                    <a:pt x="24" y="125"/>
                    <a:pt x="25" y="125"/>
                    <a:pt x="26" y="125"/>
                  </a:cubicBezTo>
                  <a:cubicBezTo>
                    <a:pt x="26" y="124"/>
                    <a:pt x="26" y="123"/>
                    <a:pt x="26" y="122"/>
                  </a:cubicBezTo>
                  <a:cubicBezTo>
                    <a:pt x="25" y="122"/>
                    <a:pt x="24" y="122"/>
                    <a:pt x="22" y="122"/>
                  </a:cubicBezTo>
                  <a:close/>
                  <a:moveTo>
                    <a:pt x="35" y="122"/>
                  </a:moveTo>
                  <a:cubicBezTo>
                    <a:pt x="35" y="123"/>
                    <a:pt x="35" y="124"/>
                    <a:pt x="35" y="125"/>
                  </a:cubicBezTo>
                  <a:cubicBezTo>
                    <a:pt x="36" y="125"/>
                    <a:pt x="38" y="125"/>
                    <a:pt x="39" y="125"/>
                  </a:cubicBezTo>
                  <a:cubicBezTo>
                    <a:pt x="39" y="124"/>
                    <a:pt x="39" y="123"/>
                    <a:pt x="39" y="122"/>
                  </a:cubicBezTo>
                  <a:cubicBezTo>
                    <a:pt x="38" y="122"/>
                    <a:pt x="36" y="122"/>
                    <a:pt x="35" y="122"/>
                  </a:cubicBezTo>
                  <a:close/>
                  <a:moveTo>
                    <a:pt x="41" y="122"/>
                  </a:moveTo>
                  <a:cubicBezTo>
                    <a:pt x="41" y="123"/>
                    <a:pt x="41" y="124"/>
                    <a:pt x="41" y="125"/>
                  </a:cubicBezTo>
                  <a:cubicBezTo>
                    <a:pt x="42" y="125"/>
                    <a:pt x="44" y="125"/>
                    <a:pt x="45" y="125"/>
                  </a:cubicBezTo>
                  <a:cubicBezTo>
                    <a:pt x="45" y="124"/>
                    <a:pt x="45" y="123"/>
                    <a:pt x="45" y="122"/>
                  </a:cubicBezTo>
                  <a:cubicBezTo>
                    <a:pt x="44" y="122"/>
                    <a:pt x="42" y="122"/>
                    <a:pt x="41" y="122"/>
                  </a:cubicBezTo>
                  <a:close/>
                  <a:moveTo>
                    <a:pt x="54" y="122"/>
                  </a:moveTo>
                  <a:cubicBezTo>
                    <a:pt x="54" y="123"/>
                    <a:pt x="54" y="124"/>
                    <a:pt x="54" y="125"/>
                  </a:cubicBezTo>
                  <a:cubicBezTo>
                    <a:pt x="55" y="125"/>
                    <a:pt x="56" y="125"/>
                    <a:pt x="58" y="125"/>
                  </a:cubicBezTo>
                  <a:cubicBezTo>
                    <a:pt x="58" y="124"/>
                    <a:pt x="58" y="123"/>
                    <a:pt x="58" y="122"/>
                  </a:cubicBezTo>
                  <a:cubicBezTo>
                    <a:pt x="56" y="122"/>
                    <a:pt x="55" y="122"/>
                    <a:pt x="54" y="122"/>
                  </a:cubicBezTo>
                  <a:close/>
                  <a:moveTo>
                    <a:pt x="22" y="116"/>
                  </a:moveTo>
                  <a:cubicBezTo>
                    <a:pt x="22" y="117"/>
                    <a:pt x="22" y="118"/>
                    <a:pt x="22" y="119"/>
                  </a:cubicBezTo>
                  <a:cubicBezTo>
                    <a:pt x="24" y="119"/>
                    <a:pt x="25" y="119"/>
                    <a:pt x="26" y="119"/>
                  </a:cubicBezTo>
                  <a:cubicBezTo>
                    <a:pt x="26" y="118"/>
                    <a:pt x="26" y="117"/>
                    <a:pt x="26" y="116"/>
                  </a:cubicBezTo>
                  <a:cubicBezTo>
                    <a:pt x="25" y="116"/>
                    <a:pt x="24" y="116"/>
                    <a:pt x="22" y="116"/>
                  </a:cubicBezTo>
                  <a:close/>
                  <a:moveTo>
                    <a:pt x="47" y="116"/>
                  </a:moveTo>
                  <a:cubicBezTo>
                    <a:pt x="47" y="117"/>
                    <a:pt x="47" y="118"/>
                    <a:pt x="47" y="119"/>
                  </a:cubicBezTo>
                  <a:cubicBezTo>
                    <a:pt x="49" y="119"/>
                    <a:pt x="50" y="119"/>
                    <a:pt x="51" y="119"/>
                  </a:cubicBezTo>
                  <a:cubicBezTo>
                    <a:pt x="51" y="118"/>
                    <a:pt x="51" y="117"/>
                    <a:pt x="51" y="116"/>
                  </a:cubicBezTo>
                  <a:cubicBezTo>
                    <a:pt x="50" y="116"/>
                    <a:pt x="49" y="116"/>
                    <a:pt x="47" y="116"/>
                  </a:cubicBezTo>
                  <a:close/>
                  <a:moveTo>
                    <a:pt x="54" y="116"/>
                  </a:moveTo>
                  <a:cubicBezTo>
                    <a:pt x="54" y="117"/>
                    <a:pt x="54" y="118"/>
                    <a:pt x="54" y="119"/>
                  </a:cubicBezTo>
                  <a:cubicBezTo>
                    <a:pt x="55" y="119"/>
                    <a:pt x="56" y="119"/>
                    <a:pt x="58" y="119"/>
                  </a:cubicBezTo>
                  <a:cubicBezTo>
                    <a:pt x="58" y="118"/>
                    <a:pt x="58" y="117"/>
                    <a:pt x="58" y="116"/>
                  </a:cubicBezTo>
                  <a:cubicBezTo>
                    <a:pt x="56" y="116"/>
                    <a:pt x="55" y="116"/>
                    <a:pt x="54" y="116"/>
                  </a:cubicBezTo>
                  <a:close/>
                  <a:moveTo>
                    <a:pt x="47" y="111"/>
                  </a:moveTo>
                  <a:cubicBezTo>
                    <a:pt x="47" y="112"/>
                    <a:pt x="47" y="113"/>
                    <a:pt x="47" y="114"/>
                  </a:cubicBezTo>
                  <a:cubicBezTo>
                    <a:pt x="49" y="114"/>
                    <a:pt x="50" y="114"/>
                    <a:pt x="51" y="114"/>
                  </a:cubicBezTo>
                  <a:cubicBezTo>
                    <a:pt x="51" y="113"/>
                    <a:pt x="51" y="112"/>
                    <a:pt x="51" y="111"/>
                  </a:cubicBezTo>
                  <a:cubicBezTo>
                    <a:pt x="50" y="111"/>
                    <a:pt x="49" y="111"/>
                    <a:pt x="47" y="111"/>
                  </a:cubicBezTo>
                  <a:close/>
                  <a:moveTo>
                    <a:pt x="60" y="105"/>
                  </a:moveTo>
                  <a:cubicBezTo>
                    <a:pt x="60" y="106"/>
                    <a:pt x="60" y="107"/>
                    <a:pt x="60" y="108"/>
                  </a:cubicBezTo>
                  <a:cubicBezTo>
                    <a:pt x="61" y="108"/>
                    <a:pt x="63" y="108"/>
                    <a:pt x="64" y="108"/>
                  </a:cubicBezTo>
                  <a:cubicBezTo>
                    <a:pt x="64" y="107"/>
                    <a:pt x="64" y="106"/>
                    <a:pt x="64" y="105"/>
                  </a:cubicBezTo>
                  <a:cubicBezTo>
                    <a:pt x="63" y="105"/>
                    <a:pt x="61" y="105"/>
                    <a:pt x="60" y="105"/>
                  </a:cubicBezTo>
                  <a:close/>
                  <a:moveTo>
                    <a:pt x="47" y="105"/>
                  </a:moveTo>
                  <a:cubicBezTo>
                    <a:pt x="47" y="106"/>
                    <a:pt x="47" y="107"/>
                    <a:pt x="47" y="108"/>
                  </a:cubicBezTo>
                  <a:cubicBezTo>
                    <a:pt x="49" y="108"/>
                    <a:pt x="50" y="108"/>
                    <a:pt x="51" y="108"/>
                  </a:cubicBezTo>
                  <a:cubicBezTo>
                    <a:pt x="51" y="107"/>
                    <a:pt x="51" y="106"/>
                    <a:pt x="51" y="105"/>
                  </a:cubicBezTo>
                  <a:cubicBezTo>
                    <a:pt x="50" y="105"/>
                    <a:pt x="49" y="105"/>
                    <a:pt x="47" y="105"/>
                  </a:cubicBezTo>
                  <a:close/>
                  <a:moveTo>
                    <a:pt x="60" y="100"/>
                  </a:moveTo>
                  <a:cubicBezTo>
                    <a:pt x="60" y="101"/>
                    <a:pt x="60" y="102"/>
                    <a:pt x="60" y="103"/>
                  </a:cubicBezTo>
                  <a:cubicBezTo>
                    <a:pt x="61" y="103"/>
                    <a:pt x="63" y="103"/>
                    <a:pt x="64" y="103"/>
                  </a:cubicBezTo>
                  <a:cubicBezTo>
                    <a:pt x="64" y="102"/>
                    <a:pt x="64" y="101"/>
                    <a:pt x="64" y="100"/>
                  </a:cubicBezTo>
                  <a:cubicBezTo>
                    <a:pt x="63" y="100"/>
                    <a:pt x="61" y="100"/>
                    <a:pt x="60" y="100"/>
                  </a:cubicBezTo>
                  <a:close/>
                  <a:moveTo>
                    <a:pt x="22" y="100"/>
                  </a:moveTo>
                  <a:cubicBezTo>
                    <a:pt x="22" y="101"/>
                    <a:pt x="22" y="102"/>
                    <a:pt x="22" y="103"/>
                  </a:cubicBezTo>
                  <a:cubicBezTo>
                    <a:pt x="24" y="103"/>
                    <a:pt x="25" y="103"/>
                    <a:pt x="26" y="103"/>
                  </a:cubicBezTo>
                  <a:cubicBezTo>
                    <a:pt x="26" y="102"/>
                    <a:pt x="26" y="101"/>
                    <a:pt x="26" y="100"/>
                  </a:cubicBezTo>
                  <a:cubicBezTo>
                    <a:pt x="25" y="100"/>
                    <a:pt x="24" y="100"/>
                    <a:pt x="22" y="100"/>
                  </a:cubicBezTo>
                  <a:close/>
                  <a:moveTo>
                    <a:pt x="29" y="100"/>
                  </a:moveTo>
                  <a:cubicBezTo>
                    <a:pt x="29" y="101"/>
                    <a:pt x="29" y="102"/>
                    <a:pt x="29" y="103"/>
                  </a:cubicBezTo>
                  <a:cubicBezTo>
                    <a:pt x="30" y="103"/>
                    <a:pt x="31" y="103"/>
                    <a:pt x="33" y="103"/>
                  </a:cubicBezTo>
                  <a:cubicBezTo>
                    <a:pt x="33" y="102"/>
                    <a:pt x="33" y="101"/>
                    <a:pt x="33" y="100"/>
                  </a:cubicBezTo>
                  <a:cubicBezTo>
                    <a:pt x="31" y="100"/>
                    <a:pt x="30" y="100"/>
                    <a:pt x="29" y="100"/>
                  </a:cubicBezTo>
                  <a:close/>
                  <a:moveTo>
                    <a:pt x="35" y="100"/>
                  </a:moveTo>
                  <a:cubicBezTo>
                    <a:pt x="35" y="101"/>
                    <a:pt x="35" y="102"/>
                    <a:pt x="35" y="103"/>
                  </a:cubicBezTo>
                  <a:cubicBezTo>
                    <a:pt x="36" y="103"/>
                    <a:pt x="38" y="103"/>
                    <a:pt x="39" y="103"/>
                  </a:cubicBezTo>
                  <a:cubicBezTo>
                    <a:pt x="39" y="102"/>
                    <a:pt x="39" y="101"/>
                    <a:pt x="39" y="100"/>
                  </a:cubicBezTo>
                  <a:cubicBezTo>
                    <a:pt x="38" y="100"/>
                    <a:pt x="36" y="100"/>
                    <a:pt x="35" y="100"/>
                  </a:cubicBezTo>
                  <a:close/>
                  <a:moveTo>
                    <a:pt x="47" y="100"/>
                  </a:moveTo>
                  <a:cubicBezTo>
                    <a:pt x="47" y="101"/>
                    <a:pt x="47" y="102"/>
                    <a:pt x="47" y="103"/>
                  </a:cubicBezTo>
                  <a:cubicBezTo>
                    <a:pt x="49" y="103"/>
                    <a:pt x="50" y="103"/>
                    <a:pt x="51" y="103"/>
                  </a:cubicBezTo>
                  <a:cubicBezTo>
                    <a:pt x="51" y="102"/>
                    <a:pt x="51" y="101"/>
                    <a:pt x="51" y="100"/>
                  </a:cubicBezTo>
                  <a:cubicBezTo>
                    <a:pt x="50" y="100"/>
                    <a:pt x="49" y="100"/>
                    <a:pt x="47" y="100"/>
                  </a:cubicBezTo>
                  <a:close/>
                  <a:moveTo>
                    <a:pt x="54" y="100"/>
                  </a:moveTo>
                  <a:cubicBezTo>
                    <a:pt x="54" y="101"/>
                    <a:pt x="54" y="102"/>
                    <a:pt x="54" y="103"/>
                  </a:cubicBezTo>
                  <a:cubicBezTo>
                    <a:pt x="55" y="103"/>
                    <a:pt x="56" y="103"/>
                    <a:pt x="58" y="103"/>
                  </a:cubicBezTo>
                  <a:cubicBezTo>
                    <a:pt x="58" y="102"/>
                    <a:pt x="58" y="101"/>
                    <a:pt x="58" y="100"/>
                  </a:cubicBezTo>
                  <a:cubicBezTo>
                    <a:pt x="56" y="100"/>
                    <a:pt x="55" y="100"/>
                    <a:pt x="54" y="100"/>
                  </a:cubicBezTo>
                  <a:close/>
                  <a:moveTo>
                    <a:pt x="60" y="94"/>
                  </a:moveTo>
                  <a:cubicBezTo>
                    <a:pt x="60" y="95"/>
                    <a:pt x="60" y="96"/>
                    <a:pt x="60" y="97"/>
                  </a:cubicBezTo>
                  <a:cubicBezTo>
                    <a:pt x="61" y="97"/>
                    <a:pt x="63" y="97"/>
                    <a:pt x="64" y="97"/>
                  </a:cubicBezTo>
                  <a:cubicBezTo>
                    <a:pt x="64" y="96"/>
                    <a:pt x="64" y="95"/>
                    <a:pt x="64" y="94"/>
                  </a:cubicBezTo>
                  <a:cubicBezTo>
                    <a:pt x="63" y="94"/>
                    <a:pt x="61" y="94"/>
                    <a:pt x="60" y="94"/>
                  </a:cubicBezTo>
                  <a:close/>
                  <a:moveTo>
                    <a:pt x="22" y="94"/>
                  </a:moveTo>
                  <a:cubicBezTo>
                    <a:pt x="22" y="95"/>
                    <a:pt x="22" y="96"/>
                    <a:pt x="22" y="97"/>
                  </a:cubicBezTo>
                  <a:cubicBezTo>
                    <a:pt x="24" y="97"/>
                    <a:pt x="25" y="97"/>
                    <a:pt x="26" y="97"/>
                  </a:cubicBezTo>
                  <a:cubicBezTo>
                    <a:pt x="26" y="96"/>
                    <a:pt x="26" y="95"/>
                    <a:pt x="26" y="94"/>
                  </a:cubicBezTo>
                  <a:cubicBezTo>
                    <a:pt x="25" y="94"/>
                    <a:pt x="24" y="94"/>
                    <a:pt x="22" y="94"/>
                  </a:cubicBezTo>
                  <a:close/>
                  <a:moveTo>
                    <a:pt x="29" y="94"/>
                  </a:moveTo>
                  <a:cubicBezTo>
                    <a:pt x="29" y="95"/>
                    <a:pt x="29" y="96"/>
                    <a:pt x="29" y="97"/>
                  </a:cubicBezTo>
                  <a:cubicBezTo>
                    <a:pt x="30" y="97"/>
                    <a:pt x="31" y="97"/>
                    <a:pt x="33" y="97"/>
                  </a:cubicBezTo>
                  <a:cubicBezTo>
                    <a:pt x="33" y="96"/>
                    <a:pt x="33" y="95"/>
                    <a:pt x="33" y="94"/>
                  </a:cubicBezTo>
                  <a:cubicBezTo>
                    <a:pt x="31" y="94"/>
                    <a:pt x="30" y="94"/>
                    <a:pt x="29" y="94"/>
                  </a:cubicBezTo>
                  <a:close/>
                  <a:moveTo>
                    <a:pt x="35" y="94"/>
                  </a:moveTo>
                  <a:cubicBezTo>
                    <a:pt x="35" y="95"/>
                    <a:pt x="35" y="96"/>
                    <a:pt x="35" y="97"/>
                  </a:cubicBezTo>
                  <a:cubicBezTo>
                    <a:pt x="36" y="97"/>
                    <a:pt x="38" y="97"/>
                    <a:pt x="39" y="97"/>
                  </a:cubicBezTo>
                  <a:cubicBezTo>
                    <a:pt x="39" y="96"/>
                    <a:pt x="39" y="95"/>
                    <a:pt x="39" y="94"/>
                  </a:cubicBezTo>
                  <a:cubicBezTo>
                    <a:pt x="38" y="94"/>
                    <a:pt x="36" y="94"/>
                    <a:pt x="35" y="94"/>
                  </a:cubicBezTo>
                  <a:close/>
                  <a:moveTo>
                    <a:pt x="41" y="94"/>
                  </a:moveTo>
                  <a:cubicBezTo>
                    <a:pt x="41" y="95"/>
                    <a:pt x="41" y="96"/>
                    <a:pt x="41" y="97"/>
                  </a:cubicBezTo>
                  <a:cubicBezTo>
                    <a:pt x="42" y="97"/>
                    <a:pt x="44" y="97"/>
                    <a:pt x="45" y="97"/>
                  </a:cubicBezTo>
                  <a:cubicBezTo>
                    <a:pt x="45" y="96"/>
                    <a:pt x="45" y="95"/>
                    <a:pt x="45" y="94"/>
                  </a:cubicBezTo>
                  <a:cubicBezTo>
                    <a:pt x="44" y="94"/>
                    <a:pt x="42" y="94"/>
                    <a:pt x="41" y="94"/>
                  </a:cubicBezTo>
                  <a:close/>
                  <a:moveTo>
                    <a:pt x="47" y="94"/>
                  </a:moveTo>
                  <a:cubicBezTo>
                    <a:pt x="47" y="95"/>
                    <a:pt x="47" y="96"/>
                    <a:pt x="47" y="97"/>
                  </a:cubicBezTo>
                  <a:cubicBezTo>
                    <a:pt x="49" y="97"/>
                    <a:pt x="50" y="97"/>
                    <a:pt x="51" y="97"/>
                  </a:cubicBezTo>
                  <a:cubicBezTo>
                    <a:pt x="51" y="96"/>
                    <a:pt x="51" y="95"/>
                    <a:pt x="51" y="94"/>
                  </a:cubicBezTo>
                  <a:cubicBezTo>
                    <a:pt x="50" y="94"/>
                    <a:pt x="49" y="94"/>
                    <a:pt x="47" y="94"/>
                  </a:cubicBezTo>
                  <a:close/>
                  <a:moveTo>
                    <a:pt x="60" y="88"/>
                  </a:moveTo>
                  <a:cubicBezTo>
                    <a:pt x="60" y="89"/>
                    <a:pt x="60" y="90"/>
                    <a:pt x="60" y="91"/>
                  </a:cubicBezTo>
                  <a:cubicBezTo>
                    <a:pt x="61" y="91"/>
                    <a:pt x="63" y="91"/>
                    <a:pt x="64" y="91"/>
                  </a:cubicBezTo>
                  <a:cubicBezTo>
                    <a:pt x="64" y="90"/>
                    <a:pt x="64" y="89"/>
                    <a:pt x="64" y="88"/>
                  </a:cubicBezTo>
                  <a:cubicBezTo>
                    <a:pt x="63" y="88"/>
                    <a:pt x="61" y="88"/>
                    <a:pt x="60" y="88"/>
                  </a:cubicBezTo>
                  <a:close/>
                  <a:moveTo>
                    <a:pt x="29" y="88"/>
                  </a:moveTo>
                  <a:cubicBezTo>
                    <a:pt x="29" y="89"/>
                    <a:pt x="29" y="90"/>
                    <a:pt x="29" y="91"/>
                  </a:cubicBezTo>
                  <a:cubicBezTo>
                    <a:pt x="30" y="91"/>
                    <a:pt x="31" y="91"/>
                    <a:pt x="33" y="91"/>
                  </a:cubicBezTo>
                  <a:cubicBezTo>
                    <a:pt x="33" y="90"/>
                    <a:pt x="33" y="89"/>
                    <a:pt x="33" y="88"/>
                  </a:cubicBezTo>
                  <a:cubicBezTo>
                    <a:pt x="31" y="88"/>
                    <a:pt x="30" y="88"/>
                    <a:pt x="29" y="88"/>
                  </a:cubicBezTo>
                  <a:close/>
                  <a:moveTo>
                    <a:pt x="35" y="88"/>
                  </a:moveTo>
                  <a:cubicBezTo>
                    <a:pt x="35" y="89"/>
                    <a:pt x="35" y="90"/>
                    <a:pt x="35" y="91"/>
                  </a:cubicBezTo>
                  <a:cubicBezTo>
                    <a:pt x="36" y="91"/>
                    <a:pt x="38" y="91"/>
                    <a:pt x="39" y="91"/>
                  </a:cubicBezTo>
                  <a:cubicBezTo>
                    <a:pt x="39" y="90"/>
                    <a:pt x="39" y="89"/>
                    <a:pt x="39" y="88"/>
                  </a:cubicBezTo>
                  <a:cubicBezTo>
                    <a:pt x="38" y="88"/>
                    <a:pt x="36" y="88"/>
                    <a:pt x="35" y="88"/>
                  </a:cubicBezTo>
                  <a:close/>
                  <a:moveTo>
                    <a:pt x="41" y="88"/>
                  </a:moveTo>
                  <a:cubicBezTo>
                    <a:pt x="41" y="89"/>
                    <a:pt x="41" y="90"/>
                    <a:pt x="41" y="91"/>
                  </a:cubicBezTo>
                  <a:cubicBezTo>
                    <a:pt x="42" y="91"/>
                    <a:pt x="44" y="91"/>
                    <a:pt x="45" y="91"/>
                  </a:cubicBezTo>
                  <a:cubicBezTo>
                    <a:pt x="45" y="90"/>
                    <a:pt x="45" y="89"/>
                    <a:pt x="45" y="88"/>
                  </a:cubicBezTo>
                  <a:cubicBezTo>
                    <a:pt x="44" y="88"/>
                    <a:pt x="42" y="88"/>
                    <a:pt x="41" y="88"/>
                  </a:cubicBezTo>
                  <a:close/>
                  <a:moveTo>
                    <a:pt x="47" y="88"/>
                  </a:moveTo>
                  <a:cubicBezTo>
                    <a:pt x="47" y="89"/>
                    <a:pt x="47" y="90"/>
                    <a:pt x="47" y="91"/>
                  </a:cubicBezTo>
                  <a:cubicBezTo>
                    <a:pt x="49" y="91"/>
                    <a:pt x="50" y="91"/>
                    <a:pt x="51" y="91"/>
                  </a:cubicBezTo>
                  <a:cubicBezTo>
                    <a:pt x="51" y="90"/>
                    <a:pt x="51" y="89"/>
                    <a:pt x="51" y="88"/>
                  </a:cubicBezTo>
                  <a:cubicBezTo>
                    <a:pt x="50" y="88"/>
                    <a:pt x="49" y="88"/>
                    <a:pt x="47" y="88"/>
                  </a:cubicBezTo>
                  <a:close/>
                  <a:moveTo>
                    <a:pt x="60" y="83"/>
                  </a:moveTo>
                  <a:cubicBezTo>
                    <a:pt x="60" y="84"/>
                    <a:pt x="60" y="85"/>
                    <a:pt x="60" y="86"/>
                  </a:cubicBezTo>
                  <a:cubicBezTo>
                    <a:pt x="61" y="86"/>
                    <a:pt x="63" y="86"/>
                    <a:pt x="64" y="86"/>
                  </a:cubicBezTo>
                  <a:cubicBezTo>
                    <a:pt x="64" y="85"/>
                    <a:pt x="64" y="84"/>
                    <a:pt x="64" y="83"/>
                  </a:cubicBezTo>
                  <a:cubicBezTo>
                    <a:pt x="63" y="83"/>
                    <a:pt x="61" y="83"/>
                    <a:pt x="60" y="83"/>
                  </a:cubicBezTo>
                  <a:close/>
                  <a:moveTo>
                    <a:pt x="29" y="83"/>
                  </a:moveTo>
                  <a:cubicBezTo>
                    <a:pt x="29" y="84"/>
                    <a:pt x="29" y="85"/>
                    <a:pt x="29" y="86"/>
                  </a:cubicBezTo>
                  <a:cubicBezTo>
                    <a:pt x="30" y="86"/>
                    <a:pt x="31" y="86"/>
                    <a:pt x="33" y="86"/>
                  </a:cubicBezTo>
                  <a:cubicBezTo>
                    <a:pt x="33" y="85"/>
                    <a:pt x="33" y="84"/>
                    <a:pt x="33" y="83"/>
                  </a:cubicBezTo>
                  <a:cubicBezTo>
                    <a:pt x="31" y="83"/>
                    <a:pt x="30" y="83"/>
                    <a:pt x="29" y="83"/>
                  </a:cubicBezTo>
                  <a:close/>
                  <a:moveTo>
                    <a:pt x="54" y="83"/>
                  </a:moveTo>
                  <a:cubicBezTo>
                    <a:pt x="54" y="84"/>
                    <a:pt x="54" y="85"/>
                    <a:pt x="54" y="86"/>
                  </a:cubicBezTo>
                  <a:cubicBezTo>
                    <a:pt x="55" y="86"/>
                    <a:pt x="56" y="86"/>
                    <a:pt x="58" y="86"/>
                  </a:cubicBezTo>
                  <a:cubicBezTo>
                    <a:pt x="58" y="85"/>
                    <a:pt x="58" y="84"/>
                    <a:pt x="58" y="83"/>
                  </a:cubicBezTo>
                  <a:cubicBezTo>
                    <a:pt x="56" y="83"/>
                    <a:pt x="55" y="83"/>
                    <a:pt x="54" y="83"/>
                  </a:cubicBezTo>
                  <a:close/>
                  <a:moveTo>
                    <a:pt x="60" y="77"/>
                  </a:moveTo>
                  <a:cubicBezTo>
                    <a:pt x="60" y="78"/>
                    <a:pt x="60" y="79"/>
                    <a:pt x="60" y="80"/>
                  </a:cubicBezTo>
                  <a:cubicBezTo>
                    <a:pt x="61" y="80"/>
                    <a:pt x="63" y="80"/>
                    <a:pt x="64" y="80"/>
                  </a:cubicBezTo>
                  <a:cubicBezTo>
                    <a:pt x="64" y="79"/>
                    <a:pt x="64" y="78"/>
                    <a:pt x="64" y="77"/>
                  </a:cubicBezTo>
                  <a:cubicBezTo>
                    <a:pt x="63" y="77"/>
                    <a:pt x="61" y="77"/>
                    <a:pt x="60" y="77"/>
                  </a:cubicBezTo>
                  <a:close/>
                  <a:moveTo>
                    <a:pt x="35" y="77"/>
                  </a:moveTo>
                  <a:cubicBezTo>
                    <a:pt x="35" y="78"/>
                    <a:pt x="35" y="79"/>
                    <a:pt x="35" y="80"/>
                  </a:cubicBezTo>
                  <a:cubicBezTo>
                    <a:pt x="36" y="80"/>
                    <a:pt x="38" y="80"/>
                    <a:pt x="39" y="80"/>
                  </a:cubicBezTo>
                  <a:cubicBezTo>
                    <a:pt x="39" y="79"/>
                    <a:pt x="39" y="78"/>
                    <a:pt x="39" y="77"/>
                  </a:cubicBezTo>
                  <a:cubicBezTo>
                    <a:pt x="38" y="77"/>
                    <a:pt x="36" y="77"/>
                    <a:pt x="35" y="77"/>
                  </a:cubicBezTo>
                  <a:close/>
                  <a:moveTo>
                    <a:pt x="41" y="77"/>
                  </a:moveTo>
                  <a:cubicBezTo>
                    <a:pt x="41" y="78"/>
                    <a:pt x="41" y="79"/>
                    <a:pt x="41" y="80"/>
                  </a:cubicBezTo>
                  <a:cubicBezTo>
                    <a:pt x="42" y="80"/>
                    <a:pt x="44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4" y="77"/>
                    <a:pt x="42" y="77"/>
                    <a:pt x="41" y="77"/>
                  </a:cubicBezTo>
                  <a:close/>
                  <a:moveTo>
                    <a:pt x="47" y="77"/>
                  </a:moveTo>
                  <a:cubicBezTo>
                    <a:pt x="47" y="78"/>
                    <a:pt x="47" y="79"/>
                    <a:pt x="47" y="80"/>
                  </a:cubicBezTo>
                  <a:cubicBezTo>
                    <a:pt x="49" y="80"/>
                    <a:pt x="50" y="80"/>
                    <a:pt x="51" y="80"/>
                  </a:cubicBezTo>
                  <a:cubicBezTo>
                    <a:pt x="51" y="79"/>
                    <a:pt x="51" y="78"/>
                    <a:pt x="51" y="77"/>
                  </a:cubicBezTo>
                  <a:cubicBezTo>
                    <a:pt x="50" y="77"/>
                    <a:pt x="49" y="77"/>
                    <a:pt x="47" y="77"/>
                  </a:cubicBezTo>
                  <a:close/>
                  <a:moveTo>
                    <a:pt x="54" y="77"/>
                  </a:moveTo>
                  <a:cubicBezTo>
                    <a:pt x="54" y="78"/>
                    <a:pt x="54" y="79"/>
                    <a:pt x="54" y="80"/>
                  </a:cubicBezTo>
                  <a:cubicBezTo>
                    <a:pt x="55" y="80"/>
                    <a:pt x="56" y="80"/>
                    <a:pt x="58" y="80"/>
                  </a:cubicBezTo>
                  <a:cubicBezTo>
                    <a:pt x="58" y="79"/>
                    <a:pt x="58" y="78"/>
                    <a:pt x="58" y="77"/>
                  </a:cubicBezTo>
                  <a:cubicBezTo>
                    <a:pt x="56" y="77"/>
                    <a:pt x="55" y="77"/>
                    <a:pt x="54" y="77"/>
                  </a:cubicBezTo>
                  <a:close/>
                  <a:moveTo>
                    <a:pt x="60" y="72"/>
                  </a:moveTo>
                  <a:cubicBezTo>
                    <a:pt x="60" y="73"/>
                    <a:pt x="60" y="74"/>
                    <a:pt x="60" y="75"/>
                  </a:cubicBezTo>
                  <a:cubicBezTo>
                    <a:pt x="61" y="75"/>
                    <a:pt x="63" y="75"/>
                    <a:pt x="64" y="75"/>
                  </a:cubicBezTo>
                  <a:cubicBezTo>
                    <a:pt x="64" y="74"/>
                    <a:pt x="64" y="73"/>
                    <a:pt x="64" y="72"/>
                  </a:cubicBezTo>
                  <a:cubicBezTo>
                    <a:pt x="63" y="72"/>
                    <a:pt x="61" y="72"/>
                    <a:pt x="60" y="72"/>
                  </a:cubicBezTo>
                  <a:close/>
                  <a:moveTo>
                    <a:pt x="29" y="72"/>
                  </a:moveTo>
                  <a:cubicBezTo>
                    <a:pt x="29" y="73"/>
                    <a:pt x="29" y="74"/>
                    <a:pt x="29" y="75"/>
                  </a:cubicBezTo>
                  <a:cubicBezTo>
                    <a:pt x="30" y="75"/>
                    <a:pt x="31" y="75"/>
                    <a:pt x="33" y="75"/>
                  </a:cubicBezTo>
                  <a:cubicBezTo>
                    <a:pt x="33" y="74"/>
                    <a:pt x="33" y="73"/>
                    <a:pt x="33" y="72"/>
                  </a:cubicBezTo>
                  <a:cubicBezTo>
                    <a:pt x="31" y="72"/>
                    <a:pt x="30" y="72"/>
                    <a:pt x="29" y="72"/>
                  </a:cubicBezTo>
                  <a:close/>
                  <a:moveTo>
                    <a:pt x="35" y="72"/>
                  </a:moveTo>
                  <a:cubicBezTo>
                    <a:pt x="35" y="73"/>
                    <a:pt x="35" y="74"/>
                    <a:pt x="35" y="75"/>
                  </a:cubicBezTo>
                  <a:cubicBezTo>
                    <a:pt x="36" y="75"/>
                    <a:pt x="38" y="75"/>
                    <a:pt x="39" y="75"/>
                  </a:cubicBezTo>
                  <a:cubicBezTo>
                    <a:pt x="39" y="74"/>
                    <a:pt x="39" y="73"/>
                    <a:pt x="39" y="72"/>
                  </a:cubicBezTo>
                  <a:cubicBezTo>
                    <a:pt x="38" y="72"/>
                    <a:pt x="36" y="72"/>
                    <a:pt x="35" y="72"/>
                  </a:cubicBezTo>
                  <a:close/>
                  <a:moveTo>
                    <a:pt x="47" y="72"/>
                  </a:moveTo>
                  <a:cubicBezTo>
                    <a:pt x="47" y="73"/>
                    <a:pt x="47" y="74"/>
                    <a:pt x="47" y="75"/>
                  </a:cubicBezTo>
                  <a:cubicBezTo>
                    <a:pt x="49" y="75"/>
                    <a:pt x="50" y="75"/>
                    <a:pt x="51" y="75"/>
                  </a:cubicBezTo>
                  <a:cubicBezTo>
                    <a:pt x="51" y="74"/>
                    <a:pt x="51" y="73"/>
                    <a:pt x="51" y="72"/>
                  </a:cubicBezTo>
                  <a:cubicBezTo>
                    <a:pt x="50" y="72"/>
                    <a:pt x="49" y="72"/>
                    <a:pt x="47" y="72"/>
                  </a:cubicBezTo>
                  <a:close/>
                  <a:moveTo>
                    <a:pt x="54" y="72"/>
                  </a:moveTo>
                  <a:cubicBezTo>
                    <a:pt x="54" y="73"/>
                    <a:pt x="54" y="74"/>
                    <a:pt x="54" y="75"/>
                  </a:cubicBezTo>
                  <a:cubicBezTo>
                    <a:pt x="55" y="75"/>
                    <a:pt x="56" y="75"/>
                    <a:pt x="58" y="75"/>
                  </a:cubicBezTo>
                  <a:cubicBezTo>
                    <a:pt x="58" y="74"/>
                    <a:pt x="58" y="73"/>
                    <a:pt x="58" y="72"/>
                  </a:cubicBezTo>
                  <a:cubicBezTo>
                    <a:pt x="56" y="72"/>
                    <a:pt x="55" y="72"/>
                    <a:pt x="54" y="72"/>
                  </a:cubicBezTo>
                  <a:close/>
                  <a:moveTo>
                    <a:pt x="60" y="66"/>
                  </a:moveTo>
                  <a:cubicBezTo>
                    <a:pt x="60" y="67"/>
                    <a:pt x="60" y="68"/>
                    <a:pt x="60" y="69"/>
                  </a:cubicBezTo>
                  <a:cubicBezTo>
                    <a:pt x="61" y="69"/>
                    <a:pt x="63" y="69"/>
                    <a:pt x="64" y="69"/>
                  </a:cubicBezTo>
                  <a:cubicBezTo>
                    <a:pt x="64" y="68"/>
                    <a:pt x="64" y="67"/>
                    <a:pt x="64" y="66"/>
                  </a:cubicBezTo>
                  <a:cubicBezTo>
                    <a:pt x="63" y="66"/>
                    <a:pt x="61" y="66"/>
                    <a:pt x="60" y="66"/>
                  </a:cubicBezTo>
                  <a:close/>
                  <a:moveTo>
                    <a:pt x="41" y="66"/>
                  </a:moveTo>
                  <a:cubicBezTo>
                    <a:pt x="41" y="67"/>
                    <a:pt x="41" y="68"/>
                    <a:pt x="41" y="69"/>
                  </a:cubicBezTo>
                  <a:cubicBezTo>
                    <a:pt x="42" y="69"/>
                    <a:pt x="44" y="69"/>
                    <a:pt x="45" y="69"/>
                  </a:cubicBezTo>
                  <a:cubicBezTo>
                    <a:pt x="45" y="68"/>
                    <a:pt x="45" y="67"/>
                    <a:pt x="45" y="66"/>
                  </a:cubicBezTo>
                  <a:cubicBezTo>
                    <a:pt x="44" y="66"/>
                    <a:pt x="42" y="66"/>
                    <a:pt x="41" y="66"/>
                  </a:cubicBezTo>
                  <a:close/>
                  <a:moveTo>
                    <a:pt x="47" y="66"/>
                  </a:moveTo>
                  <a:cubicBezTo>
                    <a:pt x="47" y="67"/>
                    <a:pt x="47" y="68"/>
                    <a:pt x="47" y="69"/>
                  </a:cubicBezTo>
                  <a:cubicBezTo>
                    <a:pt x="49" y="69"/>
                    <a:pt x="50" y="69"/>
                    <a:pt x="51" y="69"/>
                  </a:cubicBezTo>
                  <a:cubicBezTo>
                    <a:pt x="51" y="68"/>
                    <a:pt x="51" y="67"/>
                    <a:pt x="51" y="66"/>
                  </a:cubicBezTo>
                  <a:cubicBezTo>
                    <a:pt x="50" y="66"/>
                    <a:pt x="49" y="66"/>
                    <a:pt x="47" y="66"/>
                  </a:cubicBezTo>
                  <a:close/>
                  <a:moveTo>
                    <a:pt x="54" y="66"/>
                  </a:moveTo>
                  <a:cubicBezTo>
                    <a:pt x="54" y="67"/>
                    <a:pt x="54" y="68"/>
                    <a:pt x="54" y="69"/>
                  </a:cubicBezTo>
                  <a:cubicBezTo>
                    <a:pt x="55" y="69"/>
                    <a:pt x="56" y="69"/>
                    <a:pt x="58" y="69"/>
                  </a:cubicBezTo>
                  <a:cubicBezTo>
                    <a:pt x="58" y="68"/>
                    <a:pt x="58" y="67"/>
                    <a:pt x="58" y="66"/>
                  </a:cubicBezTo>
                  <a:cubicBezTo>
                    <a:pt x="56" y="66"/>
                    <a:pt x="55" y="66"/>
                    <a:pt x="54" y="66"/>
                  </a:cubicBezTo>
                  <a:close/>
                  <a:moveTo>
                    <a:pt x="60" y="60"/>
                  </a:moveTo>
                  <a:cubicBezTo>
                    <a:pt x="60" y="61"/>
                    <a:pt x="60" y="62"/>
                    <a:pt x="60" y="63"/>
                  </a:cubicBezTo>
                  <a:cubicBezTo>
                    <a:pt x="61" y="63"/>
                    <a:pt x="63" y="63"/>
                    <a:pt x="64" y="63"/>
                  </a:cubicBezTo>
                  <a:cubicBezTo>
                    <a:pt x="64" y="62"/>
                    <a:pt x="64" y="61"/>
                    <a:pt x="64" y="60"/>
                  </a:cubicBezTo>
                  <a:cubicBezTo>
                    <a:pt x="63" y="60"/>
                    <a:pt x="61" y="60"/>
                    <a:pt x="60" y="60"/>
                  </a:cubicBezTo>
                  <a:close/>
                  <a:moveTo>
                    <a:pt x="29" y="60"/>
                  </a:moveTo>
                  <a:cubicBezTo>
                    <a:pt x="29" y="61"/>
                    <a:pt x="29" y="62"/>
                    <a:pt x="29" y="63"/>
                  </a:cubicBezTo>
                  <a:cubicBezTo>
                    <a:pt x="30" y="63"/>
                    <a:pt x="31" y="63"/>
                    <a:pt x="33" y="63"/>
                  </a:cubicBezTo>
                  <a:cubicBezTo>
                    <a:pt x="33" y="62"/>
                    <a:pt x="33" y="61"/>
                    <a:pt x="33" y="60"/>
                  </a:cubicBezTo>
                  <a:cubicBezTo>
                    <a:pt x="31" y="60"/>
                    <a:pt x="30" y="60"/>
                    <a:pt x="29" y="60"/>
                  </a:cubicBezTo>
                  <a:close/>
                  <a:moveTo>
                    <a:pt x="41" y="60"/>
                  </a:moveTo>
                  <a:cubicBezTo>
                    <a:pt x="41" y="61"/>
                    <a:pt x="41" y="62"/>
                    <a:pt x="41" y="63"/>
                  </a:cubicBezTo>
                  <a:cubicBezTo>
                    <a:pt x="42" y="63"/>
                    <a:pt x="44" y="63"/>
                    <a:pt x="45" y="63"/>
                  </a:cubicBezTo>
                  <a:cubicBezTo>
                    <a:pt x="45" y="62"/>
                    <a:pt x="45" y="61"/>
                    <a:pt x="45" y="60"/>
                  </a:cubicBezTo>
                  <a:cubicBezTo>
                    <a:pt x="44" y="60"/>
                    <a:pt x="42" y="60"/>
                    <a:pt x="41" y="60"/>
                  </a:cubicBezTo>
                  <a:close/>
                  <a:moveTo>
                    <a:pt x="47" y="60"/>
                  </a:moveTo>
                  <a:cubicBezTo>
                    <a:pt x="47" y="61"/>
                    <a:pt x="47" y="62"/>
                    <a:pt x="47" y="63"/>
                  </a:cubicBezTo>
                  <a:cubicBezTo>
                    <a:pt x="49" y="63"/>
                    <a:pt x="50" y="63"/>
                    <a:pt x="51" y="63"/>
                  </a:cubicBezTo>
                  <a:cubicBezTo>
                    <a:pt x="51" y="62"/>
                    <a:pt x="51" y="61"/>
                    <a:pt x="51" y="60"/>
                  </a:cubicBezTo>
                  <a:cubicBezTo>
                    <a:pt x="50" y="60"/>
                    <a:pt x="49" y="60"/>
                    <a:pt x="47" y="60"/>
                  </a:cubicBezTo>
                  <a:close/>
                  <a:moveTo>
                    <a:pt x="54" y="60"/>
                  </a:moveTo>
                  <a:cubicBezTo>
                    <a:pt x="54" y="61"/>
                    <a:pt x="54" y="62"/>
                    <a:pt x="54" y="63"/>
                  </a:cubicBezTo>
                  <a:cubicBezTo>
                    <a:pt x="55" y="63"/>
                    <a:pt x="56" y="63"/>
                    <a:pt x="58" y="63"/>
                  </a:cubicBezTo>
                  <a:cubicBezTo>
                    <a:pt x="58" y="62"/>
                    <a:pt x="58" y="61"/>
                    <a:pt x="58" y="60"/>
                  </a:cubicBezTo>
                  <a:cubicBezTo>
                    <a:pt x="56" y="60"/>
                    <a:pt x="55" y="60"/>
                    <a:pt x="54" y="60"/>
                  </a:cubicBezTo>
                  <a:close/>
                  <a:moveTo>
                    <a:pt x="60" y="55"/>
                  </a:moveTo>
                  <a:cubicBezTo>
                    <a:pt x="60" y="56"/>
                    <a:pt x="60" y="57"/>
                    <a:pt x="60" y="58"/>
                  </a:cubicBezTo>
                  <a:cubicBezTo>
                    <a:pt x="61" y="58"/>
                    <a:pt x="63" y="58"/>
                    <a:pt x="64" y="58"/>
                  </a:cubicBezTo>
                  <a:cubicBezTo>
                    <a:pt x="64" y="57"/>
                    <a:pt x="64" y="56"/>
                    <a:pt x="64" y="55"/>
                  </a:cubicBezTo>
                  <a:cubicBezTo>
                    <a:pt x="63" y="55"/>
                    <a:pt x="61" y="55"/>
                    <a:pt x="60" y="55"/>
                  </a:cubicBezTo>
                  <a:close/>
                  <a:moveTo>
                    <a:pt x="35" y="55"/>
                  </a:moveTo>
                  <a:cubicBezTo>
                    <a:pt x="35" y="56"/>
                    <a:pt x="35" y="57"/>
                    <a:pt x="35" y="58"/>
                  </a:cubicBezTo>
                  <a:cubicBezTo>
                    <a:pt x="36" y="58"/>
                    <a:pt x="38" y="58"/>
                    <a:pt x="39" y="58"/>
                  </a:cubicBezTo>
                  <a:cubicBezTo>
                    <a:pt x="39" y="57"/>
                    <a:pt x="39" y="56"/>
                    <a:pt x="39" y="55"/>
                  </a:cubicBezTo>
                  <a:cubicBezTo>
                    <a:pt x="38" y="55"/>
                    <a:pt x="36" y="55"/>
                    <a:pt x="35" y="55"/>
                  </a:cubicBezTo>
                  <a:close/>
                  <a:moveTo>
                    <a:pt x="47" y="55"/>
                  </a:moveTo>
                  <a:cubicBezTo>
                    <a:pt x="47" y="56"/>
                    <a:pt x="47" y="57"/>
                    <a:pt x="47" y="58"/>
                  </a:cubicBezTo>
                  <a:cubicBezTo>
                    <a:pt x="49" y="58"/>
                    <a:pt x="50" y="58"/>
                    <a:pt x="51" y="58"/>
                  </a:cubicBezTo>
                  <a:cubicBezTo>
                    <a:pt x="51" y="57"/>
                    <a:pt x="51" y="56"/>
                    <a:pt x="51" y="55"/>
                  </a:cubicBezTo>
                  <a:cubicBezTo>
                    <a:pt x="50" y="55"/>
                    <a:pt x="49" y="55"/>
                    <a:pt x="47" y="55"/>
                  </a:cubicBezTo>
                  <a:close/>
                  <a:moveTo>
                    <a:pt x="35" y="49"/>
                  </a:moveTo>
                  <a:cubicBezTo>
                    <a:pt x="35" y="50"/>
                    <a:pt x="35" y="51"/>
                    <a:pt x="35" y="52"/>
                  </a:cubicBezTo>
                  <a:cubicBezTo>
                    <a:pt x="36" y="52"/>
                    <a:pt x="38" y="52"/>
                    <a:pt x="39" y="52"/>
                  </a:cubicBezTo>
                  <a:cubicBezTo>
                    <a:pt x="39" y="51"/>
                    <a:pt x="39" y="50"/>
                    <a:pt x="39" y="49"/>
                  </a:cubicBezTo>
                  <a:cubicBezTo>
                    <a:pt x="38" y="49"/>
                    <a:pt x="36" y="49"/>
                    <a:pt x="35" y="49"/>
                  </a:cubicBezTo>
                  <a:close/>
                  <a:moveTo>
                    <a:pt x="47" y="49"/>
                  </a:moveTo>
                  <a:cubicBezTo>
                    <a:pt x="47" y="50"/>
                    <a:pt x="47" y="51"/>
                    <a:pt x="47" y="52"/>
                  </a:cubicBezTo>
                  <a:cubicBezTo>
                    <a:pt x="49" y="52"/>
                    <a:pt x="50" y="52"/>
                    <a:pt x="51" y="52"/>
                  </a:cubicBezTo>
                  <a:cubicBezTo>
                    <a:pt x="51" y="51"/>
                    <a:pt x="51" y="50"/>
                    <a:pt x="51" y="49"/>
                  </a:cubicBezTo>
                  <a:cubicBezTo>
                    <a:pt x="50" y="49"/>
                    <a:pt x="49" y="49"/>
                    <a:pt x="47" y="49"/>
                  </a:cubicBezTo>
                  <a:close/>
                  <a:moveTo>
                    <a:pt x="54" y="49"/>
                  </a:moveTo>
                  <a:cubicBezTo>
                    <a:pt x="54" y="50"/>
                    <a:pt x="54" y="51"/>
                    <a:pt x="54" y="52"/>
                  </a:cubicBezTo>
                  <a:cubicBezTo>
                    <a:pt x="55" y="52"/>
                    <a:pt x="56" y="52"/>
                    <a:pt x="58" y="52"/>
                  </a:cubicBezTo>
                  <a:cubicBezTo>
                    <a:pt x="58" y="51"/>
                    <a:pt x="58" y="50"/>
                    <a:pt x="58" y="49"/>
                  </a:cubicBezTo>
                  <a:cubicBezTo>
                    <a:pt x="56" y="49"/>
                    <a:pt x="55" y="49"/>
                    <a:pt x="54" y="49"/>
                  </a:cubicBezTo>
                  <a:close/>
                  <a:moveTo>
                    <a:pt x="22" y="44"/>
                  </a:moveTo>
                  <a:cubicBezTo>
                    <a:pt x="22" y="45"/>
                    <a:pt x="22" y="46"/>
                    <a:pt x="22" y="47"/>
                  </a:cubicBezTo>
                  <a:cubicBezTo>
                    <a:pt x="24" y="47"/>
                    <a:pt x="25" y="47"/>
                    <a:pt x="26" y="47"/>
                  </a:cubicBezTo>
                  <a:cubicBezTo>
                    <a:pt x="26" y="46"/>
                    <a:pt x="26" y="45"/>
                    <a:pt x="26" y="44"/>
                  </a:cubicBezTo>
                  <a:cubicBezTo>
                    <a:pt x="25" y="44"/>
                    <a:pt x="24" y="44"/>
                    <a:pt x="22" y="44"/>
                  </a:cubicBezTo>
                  <a:close/>
                  <a:moveTo>
                    <a:pt x="35" y="44"/>
                  </a:moveTo>
                  <a:cubicBezTo>
                    <a:pt x="35" y="45"/>
                    <a:pt x="35" y="46"/>
                    <a:pt x="35" y="47"/>
                  </a:cubicBezTo>
                  <a:cubicBezTo>
                    <a:pt x="36" y="47"/>
                    <a:pt x="38" y="47"/>
                    <a:pt x="39" y="47"/>
                  </a:cubicBezTo>
                  <a:cubicBezTo>
                    <a:pt x="39" y="46"/>
                    <a:pt x="39" y="45"/>
                    <a:pt x="39" y="44"/>
                  </a:cubicBezTo>
                  <a:cubicBezTo>
                    <a:pt x="38" y="44"/>
                    <a:pt x="36" y="44"/>
                    <a:pt x="35" y="44"/>
                  </a:cubicBezTo>
                  <a:close/>
                  <a:moveTo>
                    <a:pt x="47" y="44"/>
                  </a:moveTo>
                  <a:cubicBezTo>
                    <a:pt x="47" y="45"/>
                    <a:pt x="47" y="46"/>
                    <a:pt x="47" y="47"/>
                  </a:cubicBezTo>
                  <a:cubicBezTo>
                    <a:pt x="49" y="47"/>
                    <a:pt x="50" y="47"/>
                    <a:pt x="51" y="47"/>
                  </a:cubicBezTo>
                  <a:cubicBezTo>
                    <a:pt x="51" y="46"/>
                    <a:pt x="51" y="45"/>
                    <a:pt x="51" y="44"/>
                  </a:cubicBezTo>
                  <a:cubicBezTo>
                    <a:pt x="50" y="44"/>
                    <a:pt x="49" y="44"/>
                    <a:pt x="47" y="44"/>
                  </a:cubicBezTo>
                  <a:close/>
                  <a:moveTo>
                    <a:pt x="21" y="7"/>
                  </a:moveTo>
                  <a:cubicBezTo>
                    <a:pt x="23" y="27"/>
                    <a:pt x="23" y="27"/>
                    <a:pt x="23" y="27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0" y="7"/>
                    <a:pt x="60" y="7"/>
                    <a:pt x="60" y="7"/>
                  </a:cubicBezTo>
                  <a:lnTo>
                    <a:pt x="21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30" name="Rectangle 2594"/>
            <p:cNvSpPr>
              <a:spLocks noChangeArrowheads="1"/>
            </p:cNvSpPr>
            <p:nvPr/>
          </p:nvSpPr>
          <p:spPr bwMode="auto">
            <a:xfrm>
              <a:off x="-3133724" y="1143000"/>
              <a:ext cx="3694113" cy="4571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31" name="Freeform 2595"/>
            <p:cNvSpPr>
              <a:spLocks noEditPoints="1"/>
            </p:cNvSpPr>
            <p:nvPr/>
          </p:nvSpPr>
          <p:spPr bwMode="auto">
            <a:xfrm>
              <a:off x="-1325563" y="-598196"/>
              <a:ext cx="239714" cy="1753896"/>
            </a:xfrm>
            <a:custGeom>
              <a:avLst/>
              <a:gdLst>
                <a:gd name="T0" fmla="*/ 26 w 29"/>
                <a:gd name="T1" fmla="*/ 88 h 283"/>
                <a:gd name="T2" fmla="*/ 29 w 29"/>
                <a:gd name="T3" fmla="*/ 101 h 283"/>
                <a:gd name="T4" fmla="*/ 28 w 29"/>
                <a:gd name="T5" fmla="*/ 283 h 283"/>
                <a:gd name="T6" fmla="*/ 4 w 29"/>
                <a:gd name="T7" fmla="*/ 101 h 283"/>
                <a:gd name="T8" fmla="*/ 0 w 29"/>
                <a:gd name="T9" fmla="*/ 88 h 283"/>
                <a:gd name="T10" fmla="*/ 11 w 29"/>
                <a:gd name="T11" fmla="*/ 81 h 283"/>
                <a:gd name="T12" fmla="*/ 10 w 29"/>
                <a:gd name="T13" fmla="*/ 43 h 283"/>
                <a:gd name="T14" fmla="*/ 11 w 29"/>
                <a:gd name="T15" fmla="*/ 36 h 283"/>
                <a:gd name="T16" fmla="*/ 14 w 29"/>
                <a:gd name="T17" fmla="*/ 34 h 283"/>
                <a:gd name="T18" fmla="*/ 13 w 29"/>
                <a:gd name="T19" fmla="*/ 31 h 283"/>
                <a:gd name="T20" fmla="*/ 14 w 29"/>
                <a:gd name="T21" fmla="*/ 28 h 283"/>
                <a:gd name="T22" fmla="*/ 13 w 29"/>
                <a:gd name="T23" fmla="*/ 15 h 283"/>
                <a:gd name="T24" fmla="*/ 14 w 29"/>
                <a:gd name="T25" fmla="*/ 12 h 283"/>
                <a:gd name="T26" fmla="*/ 15 w 29"/>
                <a:gd name="T27" fmla="*/ 0 h 283"/>
                <a:gd name="T28" fmla="*/ 17 w 29"/>
                <a:gd name="T29" fmla="*/ 12 h 283"/>
                <a:gd name="T30" fmla="*/ 16 w 29"/>
                <a:gd name="T31" fmla="*/ 15 h 283"/>
                <a:gd name="T32" fmla="*/ 17 w 29"/>
                <a:gd name="T33" fmla="*/ 28 h 283"/>
                <a:gd name="T34" fmla="*/ 16 w 29"/>
                <a:gd name="T35" fmla="*/ 31 h 283"/>
                <a:gd name="T36" fmla="*/ 19 w 29"/>
                <a:gd name="T37" fmla="*/ 34 h 283"/>
                <a:gd name="T38" fmla="*/ 20 w 29"/>
                <a:gd name="T39" fmla="*/ 36 h 283"/>
                <a:gd name="T40" fmla="*/ 17 w 29"/>
                <a:gd name="T41" fmla="*/ 43 h 283"/>
                <a:gd name="T42" fmla="*/ 8 w 29"/>
                <a:gd name="T43" fmla="*/ 135 h 283"/>
                <a:gd name="T44" fmla="*/ 21 w 29"/>
                <a:gd name="T45" fmla="*/ 143 h 283"/>
                <a:gd name="T46" fmla="*/ 8 w 29"/>
                <a:gd name="T47" fmla="*/ 135 h 283"/>
                <a:gd name="T48" fmla="*/ 8 w 29"/>
                <a:gd name="T49" fmla="*/ 120 h 283"/>
                <a:gd name="T50" fmla="*/ 21 w 29"/>
                <a:gd name="T51" fmla="*/ 111 h 283"/>
                <a:gd name="T52" fmla="*/ 8 w 29"/>
                <a:gd name="T53" fmla="*/ 158 h 283"/>
                <a:gd name="T54" fmla="*/ 21 w 29"/>
                <a:gd name="T55" fmla="*/ 167 h 283"/>
                <a:gd name="T56" fmla="*/ 8 w 29"/>
                <a:gd name="T57" fmla="*/ 158 h 283"/>
                <a:gd name="T58" fmla="*/ 8 w 29"/>
                <a:gd name="T59" fmla="*/ 190 h 283"/>
                <a:gd name="T60" fmla="*/ 21 w 29"/>
                <a:gd name="T61" fmla="*/ 181 h 283"/>
                <a:gd name="T62" fmla="*/ 8 w 29"/>
                <a:gd name="T63" fmla="*/ 204 h 283"/>
                <a:gd name="T64" fmla="*/ 21 w 29"/>
                <a:gd name="T65" fmla="*/ 213 h 283"/>
                <a:gd name="T66" fmla="*/ 8 w 29"/>
                <a:gd name="T67" fmla="*/ 204 h 283"/>
                <a:gd name="T68" fmla="*/ 8 w 29"/>
                <a:gd name="T69" fmla="*/ 236 h 283"/>
                <a:gd name="T70" fmla="*/ 21 w 29"/>
                <a:gd name="T71" fmla="*/ 227 h 283"/>
                <a:gd name="T72" fmla="*/ 8 w 29"/>
                <a:gd name="T73" fmla="*/ 251 h 283"/>
                <a:gd name="T74" fmla="*/ 21 w 29"/>
                <a:gd name="T75" fmla="*/ 260 h 283"/>
                <a:gd name="T76" fmla="*/ 8 w 29"/>
                <a:gd name="T77" fmla="*/ 251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283">
                  <a:moveTo>
                    <a:pt x="18" y="81"/>
                  </a:moveTo>
                  <a:cubicBezTo>
                    <a:pt x="22" y="82"/>
                    <a:pt x="25" y="84"/>
                    <a:pt x="26" y="88"/>
                  </a:cubicBezTo>
                  <a:cubicBezTo>
                    <a:pt x="29" y="88"/>
                    <a:pt x="29" y="88"/>
                    <a:pt x="29" y="88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8" y="283"/>
                    <a:pt x="28" y="283"/>
                    <a:pt x="28" y="283"/>
                  </a:cubicBezTo>
                  <a:cubicBezTo>
                    <a:pt x="1" y="283"/>
                    <a:pt x="1" y="283"/>
                    <a:pt x="1" y="283"/>
                  </a:cubicBezTo>
                  <a:cubicBezTo>
                    <a:pt x="4" y="101"/>
                    <a:pt x="4" y="101"/>
                    <a:pt x="4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5" y="84"/>
                    <a:pt x="8" y="82"/>
                    <a:pt x="11" y="81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8" y="81"/>
                    <a:pt x="18" y="81"/>
                    <a:pt x="18" y="81"/>
                  </a:cubicBezTo>
                  <a:close/>
                  <a:moveTo>
                    <a:pt x="8" y="135"/>
                  </a:moveTo>
                  <a:cubicBezTo>
                    <a:pt x="8" y="138"/>
                    <a:pt x="8" y="140"/>
                    <a:pt x="8" y="143"/>
                  </a:cubicBezTo>
                  <a:cubicBezTo>
                    <a:pt x="13" y="143"/>
                    <a:pt x="17" y="143"/>
                    <a:pt x="21" y="143"/>
                  </a:cubicBezTo>
                  <a:cubicBezTo>
                    <a:pt x="21" y="140"/>
                    <a:pt x="21" y="138"/>
                    <a:pt x="21" y="135"/>
                  </a:cubicBezTo>
                  <a:cubicBezTo>
                    <a:pt x="17" y="135"/>
                    <a:pt x="13" y="135"/>
                    <a:pt x="8" y="135"/>
                  </a:cubicBezTo>
                  <a:close/>
                  <a:moveTo>
                    <a:pt x="8" y="111"/>
                  </a:moveTo>
                  <a:cubicBezTo>
                    <a:pt x="8" y="120"/>
                    <a:pt x="8" y="120"/>
                    <a:pt x="8" y="120"/>
                  </a:cubicBezTo>
                  <a:cubicBezTo>
                    <a:pt x="21" y="120"/>
                    <a:pt x="21" y="120"/>
                    <a:pt x="21" y="120"/>
                  </a:cubicBezTo>
                  <a:cubicBezTo>
                    <a:pt x="21" y="111"/>
                    <a:pt x="21" y="111"/>
                    <a:pt x="21" y="111"/>
                  </a:cubicBezTo>
                  <a:cubicBezTo>
                    <a:pt x="8" y="111"/>
                    <a:pt x="8" y="111"/>
                    <a:pt x="8" y="111"/>
                  </a:cubicBezTo>
                  <a:close/>
                  <a:moveTo>
                    <a:pt x="8" y="158"/>
                  </a:moveTo>
                  <a:cubicBezTo>
                    <a:pt x="8" y="161"/>
                    <a:pt x="8" y="164"/>
                    <a:pt x="8" y="167"/>
                  </a:cubicBezTo>
                  <a:cubicBezTo>
                    <a:pt x="13" y="167"/>
                    <a:pt x="17" y="167"/>
                    <a:pt x="21" y="167"/>
                  </a:cubicBezTo>
                  <a:cubicBezTo>
                    <a:pt x="21" y="164"/>
                    <a:pt x="21" y="161"/>
                    <a:pt x="21" y="158"/>
                  </a:cubicBezTo>
                  <a:cubicBezTo>
                    <a:pt x="17" y="158"/>
                    <a:pt x="13" y="158"/>
                    <a:pt x="8" y="158"/>
                  </a:cubicBezTo>
                  <a:close/>
                  <a:moveTo>
                    <a:pt x="8" y="181"/>
                  </a:moveTo>
                  <a:cubicBezTo>
                    <a:pt x="8" y="184"/>
                    <a:pt x="8" y="187"/>
                    <a:pt x="8" y="190"/>
                  </a:cubicBezTo>
                  <a:cubicBezTo>
                    <a:pt x="13" y="190"/>
                    <a:pt x="17" y="190"/>
                    <a:pt x="21" y="190"/>
                  </a:cubicBezTo>
                  <a:cubicBezTo>
                    <a:pt x="21" y="187"/>
                    <a:pt x="21" y="184"/>
                    <a:pt x="21" y="181"/>
                  </a:cubicBezTo>
                  <a:cubicBezTo>
                    <a:pt x="17" y="181"/>
                    <a:pt x="13" y="181"/>
                    <a:pt x="8" y="181"/>
                  </a:cubicBezTo>
                  <a:close/>
                  <a:moveTo>
                    <a:pt x="8" y="204"/>
                  </a:moveTo>
                  <a:cubicBezTo>
                    <a:pt x="8" y="207"/>
                    <a:pt x="8" y="210"/>
                    <a:pt x="8" y="213"/>
                  </a:cubicBezTo>
                  <a:cubicBezTo>
                    <a:pt x="13" y="213"/>
                    <a:pt x="17" y="213"/>
                    <a:pt x="21" y="213"/>
                  </a:cubicBezTo>
                  <a:cubicBezTo>
                    <a:pt x="21" y="210"/>
                    <a:pt x="21" y="207"/>
                    <a:pt x="21" y="204"/>
                  </a:cubicBezTo>
                  <a:cubicBezTo>
                    <a:pt x="17" y="204"/>
                    <a:pt x="13" y="204"/>
                    <a:pt x="8" y="204"/>
                  </a:cubicBezTo>
                  <a:close/>
                  <a:moveTo>
                    <a:pt x="8" y="227"/>
                  </a:moveTo>
                  <a:cubicBezTo>
                    <a:pt x="8" y="230"/>
                    <a:pt x="8" y="233"/>
                    <a:pt x="8" y="236"/>
                  </a:cubicBezTo>
                  <a:cubicBezTo>
                    <a:pt x="13" y="236"/>
                    <a:pt x="17" y="236"/>
                    <a:pt x="21" y="236"/>
                  </a:cubicBezTo>
                  <a:cubicBezTo>
                    <a:pt x="21" y="233"/>
                    <a:pt x="21" y="230"/>
                    <a:pt x="21" y="227"/>
                  </a:cubicBezTo>
                  <a:cubicBezTo>
                    <a:pt x="17" y="227"/>
                    <a:pt x="13" y="227"/>
                    <a:pt x="8" y="227"/>
                  </a:cubicBezTo>
                  <a:close/>
                  <a:moveTo>
                    <a:pt x="8" y="251"/>
                  </a:moveTo>
                  <a:cubicBezTo>
                    <a:pt x="8" y="260"/>
                    <a:pt x="8" y="260"/>
                    <a:pt x="8" y="260"/>
                  </a:cubicBezTo>
                  <a:cubicBezTo>
                    <a:pt x="21" y="260"/>
                    <a:pt x="21" y="260"/>
                    <a:pt x="21" y="260"/>
                  </a:cubicBezTo>
                  <a:cubicBezTo>
                    <a:pt x="21" y="251"/>
                    <a:pt x="21" y="251"/>
                    <a:pt x="21" y="251"/>
                  </a:cubicBezTo>
                  <a:lnTo>
                    <a:pt x="8" y="2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32" name="Freeform 2596"/>
            <p:cNvSpPr>
              <a:spLocks noEditPoints="1"/>
            </p:cNvSpPr>
            <p:nvPr/>
          </p:nvSpPr>
          <p:spPr bwMode="auto">
            <a:xfrm>
              <a:off x="-1223962" y="320675"/>
              <a:ext cx="241944" cy="835025"/>
            </a:xfrm>
            <a:custGeom>
              <a:avLst/>
              <a:gdLst>
                <a:gd name="T0" fmla="*/ 40 w 55"/>
                <a:gd name="T1" fmla="*/ 30 h 190"/>
                <a:gd name="T2" fmla="*/ 29 w 55"/>
                <a:gd name="T3" fmla="*/ 8 h 190"/>
                <a:gd name="T4" fmla="*/ 25 w 55"/>
                <a:gd name="T5" fmla="*/ 58 h 190"/>
                <a:gd name="T6" fmla="*/ 48 w 55"/>
                <a:gd name="T7" fmla="*/ 53 h 190"/>
                <a:gd name="T8" fmla="*/ 39 w 55"/>
                <a:gd name="T9" fmla="*/ 56 h 190"/>
                <a:gd name="T10" fmla="*/ 25 w 55"/>
                <a:gd name="T11" fmla="*/ 56 h 190"/>
                <a:gd name="T12" fmla="*/ 8 w 55"/>
                <a:gd name="T13" fmla="*/ 168 h 190"/>
                <a:gd name="T14" fmla="*/ 34 w 55"/>
                <a:gd name="T15" fmla="*/ 168 h 190"/>
                <a:gd name="T16" fmla="*/ 31 w 55"/>
                <a:gd name="T17" fmla="*/ 168 h 190"/>
                <a:gd name="T18" fmla="*/ 22 w 55"/>
                <a:gd name="T19" fmla="*/ 172 h 190"/>
                <a:gd name="T20" fmla="*/ 8 w 55"/>
                <a:gd name="T21" fmla="*/ 166 h 190"/>
                <a:gd name="T22" fmla="*/ 43 w 55"/>
                <a:gd name="T23" fmla="*/ 162 h 190"/>
                <a:gd name="T24" fmla="*/ 16 w 55"/>
                <a:gd name="T25" fmla="*/ 162 h 190"/>
                <a:gd name="T26" fmla="*/ 13 w 55"/>
                <a:gd name="T27" fmla="*/ 157 h 190"/>
                <a:gd name="T28" fmla="*/ 48 w 55"/>
                <a:gd name="T29" fmla="*/ 160 h 190"/>
                <a:gd name="T30" fmla="*/ 34 w 55"/>
                <a:gd name="T31" fmla="*/ 160 h 190"/>
                <a:gd name="T32" fmla="*/ 16 w 55"/>
                <a:gd name="T33" fmla="*/ 157 h 190"/>
                <a:gd name="T34" fmla="*/ 34 w 55"/>
                <a:gd name="T35" fmla="*/ 151 h 190"/>
                <a:gd name="T36" fmla="*/ 22 w 55"/>
                <a:gd name="T37" fmla="*/ 151 h 190"/>
                <a:gd name="T38" fmla="*/ 39 w 55"/>
                <a:gd name="T39" fmla="*/ 149 h 190"/>
                <a:gd name="T40" fmla="*/ 25 w 55"/>
                <a:gd name="T41" fmla="*/ 149 h 190"/>
                <a:gd name="T42" fmla="*/ 16 w 55"/>
                <a:gd name="T43" fmla="*/ 145 h 190"/>
                <a:gd name="T44" fmla="*/ 16 w 55"/>
                <a:gd name="T45" fmla="*/ 139 h 190"/>
                <a:gd name="T46" fmla="*/ 48 w 55"/>
                <a:gd name="T47" fmla="*/ 134 h 190"/>
                <a:gd name="T48" fmla="*/ 39 w 55"/>
                <a:gd name="T49" fmla="*/ 137 h 190"/>
                <a:gd name="T50" fmla="*/ 25 w 55"/>
                <a:gd name="T51" fmla="*/ 137 h 190"/>
                <a:gd name="T52" fmla="*/ 34 w 55"/>
                <a:gd name="T53" fmla="*/ 128 h 190"/>
                <a:gd name="T54" fmla="*/ 8 w 55"/>
                <a:gd name="T55" fmla="*/ 122 h 190"/>
                <a:gd name="T56" fmla="*/ 48 w 55"/>
                <a:gd name="T57" fmla="*/ 122 h 190"/>
                <a:gd name="T58" fmla="*/ 39 w 55"/>
                <a:gd name="T59" fmla="*/ 125 h 190"/>
                <a:gd name="T60" fmla="*/ 25 w 55"/>
                <a:gd name="T61" fmla="*/ 125 h 190"/>
                <a:gd name="T62" fmla="*/ 16 w 55"/>
                <a:gd name="T63" fmla="*/ 122 h 190"/>
                <a:gd name="T64" fmla="*/ 43 w 55"/>
                <a:gd name="T65" fmla="*/ 116 h 190"/>
                <a:gd name="T66" fmla="*/ 39 w 55"/>
                <a:gd name="T67" fmla="*/ 116 h 190"/>
                <a:gd name="T68" fmla="*/ 31 w 55"/>
                <a:gd name="T69" fmla="*/ 120 h 190"/>
                <a:gd name="T70" fmla="*/ 8 w 55"/>
                <a:gd name="T71" fmla="*/ 114 h 190"/>
                <a:gd name="T72" fmla="*/ 25 w 55"/>
                <a:gd name="T73" fmla="*/ 110 h 190"/>
                <a:gd name="T74" fmla="*/ 8 w 55"/>
                <a:gd name="T75" fmla="*/ 105 h 190"/>
                <a:gd name="T76" fmla="*/ 31 w 55"/>
                <a:gd name="T77" fmla="*/ 105 h 190"/>
                <a:gd name="T78" fmla="*/ 13 w 55"/>
                <a:gd name="T79" fmla="*/ 102 h 190"/>
                <a:gd name="T80" fmla="*/ 25 w 55"/>
                <a:gd name="T81" fmla="*/ 102 h 190"/>
                <a:gd name="T82" fmla="*/ 16 w 55"/>
                <a:gd name="T83" fmla="*/ 99 h 190"/>
                <a:gd name="T84" fmla="*/ 25 w 55"/>
                <a:gd name="T85" fmla="*/ 93 h 190"/>
                <a:gd name="T86" fmla="*/ 22 w 55"/>
                <a:gd name="T87" fmla="*/ 93 h 190"/>
                <a:gd name="T88" fmla="*/ 13 w 55"/>
                <a:gd name="T89" fmla="*/ 91 h 190"/>
                <a:gd name="T90" fmla="*/ 43 w 55"/>
                <a:gd name="T91" fmla="*/ 91 h 190"/>
                <a:gd name="T92" fmla="*/ 34 w 55"/>
                <a:gd name="T93" fmla="*/ 87 h 190"/>
                <a:gd name="T94" fmla="*/ 16 w 55"/>
                <a:gd name="T95" fmla="*/ 87 h 190"/>
                <a:gd name="T96" fmla="*/ 13 w 55"/>
                <a:gd name="T97" fmla="*/ 82 h 190"/>
                <a:gd name="T98" fmla="*/ 48 w 55"/>
                <a:gd name="T99" fmla="*/ 85 h 190"/>
                <a:gd name="T100" fmla="*/ 34 w 55"/>
                <a:gd name="T101" fmla="*/ 85 h 190"/>
                <a:gd name="T102" fmla="*/ 25 w 55"/>
                <a:gd name="T103" fmla="*/ 82 h 190"/>
                <a:gd name="T104" fmla="*/ 43 w 55"/>
                <a:gd name="T105" fmla="*/ 76 h 190"/>
                <a:gd name="T106" fmla="*/ 39 w 55"/>
                <a:gd name="T107" fmla="*/ 76 h 190"/>
                <a:gd name="T108" fmla="*/ 31 w 55"/>
                <a:gd name="T109" fmla="*/ 79 h 190"/>
                <a:gd name="T110" fmla="*/ 16 w 55"/>
                <a:gd name="T111" fmla="*/ 79 h 190"/>
                <a:gd name="T112" fmla="*/ 25 w 55"/>
                <a:gd name="T113" fmla="*/ 70 h 190"/>
                <a:gd name="T114" fmla="*/ 25 w 55"/>
                <a:gd name="T115" fmla="*/ 64 h 190"/>
                <a:gd name="T116" fmla="*/ 48 w 55"/>
                <a:gd name="T117" fmla="*/ 58 h 190"/>
                <a:gd name="T118" fmla="*/ 39 w 55"/>
                <a:gd name="T119" fmla="*/ 62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5" h="190">
                  <a:moveTo>
                    <a:pt x="0" y="190"/>
                  </a:moveTo>
                  <a:cubicBezTo>
                    <a:pt x="55" y="190"/>
                    <a:pt x="55" y="190"/>
                    <a:pt x="55" y="190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0" y="29"/>
                    <a:pt x="46" y="29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14" y="44"/>
                    <a:pt x="6" y="54"/>
                    <a:pt x="0" y="68"/>
                  </a:cubicBezTo>
                  <a:cubicBezTo>
                    <a:pt x="0" y="190"/>
                    <a:pt x="0" y="190"/>
                    <a:pt x="0" y="190"/>
                  </a:cubicBezTo>
                  <a:close/>
                  <a:moveTo>
                    <a:pt x="25" y="58"/>
                  </a:moveTo>
                  <a:cubicBezTo>
                    <a:pt x="27" y="58"/>
                    <a:pt x="29" y="58"/>
                    <a:pt x="31" y="58"/>
                  </a:cubicBezTo>
                  <a:cubicBezTo>
                    <a:pt x="31" y="60"/>
                    <a:pt x="31" y="61"/>
                    <a:pt x="31" y="62"/>
                  </a:cubicBezTo>
                  <a:cubicBezTo>
                    <a:pt x="29" y="62"/>
                    <a:pt x="27" y="62"/>
                    <a:pt x="25" y="62"/>
                  </a:cubicBezTo>
                  <a:cubicBezTo>
                    <a:pt x="25" y="61"/>
                    <a:pt x="25" y="60"/>
                    <a:pt x="25" y="58"/>
                  </a:cubicBezTo>
                  <a:close/>
                  <a:moveTo>
                    <a:pt x="43" y="53"/>
                  </a:moveTo>
                  <a:cubicBezTo>
                    <a:pt x="48" y="53"/>
                    <a:pt x="48" y="53"/>
                    <a:pt x="48" y="53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3" y="53"/>
                    <a:pt x="43" y="53"/>
                    <a:pt x="43" y="53"/>
                  </a:cubicBezTo>
                  <a:close/>
                  <a:moveTo>
                    <a:pt x="34" y="53"/>
                  </a:moveTo>
                  <a:cubicBezTo>
                    <a:pt x="36" y="53"/>
                    <a:pt x="38" y="53"/>
                    <a:pt x="39" y="53"/>
                  </a:cubicBezTo>
                  <a:cubicBezTo>
                    <a:pt x="39" y="54"/>
                    <a:pt x="39" y="55"/>
                    <a:pt x="39" y="56"/>
                  </a:cubicBezTo>
                  <a:cubicBezTo>
                    <a:pt x="38" y="56"/>
                    <a:pt x="36" y="56"/>
                    <a:pt x="34" y="56"/>
                  </a:cubicBezTo>
                  <a:cubicBezTo>
                    <a:pt x="34" y="55"/>
                    <a:pt x="34" y="54"/>
                    <a:pt x="34" y="53"/>
                  </a:cubicBezTo>
                  <a:close/>
                  <a:moveTo>
                    <a:pt x="25" y="53"/>
                  </a:moveTo>
                  <a:cubicBezTo>
                    <a:pt x="27" y="53"/>
                    <a:pt x="29" y="53"/>
                    <a:pt x="31" y="53"/>
                  </a:cubicBezTo>
                  <a:cubicBezTo>
                    <a:pt x="31" y="54"/>
                    <a:pt x="31" y="55"/>
                    <a:pt x="31" y="56"/>
                  </a:cubicBezTo>
                  <a:cubicBezTo>
                    <a:pt x="29" y="56"/>
                    <a:pt x="27" y="56"/>
                    <a:pt x="25" y="56"/>
                  </a:cubicBezTo>
                  <a:cubicBezTo>
                    <a:pt x="25" y="55"/>
                    <a:pt x="25" y="54"/>
                    <a:pt x="25" y="53"/>
                  </a:cubicBezTo>
                  <a:close/>
                  <a:moveTo>
                    <a:pt x="8" y="168"/>
                  </a:moveTo>
                  <a:cubicBezTo>
                    <a:pt x="13" y="168"/>
                    <a:pt x="13" y="168"/>
                    <a:pt x="13" y="168"/>
                  </a:cubicBezTo>
                  <a:cubicBezTo>
                    <a:pt x="13" y="172"/>
                    <a:pt x="13" y="172"/>
                    <a:pt x="13" y="172"/>
                  </a:cubicBezTo>
                  <a:cubicBezTo>
                    <a:pt x="8" y="172"/>
                    <a:pt x="8" y="172"/>
                    <a:pt x="8" y="172"/>
                  </a:cubicBezTo>
                  <a:cubicBezTo>
                    <a:pt x="8" y="168"/>
                    <a:pt x="8" y="168"/>
                    <a:pt x="8" y="168"/>
                  </a:cubicBezTo>
                  <a:close/>
                  <a:moveTo>
                    <a:pt x="43" y="168"/>
                  </a:moveTo>
                  <a:cubicBezTo>
                    <a:pt x="48" y="168"/>
                    <a:pt x="48" y="168"/>
                    <a:pt x="48" y="168"/>
                  </a:cubicBezTo>
                  <a:cubicBezTo>
                    <a:pt x="48" y="172"/>
                    <a:pt x="48" y="172"/>
                    <a:pt x="48" y="172"/>
                  </a:cubicBezTo>
                  <a:cubicBezTo>
                    <a:pt x="43" y="172"/>
                    <a:pt x="43" y="172"/>
                    <a:pt x="43" y="172"/>
                  </a:cubicBezTo>
                  <a:cubicBezTo>
                    <a:pt x="43" y="168"/>
                    <a:pt x="43" y="168"/>
                    <a:pt x="43" y="168"/>
                  </a:cubicBezTo>
                  <a:close/>
                  <a:moveTo>
                    <a:pt x="34" y="168"/>
                  </a:moveTo>
                  <a:cubicBezTo>
                    <a:pt x="36" y="168"/>
                    <a:pt x="38" y="168"/>
                    <a:pt x="39" y="168"/>
                  </a:cubicBezTo>
                  <a:cubicBezTo>
                    <a:pt x="39" y="169"/>
                    <a:pt x="39" y="171"/>
                    <a:pt x="39" y="172"/>
                  </a:cubicBezTo>
                  <a:cubicBezTo>
                    <a:pt x="38" y="172"/>
                    <a:pt x="36" y="172"/>
                    <a:pt x="34" y="172"/>
                  </a:cubicBezTo>
                  <a:cubicBezTo>
                    <a:pt x="34" y="171"/>
                    <a:pt x="34" y="169"/>
                    <a:pt x="34" y="168"/>
                  </a:cubicBezTo>
                  <a:close/>
                  <a:moveTo>
                    <a:pt x="25" y="168"/>
                  </a:moveTo>
                  <a:cubicBezTo>
                    <a:pt x="27" y="168"/>
                    <a:pt x="29" y="168"/>
                    <a:pt x="31" y="168"/>
                  </a:cubicBezTo>
                  <a:cubicBezTo>
                    <a:pt x="31" y="169"/>
                    <a:pt x="31" y="171"/>
                    <a:pt x="31" y="172"/>
                  </a:cubicBezTo>
                  <a:cubicBezTo>
                    <a:pt x="29" y="172"/>
                    <a:pt x="27" y="172"/>
                    <a:pt x="25" y="172"/>
                  </a:cubicBezTo>
                  <a:cubicBezTo>
                    <a:pt x="25" y="171"/>
                    <a:pt x="25" y="169"/>
                    <a:pt x="25" y="168"/>
                  </a:cubicBezTo>
                  <a:close/>
                  <a:moveTo>
                    <a:pt x="16" y="168"/>
                  </a:moveTo>
                  <a:cubicBezTo>
                    <a:pt x="18" y="168"/>
                    <a:pt x="20" y="168"/>
                    <a:pt x="22" y="168"/>
                  </a:cubicBezTo>
                  <a:cubicBezTo>
                    <a:pt x="22" y="169"/>
                    <a:pt x="22" y="171"/>
                    <a:pt x="22" y="172"/>
                  </a:cubicBezTo>
                  <a:cubicBezTo>
                    <a:pt x="20" y="172"/>
                    <a:pt x="18" y="172"/>
                    <a:pt x="16" y="172"/>
                  </a:cubicBezTo>
                  <a:cubicBezTo>
                    <a:pt x="16" y="171"/>
                    <a:pt x="16" y="169"/>
                    <a:pt x="16" y="168"/>
                  </a:cubicBezTo>
                  <a:close/>
                  <a:moveTo>
                    <a:pt x="8" y="162"/>
                  </a:moveTo>
                  <a:cubicBezTo>
                    <a:pt x="9" y="162"/>
                    <a:pt x="11" y="162"/>
                    <a:pt x="13" y="162"/>
                  </a:cubicBezTo>
                  <a:cubicBezTo>
                    <a:pt x="13" y="164"/>
                    <a:pt x="13" y="165"/>
                    <a:pt x="13" y="166"/>
                  </a:cubicBezTo>
                  <a:cubicBezTo>
                    <a:pt x="11" y="166"/>
                    <a:pt x="9" y="166"/>
                    <a:pt x="8" y="166"/>
                  </a:cubicBezTo>
                  <a:cubicBezTo>
                    <a:pt x="8" y="165"/>
                    <a:pt x="8" y="164"/>
                    <a:pt x="8" y="162"/>
                  </a:cubicBezTo>
                  <a:close/>
                  <a:moveTo>
                    <a:pt x="43" y="162"/>
                  </a:moveTo>
                  <a:cubicBezTo>
                    <a:pt x="45" y="162"/>
                    <a:pt x="47" y="162"/>
                    <a:pt x="48" y="162"/>
                  </a:cubicBezTo>
                  <a:cubicBezTo>
                    <a:pt x="48" y="164"/>
                    <a:pt x="48" y="165"/>
                    <a:pt x="48" y="166"/>
                  </a:cubicBezTo>
                  <a:cubicBezTo>
                    <a:pt x="47" y="166"/>
                    <a:pt x="45" y="166"/>
                    <a:pt x="43" y="166"/>
                  </a:cubicBezTo>
                  <a:cubicBezTo>
                    <a:pt x="43" y="165"/>
                    <a:pt x="43" y="164"/>
                    <a:pt x="43" y="162"/>
                  </a:cubicBezTo>
                  <a:close/>
                  <a:moveTo>
                    <a:pt x="34" y="162"/>
                  </a:moveTo>
                  <a:cubicBezTo>
                    <a:pt x="36" y="162"/>
                    <a:pt x="38" y="162"/>
                    <a:pt x="39" y="162"/>
                  </a:cubicBezTo>
                  <a:cubicBezTo>
                    <a:pt x="39" y="164"/>
                    <a:pt x="39" y="165"/>
                    <a:pt x="39" y="166"/>
                  </a:cubicBezTo>
                  <a:cubicBezTo>
                    <a:pt x="38" y="166"/>
                    <a:pt x="36" y="166"/>
                    <a:pt x="34" y="166"/>
                  </a:cubicBezTo>
                  <a:cubicBezTo>
                    <a:pt x="34" y="165"/>
                    <a:pt x="34" y="164"/>
                    <a:pt x="34" y="162"/>
                  </a:cubicBezTo>
                  <a:close/>
                  <a:moveTo>
                    <a:pt x="16" y="162"/>
                  </a:moveTo>
                  <a:cubicBezTo>
                    <a:pt x="18" y="162"/>
                    <a:pt x="20" y="162"/>
                    <a:pt x="22" y="162"/>
                  </a:cubicBezTo>
                  <a:cubicBezTo>
                    <a:pt x="22" y="164"/>
                    <a:pt x="22" y="165"/>
                    <a:pt x="22" y="166"/>
                  </a:cubicBezTo>
                  <a:cubicBezTo>
                    <a:pt x="20" y="166"/>
                    <a:pt x="18" y="166"/>
                    <a:pt x="16" y="166"/>
                  </a:cubicBezTo>
                  <a:cubicBezTo>
                    <a:pt x="16" y="165"/>
                    <a:pt x="16" y="164"/>
                    <a:pt x="16" y="162"/>
                  </a:cubicBezTo>
                  <a:close/>
                  <a:moveTo>
                    <a:pt x="8" y="157"/>
                  </a:moveTo>
                  <a:cubicBezTo>
                    <a:pt x="9" y="157"/>
                    <a:pt x="11" y="157"/>
                    <a:pt x="13" y="157"/>
                  </a:cubicBezTo>
                  <a:cubicBezTo>
                    <a:pt x="13" y="158"/>
                    <a:pt x="13" y="159"/>
                    <a:pt x="13" y="160"/>
                  </a:cubicBezTo>
                  <a:cubicBezTo>
                    <a:pt x="11" y="160"/>
                    <a:pt x="9" y="160"/>
                    <a:pt x="8" y="160"/>
                  </a:cubicBezTo>
                  <a:cubicBezTo>
                    <a:pt x="8" y="159"/>
                    <a:pt x="8" y="158"/>
                    <a:pt x="8" y="157"/>
                  </a:cubicBezTo>
                  <a:close/>
                  <a:moveTo>
                    <a:pt x="43" y="157"/>
                  </a:moveTo>
                  <a:cubicBezTo>
                    <a:pt x="45" y="157"/>
                    <a:pt x="47" y="157"/>
                    <a:pt x="48" y="157"/>
                  </a:cubicBezTo>
                  <a:cubicBezTo>
                    <a:pt x="48" y="158"/>
                    <a:pt x="48" y="159"/>
                    <a:pt x="48" y="160"/>
                  </a:cubicBezTo>
                  <a:cubicBezTo>
                    <a:pt x="47" y="160"/>
                    <a:pt x="45" y="160"/>
                    <a:pt x="43" y="160"/>
                  </a:cubicBezTo>
                  <a:cubicBezTo>
                    <a:pt x="43" y="159"/>
                    <a:pt x="43" y="158"/>
                    <a:pt x="43" y="157"/>
                  </a:cubicBezTo>
                  <a:close/>
                  <a:moveTo>
                    <a:pt x="34" y="157"/>
                  </a:moveTo>
                  <a:cubicBezTo>
                    <a:pt x="36" y="157"/>
                    <a:pt x="38" y="157"/>
                    <a:pt x="39" y="157"/>
                  </a:cubicBezTo>
                  <a:cubicBezTo>
                    <a:pt x="39" y="158"/>
                    <a:pt x="39" y="159"/>
                    <a:pt x="39" y="160"/>
                  </a:cubicBezTo>
                  <a:cubicBezTo>
                    <a:pt x="38" y="160"/>
                    <a:pt x="36" y="160"/>
                    <a:pt x="34" y="160"/>
                  </a:cubicBezTo>
                  <a:cubicBezTo>
                    <a:pt x="34" y="159"/>
                    <a:pt x="34" y="158"/>
                    <a:pt x="34" y="157"/>
                  </a:cubicBezTo>
                  <a:close/>
                  <a:moveTo>
                    <a:pt x="16" y="157"/>
                  </a:moveTo>
                  <a:cubicBezTo>
                    <a:pt x="18" y="157"/>
                    <a:pt x="20" y="157"/>
                    <a:pt x="22" y="157"/>
                  </a:cubicBezTo>
                  <a:cubicBezTo>
                    <a:pt x="22" y="158"/>
                    <a:pt x="22" y="159"/>
                    <a:pt x="22" y="160"/>
                  </a:cubicBezTo>
                  <a:cubicBezTo>
                    <a:pt x="20" y="160"/>
                    <a:pt x="18" y="160"/>
                    <a:pt x="16" y="160"/>
                  </a:cubicBezTo>
                  <a:cubicBezTo>
                    <a:pt x="16" y="159"/>
                    <a:pt x="16" y="158"/>
                    <a:pt x="16" y="157"/>
                  </a:cubicBezTo>
                  <a:close/>
                  <a:moveTo>
                    <a:pt x="43" y="151"/>
                  </a:moveTo>
                  <a:cubicBezTo>
                    <a:pt x="45" y="151"/>
                    <a:pt x="47" y="151"/>
                    <a:pt x="48" y="151"/>
                  </a:cubicBezTo>
                  <a:cubicBezTo>
                    <a:pt x="48" y="152"/>
                    <a:pt x="48" y="153"/>
                    <a:pt x="48" y="154"/>
                  </a:cubicBezTo>
                  <a:cubicBezTo>
                    <a:pt x="47" y="154"/>
                    <a:pt x="45" y="154"/>
                    <a:pt x="43" y="154"/>
                  </a:cubicBezTo>
                  <a:cubicBezTo>
                    <a:pt x="43" y="153"/>
                    <a:pt x="43" y="152"/>
                    <a:pt x="43" y="151"/>
                  </a:cubicBezTo>
                  <a:close/>
                  <a:moveTo>
                    <a:pt x="34" y="151"/>
                  </a:moveTo>
                  <a:cubicBezTo>
                    <a:pt x="36" y="151"/>
                    <a:pt x="38" y="151"/>
                    <a:pt x="39" y="151"/>
                  </a:cubicBezTo>
                  <a:cubicBezTo>
                    <a:pt x="39" y="152"/>
                    <a:pt x="39" y="153"/>
                    <a:pt x="39" y="154"/>
                  </a:cubicBezTo>
                  <a:cubicBezTo>
                    <a:pt x="38" y="154"/>
                    <a:pt x="36" y="154"/>
                    <a:pt x="34" y="154"/>
                  </a:cubicBezTo>
                  <a:cubicBezTo>
                    <a:pt x="34" y="153"/>
                    <a:pt x="34" y="152"/>
                    <a:pt x="34" y="151"/>
                  </a:cubicBezTo>
                  <a:close/>
                  <a:moveTo>
                    <a:pt x="16" y="151"/>
                  </a:moveTo>
                  <a:cubicBezTo>
                    <a:pt x="18" y="151"/>
                    <a:pt x="20" y="151"/>
                    <a:pt x="22" y="151"/>
                  </a:cubicBezTo>
                  <a:cubicBezTo>
                    <a:pt x="22" y="152"/>
                    <a:pt x="22" y="153"/>
                    <a:pt x="22" y="154"/>
                  </a:cubicBezTo>
                  <a:cubicBezTo>
                    <a:pt x="20" y="154"/>
                    <a:pt x="18" y="154"/>
                    <a:pt x="16" y="154"/>
                  </a:cubicBezTo>
                  <a:cubicBezTo>
                    <a:pt x="16" y="153"/>
                    <a:pt x="16" y="152"/>
                    <a:pt x="16" y="151"/>
                  </a:cubicBezTo>
                  <a:close/>
                  <a:moveTo>
                    <a:pt x="34" y="145"/>
                  </a:moveTo>
                  <a:cubicBezTo>
                    <a:pt x="36" y="145"/>
                    <a:pt x="38" y="145"/>
                    <a:pt x="39" y="145"/>
                  </a:cubicBezTo>
                  <a:cubicBezTo>
                    <a:pt x="39" y="146"/>
                    <a:pt x="39" y="147"/>
                    <a:pt x="39" y="149"/>
                  </a:cubicBezTo>
                  <a:cubicBezTo>
                    <a:pt x="38" y="149"/>
                    <a:pt x="36" y="149"/>
                    <a:pt x="34" y="149"/>
                  </a:cubicBezTo>
                  <a:cubicBezTo>
                    <a:pt x="34" y="147"/>
                    <a:pt x="34" y="146"/>
                    <a:pt x="34" y="145"/>
                  </a:cubicBezTo>
                  <a:close/>
                  <a:moveTo>
                    <a:pt x="25" y="145"/>
                  </a:moveTo>
                  <a:cubicBezTo>
                    <a:pt x="27" y="145"/>
                    <a:pt x="29" y="145"/>
                    <a:pt x="31" y="145"/>
                  </a:cubicBezTo>
                  <a:cubicBezTo>
                    <a:pt x="31" y="146"/>
                    <a:pt x="31" y="147"/>
                    <a:pt x="31" y="149"/>
                  </a:cubicBezTo>
                  <a:cubicBezTo>
                    <a:pt x="29" y="149"/>
                    <a:pt x="27" y="149"/>
                    <a:pt x="25" y="149"/>
                  </a:cubicBezTo>
                  <a:cubicBezTo>
                    <a:pt x="25" y="147"/>
                    <a:pt x="25" y="146"/>
                    <a:pt x="25" y="145"/>
                  </a:cubicBezTo>
                  <a:close/>
                  <a:moveTo>
                    <a:pt x="16" y="145"/>
                  </a:moveTo>
                  <a:cubicBezTo>
                    <a:pt x="18" y="145"/>
                    <a:pt x="20" y="145"/>
                    <a:pt x="22" y="145"/>
                  </a:cubicBezTo>
                  <a:cubicBezTo>
                    <a:pt x="22" y="146"/>
                    <a:pt x="22" y="147"/>
                    <a:pt x="22" y="149"/>
                  </a:cubicBezTo>
                  <a:cubicBezTo>
                    <a:pt x="20" y="149"/>
                    <a:pt x="18" y="149"/>
                    <a:pt x="16" y="149"/>
                  </a:cubicBezTo>
                  <a:cubicBezTo>
                    <a:pt x="16" y="147"/>
                    <a:pt x="16" y="146"/>
                    <a:pt x="16" y="145"/>
                  </a:cubicBezTo>
                  <a:close/>
                  <a:moveTo>
                    <a:pt x="34" y="139"/>
                  </a:moveTo>
                  <a:cubicBezTo>
                    <a:pt x="36" y="139"/>
                    <a:pt x="38" y="139"/>
                    <a:pt x="39" y="139"/>
                  </a:cubicBezTo>
                  <a:cubicBezTo>
                    <a:pt x="39" y="140"/>
                    <a:pt x="39" y="142"/>
                    <a:pt x="39" y="143"/>
                  </a:cubicBezTo>
                  <a:cubicBezTo>
                    <a:pt x="38" y="143"/>
                    <a:pt x="36" y="143"/>
                    <a:pt x="34" y="143"/>
                  </a:cubicBezTo>
                  <a:cubicBezTo>
                    <a:pt x="34" y="142"/>
                    <a:pt x="34" y="140"/>
                    <a:pt x="34" y="139"/>
                  </a:cubicBezTo>
                  <a:close/>
                  <a:moveTo>
                    <a:pt x="16" y="139"/>
                  </a:moveTo>
                  <a:cubicBezTo>
                    <a:pt x="18" y="139"/>
                    <a:pt x="20" y="139"/>
                    <a:pt x="22" y="139"/>
                  </a:cubicBezTo>
                  <a:cubicBezTo>
                    <a:pt x="22" y="140"/>
                    <a:pt x="22" y="142"/>
                    <a:pt x="22" y="143"/>
                  </a:cubicBezTo>
                  <a:cubicBezTo>
                    <a:pt x="20" y="143"/>
                    <a:pt x="18" y="143"/>
                    <a:pt x="16" y="143"/>
                  </a:cubicBezTo>
                  <a:cubicBezTo>
                    <a:pt x="16" y="142"/>
                    <a:pt x="16" y="140"/>
                    <a:pt x="16" y="139"/>
                  </a:cubicBezTo>
                  <a:close/>
                  <a:moveTo>
                    <a:pt x="43" y="134"/>
                  </a:moveTo>
                  <a:cubicBezTo>
                    <a:pt x="45" y="134"/>
                    <a:pt x="47" y="134"/>
                    <a:pt x="48" y="134"/>
                  </a:cubicBezTo>
                  <a:cubicBezTo>
                    <a:pt x="48" y="135"/>
                    <a:pt x="48" y="136"/>
                    <a:pt x="48" y="137"/>
                  </a:cubicBezTo>
                  <a:cubicBezTo>
                    <a:pt x="47" y="137"/>
                    <a:pt x="45" y="137"/>
                    <a:pt x="43" y="137"/>
                  </a:cubicBezTo>
                  <a:cubicBezTo>
                    <a:pt x="43" y="136"/>
                    <a:pt x="43" y="135"/>
                    <a:pt x="43" y="134"/>
                  </a:cubicBezTo>
                  <a:close/>
                  <a:moveTo>
                    <a:pt x="34" y="134"/>
                  </a:moveTo>
                  <a:cubicBezTo>
                    <a:pt x="36" y="134"/>
                    <a:pt x="38" y="134"/>
                    <a:pt x="39" y="134"/>
                  </a:cubicBezTo>
                  <a:cubicBezTo>
                    <a:pt x="39" y="135"/>
                    <a:pt x="39" y="136"/>
                    <a:pt x="39" y="137"/>
                  </a:cubicBezTo>
                  <a:cubicBezTo>
                    <a:pt x="38" y="137"/>
                    <a:pt x="36" y="137"/>
                    <a:pt x="34" y="137"/>
                  </a:cubicBezTo>
                  <a:cubicBezTo>
                    <a:pt x="34" y="136"/>
                    <a:pt x="34" y="135"/>
                    <a:pt x="34" y="134"/>
                  </a:cubicBezTo>
                  <a:close/>
                  <a:moveTo>
                    <a:pt x="25" y="134"/>
                  </a:moveTo>
                  <a:cubicBezTo>
                    <a:pt x="27" y="134"/>
                    <a:pt x="29" y="134"/>
                    <a:pt x="31" y="134"/>
                  </a:cubicBezTo>
                  <a:cubicBezTo>
                    <a:pt x="31" y="135"/>
                    <a:pt x="31" y="136"/>
                    <a:pt x="31" y="137"/>
                  </a:cubicBezTo>
                  <a:cubicBezTo>
                    <a:pt x="29" y="137"/>
                    <a:pt x="27" y="137"/>
                    <a:pt x="25" y="137"/>
                  </a:cubicBezTo>
                  <a:cubicBezTo>
                    <a:pt x="25" y="136"/>
                    <a:pt x="25" y="135"/>
                    <a:pt x="25" y="134"/>
                  </a:cubicBezTo>
                  <a:close/>
                  <a:moveTo>
                    <a:pt x="34" y="128"/>
                  </a:moveTo>
                  <a:cubicBezTo>
                    <a:pt x="36" y="128"/>
                    <a:pt x="38" y="128"/>
                    <a:pt x="39" y="128"/>
                  </a:cubicBezTo>
                  <a:cubicBezTo>
                    <a:pt x="39" y="129"/>
                    <a:pt x="39" y="130"/>
                    <a:pt x="39" y="131"/>
                  </a:cubicBezTo>
                  <a:cubicBezTo>
                    <a:pt x="38" y="131"/>
                    <a:pt x="36" y="131"/>
                    <a:pt x="34" y="131"/>
                  </a:cubicBezTo>
                  <a:cubicBezTo>
                    <a:pt x="34" y="130"/>
                    <a:pt x="34" y="129"/>
                    <a:pt x="34" y="128"/>
                  </a:cubicBezTo>
                  <a:close/>
                  <a:moveTo>
                    <a:pt x="16" y="128"/>
                  </a:moveTo>
                  <a:cubicBezTo>
                    <a:pt x="18" y="128"/>
                    <a:pt x="20" y="128"/>
                    <a:pt x="22" y="128"/>
                  </a:cubicBezTo>
                  <a:cubicBezTo>
                    <a:pt x="22" y="129"/>
                    <a:pt x="22" y="130"/>
                    <a:pt x="22" y="131"/>
                  </a:cubicBezTo>
                  <a:cubicBezTo>
                    <a:pt x="20" y="131"/>
                    <a:pt x="18" y="131"/>
                    <a:pt x="16" y="131"/>
                  </a:cubicBezTo>
                  <a:cubicBezTo>
                    <a:pt x="16" y="130"/>
                    <a:pt x="16" y="129"/>
                    <a:pt x="16" y="128"/>
                  </a:cubicBezTo>
                  <a:close/>
                  <a:moveTo>
                    <a:pt x="8" y="122"/>
                  </a:moveTo>
                  <a:cubicBezTo>
                    <a:pt x="9" y="122"/>
                    <a:pt x="11" y="122"/>
                    <a:pt x="13" y="122"/>
                  </a:cubicBezTo>
                  <a:cubicBezTo>
                    <a:pt x="13" y="123"/>
                    <a:pt x="13" y="124"/>
                    <a:pt x="13" y="125"/>
                  </a:cubicBezTo>
                  <a:cubicBezTo>
                    <a:pt x="11" y="125"/>
                    <a:pt x="9" y="125"/>
                    <a:pt x="8" y="125"/>
                  </a:cubicBezTo>
                  <a:cubicBezTo>
                    <a:pt x="8" y="124"/>
                    <a:pt x="8" y="123"/>
                    <a:pt x="8" y="122"/>
                  </a:cubicBezTo>
                  <a:close/>
                  <a:moveTo>
                    <a:pt x="43" y="122"/>
                  </a:moveTo>
                  <a:cubicBezTo>
                    <a:pt x="45" y="122"/>
                    <a:pt x="47" y="122"/>
                    <a:pt x="48" y="122"/>
                  </a:cubicBezTo>
                  <a:cubicBezTo>
                    <a:pt x="48" y="123"/>
                    <a:pt x="48" y="124"/>
                    <a:pt x="48" y="125"/>
                  </a:cubicBezTo>
                  <a:cubicBezTo>
                    <a:pt x="47" y="125"/>
                    <a:pt x="45" y="125"/>
                    <a:pt x="43" y="125"/>
                  </a:cubicBezTo>
                  <a:cubicBezTo>
                    <a:pt x="43" y="124"/>
                    <a:pt x="43" y="123"/>
                    <a:pt x="43" y="122"/>
                  </a:cubicBezTo>
                  <a:close/>
                  <a:moveTo>
                    <a:pt x="34" y="122"/>
                  </a:moveTo>
                  <a:cubicBezTo>
                    <a:pt x="36" y="122"/>
                    <a:pt x="38" y="122"/>
                    <a:pt x="39" y="122"/>
                  </a:cubicBezTo>
                  <a:cubicBezTo>
                    <a:pt x="39" y="123"/>
                    <a:pt x="39" y="124"/>
                    <a:pt x="39" y="125"/>
                  </a:cubicBezTo>
                  <a:cubicBezTo>
                    <a:pt x="38" y="125"/>
                    <a:pt x="36" y="125"/>
                    <a:pt x="34" y="125"/>
                  </a:cubicBezTo>
                  <a:cubicBezTo>
                    <a:pt x="34" y="124"/>
                    <a:pt x="34" y="123"/>
                    <a:pt x="34" y="122"/>
                  </a:cubicBezTo>
                  <a:close/>
                  <a:moveTo>
                    <a:pt x="25" y="122"/>
                  </a:moveTo>
                  <a:cubicBezTo>
                    <a:pt x="27" y="122"/>
                    <a:pt x="29" y="122"/>
                    <a:pt x="31" y="122"/>
                  </a:cubicBezTo>
                  <a:cubicBezTo>
                    <a:pt x="31" y="123"/>
                    <a:pt x="31" y="124"/>
                    <a:pt x="31" y="125"/>
                  </a:cubicBezTo>
                  <a:cubicBezTo>
                    <a:pt x="29" y="125"/>
                    <a:pt x="27" y="125"/>
                    <a:pt x="25" y="125"/>
                  </a:cubicBezTo>
                  <a:cubicBezTo>
                    <a:pt x="25" y="124"/>
                    <a:pt x="25" y="123"/>
                    <a:pt x="25" y="122"/>
                  </a:cubicBezTo>
                  <a:close/>
                  <a:moveTo>
                    <a:pt x="16" y="122"/>
                  </a:moveTo>
                  <a:cubicBezTo>
                    <a:pt x="18" y="122"/>
                    <a:pt x="20" y="122"/>
                    <a:pt x="22" y="122"/>
                  </a:cubicBezTo>
                  <a:cubicBezTo>
                    <a:pt x="22" y="123"/>
                    <a:pt x="22" y="124"/>
                    <a:pt x="22" y="125"/>
                  </a:cubicBezTo>
                  <a:cubicBezTo>
                    <a:pt x="20" y="125"/>
                    <a:pt x="18" y="125"/>
                    <a:pt x="16" y="125"/>
                  </a:cubicBezTo>
                  <a:cubicBezTo>
                    <a:pt x="16" y="124"/>
                    <a:pt x="16" y="123"/>
                    <a:pt x="16" y="122"/>
                  </a:cubicBezTo>
                  <a:close/>
                  <a:moveTo>
                    <a:pt x="8" y="116"/>
                  </a:moveTo>
                  <a:cubicBezTo>
                    <a:pt x="9" y="116"/>
                    <a:pt x="11" y="116"/>
                    <a:pt x="13" y="116"/>
                  </a:cubicBezTo>
                  <a:cubicBezTo>
                    <a:pt x="13" y="117"/>
                    <a:pt x="13" y="119"/>
                    <a:pt x="13" y="120"/>
                  </a:cubicBezTo>
                  <a:cubicBezTo>
                    <a:pt x="11" y="120"/>
                    <a:pt x="9" y="120"/>
                    <a:pt x="8" y="120"/>
                  </a:cubicBezTo>
                  <a:cubicBezTo>
                    <a:pt x="8" y="119"/>
                    <a:pt x="8" y="117"/>
                    <a:pt x="8" y="116"/>
                  </a:cubicBezTo>
                  <a:close/>
                  <a:moveTo>
                    <a:pt x="43" y="116"/>
                  </a:moveTo>
                  <a:cubicBezTo>
                    <a:pt x="45" y="116"/>
                    <a:pt x="47" y="116"/>
                    <a:pt x="48" y="116"/>
                  </a:cubicBezTo>
                  <a:cubicBezTo>
                    <a:pt x="48" y="117"/>
                    <a:pt x="48" y="119"/>
                    <a:pt x="48" y="120"/>
                  </a:cubicBezTo>
                  <a:cubicBezTo>
                    <a:pt x="47" y="120"/>
                    <a:pt x="45" y="120"/>
                    <a:pt x="43" y="120"/>
                  </a:cubicBezTo>
                  <a:cubicBezTo>
                    <a:pt x="43" y="119"/>
                    <a:pt x="43" y="117"/>
                    <a:pt x="43" y="116"/>
                  </a:cubicBezTo>
                  <a:close/>
                  <a:moveTo>
                    <a:pt x="34" y="116"/>
                  </a:moveTo>
                  <a:cubicBezTo>
                    <a:pt x="36" y="116"/>
                    <a:pt x="38" y="116"/>
                    <a:pt x="39" y="116"/>
                  </a:cubicBezTo>
                  <a:cubicBezTo>
                    <a:pt x="39" y="117"/>
                    <a:pt x="39" y="119"/>
                    <a:pt x="39" y="120"/>
                  </a:cubicBezTo>
                  <a:cubicBezTo>
                    <a:pt x="38" y="120"/>
                    <a:pt x="36" y="120"/>
                    <a:pt x="34" y="120"/>
                  </a:cubicBezTo>
                  <a:cubicBezTo>
                    <a:pt x="34" y="119"/>
                    <a:pt x="34" y="117"/>
                    <a:pt x="34" y="116"/>
                  </a:cubicBezTo>
                  <a:close/>
                  <a:moveTo>
                    <a:pt x="25" y="116"/>
                  </a:moveTo>
                  <a:cubicBezTo>
                    <a:pt x="27" y="116"/>
                    <a:pt x="29" y="116"/>
                    <a:pt x="31" y="116"/>
                  </a:cubicBezTo>
                  <a:cubicBezTo>
                    <a:pt x="31" y="117"/>
                    <a:pt x="31" y="119"/>
                    <a:pt x="31" y="120"/>
                  </a:cubicBezTo>
                  <a:cubicBezTo>
                    <a:pt x="29" y="120"/>
                    <a:pt x="27" y="120"/>
                    <a:pt x="25" y="120"/>
                  </a:cubicBezTo>
                  <a:cubicBezTo>
                    <a:pt x="25" y="119"/>
                    <a:pt x="25" y="117"/>
                    <a:pt x="25" y="116"/>
                  </a:cubicBezTo>
                  <a:close/>
                  <a:moveTo>
                    <a:pt x="8" y="110"/>
                  </a:moveTo>
                  <a:cubicBezTo>
                    <a:pt x="9" y="110"/>
                    <a:pt x="11" y="110"/>
                    <a:pt x="13" y="110"/>
                  </a:cubicBezTo>
                  <a:cubicBezTo>
                    <a:pt x="13" y="112"/>
                    <a:pt x="13" y="113"/>
                    <a:pt x="13" y="114"/>
                  </a:cubicBezTo>
                  <a:cubicBezTo>
                    <a:pt x="11" y="114"/>
                    <a:pt x="9" y="114"/>
                    <a:pt x="8" y="114"/>
                  </a:cubicBezTo>
                  <a:cubicBezTo>
                    <a:pt x="8" y="113"/>
                    <a:pt x="8" y="112"/>
                    <a:pt x="8" y="110"/>
                  </a:cubicBezTo>
                  <a:close/>
                  <a:moveTo>
                    <a:pt x="25" y="110"/>
                  </a:moveTo>
                  <a:cubicBezTo>
                    <a:pt x="27" y="110"/>
                    <a:pt x="29" y="110"/>
                    <a:pt x="31" y="110"/>
                  </a:cubicBezTo>
                  <a:cubicBezTo>
                    <a:pt x="31" y="112"/>
                    <a:pt x="31" y="113"/>
                    <a:pt x="31" y="114"/>
                  </a:cubicBezTo>
                  <a:cubicBezTo>
                    <a:pt x="29" y="114"/>
                    <a:pt x="27" y="114"/>
                    <a:pt x="25" y="114"/>
                  </a:cubicBezTo>
                  <a:cubicBezTo>
                    <a:pt x="25" y="113"/>
                    <a:pt x="25" y="112"/>
                    <a:pt x="25" y="110"/>
                  </a:cubicBezTo>
                  <a:close/>
                  <a:moveTo>
                    <a:pt x="16" y="110"/>
                  </a:moveTo>
                  <a:cubicBezTo>
                    <a:pt x="18" y="110"/>
                    <a:pt x="20" y="110"/>
                    <a:pt x="22" y="110"/>
                  </a:cubicBezTo>
                  <a:cubicBezTo>
                    <a:pt x="22" y="112"/>
                    <a:pt x="22" y="113"/>
                    <a:pt x="22" y="114"/>
                  </a:cubicBezTo>
                  <a:cubicBezTo>
                    <a:pt x="20" y="114"/>
                    <a:pt x="18" y="114"/>
                    <a:pt x="16" y="114"/>
                  </a:cubicBezTo>
                  <a:cubicBezTo>
                    <a:pt x="16" y="113"/>
                    <a:pt x="16" y="112"/>
                    <a:pt x="16" y="110"/>
                  </a:cubicBezTo>
                  <a:close/>
                  <a:moveTo>
                    <a:pt x="8" y="105"/>
                  </a:moveTo>
                  <a:cubicBezTo>
                    <a:pt x="9" y="105"/>
                    <a:pt x="11" y="105"/>
                    <a:pt x="13" y="105"/>
                  </a:cubicBezTo>
                  <a:cubicBezTo>
                    <a:pt x="13" y="106"/>
                    <a:pt x="13" y="107"/>
                    <a:pt x="13" y="108"/>
                  </a:cubicBezTo>
                  <a:cubicBezTo>
                    <a:pt x="11" y="108"/>
                    <a:pt x="9" y="108"/>
                    <a:pt x="8" y="108"/>
                  </a:cubicBezTo>
                  <a:cubicBezTo>
                    <a:pt x="8" y="107"/>
                    <a:pt x="8" y="106"/>
                    <a:pt x="8" y="105"/>
                  </a:cubicBezTo>
                  <a:close/>
                  <a:moveTo>
                    <a:pt x="25" y="105"/>
                  </a:moveTo>
                  <a:cubicBezTo>
                    <a:pt x="27" y="105"/>
                    <a:pt x="29" y="105"/>
                    <a:pt x="31" y="105"/>
                  </a:cubicBezTo>
                  <a:cubicBezTo>
                    <a:pt x="31" y="106"/>
                    <a:pt x="31" y="107"/>
                    <a:pt x="31" y="108"/>
                  </a:cubicBezTo>
                  <a:cubicBezTo>
                    <a:pt x="29" y="108"/>
                    <a:pt x="27" y="108"/>
                    <a:pt x="25" y="108"/>
                  </a:cubicBezTo>
                  <a:cubicBezTo>
                    <a:pt x="25" y="107"/>
                    <a:pt x="25" y="106"/>
                    <a:pt x="25" y="105"/>
                  </a:cubicBezTo>
                  <a:close/>
                  <a:moveTo>
                    <a:pt x="8" y="99"/>
                  </a:moveTo>
                  <a:cubicBezTo>
                    <a:pt x="9" y="99"/>
                    <a:pt x="11" y="99"/>
                    <a:pt x="13" y="99"/>
                  </a:cubicBezTo>
                  <a:cubicBezTo>
                    <a:pt x="13" y="100"/>
                    <a:pt x="13" y="101"/>
                    <a:pt x="13" y="102"/>
                  </a:cubicBezTo>
                  <a:cubicBezTo>
                    <a:pt x="11" y="102"/>
                    <a:pt x="9" y="102"/>
                    <a:pt x="8" y="102"/>
                  </a:cubicBezTo>
                  <a:cubicBezTo>
                    <a:pt x="8" y="101"/>
                    <a:pt x="8" y="100"/>
                    <a:pt x="8" y="99"/>
                  </a:cubicBezTo>
                  <a:close/>
                  <a:moveTo>
                    <a:pt x="25" y="99"/>
                  </a:moveTo>
                  <a:cubicBezTo>
                    <a:pt x="27" y="99"/>
                    <a:pt x="29" y="99"/>
                    <a:pt x="31" y="99"/>
                  </a:cubicBezTo>
                  <a:cubicBezTo>
                    <a:pt x="31" y="100"/>
                    <a:pt x="31" y="101"/>
                    <a:pt x="31" y="102"/>
                  </a:cubicBezTo>
                  <a:cubicBezTo>
                    <a:pt x="29" y="102"/>
                    <a:pt x="27" y="102"/>
                    <a:pt x="25" y="102"/>
                  </a:cubicBezTo>
                  <a:cubicBezTo>
                    <a:pt x="25" y="101"/>
                    <a:pt x="25" y="100"/>
                    <a:pt x="25" y="99"/>
                  </a:cubicBezTo>
                  <a:close/>
                  <a:moveTo>
                    <a:pt x="16" y="99"/>
                  </a:moveTo>
                  <a:cubicBezTo>
                    <a:pt x="18" y="99"/>
                    <a:pt x="20" y="99"/>
                    <a:pt x="22" y="99"/>
                  </a:cubicBezTo>
                  <a:cubicBezTo>
                    <a:pt x="22" y="100"/>
                    <a:pt x="22" y="101"/>
                    <a:pt x="22" y="102"/>
                  </a:cubicBezTo>
                  <a:cubicBezTo>
                    <a:pt x="20" y="102"/>
                    <a:pt x="18" y="102"/>
                    <a:pt x="16" y="102"/>
                  </a:cubicBezTo>
                  <a:cubicBezTo>
                    <a:pt x="16" y="101"/>
                    <a:pt x="16" y="100"/>
                    <a:pt x="16" y="99"/>
                  </a:cubicBezTo>
                  <a:close/>
                  <a:moveTo>
                    <a:pt x="8" y="93"/>
                  </a:moveTo>
                  <a:cubicBezTo>
                    <a:pt x="9" y="93"/>
                    <a:pt x="11" y="93"/>
                    <a:pt x="13" y="93"/>
                  </a:cubicBezTo>
                  <a:cubicBezTo>
                    <a:pt x="13" y="94"/>
                    <a:pt x="13" y="95"/>
                    <a:pt x="13" y="97"/>
                  </a:cubicBezTo>
                  <a:cubicBezTo>
                    <a:pt x="11" y="97"/>
                    <a:pt x="9" y="97"/>
                    <a:pt x="8" y="97"/>
                  </a:cubicBezTo>
                  <a:cubicBezTo>
                    <a:pt x="8" y="95"/>
                    <a:pt x="8" y="94"/>
                    <a:pt x="8" y="93"/>
                  </a:cubicBezTo>
                  <a:close/>
                  <a:moveTo>
                    <a:pt x="25" y="93"/>
                  </a:moveTo>
                  <a:cubicBezTo>
                    <a:pt x="27" y="93"/>
                    <a:pt x="29" y="93"/>
                    <a:pt x="31" y="93"/>
                  </a:cubicBezTo>
                  <a:cubicBezTo>
                    <a:pt x="31" y="94"/>
                    <a:pt x="31" y="95"/>
                    <a:pt x="31" y="97"/>
                  </a:cubicBezTo>
                  <a:cubicBezTo>
                    <a:pt x="29" y="97"/>
                    <a:pt x="27" y="97"/>
                    <a:pt x="25" y="97"/>
                  </a:cubicBezTo>
                  <a:cubicBezTo>
                    <a:pt x="25" y="95"/>
                    <a:pt x="25" y="94"/>
                    <a:pt x="25" y="93"/>
                  </a:cubicBezTo>
                  <a:close/>
                  <a:moveTo>
                    <a:pt x="16" y="93"/>
                  </a:moveTo>
                  <a:cubicBezTo>
                    <a:pt x="18" y="93"/>
                    <a:pt x="20" y="93"/>
                    <a:pt x="22" y="93"/>
                  </a:cubicBezTo>
                  <a:cubicBezTo>
                    <a:pt x="22" y="94"/>
                    <a:pt x="22" y="95"/>
                    <a:pt x="22" y="97"/>
                  </a:cubicBezTo>
                  <a:cubicBezTo>
                    <a:pt x="20" y="97"/>
                    <a:pt x="18" y="97"/>
                    <a:pt x="16" y="97"/>
                  </a:cubicBezTo>
                  <a:cubicBezTo>
                    <a:pt x="16" y="95"/>
                    <a:pt x="16" y="94"/>
                    <a:pt x="16" y="93"/>
                  </a:cubicBezTo>
                  <a:close/>
                  <a:moveTo>
                    <a:pt x="8" y="87"/>
                  </a:moveTo>
                  <a:cubicBezTo>
                    <a:pt x="9" y="87"/>
                    <a:pt x="11" y="87"/>
                    <a:pt x="13" y="87"/>
                  </a:cubicBezTo>
                  <a:cubicBezTo>
                    <a:pt x="13" y="88"/>
                    <a:pt x="13" y="90"/>
                    <a:pt x="13" y="91"/>
                  </a:cubicBezTo>
                  <a:cubicBezTo>
                    <a:pt x="11" y="91"/>
                    <a:pt x="9" y="91"/>
                    <a:pt x="8" y="91"/>
                  </a:cubicBezTo>
                  <a:cubicBezTo>
                    <a:pt x="8" y="90"/>
                    <a:pt x="8" y="88"/>
                    <a:pt x="8" y="87"/>
                  </a:cubicBezTo>
                  <a:close/>
                  <a:moveTo>
                    <a:pt x="43" y="87"/>
                  </a:moveTo>
                  <a:cubicBezTo>
                    <a:pt x="45" y="87"/>
                    <a:pt x="47" y="87"/>
                    <a:pt x="48" y="87"/>
                  </a:cubicBezTo>
                  <a:cubicBezTo>
                    <a:pt x="48" y="88"/>
                    <a:pt x="48" y="90"/>
                    <a:pt x="48" y="91"/>
                  </a:cubicBezTo>
                  <a:cubicBezTo>
                    <a:pt x="47" y="91"/>
                    <a:pt x="45" y="91"/>
                    <a:pt x="43" y="91"/>
                  </a:cubicBezTo>
                  <a:cubicBezTo>
                    <a:pt x="43" y="90"/>
                    <a:pt x="43" y="88"/>
                    <a:pt x="43" y="87"/>
                  </a:cubicBezTo>
                  <a:close/>
                  <a:moveTo>
                    <a:pt x="34" y="87"/>
                  </a:moveTo>
                  <a:cubicBezTo>
                    <a:pt x="36" y="87"/>
                    <a:pt x="38" y="87"/>
                    <a:pt x="39" y="87"/>
                  </a:cubicBezTo>
                  <a:cubicBezTo>
                    <a:pt x="39" y="88"/>
                    <a:pt x="39" y="90"/>
                    <a:pt x="39" y="91"/>
                  </a:cubicBezTo>
                  <a:cubicBezTo>
                    <a:pt x="38" y="91"/>
                    <a:pt x="36" y="91"/>
                    <a:pt x="34" y="91"/>
                  </a:cubicBezTo>
                  <a:cubicBezTo>
                    <a:pt x="34" y="90"/>
                    <a:pt x="34" y="88"/>
                    <a:pt x="34" y="87"/>
                  </a:cubicBezTo>
                  <a:close/>
                  <a:moveTo>
                    <a:pt x="25" y="87"/>
                  </a:moveTo>
                  <a:cubicBezTo>
                    <a:pt x="27" y="87"/>
                    <a:pt x="29" y="87"/>
                    <a:pt x="31" y="87"/>
                  </a:cubicBezTo>
                  <a:cubicBezTo>
                    <a:pt x="31" y="88"/>
                    <a:pt x="31" y="90"/>
                    <a:pt x="31" y="91"/>
                  </a:cubicBezTo>
                  <a:cubicBezTo>
                    <a:pt x="29" y="91"/>
                    <a:pt x="27" y="91"/>
                    <a:pt x="25" y="91"/>
                  </a:cubicBezTo>
                  <a:cubicBezTo>
                    <a:pt x="25" y="90"/>
                    <a:pt x="25" y="88"/>
                    <a:pt x="25" y="87"/>
                  </a:cubicBezTo>
                  <a:close/>
                  <a:moveTo>
                    <a:pt x="16" y="87"/>
                  </a:moveTo>
                  <a:cubicBezTo>
                    <a:pt x="18" y="87"/>
                    <a:pt x="20" y="87"/>
                    <a:pt x="22" y="87"/>
                  </a:cubicBezTo>
                  <a:cubicBezTo>
                    <a:pt x="22" y="88"/>
                    <a:pt x="22" y="90"/>
                    <a:pt x="22" y="91"/>
                  </a:cubicBezTo>
                  <a:cubicBezTo>
                    <a:pt x="20" y="91"/>
                    <a:pt x="18" y="91"/>
                    <a:pt x="16" y="91"/>
                  </a:cubicBezTo>
                  <a:cubicBezTo>
                    <a:pt x="16" y="90"/>
                    <a:pt x="16" y="88"/>
                    <a:pt x="16" y="87"/>
                  </a:cubicBezTo>
                  <a:close/>
                  <a:moveTo>
                    <a:pt x="8" y="82"/>
                  </a:moveTo>
                  <a:cubicBezTo>
                    <a:pt x="9" y="82"/>
                    <a:pt x="11" y="82"/>
                    <a:pt x="13" y="82"/>
                  </a:cubicBezTo>
                  <a:cubicBezTo>
                    <a:pt x="13" y="83"/>
                    <a:pt x="13" y="84"/>
                    <a:pt x="13" y="85"/>
                  </a:cubicBezTo>
                  <a:cubicBezTo>
                    <a:pt x="11" y="85"/>
                    <a:pt x="9" y="85"/>
                    <a:pt x="8" y="85"/>
                  </a:cubicBezTo>
                  <a:cubicBezTo>
                    <a:pt x="8" y="84"/>
                    <a:pt x="8" y="83"/>
                    <a:pt x="8" y="82"/>
                  </a:cubicBezTo>
                  <a:close/>
                  <a:moveTo>
                    <a:pt x="43" y="82"/>
                  </a:moveTo>
                  <a:cubicBezTo>
                    <a:pt x="45" y="82"/>
                    <a:pt x="47" y="82"/>
                    <a:pt x="48" y="82"/>
                  </a:cubicBezTo>
                  <a:cubicBezTo>
                    <a:pt x="48" y="83"/>
                    <a:pt x="48" y="84"/>
                    <a:pt x="48" y="85"/>
                  </a:cubicBezTo>
                  <a:cubicBezTo>
                    <a:pt x="47" y="85"/>
                    <a:pt x="45" y="85"/>
                    <a:pt x="43" y="85"/>
                  </a:cubicBezTo>
                  <a:cubicBezTo>
                    <a:pt x="43" y="84"/>
                    <a:pt x="43" y="83"/>
                    <a:pt x="43" y="82"/>
                  </a:cubicBezTo>
                  <a:close/>
                  <a:moveTo>
                    <a:pt x="34" y="82"/>
                  </a:moveTo>
                  <a:cubicBezTo>
                    <a:pt x="36" y="82"/>
                    <a:pt x="38" y="82"/>
                    <a:pt x="39" y="82"/>
                  </a:cubicBezTo>
                  <a:cubicBezTo>
                    <a:pt x="39" y="83"/>
                    <a:pt x="39" y="84"/>
                    <a:pt x="39" y="85"/>
                  </a:cubicBezTo>
                  <a:cubicBezTo>
                    <a:pt x="38" y="85"/>
                    <a:pt x="36" y="85"/>
                    <a:pt x="34" y="85"/>
                  </a:cubicBezTo>
                  <a:cubicBezTo>
                    <a:pt x="34" y="84"/>
                    <a:pt x="34" y="83"/>
                    <a:pt x="34" y="82"/>
                  </a:cubicBezTo>
                  <a:close/>
                  <a:moveTo>
                    <a:pt x="25" y="82"/>
                  </a:moveTo>
                  <a:cubicBezTo>
                    <a:pt x="27" y="82"/>
                    <a:pt x="29" y="82"/>
                    <a:pt x="31" y="82"/>
                  </a:cubicBezTo>
                  <a:cubicBezTo>
                    <a:pt x="31" y="83"/>
                    <a:pt x="31" y="84"/>
                    <a:pt x="31" y="85"/>
                  </a:cubicBezTo>
                  <a:cubicBezTo>
                    <a:pt x="29" y="85"/>
                    <a:pt x="27" y="85"/>
                    <a:pt x="25" y="85"/>
                  </a:cubicBezTo>
                  <a:cubicBezTo>
                    <a:pt x="25" y="84"/>
                    <a:pt x="25" y="83"/>
                    <a:pt x="25" y="82"/>
                  </a:cubicBezTo>
                  <a:close/>
                  <a:moveTo>
                    <a:pt x="16" y="82"/>
                  </a:moveTo>
                  <a:cubicBezTo>
                    <a:pt x="18" y="82"/>
                    <a:pt x="20" y="82"/>
                    <a:pt x="22" y="82"/>
                  </a:cubicBezTo>
                  <a:cubicBezTo>
                    <a:pt x="22" y="83"/>
                    <a:pt x="22" y="84"/>
                    <a:pt x="22" y="85"/>
                  </a:cubicBezTo>
                  <a:cubicBezTo>
                    <a:pt x="20" y="85"/>
                    <a:pt x="18" y="85"/>
                    <a:pt x="16" y="85"/>
                  </a:cubicBezTo>
                  <a:cubicBezTo>
                    <a:pt x="16" y="84"/>
                    <a:pt x="16" y="83"/>
                    <a:pt x="16" y="82"/>
                  </a:cubicBezTo>
                  <a:close/>
                  <a:moveTo>
                    <a:pt x="43" y="76"/>
                  </a:moveTo>
                  <a:cubicBezTo>
                    <a:pt x="45" y="76"/>
                    <a:pt x="47" y="76"/>
                    <a:pt x="48" y="76"/>
                  </a:cubicBezTo>
                  <a:cubicBezTo>
                    <a:pt x="48" y="77"/>
                    <a:pt x="48" y="78"/>
                    <a:pt x="48" y="79"/>
                  </a:cubicBezTo>
                  <a:cubicBezTo>
                    <a:pt x="47" y="79"/>
                    <a:pt x="45" y="79"/>
                    <a:pt x="43" y="79"/>
                  </a:cubicBezTo>
                  <a:cubicBezTo>
                    <a:pt x="43" y="78"/>
                    <a:pt x="43" y="77"/>
                    <a:pt x="43" y="76"/>
                  </a:cubicBezTo>
                  <a:close/>
                  <a:moveTo>
                    <a:pt x="34" y="76"/>
                  </a:moveTo>
                  <a:cubicBezTo>
                    <a:pt x="36" y="76"/>
                    <a:pt x="38" y="76"/>
                    <a:pt x="39" y="76"/>
                  </a:cubicBezTo>
                  <a:cubicBezTo>
                    <a:pt x="39" y="77"/>
                    <a:pt x="39" y="78"/>
                    <a:pt x="39" y="79"/>
                  </a:cubicBezTo>
                  <a:cubicBezTo>
                    <a:pt x="38" y="79"/>
                    <a:pt x="36" y="79"/>
                    <a:pt x="34" y="79"/>
                  </a:cubicBezTo>
                  <a:cubicBezTo>
                    <a:pt x="34" y="78"/>
                    <a:pt x="34" y="77"/>
                    <a:pt x="34" y="76"/>
                  </a:cubicBezTo>
                  <a:close/>
                  <a:moveTo>
                    <a:pt x="25" y="76"/>
                  </a:moveTo>
                  <a:cubicBezTo>
                    <a:pt x="27" y="76"/>
                    <a:pt x="29" y="76"/>
                    <a:pt x="31" y="76"/>
                  </a:cubicBezTo>
                  <a:cubicBezTo>
                    <a:pt x="31" y="77"/>
                    <a:pt x="31" y="78"/>
                    <a:pt x="31" y="79"/>
                  </a:cubicBezTo>
                  <a:cubicBezTo>
                    <a:pt x="29" y="79"/>
                    <a:pt x="27" y="79"/>
                    <a:pt x="25" y="79"/>
                  </a:cubicBezTo>
                  <a:cubicBezTo>
                    <a:pt x="25" y="78"/>
                    <a:pt x="25" y="77"/>
                    <a:pt x="25" y="76"/>
                  </a:cubicBezTo>
                  <a:close/>
                  <a:moveTo>
                    <a:pt x="16" y="76"/>
                  </a:moveTo>
                  <a:cubicBezTo>
                    <a:pt x="18" y="76"/>
                    <a:pt x="20" y="76"/>
                    <a:pt x="22" y="76"/>
                  </a:cubicBezTo>
                  <a:cubicBezTo>
                    <a:pt x="22" y="77"/>
                    <a:pt x="22" y="78"/>
                    <a:pt x="22" y="79"/>
                  </a:cubicBezTo>
                  <a:cubicBezTo>
                    <a:pt x="20" y="79"/>
                    <a:pt x="18" y="79"/>
                    <a:pt x="16" y="79"/>
                  </a:cubicBezTo>
                  <a:cubicBezTo>
                    <a:pt x="16" y="78"/>
                    <a:pt x="16" y="77"/>
                    <a:pt x="16" y="76"/>
                  </a:cubicBezTo>
                  <a:close/>
                  <a:moveTo>
                    <a:pt x="25" y="70"/>
                  </a:moveTo>
                  <a:cubicBezTo>
                    <a:pt x="27" y="70"/>
                    <a:pt x="29" y="70"/>
                    <a:pt x="31" y="70"/>
                  </a:cubicBezTo>
                  <a:cubicBezTo>
                    <a:pt x="31" y="71"/>
                    <a:pt x="31" y="72"/>
                    <a:pt x="31" y="73"/>
                  </a:cubicBezTo>
                  <a:cubicBezTo>
                    <a:pt x="29" y="73"/>
                    <a:pt x="27" y="73"/>
                    <a:pt x="25" y="73"/>
                  </a:cubicBezTo>
                  <a:cubicBezTo>
                    <a:pt x="25" y="72"/>
                    <a:pt x="25" y="71"/>
                    <a:pt x="25" y="70"/>
                  </a:cubicBezTo>
                  <a:close/>
                  <a:moveTo>
                    <a:pt x="16" y="70"/>
                  </a:moveTo>
                  <a:cubicBezTo>
                    <a:pt x="18" y="70"/>
                    <a:pt x="20" y="70"/>
                    <a:pt x="22" y="70"/>
                  </a:cubicBezTo>
                  <a:cubicBezTo>
                    <a:pt x="22" y="71"/>
                    <a:pt x="22" y="72"/>
                    <a:pt x="22" y="73"/>
                  </a:cubicBezTo>
                  <a:cubicBezTo>
                    <a:pt x="20" y="73"/>
                    <a:pt x="18" y="73"/>
                    <a:pt x="16" y="73"/>
                  </a:cubicBezTo>
                  <a:cubicBezTo>
                    <a:pt x="16" y="72"/>
                    <a:pt x="16" y="71"/>
                    <a:pt x="16" y="70"/>
                  </a:cubicBezTo>
                  <a:close/>
                  <a:moveTo>
                    <a:pt x="25" y="64"/>
                  </a:moveTo>
                  <a:cubicBezTo>
                    <a:pt x="27" y="64"/>
                    <a:pt x="29" y="64"/>
                    <a:pt x="31" y="64"/>
                  </a:cubicBezTo>
                  <a:cubicBezTo>
                    <a:pt x="31" y="65"/>
                    <a:pt x="31" y="67"/>
                    <a:pt x="31" y="68"/>
                  </a:cubicBezTo>
                  <a:cubicBezTo>
                    <a:pt x="29" y="68"/>
                    <a:pt x="27" y="68"/>
                    <a:pt x="25" y="68"/>
                  </a:cubicBezTo>
                  <a:cubicBezTo>
                    <a:pt x="25" y="67"/>
                    <a:pt x="25" y="65"/>
                    <a:pt x="25" y="64"/>
                  </a:cubicBezTo>
                  <a:close/>
                  <a:moveTo>
                    <a:pt x="43" y="58"/>
                  </a:moveTo>
                  <a:cubicBezTo>
                    <a:pt x="45" y="58"/>
                    <a:pt x="47" y="58"/>
                    <a:pt x="48" y="58"/>
                  </a:cubicBezTo>
                  <a:cubicBezTo>
                    <a:pt x="48" y="60"/>
                    <a:pt x="48" y="61"/>
                    <a:pt x="48" y="62"/>
                  </a:cubicBezTo>
                  <a:cubicBezTo>
                    <a:pt x="47" y="62"/>
                    <a:pt x="45" y="62"/>
                    <a:pt x="43" y="62"/>
                  </a:cubicBezTo>
                  <a:cubicBezTo>
                    <a:pt x="43" y="61"/>
                    <a:pt x="43" y="60"/>
                    <a:pt x="43" y="58"/>
                  </a:cubicBezTo>
                  <a:close/>
                  <a:moveTo>
                    <a:pt x="34" y="58"/>
                  </a:moveTo>
                  <a:cubicBezTo>
                    <a:pt x="36" y="58"/>
                    <a:pt x="38" y="58"/>
                    <a:pt x="39" y="58"/>
                  </a:cubicBezTo>
                  <a:cubicBezTo>
                    <a:pt x="39" y="60"/>
                    <a:pt x="39" y="61"/>
                    <a:pt x="39" y="62"/>
                  </a:cubicBezTo>
                  <a:cubicBezTo>
                    <a:pt x="38" y="62"/>
                    <a:pt x="36" y="62"/>
                    <a:pt x="34" y="62"/>
                  </a:cubicBezTo>
                  <a:cubicBezTo>
                    <a:pt x="34" y="61"/>
                    <a:pt x="34" y="60"/>
                    <a:pt x="34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34" name="Freeform 2598"/>
            <p:cNvSpPr>
              <a:spLocks noEditPoints="1"/>
            </p:cNvSpPr>
            <p:nvPr/>
          </p:nvSpPr>
          <p:spPr bwMode="auto">
            <a:xfrm>
              <a:off x="-1054099" y="744537"/>
              <a:ext cx="179388" cy="411163"/>
            </a:xfrm>
            <a:custGeom>
              <a:avLst/>
              <a:gdLst>
                <a:gd name="T0" fmla="*/ 9 w 55"/>
                <a:gd name="T1" fmla="*/ 20 h 126"/>
                <a:gd name="T2" fmla="*/ 32 w 55"/>
                <a:gd name="T3" fmla="*/ 14 h 126"/>
                <a:gd name="T4" fmla="*/ 13 w 55"/>
                <a:gd name="T5" fmla="*/ 15 h 126"/>
                <a:gd name="T6" fmla="*/ 28 w 55"/>
                <a:gd name="T7" fmla="*/ 46 h 126"/>
                <a:gd name="T8" fmla="*/ 25 w 55"/>
                <a:gd name="T9" fmla="*/ 54 h 126"/>
                <a:gd name="T10" fmla="*/ 25 w 55"/>
                <a:gd name="T11" fmla="*/ 68 h 126"/>
                <a:gd name="T12" fmla="*/ 28 w 55"/>
                <a:gd name="T13" fmla="*/ 84 h 126"/>
                <a:gd name="T14" fmla="*/ 25 w 55"/>
                <a:gd name="T15" fmla="*/ 94 h 126"/>
                <a:gd name="T16" fmla="*/ 28 w 55"/>
                <a:gd name="T17" fmla="*/ 103 h 126"/>
                <a:gd name="T18" fmla="*/ 29 w 55"/>
                <a:gd name="T19" fmla="*/ 105 h 126"/>
                <a:gd name="T20" fmla="*/ 17 w 55"/>
                <a:gd name="T21" fmla="*/ 103 h 126"/>
                <a:gd name="T22" fmla="*/ 15 w 55"/>
                <a:gd name="T23" fmla="*/ 105 h 126"/>
                <a:gd name="T24" fmla="*/ 29 w 55"/>
                <a:gd name="T25" fmla="*/ 98 h 126"/>
                <a:gd name="T26" fmla="*/ 19 w 55"/>
                <a:gd name="T27" fmla="*/ 98 h 126"/>
                <a:gd name="T28" fmla="*/ 29 w 55"/>
                <a:gd name="T29" fmla="*/ 97 h 126"/>
                <a:gd name="T30" fmla="*/ 12 w 55"/>
                <a:gd name="T31" fmla="*/ 94 h 126"/>
                <a:gd name="T32" fmla="*/ 11 w 55"/>
                <a:gd name="T33" fmla="*/ 97 h 126"/>
                <a:gd name="T34" fmla="*/ 29 w 55"/>
                <a:gd name="T35" fmla="*/ 90 h 126"/>
                <a:gd name="T36" fmla="*/ 15 w 55"/>
                <a:gd name="T37" fmla="*/ 90 h 126"/>
                <a:gd name="T38" fmla="*/ 21 w 55"/>
                <a:gd name="T39" fmla="*/ 88 h 126"/>
                <a:gd name="T40" fmla="*/ 12 w 55"/>
                <a:gd name="T41" fmla="*/ 86 h 126"/>
                <a:gd name="T42" fmla="*/ 32 w 55"/>
                <a:gd name="T43" fmla="*/ 84 h 126"/>
                <a:gd name="T44" fmla="*/ 21 w 55"/>
                <a:gd name="T45" fmla="*/ 81 h 126"/>
                <a:gd name="T46" fmla="*/ 15 w 55"/>
                <a:gd name="T47" fmla="*/ 82 h 126"/>
                <a:gd name="T48" fmla="*/ 9 w 55"/>
                <a:gd name="T49" fmla="*/ 76 h 126"/>
                <a:gd name="T50" fmla="*/ 21 w 55"/>
                <a:gd name="T51" fmla="*/ 69 h 126"/>
                <a:gd name="T52" fmla="*/ 19 w 55"/>
                <a:gd name="T53" fmla="*/ 72 h 126"/>
                <a:gd name="T54" fmla="*/ 13 w 55"/>
                <a:gd name="T55" fmla="*/ 69 h 126"/>
                <a:gd name="T56" fmla="*/ 32 w 55"/>
                <a:gd name="T57" fmla="*/ 63 h 126"/>
                <a:gd name="T58" fmla="*/ 21 w 55"/>
                <a:gd name="T59" fmla="*/ 67 h 126"/>
                <a:gd name="T60" fmla="*/ 13 w 55"/>
                <a:gd name="T61" fmla="*/ 65 h 126"/>
                <a:gd name="T62" fmla="*/ 11 w 55"/>
                <a:gd name="T63" fmla="*/ 68 h 126"/>
                <a:gd name="T64" fmla="*/ 29 w 55"/>
                <a:gd name="T65" fmla="*/ 59 h 126"/>
                <a:gd name="T66" fmla="*/ 19 w 55"/>
                <a:gd name="T67" fmla="*/ 60 h 126"/>
                <a:gd name="T68" fmla="*/ 13 w 55"/>
                <a:gd name="T69" fmla="*/ 64 h 126"/>
                <a:gd name="T70" fmla="*/ 17 w 55"/>
                <a:gd name="T71" fmla="*/ 56 h 126"/>
                <a:gd name="T72" fmla="*/ 15 w 55"/>
                <a:gd name="T73" fmla="*/ 59 h 126"/>
                <a:gd name="T74" fmla="*/ 17 w 55"/>
                <a:gd name="T75" fmla="*/ 52 h 126"/>
                <a:gd name="T76" fmla="*/ 11 w 55"/>
                <a:gd name="T77" fmla="*/ 53 h 126"/>
                <a:gd name="T78" fmla="*/ 29 w 55"/>
                <a:gd name="T79" fmla="*/ 49 h 126"/>
                <a:gd name="T80" fmla="*/ 17 w 55"/>
                <a:gd name="T81" fmla="*/ 48 h 126"/>
                <a:gd name="T82" fmla="*/ 11 w 55"/>
                <a:gd name="T83" fmla="*/ 51 h 126"/>
                <a:gd name="T84" fmla="*/ 29 w 55"/>
                <a:gd name="T85" fmla="*/ 42 h 126"/>
                <a:gd name="T86" fmla="*/ 15 w 55"/>
                <a:gd name="T87" fmla="*/ 44 h 126"/>
                <a:gd name="T88" fmla="*/ 29 w 55"/>
                <a:gd name="T89" fmla="*/ 41 h 126"/>
                <a:gd name="T90" fmla="*/ 9 w 55"/>
                <a:gd name="T91" fmla="*/ 40 h 126"/>
                <a:gd name="T92" fmla="*/ 32 w 55"/>
                <a:gd name="T93" fmla="*/ 36 h 126"/>
                <a:gd name="T94" fmla="*/ 13 w 55"/>
                <a:gd name="T95" fmla="*/ 36 h 126"/>
                <a:gd name="T96" fmla="*/ 15 w 55"/>
                <a:gd name="T97" fmla="*/ 31 h 126"/>
                <a:gd name="T98" fmla="*/ 29 w 55"/>
                <a:gd name="T99" fmla="*/ 28 h 126"/>
                <a:gd name="T100" fmla="*/ 9 w 55"/>
                <a:gd name="T101" fmla="*/ 28 h 126"/>
                <a:gd name="T102" fmla="*/ 32 w 55"/>
                <a:gd name="T103" fmla="*/ 23 h 126"/>
                <a:gd name="T104" fmla="*/ 13 w 55"/>
                <a:gd name="T105" fmla="*/ 23 h 126"/>
                <a:gd name="T106" fmla="*/ 32 w 55"/>
                <a:gd name="T107" fmla="*/ 15 h 126"/>
                <a:gd name="T108" fmla="*/ 13 w 55"/>
                <a:gd name="T109" fmla="*/ 2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" h="126">
                  <a:moveTo>
                    <a:pt x="0" y="126"/>
                  </a:moveTo>
                  <a:cubicBezTo>
                    <a:pt x="55" y="126"/>
                    <a:pt x="55" y="126"/>
                    <a:pt x="55" y="126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26"/>
                    <a:pt x="0" y="126"/>
                    <a:pt x="0" y="126"/>
                  </a:cubicBezTo>
                  <a:close/>
                  <a:moveTo>
                    <a:pt x="9" y="20"/>
                  </a:moveTo>
                  <a:cubicBezTo>
                    <a:pt x="9" y="19"/>
                    <a:pt x="10" y="19"/>
                    <a:pt x="11" y="19"/>
                  </a:cubicBezTo>
                  <a:cubicBezTo>
                    <a:pt x="11" y="20"/>
                    <a:pt x="11" y="21"/>
                    <a:pt x="11" y="22"/>
                  </a:cubicBezTo>
                  <a:cubicBezTo>
                    <a:pt x="10" y="22"/>
                    <a:pt x="9" y="22"/>
                    <a:pt x="9" y="23"/>
                  </a:cubicBezTo>
                  <a:cubicBezTo>
                    <a:pt x="9" y="22"/>
                    <a:pt x="9" y="21"/>
                    <a:pt x="9" y="20"/>
                  </a:cubicBezTo>
                  <a:close/>
                  <a:moveTo>
                    <a:pt x="29" y="12"/>
                  </a:moveTo>
                  <a:cubicBezTo>
                    <a:pt x="30" y="11"/>
                    <a:pt x="31" y="11"/>
                    <a:pt x="32" y="11"/>
                  </a:cubicBezTo>
                  <a:cubicBezTo>
                    <a:pt x="32" y="12"/>
                    <a:pt x="32" y="13"/>
                    <a:pt x="32" y="14"/>
                  </a:cubicBezTo>
                  <a:cubicBezTo>
                    <a:pt x="31" y="14"/>
                    <a:pt x="30" y="14"/>
                    <a:pt x="29" y="15"/>
                  </a:cubicBezTo>
                  <a:cubicBezTo>
                    <a:pt x="29" y="14"/>
                    <a:pt x="29" y="13"/>
                    <a:pt x="29" y="12"/>
                  </a:cubicBezTo>
                  <a:close/>
                  <a:moveTo>
                    <a:pt x="13" y="15"/>
                  </a:moveTo>
                  <a:cubicBezTo>
                    <a:pt x="13" y="15"/>
                    <a:pt x="14" y="14"/>
                    <a:pt x="15" y="14"/>
                  </a:cubicBezTo>
                  <a:cubicBezTo>
                    <a:pt x="15" y="15"/>
                    <a:pt x="15" y="16"/>
                    <a:pt x="15" y="17"/>
                  </a:cubicBezTo>
                  <a:cubicBezTo>
                    <a:pt x="14" y="17"/>
                    <a:pt x="13" y="17"/>
                    <a:pt x="13" y="18"/>
                  </a:cubicBezTo>
                  <a:cubicBezTo>
                    <a:pt x="13" y="17"/>
                    <a:pt x="13" y="16"/>
                    <a:pt x="13" y="15"/>
                  </a:cubicBezTo>
                  <a:close/>
                  <a:moveTo>
                    <a:pt x="9" y="15"/>
                  </a:moveTo>
                  <a:cubicBezTo>
                    <a:pt x="9" y="15"/>
                    <a:pt x="10" y="15"/>
                    <a:pt x="11" y="15"/>
                  </a:cubicBezTo>
                  <a:cubicBezTo>
                    <a:pt x="11" y="16"/>
                    <a:pt x="11" y="17"/>
                    <a:pt x="11" y="18"/>
                  </a:cubicBezTo>
                  <a:cubicBezTo>
                    <a:pt x="10" y="18"/>
                    <a:pt x="9" y="18"/>
                    <a:pt x="9" y="18"/>
                  </a:cubicBezTo>
                  <a:cubicBezTo>
                    <a:pt x="9" y="17"/>
                    <a:pt x="9" y="16"/>
                    <a:pt x="9" y="15"/>
                  </a:cubicBezTo>
                  <a:close/>
                  <a:moveTo>
                    <a:pt x="25" y="47"/>
                  </a:moveTo>
                  <a:cubicBezTo>
                    <a:pt x="26" y="47"/>
                    <a:pt x="27" y="47"/>
                    <a:pt x="28" y="46"/>
                  </a:cubicBezTo>
                  <a:cubicBezTo>
                    <a:pt x="28" y="47"/>
                    <a:pt x="28" y="48"/>
                    <a:pt x="28" y="49"/>
                  </a:cubicBezTo>
                  <a:cubicBezTo>
                    <a:pt x="27" y="50"/>
                    <a:pt x="26" y="50"/>
                    <a:pt x="25" y="50"/>
                  </a:cubicBezTo>
                  <a:cubicBezTo>
                    <a:pt x="25" y="49"/>
                    <a:pt x="25" y="48"/>
                    <a:pt x="25" y="47"/>
                  </a:cubicBezTo>
                  <a:close/>
                  <a:moveTo>
                    <a:pt x="25" y="51"/>
                  </a:moveTo>
                  <a:cubicBezTo>
                    <a:pt x="26" y="51"/>
                    <a:pt x="27" y="51"/>
                    <a:pt x="28" y="51"/>
                  </a:cubicBezTo>
                  <a:cubicBezTo>
                    <a:pt x="28" y="52"/>
                    <a:pt x="28" y="53"/>
                    <a:pt x="28" y="54"/>
                  </a:cubicBezTo>
                  <a:cubicBezTo>
                    <a:pt x="27" y="54"/>
                    <a:pt x="26" y="54"/>
                    <a:pt x="25" y="54"/>
                  </a:cubicBezTo>
                  <a:cubicBezTo>
                    <a:pt x="25" y="53"/>
                    <a:pt x="25" y="52"/>
                    <a:pt x="25" y="51"/>
                  </a:cubicBezTo>
                  <a:close/>
                  <a:moveTo>
                    <a:pt x="25" y="55"/>
                  </a:moveTo>
                  <a:cubicBezTo>
                    <a:pt x="26" y="55"/>
                    <a:pt x="27" y="55"/>
                    <a:pt x="28" y="55"/>
                  </a:cubicBezTo>
                  <a:cubicBezTo>
                    <a:pt x="28" y="56"/>
                    <a:pt x="28" y="57"/>
                    <a:pt x="28" y="58"/>
                  </a:cubicBezTo>
                  <a:cubicBezTo>
                    <a:pt x="27" y="58"/>
                    <a:pt x="26" y="58"/>
                    <a:pt x="25" y="58"/>
                  </a:cubicBezTo>
                  <a:cubicBezTo>
                    <a:pt x="25" y="57"/>
                    <a:pt x="25" y="56"/>
                    <a:pt x="25" y="55"/>
                  </a:cubicBezTo>
                  <a:close/>
                  <a:moveTo>
                    <a:pt x="25" y="68"/>
                  </a:moveTo>
                  <a:cubicBezTo>
                    <a:pt x="26" y="68"/>
                    <a:pt x="27" y="68"/>
                    <a:pt x="28" y="68"/>
                  </a:cubicBezTo>
                  <a:cubicBezTo>
                    <a:pt x="28" y="69"/>
                    <a:pt x="28" y="70"/>
                    <a:pt x="28" y="71"/>
                  </a:cubicBezTo>
                  <a:cubicBezTo>
                    <a:pt x="27" y="71"/>
                    <a:pt x="26" y="71"/>
                    <a:pt x="25" y="71"/>
                  </a:cubicBezTo>
                  <a:cubicBezTo>
                    <a:pt x="25" y="70"/>
                    <a:pt x="25" y="69"/>
                    <a:pt x="25" y="68"/>
                  </a:cubicBezTo>
                  <a:close/>
                  <a:moveTo>
                    <a:pt x="25" y="81"/>
                  </a:moveTo>
                  <a:cubicBezTo>
                    <a:pt x="26" y="81"/>
                    <a:pt x="27" y="81"/>
                    <a:pt x="28" y="81"/>
                  </a:cubicBezTo>
                  <a:cubicBezTo>
                    <a:pt x="28" y="82"/>
                    <a:pt x="28" y="83"/>
                    <a:pt x="28" y="84"/>
                  </a:cubicBezTo>
                  <a:cubicBezTo>
                    <a:pt x="27" y="84"/>
                    <a:pt x="26" y="84"/>
                    <a:pt x="25" y="84"/>
                  </a:cubicBezTo>
                  <a:cubicBezTo>
                    <a:pt x="25" y="83"/>
                    <a:pt x="25" y="82"/>
                    <a:pt x="25" y="81"/>
                  </a:cubicBezTo>
                  <a:close/>
                  <a:moveTo>
                    <a:pt x="25" y="94"/>
                  </a:moveTo>
                  <a:cubicBezTo>
                    <a:pt x="26" y="94"/>
                    <a:pt x="27" y="94"/>
                    <a:pt x="28" y="94"/>
                  </a:cubicBezTo>
                  <a:cubicBezTo>
                    <a:pt x="28" y="95"/>
                    <a:pt x="28" y="96"/>
                    <a:pt x="28" y="97"/>
                  </a:cubicBezTo>
                  <a:cubicBezTo>
                    <a:pt x="27" y="97"/>
                    <a:pt x="26" y="97"/>
                    <a:pt x="25" y="97"/>
                  </a:cubicBezTo>
                  <a:cubicBezTo>
                    <a:pt x="25" y="96"/>
                    <a:pt x="25" y="95"/>
                    <a:pt x="25" y="94"/>
                  </a:cubicBezTo>
                  <a:close/>
                  <a:moveTo>
                    <a:pt x="25" y="98"/>
                  </a:moveTo>
                  <a:cubicBezTo>
                    <a:pt x="26" y="98"/>
                    <a:pt x="27" y="98"/>
                    <a:pt x="28" y="98"/>
                  </a:cubicBezTo>
                  <a:cubicBezTo>
                    <a:pt x="28" y="99"/>
                    <a:pt x="28" y="100"/>
                    <a:pt x="28" y="101"/>
                  </a:cubicBezTo>
                  <a:cubicBezTo>
                    <a:pt x="27" y="101"/>
                    <a:pt x="26" y="101"/>
                    <a:pt x="25" y="101"/>
                  </a:cubicBezTo>
                  <a:cubicBezTo>
                    <a:pt x="25" y="100"/>
                    <a:pt x="25" y="99"/>
                    <a:pt x="25" y="98"/>
                  </a:cubicBezTo>
                  <a:close/>
                  <a:moveTo>
                    <a:pt x="25" y="103"/>
                  </a:moveTo>
                  <a:cubicBezTo>
                    <a:pt x="26" y="103"/>
                    <a:pt x="27" y="103"/>
                    <a:pt x="28" y="103"/>
                  </a:cubicBezTo>
                  <a:cubicBezTo>
                    <a:pt x="28" y="104"/>
                    <a:pt x="28" y="105"/>
                    <a:pt x="28" y="105"/>
                  </a:cubicBezTo>
                  <a:cubicBezTo>
                    <a:pt x="27" y="105"/>
                    <a:pt x="26" y="105"/>
                    <a:pt x="25" y="105"/>
                  </a:cubicBezTo>
                  <a:cubicBezTo>
                    <a:pt x="25" y="105"/>
                    <a:pt x="25" y="104"/>
                    <a:pt x="25" y="103"/>
                  </a:cubicBezTo>
                  <a:close/>
                  <a:moveTo>
                    <a:pt x="29" y="102"/>
                  </a:moveTo>
                  <a:cubicBezTo>
                    <a:pt x="30" y="102"/>
                    <a:pt x="31" y="102"/>
                    <a:pt x="32" y="102"/>
                  </a:cubicBezTo>
                  <a:cubicBezTo>
                    <a:pt x="32" y="103"/>
                    <a:pt x="32" y="105"/>
                    <a:pt x="32" y="105"/>
                  </a:cubicBezTo>
                  <a:cubicBezTo>
                    <a:pt x="31" y="105"/>
                    <a:pt x="30" y="105"/>
                    <a:pt x="29" y="105"/>
                  </a:cubicBezTo>
                  <a:cubicBezTo>
                    <a:pt x="29" y="105"/>
                    <a:pt x="29" y="104"/>
                    <a:pt x="29" y="102"/>
                  </a:cubicBezTo>
                  <a:close/>
                  <a:moveTo>
                    <a:pt x="21" y="103"/>
                  </a:moveTo>
                  <a:cubicBezTo>
                    <a:pt x="22" y="103"/>
                    <a:pt x="22" y="103"/>
                    <a:pt x="23" y="103"/>
                  </a:cubicBezTo>
                  <a:cubicBezTo>
                    <a:pt x="23" y="104"/>
                    <a:pt x="23" y="105"/>
                    <a:pt x="23" y="105"/>
                  </a:cubicBezTo>
                  <a:cubicBezTo>
                    <a:pt x="22" y="105"/>
                    <a:pt x="22" y="105"/>
                    <a:pt x="21" y="105"/>
                  </a:cubicBezTo>
                  <a:cubicBezTo>
                    <a:pt x="21" y="105"/>
                    <a:pt x="21" y="104"/>
                    <a:pt x="21" y="103"/>
                  </a:cubicBezTo>
                  <a:close/>
                  <a:moveTo>
                    <a:pt x="17" y="103"/>
                  </a:moveTo>
                  <a:cubicBezTo>
                    <a:pt x="17" y="103"/>
                    <a:pt x="18" y="103"/>
                    <a:pt x="19" y="103"/>
                  </a:cubicBezTo>
                  <a:cubicBezTo>
                    <a:pt x="19" y="104"/>
                    <a:pt x="19" y="105"/>
                    <a:pt x="19" y="105"/>
                  </a:cubicBezTo>
                  <a:cubicBezTo>
                    <a:pt x="18" y="105"/>
                    <a:pt x="17" y="105"/>
                    <a:pt x="17" y="105"/>
                  </a:cubicBezTo>
                  <a:cubicBezTo>
                    <a:pt x="17" y="105"/>
                    <a:pt x="17" y="104"/>
                    <a:pt x="17" y="103"/>
                  </a:cubicBezTo>
                  <a:close/>
                  <a:moveTo>
                    <a:pt x="12" y="103"/>
                  </a:moveTo>
                  <a:cubicBezTo>
                    <a:pt x="13" y="103"/>
                    <a:pt x="14" y="103"/>
                    <a:pt x="15" y="103"/>
                  </a:cubicBezTo>
                  <a:cubicBezTo>
                    <a:pt x="15" y="104"/>
                    <a:pt x="15" y="105"/>
                    <a:pt x="15" y="105"/>
                  </a:cubicBezTo>
                  <a:cubicBezTo>
                    <a:pt x="14" y="105"/>
                    <a:pt x="13" y="105"/>
                    <a:pt x="12" y="105"/>
                  </a:cubicBezTo>
                  <a:cubicBezTo>
                    <a:pt x="12" y="105"/>
                    <a:pt x="12" y="104"/>
                    <a:pt x="12" y="103"/>
                  </a:cubicBezTo>
                  <a:close/>
                  <a:moveTo>
                    <a:pt x="29" y="98"/>
                  </a:moveTo>
                  <a:cubicBezTo>
                    <a:pt x="30" y="98"/>
                    <a:pt x="31" y="98"/>
                    <a:pt x="32" y="98"/>
                  </a:cubicBezTo>
                  <a:cubicBezTo>
                    <a:pt x="32" y="99"/>
                    <a:pt x="32" y="100"/>
                    <a:pt x="32" y="101"/>
                  </a:cubicBezTo>
                  <a:cubicBezTo>
                    <a:pt x="31" y="101"/>
                    <a:pt x="30" y="101"/>
                    <a:pt x="29" y="101"/>
                  </a:cubicBezTo>
                  <a:cubicBezTo>
                    <a:pt x="29" y="100"/>
                    <a:pt x="29" y="99"/>
                    <a:pt x="29" y="98"/>
                  </a:cubicBezTo>
                  <a:close/>
                  <a:moveTo>
                    <a:pt x="21" y="98"/>
                  </a:moveTo>
                  <a:cubicBezTo>
                    <a:pt x="22" y="98"/>
                    <a:pt x="22" y="98"/>
                    <a:pt x="23" y="98"/>
                  </a:cubicBezTo>
                  <a:cubicBezTo>
                    <a:pt x="23" y="99"/>
                    <a:pt x="23" y="100"/>
                    <a:pt x="23" y="101"/>
                  </a:cubicBezTo>
                  <a:cubicBezTo>
                    <a:pt x="22" y="101"/>
                    <a:pt x="22" y="101"/>
                    <a:pt x="21" y="101"/>
                  </a:cubicBezTo>
                  <a:cubicBezTo>
                    <a:pt x="21" y="100"/>
                    <a:pt x="21" y="99"/>
                    <a:pt x="21" y="98"/>
                  </a:cubicBezTo>
                  <a:close/>
                  <a:moveTo>
                    <a:pt x="17" y="98"/>
                  </a:moveTo>
                  <a:cubicBezTo>
                    <a:pt x="17" y="98"/>
                    <a:pt x="18" y="98"/>
                    <a:pt x="19" y="98"/>
                  </a:cubicBezTo>
                  <a:cubicBezTo>
                    <a:pt x="19" y="99"/>
                    <a:pt x="19" y="100"/>
                    <a:pt x="19" y="101"/>
                  </a:cubicBezTo>
                  <a:cubicBezTo>
                    <a:pt x="18" y="101"/>
                    <a:pt x="17" y="101"/>
                    <a:pt x="17" y="101"/>
                  </a:cubicBezTo>
                  <a:cubicBezTo>
                    <a:pt x="17" y="100"/>
                    <a:pt x="17" y="99"/>
                    <a:pt x="17" y="98"/>
                  </a:cubicBezTo>
                  <a:close/>
                  <a:moveTo>
                    <a:pt x="29" y="94"/>
                  </a:moveTo>
                  <a:cubicBezTo>
                    <a:pt x="30" y="94"/>
                    <a:pt x="31" y="94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ubicBezTo>
                    <a:pt x="31" y="97"/>
                    <a:pt x="30" y="97"/>
                    <a:pt x="29" y="97"/>
                  </a:cubicBezTo>
                  <a:cubicBezTo>
                    <a:pt x="29" y="96"/>
                    <a:pt x="29" y="95"/>
                    <a:pt x="29" y="94"/>
                  </a:cubicBezTo>
                  <a:close/>
                  <a:moveTo>
                    <a:pt x="21" y="94"/>
                  </a:moveTo>
                  <a:cubicBezTo>
                    <a:pt x="22" y="94"/>
                    <a:pt x="22" y="94"/>
                    <a:pt x="23" y="94"/>
                  </a:cubicBezTo>
                  <a:cubicBezTo>
                    <a:pt x="23" y="95"/>
                    <a:pt x="23" y="96"/>
                    <a:pt x="23" y="97"/>
                  </a:cubicBezTo>
                  <a:cubicBezTo>
                    <a:pt x="22" y="97"/>
                    <a:pt x="22" y="97"/>
                    <a:pt x="21" y="97"/>
                  </a:cubicBezTo>
                  <a:cubicBezTo>
                    <a:pt x="21" y="96"/>
                    <a:pt x="21" y="95"/>
                    <a:pt x="21" y="94"/>
                  </a:cubicBezTo>
                  <a:close/>
                  <a:moveTo>
                    <a:pt x="12" y="94"/>
                  </a:moveTo>
                  <a:cubicBezTo>
                    <a:pt x="13" y="94"/>
                    <a:pt x="14" y="94"/>
                    <a:pt x="15" y="94"/>
                  </a:cubicBezTo>
                  <a:cubicBezTo>
                    <a:pt x="15" y="95"/>
                    <a:pt x="15" y="96"/>
                    <a:pt x="15" y="97"/>
                  </a:cubicBezTo>
                  <a:cubicBezTo>
                    <a:pt x="14" y="97"/>
                    <a:pt x="13" y="97"/>
                    <a:pt x="12" y="97"/>
                  </a:cubicBezTo>
                  <a:cubicBezTo>
                    <a:pt x="12" y="96"/>
                    <a:pt x="12" y="95"/>
                    <a:pt x="12" y="94"/>
                  </a:cubicBezTo>
                  <a:close/>
                  <a:moveTo>
                    <a:pt x="9" y="94"/>
                  </a:moveTo>
                  <a:cubicBezTo>
                    <a:pt x="9" y="94"/>
                    <a:pt x="10" y="94"/>
                    <a:pt x="11" y="94"/>
                  </a:cubicBezTo>
                  <a:cubicBezTo>
                    <a:pt x="11" y="95"/>
                    <a:pt x="11" y="96"/>
                    <a:pt x="11" y="97"/>
                  </a:cubicBezTo>
                  <a:cubicBezTo>
                    <a:pt x="10" y="97"/>
                    <a:pt x="9" y="97"/>
                    <a:pt x="9" y="97"/>
                  </a:cubicBezTo>
                  <a:cubicBezTo>
                    <a:pt x="9" y="96"/>
                    <a:pt x="9" y="95"/>
                    <a:pt x="9" y="94"/>
                  </a:cubicBezTo>
                  <a:close/>
                  <a:moveTo>
                    <a:pt x="29" y="90"/>
                  </a:moveTo>
                  <a:cubicBezTo>
                    <a:pt x="30" y="89"/>
                    <a:pt x="31" y="89"/>
                    <a:pt x="32" y="89"/>
                  </a:cubicBezTo>
                  <a:cubicBezTo>
                    <a:pt x="32" y="90"/>
                    <a:pt x="32" y="91"/>
                    <a:pt x="32" y="92"/>
                  </a:cubicBezTo>
                  <a:cubicBezTo>
                    <a:pt x="31" y="92"/>
                    <a:pt x="30" y="93"/>
                    <a:pt x="29" y="93"/>
                  </a:cubicBezTo>
                  <a:cubicBezTo>
                    <a:pt x="29" y="92"/>
                    <a:pt x="29" y="91"/>
                    <a:pt x="29" y="90"/>
                  </a:cubicBezTo>
                  <a:close/>
                  <a:moveTo>
                    <a:pt x="21" y="90"/>
                  </a:moveTo>
                  <a:cubicBezTo>
                    <a:pt x="22" y="90"/>
                    <a:pt x="22" y="90"/>
                    <a:pt x="23" y="90"/>
                  </a:cubicBezTo>
                  <a:cubicBezTo>
                    <a:pt x="23" y="91"/>
                    <a:pt x="23" y="92"/>
                    <a:pt x="23" y="93"/>
                  </a:cubicBezTo>
                  <a:cubicBezTo>
                    <a:pt x="22" y="93"/>
                    <a:pt x="22" y="93"/>
                    <a:pt x="21" y="93"/>
                  </a:cubicBezTo>
                  <a:cubicBezTo>
                    <a:pt x="21" y="92"/>
                    <a:pt x="21" y="91"/>
                    <a:pt x="21" y="90"/>
                  </a:cubicBezTo>
                  <a:close/>
                  <a:moveTo>
                    <a:pt x="12" y="90"/>
                  </a:moveTo>
                  <a:cubicBezTo>
                    <a:pt x="13" y="90"/>
                    <a:pt x="14" y="90"/>
                    <a:pt x="15" y="90"/>
                  </a:cubicBezTo>
                  <a:cubicBezTo>
                    <a:pt x="15" y="91"/>
                    <a:pt x="15" y="92"/>
                    <a:pt x="15" y="93"/>
                  </a:cubicBezTo>
                  <a:cubicBezTo>
                    <a:pt x="14" y="93"/>
                    <a:pt x="13" y="93"/>
                    <a:pt x="12" y="93"/>
                  </a:cubicBezTo>
                  <a:cubicBezTo>
                    <a:pt x="12" y="92"/>
                    <a:pt x="12" y="91"/>
                    <a:pt x="12" y="90"/>
                  </a:cubicBezTo>
                  <a:close/>
                  <a:moveTo>
                    <a:pt x="21" y="86"/>
                  </a:moveTo>
                  <a:cubicBezTo>
                    <a:pt x="22" y="86"/>
                    <a:pt x="22" y="85"/>
                    <a:pt x="23" y="85"/>
                  </a:cubicBezTo>
                  <a:cubicBezTo>
                    <a:pt x="23" y="86"/>
                    <a:pt x="23" y="87"/>
                    <a:pt x="23" y="88"/>
                  </a:cubicBezTo>
                  <a:cubicBezTo>
                    <a:pt x="22" y="88"/>
                    <a:pt x="22" y="88"/>
                    <a:pt x="21" y="88"/>
                  </a:cubicBezTo>
                  <a:cubicBezTo>
                    <a:pt x="21" y="88"/>
                    <a:pt x="21" y="87"/>
                    <a:pt x="21" y="86"/>
                  </a:cubicBezTo>
                  <a:close/>
                  <a:moveTo>
                    <a:pt x="17" y="86"/>
                  </a:moveTo>
                  <a:cubicBezTo>
                    <a:pt x="17" y="86"/>
                    <a:pt x="18" y="86"/>
                    <a:pt x="19" y="86"/>
                  </a:cubicBezTo>
                  <a:cubicBezTo>
                    <a:pt x="19" y="87"/>
                    <a:pt x="19" y="88"/>
                    <a:pt x="19" y="89"/>
                  </a:cubicBezTo>
                  <a:cubicBezTo>
                    <a:pt x="18" y="89"/>
                    <a:pt x="17" y="89"/>
                    <a:pt x="17" y="89"/>
                  </a:cubicBezTo>
                  <a:cubicBezTo>
                    <a:pt x="17" y="88"/>
                    <a:pt x="17" y="87"/>
                    <a:pt x="17" y="86"/>
                  </a:cubicBezTo>
                  <a:close/>
                  <a:moveTo>
                    <a:pt x="12" y="86"/>
                  </a:moveTo>
                  <a:cubicBezTo>
                    <a:pt x="13" y="86"/>
                    <a:pt x="14" y="86"/>
                    <a:pt x="15" y="86"/>
                  </a:cubicBezTo>
                  <a:cubicBezTo>
                    <a:pt x="15" y="87"/>
                    <a:pt x="15" y="88"/>
                    <a:pt x="15" y="89"/>
                  </a:cubicBezTo>
                  <a:cubicBezTo>
                    <a:pt x="14" y="89"/>
                    <a:pt x="13" y="89"/>
                    <a:pt x="12" y="89"/>
                  </a:cubicBezTo>
                  <a:cubicBezTo>
                    <a:pt x="12" y="88"/>
                    <a:pt x="12" y="87"/>
                    <a:pt x="12" y="86"/>
                  </a:cubicBezTo>
                  <a:close/>
                  <a:moveTo>
                    <a:pt x="29" y="81"/>
                  </a:moveTo>
                  <a:cubicBezTo>
                    <a:pt x="30" y="81"/>
                    <a:pt x="31" y="81"/>
                    <a:pt x="32" y="81"/>
                  </a:cubicBezTo>
                  <a:cubicBezTo>
                    <a:pt x="32" y="82"/>
                    <a:pt x="32" y="83"/>
                    <a:pt x="32" y="84"/>
                  </a:cubicBezTo>
                  <a:cubicBezTo>
                    <a:pt x="31" y="84"/>
                    <a:pt x="30" y="84"/>
                    <a:pt x="29" y="84"/>
                  </a:cubicBezTo>
                  <a:cubicBezTo>
                    <a:pt x="29" y="83"/>
                    <a:pt x="29" y="82"/>
                    <a:pt x="29" y="81"/>
                  </a:cubicBezTo>
                  <a:close/>
                  <a:moveTo>
                    <a:pt x="21" y="81"/>
                  </a:moveTo>
                  <a:cubicBezTo>
                    <a:pt x="22" y="81"/>
                    <a:pt x="22" y="81"/>
                    <a:pt x="23" y="81"/>
                  </a:cubicBezTo>
                  <a:cubicBezTo>
                    <a:pt x="23" y="82"/>
                    <a:pt x="23" y="83"/>
                    <a:pt x="23" y="84"/>
                  </a:cubicBezTo>
                  <a:cubicBezTo>
                    <a:pt x="22" y="84"/>
                    <a:pt x="22" y="84"/>
                    <a:pt x="21" y="84"/>
                  </a:cubicBezTo>
                  <a:cubicBezTo>
                    <a:pt x="21" y="83"/>
                    <a:pt x="21" y="82"/>
                    <a:pt x="21" y="81"/>
                  </a:cubicBezTo>
                  <a:close/>
                  <a:moveTo>
                    <a:pt x="17" y="81"/>
                  </a:moveTo>
                  <a:cubicBezTo>
                    <a:pt x="17" y="81"/>
                    <a:pt x="18" y="81"/>
                    <a:pt x="19" y="81"/>
                  </a:cubicBezTo>
                  <a:cubicBezTo>
                    <a:pt x="19" y="82"/>
                    <a:pt x="19" y="83"/>
                    <a:pt x="19" y="84"/>
                  </a:cubicBezTo>
                  <a:cubicBezTo>
                    <a:pt x="18" y="84"/>
                    <a:pt x="17" y="84"/>
                    <a:pt x="17" y="84"/>
                  </a:cubicBezTo>
                  <a:cubicBezTo>
                    <a:pt x="17" y="83"/>
                    <a:pt x="17" y="82"/>
                    <a:pt x="17" y="81"/>
                  </a:cubicBezTo>
                  <a:close/>
                  <a:moveTo>
                    <a:pt x="13" y="82"/>
                  </a:moveTo>
                  <a:cubicBezTo>
                    <a:pt x="13" y="82"/>
                    <a:pt x="14" y="82"/>
                    <a:pt x="15" y="82"/>
                  </a:cubicBezTo>
                  <a:cubicBezTo>
                    <a:pt x="15" y="83"/>
                    <a:pt x="15" y="83"/>
                    <a:pt x="15" y="84"/>
                  </a:cubicBezTo>
                  <a:cubicBezTo>
                    <a:pt x="14" y="85"/>
                    <a:pt x="13" y="85"/>
                    <a:pt x="12" y="85"/>
                  </a:cubicBezTo>
                  <a:cubicBezTo>
                    <a:pt x="13" y="84"/>
                    <a:pt x="13" y="83"/>
                    <a:pt x="13" y="82"/>
                  </a:cubicBezTo>
                  <a:close/>
                  <a:moveTo>
                    <a:pt x="9" y="74"/>
                  </a:moveTo>
                  <a:cubicBezTo>
                    <a:pt x="9" y="74"/>
                    <a:pt x="10" y="73"/>
                    <a:pt x="11" y="73"/>
                  </a:cubicBezTo>
                  <a:cubicBezTo>
                    <a:pt x="11" y="74"/>
                    <a:pt x="11" y="75"/>
                    <a:pt x="11" y="76"/>
                  </a:cubicBezTo>
                  <a:cubicBezTo>
                    <a:pt x="10" y="76"/>
                    <a:pt x="9" y="76"/>
                    <a:pt x="9" y="76"/>
                  </a:cubicBezTo>
                  <a:cubicBezTo>
                    <a:pt x="9" y="76"/>
                    <a:pt x="9" y="75"/>
                    <a:pt x="9" y="74"/>
                  </a:cubicBezTo>
                  <a:close/>
                  <a:moveTo>
                    <a:pt x="29" y="68"/>
                  </a:moveTo>
                  <a:cubicBezTo>
                    <a:pt x="30" y="68"/>
                    <a:pt x="31" y="68"/>
                    <a:pt x="32" y="68"/>
                  </a:cubicBezTo>
                  <a:cubicBezTo>
                    <a:pt x="32" y="69"/>
                    <a:pt x="32" y="70"/>
                    <a:pt x="32" y="71"/>
                  </a:cubicBezTo>
                  <a:cubicBezTo>
                    <a:pt x="31" y="71"/>
                    <a:pt x="30" y="71"/>
                    <a:pt x="29" y="71"/>
                  </a:cubicBezTo>
                  <a:cubicBezTo>
                    <a:pt x="29" y="70"/>
                    <a:pt x="29" y="69"/>
                    <a:pt x="29" y="68"/>
                  </a:cubicBezTo>
                  <a:close/>
                  <a:moveTo>
                    <a:pt x="21" y="69"/>
                  </a:moveTo>
                  <a:cubicBezTo>
                    <a:pt x="22" y="68"/>
                    <a:pt x="22" y="68"/>
                    <a:pt x="23" y="68"/>
                  </a:cubicBezTo>
                  <a:cubicBezTo>
                    <a:pt x="23" y="69"/>
                    <a:pt x="23" y="70"/>
                    <a:pt x="23" y="71"/>
                  </a:cubicBezTo>
                  <a:cubicBezTo>
                    <a:pt x="22" y="71"/>
                    <a:pt x="22" y="71"/>
                    <a:pt x="21" y="71"/>
                  </a:cubicBezTo>
                  <a:cubicBezTo>
                    <a:pt x="21" y="70"/>
                    <a:pt x="21" y="70"/>
                    <a:pt x="21" y="69"/>
                  </a:cubicBezTo>
                  <a:close/>
                  <a:moveTo>
                    <a:pt x="17" y="69"/>
                  </a:moveTo>
                  <a:cubicBezTo>
                    <a:pt x="17" y="69"/>
                    <a:pt x="18" y="69"/>
                    <a:pt x="19" y="69"/>
                  </a:cubicBezTo>
                  <a:cubicBezTo>
                    <a:pt x="19" y="70"/>
                    <a:pt x="19" y="71"/>
                    <a:pt x="19" y="72"/>
                  </a:cubicBezTo>
                  <a:cubicBezTo>
                    <a:pt x="18" y="72"/>
                    <a:pt x="17" y="72"/>
                    <a:pt x="17" y="72"/>
                  </a:cubicBezTo>
                  <a:cubicBezTo>
                    <a:pt x="17" y="71"/>
                    <a:pt x="17" y="70"/>
                    <a:pt x="17" y="69"/>
                  </a:cubicBezTo>
                  <a:close/>
                  <a:moveTo>
                    <a:pt x="13" y="69"/>
                  </a:moveTo>
                  <a:cubicBezTo>
                    <a:pt x="13" y="69"/>
                    <a:pt x="14" y="69"/>
                    <a:pt x="15" y="69"/>
                  </a:cubicBezTo>
                  <a:cubicBezTo>
                    <a:pt x="15" y="70"/>
                    <a:pt x="15" y="71"/>
                    <a:pt x="15" y="72"/>
                  </a:cubicBezTo>
                  <a:cubicBezTo>
                    <a:pt x="14" y="72"/>
                    <a:pt x="13" y="72"/>
                    <a:pt x="13" y="72"/>
                  </a:cubicBezTo>
                  <a:cubicBezTo>
                    <a:pt x="13" y="71"/>
                    <a:pt x="13" y="70"/>
                    <a:pt x="13" y="69"/>
                  </a:cubicBezTo>
                  <a:close/>
                  <a:moveTo>
                    <a:pt x="9" y="69"/>
                  </a:moveTo>
                  <a:cubicBezTo>
                    <a:pt x="9" y="69"/>
                    <a:pt x="10" y="69"/>
                    <a:pt x="11" y="69"/>
                  </a:cubicBezTo>
                  <a:cubicBezTo>
                    <a:pt x="11" y="70"/>
                    <a:pt x="11" y="71"/>
                    <a:pt x="11" y="72"/>
                  </a:cubicBezTo>
                  <a:cubicBezTo>
                    <a:pt x="10" y="72"/>
                    <a:pt x="9" y="72"/>
                    <a:pt x="9" y="72"/>
                  </a:cubicBezTo>
                  <a:cubicBezTo>
                    <a:pt x="9" y="71"/>
                    <a:pt x="9" y="70"/>
                    <a:pt x="9" y="69"/>
                  </a:cubicBezTo>
                  <a:close/>
                  <a:moveTo>
                    <a:pt x="29" y="64"/>
                  </a:moveTo>
                  <a:cubicBezTo>
                    <a:pt x="30" y="63"/>
                    <a:pt x="31" y="63"/>
                    <a:pt x="32" y="63"/>
                  </a:cubicBezTo>
                  <a:cubicBezTo>
                    <a:pt x="32" y="64"/>
                    <a:pt x="32" y="65"/>
                    <a:pt x="32" y="66"/>
                  </a:cubicBezTo>
                  <a:cubicBezTo>
                    <a:pt x="31" y="66"/>
                    <a:pt x="30" y="66"/>
                    <a:pt x="29" y="67"/>
                  </a:cubicBezTo>
                  <a:cubicBezTo>
                    <a:pt x="29" y="66"/>
                    <a:pt x="29" y="65"/>
                    <a:pt x="29" y="64"/>
                  </a:cubicBezTo>
                  <a:close/>
                  <a:moveTo>
                    <a:pt x="21" y="64"/>
                  </a:moveTo>
                  <a:cubicBezTo>
                    <a:pt x="22" y="64"/>
                    <a:pt x="22" y="64"/>
                    <a:pt x="23" y="64"/>
                  </a:cubicBezTo>
                  <a:cubicBezTo>
                    <a:pt x="23" y="65"/>
                    <a:pt x="23" y="66"/>
                    <a:pt x="23" y="67"/>
                  </a:cubicBezTo>
                  <a:cubicBezTo>
                    <a:pt x="22" y="67"/>
                    <a:pt x="22" y="67"/>
                    <a:pt x="21" y="67"/>
                  </a:cubicBezTo>
                  <a:cubicBezTo>
                    <a:pt x="21" y="66"/>
                    <a:pt x="21" y="65"/>
                    <a:pt x="21" y="64"/>
                  </a:cubicBezTo>
                  <a:close/>
                  <a:moveTo>
                    <a:pt x="17" y="65"/>
                  </a:moveTo>
                  <a:cubicBezTo>
                    <a:pt x="17" y="65"/>
                    <a:pt x="18" y="64"/>
                    <a:pt x="19" y="64"/>
                  </a:cubicBezTo>
                  <a:cubicBezTo>
                    <a:pt x="19" y="65"/>
                    <a:pt x="19" y="66"/>
                    <a:pt x="19" y="67"/>
                  </a:cubicBezTo>
                  <a:cubicBezTo>
                    <a:pt x="18" y="67"/>
                    <a:pt x="17" y="67"/>
                    <a:pt x="17" y="68"/>
                  </a:cubicBezTo>
                  <a:cubicBezTo>
                    <a:pt x="17" y="67"/>
                    <a:pt x="17" y="66"/>
                    <a:pt x="17" y="65"/>
                  </a:cubicBezTo>
                  <a:close/>
                  <a:moveTo>
                    <a:pt x="13" y="65"/>
                  </a:moveTo>
                  <a:cubicBezTo>
                    <a:pt x="13" y="65"/>
                    <a:pt x="14" y="65"/>
                    <a:pt x="15" y="65"/>
                  </a:cubicBezTo>
                  <a:cubicBezTo>
                    <a:pt x="15" y="66"/>
                    <a:pt x="15" y="67"/>
                    <a:pt x="15" y="68"/>
                  </a:cubicBezTo>
                  <a:cubicBezTo>
                    <a:pt x="14" y="68"/>
                    <a:pt x="13" y="68"/>
                    <a:pt x="13" y="68"/>
                  </a:cubicBezTo>
                  <a:cubicBezTo>
                    <a:pt x="13" y="67"/>
                    <a:pt x="13" y="66"/>
                    <a:pt x="13" y="65"/>
                  </a:cubicBezTo>
                  <a:close/>
                  <a:moveTo>
                    <a:pt x="9" y="65"/>
                  </a:moveTo>
                  <a:cubicBezTo>
                    <a:pt x="9" y="65"/>
                    <a:pt x="10" y="65"/>
                    <a:pt x="11" y="65"/>
                  </a:cubicBezTo>
                  <a:cubicBezTo>
                    <a:pt x="11" y="66"/>
                    <a:pt x="11" y="67"/>
                    <a:pt x="11" y="68"/>
                  </a:cubicBezTo>
                  <a:cubicBezTo>
                    <a:pt x="10" y="68"/>
                    <a:pt x="9" y="68"/>
                    <a:pt x="9" y="68"/>
                  </a:cubicBezTo>
                  <a:cubicBezTo>
                    <a:pt x="9" y="67"/>
                    <a:pt x="9" y="66"/>
                    <a:pt x="9" y="65"/>
                  </a:cubicBezTo>
                  <a:close/>
                  <a:moveTo>
                    <a:pt x="29" y="59"/>
                  </a:moveTo>
                  <a:cubicBezTo>
                    <a:pt x="30" y="59"/>
                    <a:pt x="31" y="59"/>
                    <a:pt x="32" y="59"/>
                  </a:cubicBezTo>
                  <a:cubicBezTo>
                    <a:pt x="32" y="60"/>
                    <a:pt x="32" y="61"/>
                    <a:pt x="32" y="62"/>
                  </a:cubicBezTo>
                  <a:cubicBezTo>
                    <a:pt x="31" y="62"/>
                    <a:pt x="30" y="62"/>
                    <a:pt x="29" y="62"/>
                  </a:cubicBezTo>
                  <a:cubicBezTo>
                    <a:pt x="29" y="61"/>
                    <a:pt x="29" y="60"/>
                    <a:pt x="29" y="59"/>
                  </a:cubicBezTo>
                  <a:close/>
                  <a:moveTo>
                    <a:pt x="21" y="60"/>
                  </a:moveTo>
                  <a:cubicBezTo>
                    <a:pt x="22" y="60"/>
                    <a:pt x="22" y="60"/>
                    <a:pt x="23" y="60"/>
                  </a:cubicBezTo>
                  <a:cubicBezTo>
                    <a:pt x="23" y="61"/>
                    <a:pt x="23" y="62"/>
                    <a:pt x="23" y="63"/>
                  </a:cubicBezTo>
                  <a:cubicBezTo>
                    <a:pt x="22" y="63"/>
                    <a:pt x="22" y="63"/>
                    <a:pt x="21" y="63"/>
                  </a:cubicBezTo>
                  <a:cubicBezTo>
                    <a:pt x="21" y="62"/>
                    <a:pt x="21" y="61"/>
                    <a:pt x="21" y="60"/>
                  </a:cubicBezTo>
                  <a:close/>
                  <a:moveTo>
                    <a:pt x="17" y="60"/>
                  </a:moveTo>
                  <a:cubicBezTo>
                    <a:pt x="17" y="60"/>
                    <a:pt x="18" y="60"/>
                    <a:pt x="19" y="60"/>
                  </a:cubicBezTo>
                  <a:cubicBezTo>
                    <a:pt x="19" y="61"/>
                    <a:pt x="19" y="62"/>
                    <a:pt x="19" y="63"/>
                  </a:cubicBezTo>
                  <a:cubicBezTo>
                    <a:pt x="18" y="63"/>
                    <a:pt x="17" y="63"/>
                    <a:pt x="17" y="63"/>
                  </a:cubicBezTo>
                  <a:cubicBezTo>
                    <a:pt x="17" y="62"/>
                    <a:pt x="17" y="61"/>
                    <a:pt x="17" y="60"/>
                  </a:cubicBezTo>
                  <a:close/>
                  <a:moveTo>
                    <a:pt x="13" y="61"/>
                  </a:moveTo>
                  <a:cubicBezTo>
                    <a:pt x="13" y="61"/>
                    <a:pt x="14" y="61"/>
                    <a:pt x="15" y="61"/>
                  </a:cubicBezTo>
                  <a:cubicBezTo>
                    <a:pt x="15" y="61"/>
                    <a:pt x="15" y="62"/>
                    <a:pt x="15" y="63"/>
                  </a:cubicBezTo>
                  <a:cubicBezTo>
                    <a:pt x="14" y="64"/>
                    <a:pt x="13" y="64"/>
                    <a:pt x="13" y="64"/>
                  </a:cubicBezTo>
                  <a:cubicBezTo>
                    <a:pt x="13" y="63"/>
                    <a:pt x="13" y="62"/>
                    <a:pt x="13" y="61"/>
                  </a:cubicBezTo>
                  <a:close/>
                  <a:moveTo>
                    <a:pt x="29" y="55"/>
                  </a:moveTo>
                  <a:cubicBezTo>
                    <a:pt x="30" y="55"/>
                    <a:pt x="31" y="55"/>
                    <a:pt x="32" y="55"/>
                  </a:cubicBezTo>
                  <a:cubicBezTo>
                    <a:pt x="32" y="56"/>
                    <a:pt x="32" y="57"/>
                    <a:pt x="32" y="58"/>
                  </a:cubicBezTo>
                  <a:cubicBezTo>
                    <a:pt x="31" y="58"/>
                    <a:pt x="30" y="58"/>
                    <a:pt x="29" y="58"/>
                  </a:cubicBezTo>
                  <a:cubicBezTo>
                    <a:pt x="29" y="57"/>
                    <a:pt x="29" y="56"/>
                    <a:pt x="29" y="55"/>
                  </a:cubicBezTo>
                  <a:close/>
                  <a:moveTo>
                    <a:pt x="17" y="56"/>
                  </a:moveTo>
                  <a:cubicBezTo>
                    <a:pt x="17" y="56"/>
                    <a:pt x="18" y="56"/>
                    <a:pt x="19" y="56"/>
                  </a:cubicBezTo>
                  <a:cubicBezTo>
                    <a:pt x="19" y="57"/>
                    <a:pt x="19" y="58"/>
                    <a:pt x="19" y="59"/>
                  </a:cubicBezTo>
                  <a:cubicBezTo>
                    <a:pt x="18" y="59"/>
                    <a:pt x="17" y="59"/>
                    <a:pt x="17" y="59"/>
                  </a:cubicBezTo>
                  <a:cubicBezTo>
                    <a:pt x="17" y="58"/>
                    <a:pt x="17" y="57"/>
                    <a:pt x="17" y="56"/>
                  </a:cubicBezTo>
                  <a:close/>
                  <a:moveTo>
                    <a:pt x="13" y="57"/>
                  </a:moveTo>
                  <a:cubicBezTo>
                    <a:pt x="13" y="56"/>
                    <a:pt x="14" y="56"/>
                    <a:pt x="15" y="56"/>
                  </a:cubicBezTo>
                  <a:cubicBezTo>
                    <a:pt x="15" y="57"/>
                    <a:pt x="15" y="58"/>
                    <a:pt x="15" y="59"/>
                  </a:cubicBezTo>
                  <a:cubicBezTo>
                    <a:pt x="14" y="59"/>
                    <a:pt x="13" y="59"/>
                    <a:pt x="13" y="59"/>
                  </a:cubicBezTo>
                  <a:cubicBezTo>
                    <a:pt x="13" y="59"/>
                    <a:pt x="13" y="58"/>
                    <a:pt x="13" y="57"/>
                  </a:cubicBezTo>
                  <a:close/>
                  <a:moveTo>
                    <a:pt x="17" y="52"/>
                  </a:moveTo>
                  <a:cubicBezTo>
                    <a:pt x="17" y="52"/>
                    <a:pt x="18" y="52"/>
                    <a:pt x="19" y="52"/>
                  </a:cubicBezTo>
                  <a:cubicBezTo>
                    <a:pt x="19" y="53"/>
                    <a:pt x="19" y="54"/>
                    <a:pt x="19" y="55"/>
                  </a:cubicBezTo>
                  <a:cubicBezTo>
                    <a:pt x="18" y="55"/>
                    <a:pt x="17" y="55"/>
                    <a:pt x="17" y="55"/>
                  </a:cubicBezTo>
                  <a:cubicBezTo>
                    <a:pt x="17" y="54"/>
                    <a:pt x="17" y="53"/>
                    <a:pt x="17" y="52"/>
                  </a:cubicBezTo>
                  <a:close/>
                  <a:moveTo>
                    <a:pt x="13" y="52"/>
                  </a:moveTo>
                  <a:cubicBezTo>
                    <a:pt x="13" y="52"/>
                    <a:pt x="14" y="52"/>
                    <a:pt x="15" y="52"/>
                  </a:cubicBezTo>
                  <a:cubicBezTo>
                    <a:pt x="15" y="53"/>
                    <a:pt x="15" y="54"/>
                    <a:pt x="15" y="55"/>
                  </a:cubicBezTo>
                  <a:cubicBezTo>
                    <a:pt x="14" y="55"/>
                    <a:pt x="13" y="55"/>
                    <a:pt x="13" y="55"/>
                  </a:cubicBezTo>
                  <a:cubicBezTo>
                    <a:pt x="13" y="54"/>
                    <a:pt x="13" y="53"/>
                    <a:pt x="13" y="52"/>
                  </a:cubicBezTo>
                  <a:close/>
                  <a:moveTo>
                    <a:pt x="9" y="53"/>
                  </a:moveTo>
                  <a:cubicBezTo>
                    <a:pt x="9" y="53"/>
                    <a:pt x="10" y="53"/>
                    <a:pt x="11" y="53"/>
                  </a:cubicBezTo>
                  <a:cubicBezTo>
                    <a:pt x="11" y="54"/>
                    <a:pt x="11" y="54"/>
                    <a:pt x="11" y="55"/>
                  </a:cubicBezTo>
                  <a:cubicBezTo>
                    <a:pt x="10" y="56"/>
                    <a:pt x="9" y="56"/>
                    <a:pt x="9" y="56"/>
                  </a:cubicBezTo>
                  <a:cubicBezTo>
                    <a:pt x="9" y="55"/>
                    <a:pt x="9" y="54"/>
                    <a:pt x="9" y="53"/>
                  </a:cubicBezTo>
                  <a:close/>
                  <a:moveTo>
                    <a:pt x="29" y="46"/>
                  </a:moveTo>
                  <a:cubicBezTo>
                    <a:pt x="30" y="46"/>
                    <a:pt x="31" y="46"/>
                    <a:pt x="32" y="46"/>
                  </a:cubicBezTo>
                  <a:cubicBezTo>
                    <a:pt x="32" y="47"/>
                    <a:pt x="32" y="48"/>
                    <a:pt x="32" y="49"/>
                  </a:cubicBezTo>
                  <a:cubicBezTo>
                    <a:pt x="31" y="49"/>
                    <a:pt x="30" y="49"/>
                    <a:pt x="29" y="49"/>
                  </a:cubicBezTo>
                  <a:cubicBezTo>
                    <a:pt x="29" y="48"/>
                    <a:pt x="29" y="47"/>
                    <a:pt x="29" y="46"/>
                  </a:cubicBezTo>
                  <a:close/>
                  <a:moveTo>
                    <a:pt x="21" y="47"/>
                  </a:moveTo>
                  <a:cubicBezTo>
                    <a:pt x="22" y="47"/>
                    <a:pt x="22" y="47"/>
                    <a:pt x="23" y="47"/>
                  </a:cubicBezTo>
                  <a:cubicBezTo>
                    <a:pt x="23" y="48"/>
                    <a:pt x="23" y="49"/>
                    <a:pt x="23" y="50"/>
                  </a:cubicBezTo>
                  <a:cubicBezTo>
                    <a:pt x="22" y="50"/>
                    <a:pt x="22" y="50"/>
                    <a:pt x="21" y="50"/>
                  </a:cubicBezTo>
                  <a:cubicBezTo>
                    <a:pt x="21" y="49"/>
                    <a:pt x="21" y="48"/>
                    <a:pt x="21" y="47"/>
                  </a:cubicBezTo>
                  <a:close/>
                  <a:moveTo>
                    <a:pt x="17" y="48"/>
                  </a:moveTo>
                  <a:cubicBezTo>
                    <a:pt x="17" y="48"/>
                    <a:pt x="18" y="48"/>
                    <a:pt x="19" y="47"/>
                  </a:cubicBezTo>
                  <a:cubicBezTo>
                    <a:pt x="19" y="48"/>
                    <a:pt x="19" y="49"/>
                    <a:pt x="19" y="50"/>
                  </a:cubicBezTo>
                  <a:cubicBezTo>
                    <a:pt x="18" y="50"/>
                    <a:pt x="17" y="51"/>
                    <a:pt x="17" y="51"/>
                  </a:cubicBezTo>
                  <a:cubicBezTo>
                    <a:pt x="17" y="50"/>
                    <a:pt x="17" y="49"/>
                    <a:pt x="17" y="48"/>
                  </a:cubicBezTo>
                  <a:close/>
                  <a:moveTo>
                    <a:pt x="9" y="49"/>
                  </a:moveTo>
                  <a:cubicBezTo>
                    <a:pt x="9" y="49"/>
                    <a:pt x="10" y="48"/>
                    <a:pt x="11" y="48"/>
                  </a:cubicBezTo>
                  <a:cubicBezTo>
                    <a:pt x="11" y="49"/>
                    <a:pt x="11" y="50"/>
                    <a:pt x="11" y="51"/>
                  </a:cubicBezTo>
                  <a:cubicBezTo>
                    <a:pt x="10" y="51"/>
                    <a:pt x="9" y="51"/>
                    <a:pt x="9" y="52"/>
                  </a:cubicBezTo>
                  <a:cubicBezTo>
                    <a:pt x="9" y="51"/>
                    <a:pt x="9" y="50"/>
                    <a:pt x="9" y="49"/>
                  </a:cubicBezTo>
                  <a:close/>
                  <a:moveTo>
                    <a:pt x="29" y="42"/>
                  </a:moveTo>
                  <a:cubicBezTo>
                    <a:pt x="30" y="42"/>
                    <a:pt x="31" y="42"/>
                    <a:pt x="32" y="42"/>
                  </a:cubicBezTo>
                  <a:cubicBezTo>
                    <a:pt x="32" y="43"/>
                    <a:pt x="32" y="44"/>
                    <a:pt x="32" y="45"/>
                  </a:cubicBezTo>
                  <a:cubicBezTo>
                    <a:pt x="31" y="45"/>
                    <a:pt x="30" y="45"/>
                    <a:pt x="29" y="45"/>
                  </a:cubicBezTo>
                  <a:cubicBezTo>
                    <a:pt x="29" y="44"/>
                    <a:pt x="29" y="43"/>
                    <a:pt x="29" y="42"/>
                  </a:cubicBezTo>
                  <a:close/>
                  <a:moveTo>
                    <a:pt x="17" y="44"/>
                  </a:moveTo>
                  <a:cubicBezTo>
                    <a:pt x="17" y="43"/>
                    <a:pt x="18" y="43"/>
                    <a:pt x="19" y="43"/>
                  </a:cubicBezTo>
                  <a:cubicBezTo>
                    <a:pt x="19" y="44"/>
                    <a:pt x="19" y="45"/>
                    <a:pt x="19" y="46"/>
                  </a:cubicBezTo>
                  <a:cubicBezTo>
                    <a:pt x="18" y="46"/>
                    <a:pt x="17" y="46"/>
                    <a:pt x="17" y="46"/>
                  </a:cubicBezTo>
                  <a:cubicBezTo>
                    <a:pt x="17" y="45"/>
                    <a:pt x="17" y="44"/>
                    <a:pt x="17" y="44"/>
                  </a:cubicBezTo>
                  <a:close/>
                  <a:moveTo>
                    <a:pt x="13" y="44"/>
                  </a:moveTo>
                  <a:cubicBezTo>
                    <a:pt x="13" y="44"/>
                    <a:pt x="14" y="44"/>
                    <a:pt x="15" y="44"/>
                  </a:cubicBezTo>
                  <a:cubicBezTo>
                    <a:pt x="15" y="45"/>
                    <a:pt x="15" y="46"/>
                    <a:pt x="15" y="47"/>
                  </a:cubicBezTo>
                  <a:cubicBezTo>
                    <a:pt x="14" y="47"/>
                    <a:pt x="13" y="47"/>
                    <a:pt x="13" y="47"/>
                  </a:cubicBezTo>
                  <a:cubicBezTo>
                    <a:pt x="13" y="46"/>
                    <a:pt x="13" y="45"/>
                    <a:pt x="13" y="44"/>
                  </a:cubicBezTo>
                  <a:close/>
                  <a:moveTo>
                    <a:pt x="29" y="38"/>
                  </a:moveTo>
                  <a:cubicBezTo>
                    <a:pt x="30" y="37"/>
                    <a:pt x="31" y="37"/>
                    <a:pt x="32" y="37"/>
                  </a:cubicBezTo>
                  <a:cubicBezTo>
                    <a:pt x="32" y="38"/>
                    <a:pt x="32" y="39"/>
                    <a:pt x="32" y="40"/>
                  </a:cubicBezTo>
                  <a:cubicBezTo>
                    <a:pt x="31" y="40"/>
                    <a:pt x="30" y="40"/>
                    <a:pt x="29" y="41"/>
                  </a:cubicBezTo>
                  <a:cubicBezTo>
                    <a:pt x="29" y="40"/>
                    <a:pt x="29" y="39"/>
                    <a:pt x="29" y="38"/>
                  </a:cubicBezTo>
                  <a:close/>
                  <a:moveTo>
                    <a:pt x="13" y="40"/>
                  </a:moveTo>
                  <a:cubicBezTo>
                    <a:pt x="13" y="40"/>
                    <a:pt x="14" y="40"/>
                    <a:pt x="15" y="39"/>
                  </a:cubicBezTo>
                  <a:cubicBezTo>
                    <a:pt x="15" y="40"/>
                    <a:pt x="15" y="41"/>
                    <a:pt x="15" y="42"/>
                  </a:cubicBezTo>
                  <a:cubicBezTo>
                    <a:pt x="14" y="43"/>
                    <a:pt x="13" y="43"/>
                    <a:pt x="13" y="43"/>
                  </a:cubicBezTo>
                  <a:cubicBezTo>
                    <a:pt x="13" y="42"/>
                    <a:pt x="13" y="41"/>
                    <a:pt x="13" y="40"/>
                  </a:cubicBezTo>
                  <a:close/>
                  <a:moveTo>
                    <a:pt x="9" y="40"/>
                  </a:moveTo>
                  <a:cubicBezTo>
                    <a:pt x="9" y="40"/>
                    <a:pt x="10" y="40"/>
                    <a:pt x="11" y="40"/>
                  </a:cubicBezTo>
                  <a:cubicBezTo>
                    <a:pt x="11" y="41"/>
                    <a:pt x="11" y="42"/>
                    <a:pt x="11" y="43"/>
                  </a:cubicBezTo>
                  <a:cubicBezTo>
                    <a:pt x="10" y="43"/>
                    <a:pt x="9" y="43"/>
                    <a:pt x="9" y="43"/>
                  </a:cubicBezTo>
                  <a:cubicBezTo>
                    <a:pt x="9" y="42"/>
                    <a:pt x="9" y="41"/>
                    <a:pt x="9" y="40"/>
                  </a:cubicBezTo>
                  <a:close/>
                  <a:moveTo>
                    <a:pt x="29" y="33"/>
                  </a:moveTo>
                  <a:cubicBezTo>
                    <a:pt x="30" y="33"/>
                    <a:pt x="31" y="33"/>
                    <a:pt x="32" y="33"/>
                  </a:cubicBezTo>
                  <a:cubicBezTo>
                    <a:pt x="32" y="34"/>
                    <a:pt x="32" y="35"/>
                    <a:pt x="32" y="36"/>
                  </a:cubicBezTo>
                  <a:cubicBezTo>
                    <a:pt x="31" y="36"/>
                    <a:pt x="30" y="36"/>
                    <a:pt x="29" y="36"/>
                  </a:cubicBezTo>
                  <a:cubicBezTo>
                    <a:pt x="29" y="35"/>
                    <a:pt x="29" y="34"/>
                    <a:pt x="29" y="33"/>
                  </a:cubicBezTo>
                  <a:close/>
                  <a:moveTo>
                    <a:pt x="13" y="36"/>
                  </a:moveTo>
                  <a:cubicBezTo>
                    <a:pt x="13" y="36"/>
                    <a:pt x="14" y="35"/>
                    <a:pt x="15" y="35"/>
                  </a:cubicBezTo>
                  <a:cubicBezTo>
                    <a:pt x="15" y="36"/>
                    <a:pt x="15" y="37"/>
                    <a:pt x="15" y="38"/>
                  </a:cubicBezTo>
                  <a:cubicBezTo>
                    <a:pt x="14" y="38"/>
                    <a:pt x="13" y="38"/>
                    <a:pt x="13" y="39"/>
                  </a:cubicBezTo>
                  <a:cubicBezTo>
                    <a:pt x="13" y="38"/>
                    <a:pt x="13" y="37"/>
                    <a:pt x="13" y="36"/>
                  </a:cubicBezTo>
                  <a:close/>
                  <a:moveTo>
                    <a:pt x="29" y="29"/>
                  </a:moveTo>
                  <a:cubicBezTo>
                    <a:pt x="30" y="29"/>
                    <a:pt x="31" y="29"/>
                    <a:pt x="32" y="29"/>
                  </a:cubicBezTo>
                  <a:cubicBezTo>
                    <a:pt x="32" y="30"/>
                    <a:pt x="32" y="31"/>
                    <a:pt x="32" y="32"/>
                  </a:cubicBezTo>
                  <a:cubicBezTo>
                    <a:pt x="31" y="32"/>
                    <a:pt x="30" y="32"/>
                    <a:pt x="29" y="32"/>
                  </a:cubicBezTo>
                  <a:cubicBezTo>
                    <a:pt x="29" y="31"/>
                    <a:pt x="29" y="30"/>
                    <a:pt x="29" y="29"/>
                  </a:cubicBezTo>
                  <a:close/>
                  <a:moveTo>
                    <a:pt x="13" y="31"/>
                  </a:moveTo>
                  <a:cubicBezTo>
                    <a:pt x="13" y="31"/>
                    <a:pt x="14" y="31"/>
                    <a:pt x="15" y="31"/>
                  </a:cubicBezTo>
                  <a:cubicBezTo>
                    <a:pt x="15" y="32"/>
                    <a:pt x="15" y="33"/>
                    <a:pt x="15" y="34"/>
                  </a:cubicBezTo>
                  <a:cubicBezTo>
                    <a:pt x="14" y="34"/>
                    <a:pt x="13" y="34"/>
                    <a:pt x="13" y="34"/>
                  </a:cubicBezTo>
                  <a:cubicBezTo>
                    <a:pt x="13" y="33"/>
                    <a:pt x="13" y="32"/>
                    <a:pt x="13" y="31"/>
                  </a:cubicBezTo>
                  <a:close/>
                  <a:moveTo>
                    <a:pt x="29" y="25"/>
                  </a:moveTo>
                  <a:cubicBezTo>
                    <a:pt x="30" y="24"/>
                    <a:pt x="31" y="24"/>
                    <a:pt x="32" y="24"/>
                  </a:cubicBezTo>
                  <a:cubicBezTo>
                    <a:pt x="32" y="25"/>
                    <a:pt x="32" y="26"/>
                    <a:pt x="32" y="27"/>
                  </a:cubicBezTo>
                  <a:cubicBezTo>
                    <a:pt x="31" y="27"/>
                    <a:pt x="30" y="27"/>
                    <a:pt x="29" y="28"/>
                  </a:cubicBezTo>
                  <a:cubicBezTo>
                    <a:pt x="29" y="27"/>
                    <a:pt x="29" y="26"/>
                    <a:pt x="29" y="25"/>
                  </a:cubicBezTo>
                  <a:close/>
                  <a:moveTo>
                    <a:pt x="13" y="27"/>
                  </a:moveTo>
                  <a:cubicBezTo>
                    <a:pt x="13" y="27"/>
                    <a:pt x="14" y="27"/>
                    <a:pt x="15" y="27"/>
                  </a:cubicBezTo>
                  <a:cubicBezTo>
                    <a:pt x="15" y="28"/>
                    <a:pt x="15" y="29"/>
                    <a:pt x="15" y="30"/>
                  </a:cubicBezTo>
                  <a:cubicBezTo>
                    <a:pt x="14" y="30"/>
                    <a:pt x="13" y="30"/>
                    <a:pt x="13" y="30"/>
                  </a:cubicBezTo>
                  <a:cubicBezTo>
                    <a:pt x="13" y="29"/>
                    <a:pt x="13" y="28"/>
                    <a:pt x="13" y="27"/>
                  </a:cubicBezTo>
                  <a:close/>
                  <a:moveTo>
                    <a:pt x="9" y="28"/>
                  </a:moveTo>
                  <a:cubicBezTo>
                    <a:pt x="9" y="28"/>
                    <a:pt x="10" y="28"/>
                    <a:pt x="11" y="28"/>
                  </a:cubicBezTo>
                  <a:cubicBezTo>
                    <a:pt x="11" y="28"/>
                    <a:pt x="11" y="29"/>
                    <a:pt x="11" y="30"/>
                  </a:cubicBezTo>
                  <a:cubicBezTo>
                    <a:pt x="10" y="31"/>
                    <a:pt x="9" y="31"/>
                    <a:pt x="9" y="31"/>
                  </a:cubicBezTo>
                  <a:cubicBezTo>
                    <a:pt x="9" y="30"/>
                    <a:pt x="9" y="29"/>
                    <a:pt x="9" y="28"/>
                  </a:cubicBezTo>
                  <a:close/>
                  <a:moveTo>
                    <a:pt x="29" y="20"/>
                  </a:moveTo>
                  <a:cubicBezTo>
                    <a:pt x="30" y="20"/>
                    <a:pt x="31" y="20"/>
                    <a:pt x="32" y="20"/>
                  </a:cubicBezTo>
                  <a:cubicBezTo>
                    <a:pt x="32" y="21"/>
                    <a:pt x="32" y="22"/>
                    <a:pt x="32" y="23"/>
                  </a:cubicBezTo>
                  <a:cubicBezTo>
                    <a:pt x="31" y="23"/>
                    <a:pt x="30" y="23"/>
                    <a:pt x="29" y="23"/>
                  </a:cubicBezTo>
                  <a:cubicBezTo>
                    <a:pt x="29" y="22"/>
                    <a:pt x="29" y="21"/>
                    <a:pt x="29" y="20"/>
                  </a:cubicBezTo>
                  <a:close/>
                  <a:moveTo>
                    <a:pt x="13" y="23"/>
                  </a:moveTo>
                  <a:cubicBezTo>
                    <a:pt x="13" y="23"/>
                    <a:pt x="14" y="23"/>
                    <a:pt x="15" y="23"/>
                  </a:cubicBezTo>
                  <a:cubicBezTo>
                    <a:pt x="15" y="24"/>
                    <a:pt x="15" y="25"/>
                    <a:pt x="15" y="26"/>
                  </a:cubicBezTo>
                  <a:cubicBezTo>
                    <a:pt x="14" y="26"/>
                    <a:pt x="13" y="26"/>
                    <a:pt x="13" y="26"/>
                  </a:cubicBezTo>
                  <a:cubicBezTo>
                    <a:pt x="13" y="25"/>
                    <a:pt x="13" y="24"/>
                    <a:pt x="13" y="23"/>
                  </a:cubicBezTo>
                  <a:close/>
                  <a:moveTo>
                    <a:pt x="9" y="24"/>
                  </a:moveTo>
                  <a:cubicBezTo>
                    <a:pt x="9" y="24"/>
                    <a:pt x="10" y="23"/>
                    <a:pt x="11" y="23"/>
                  </a:cubicBezTo>
                  <a:cubicBezTo>
                    <a:pt x="11" y="24"/>
                    <a:pt x="11" y="25"/>
                    <a:pt x="11" y="26"/>
                  </a:cubicBezTo>
                  <a:cubicBezTo>
                    <a:pt x="10" y="26"/>
                    <a:pt x="9" y="27"/>
                    <a:pt x="9" y="27"/>
                  </a:cubicBezTo>
                  <a:cubicBezTo>
                    <a:pt x="9" y="26"/>
                    <a:pt x="9" y="25"/>
                    <a:pt x="9" y="24"/>
                  </a:cubicBezTo>
                  <a:close/>
                  <a:moveTo>
                    <a:pt x="29" y="16"/>
                  </a:moveTo>
                  <a:cubicBezTo>
                    <a:pt x="30" y="16"/>
                    <a:pt x="31" y="16"/>
                    <a:pt x="32" y="15"/>
                  </a:cubicBezTo>
                  <a:cubicBezTo>
                    <a:pt x="32" y="16"/>
                    <a:pt x="32" y="17"/>
                    <a:pt x="32" y="18"/>
                  </a:cubicBezTo>
                  <a:cubicBezTo>
                    <a:pt x="31" y="19"/>
                    <a:pt x="30" y="19"/>
                    <a:pt x="29" y="19"/>
                  </a:cubicBezTo>
                  <a:cubicBezTo>
                    <a:pt x="29" y="18"/>
                    <a:pt x="29" y="17"/>
                    <a:pt x="29" y="16"/>
                  </a:cubicBezTo>
                  <a:close/>
                  <a:moveTo>
                    <a:pt x="13" y="19"/>
                  </a:moveTo>
                  <a:cubicBezTo>
                    <a:pt x="13" y="19"/>
                    <a:pt x="14" y="19"/>
                    <a:pt x="15" y="18"/>
                  </a:cubicBezTo>
                  <a:cubicBezTo>
                    <a:pt x="15" y="19"/>
                    <a:pt x="15" y="20"/>
                    <a:pt x="15" y="21"/>
                  </a:cubicBezTo>
                  <a:cubicBezTo>
                    <a:pt x="14" y="22"/>
                    <a:pt x="13" y="22"/>
                    <a:pt x="13" y="22"/>
                  </a:cubicBezTo>
                  <a:cubicBezTo>
                    <a:pt x="13" y="21"/>
                    <a:pt x="13" y="20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35" name="Freeform 2599"/>
            <p:cNvSpPr>
              <a:spLocks noEditPoints="1"/>
            </p:cNvSpPr>
            <p:nvPr/>
          </p:nvSpPr>
          <p:spPr bwMode="auto">
            <a:xfrm>
              <a:off x="-898524" y="623887"/>
              <a:ext cx="228600" cy="531813"/>
            </a:xfrm>
            <a:custGeom>
              <a:avLst/>
              <a:gdLst>
                <a:gd name="T0" fmla="*/ 51 w 70"/>
                <a:gd name="T1" fmla="*/ 55 h 163"/>
                <a:gd name="T2" fmla="*/ 49 w 70"/>
                <a:gd name="T3" fmla="*/ 14 h 163"/>
                <a:gd name="T4" fmla="*/ 20 w 70"/>
                <a:gd name="T5" fmla="*/ 14 h 163"/>
                <a:gd name="T6" fmla="*/ 19 w 70"/>
                <a:gd name="T7" fmla="*/ 55 h 163"/>
                <a:gd name="T8" fmla="*/ 58 w 70"/>
                <a:gd name="T9" fmla="*/ 77 h 163"/>
                <a:gd name="T10" fmla="*/ 15 w 70"/>
                <a:gd name="T11" fmla="*/ 74 h 163"/>
                <a:gd name="T12" fmla="*/ 24 w 70"/>
                <a:gd name="T13" fmla="*/ 74 h 163"/>
                <a:gd name="T14" fmla="*/ 30 w 70"/>
                <a:gd name="T15" fmla="*/ 70 h 163"/>
                <a:gd name="T16" fmla="*/ 42 w 70"/>
                <a:gd name="T17" fmla="*/ 70 h 163"/>
                <a:gd name="T18" fmla="*/ 52 w 70"/>
                <a:gd name="T19" fmla="*/ 70 h 163"/>
                <a:gd name="T20" fmla="*/ 58 w 70"/>
                <a:gd name="T21" fmla="*/ 74 h 163"/>
                <a:gd name="T22" fmla="*/ 18 w 70"/>
                <a:gd name="T23" fmla="*/ 87 h 163"/>
                <a:gd name="T24" fmla="*/ 18 w 70"/>
                <a:gd name="T25" fmla="*/ 90 h 163"/>
                <a:gd name="T26" fmla="*/ 18 w 70"/>
                <a:gd name="T27" fmla="*/ 110 h 163"/>
                <a:gd name="T28" fmla="*/ 21 w 70"/>
                <a:gd name="T29" fmla="*/ 117 h 163"/>
                <a:gd name="T30" fmla="*/ 40 w 70"/>
                <a:gd name="T31" fmla="*/ 148 h 163"/>
                <a:gd name="T32" fmla="*/ 54 w 70"/>
                <a:gd name="T33" fmla="*/ 148 h 163"/>
                <a:gd name="T34" fmla="*/ 24 w 70"/>
                <a:gd name="T35" fmla="*/ 137 h 163"/>
                <a:gd name="T36" fmla="*/ 42 w 70"/>
                <a:gd name="T37" fmla="*/ 137 h 163"/>
                <a:gd name="T38" fmla="*/ 52 w 70"/>
                <a:gd name="T39" fmla="*/ 137 h 163"/>
                <a:gd name="T40" fmla="*/ 58 w 70"/>
                <a:gd name="T41" fmla="*/ 141 h 163"/>
                <a:gd name="T42" fmla="*/ 11 w 70"/>
                <a:gd name="T43" fmla="*/ 134 h 163"/>
                <a:gd name="T44" fmla="*/ 24 w 70"/>
                <a:gd name="T45" fmla="*/ 130 h 163"/>
                <a:gd name="T46" fmla="*/ 42 w 70"/>
                <a:gd name="T47" fmla="*/ 130 h 163"/>
                <a:gd name="T48" fmla="*/ 52 w 70"/>
                <a:gd name="T49" fmla="*/ 130 h 163"/>
                <a:gd name="T50" fmla="*/ 58 w 70"/>
                <a:gd name="T51" fmla="*/ 134 h 163"/>
                <a:gd name="T52" fmla="*/ 24 w 70"/>
                <a:gd name="T53" fmla="*/ 128 h 163"/>
                <a:gd name="T54" fmla="*/ 30 w 70"/>
                <a:gd name="T55" fmla="*/ 124 h 163"/>
                <a:gd name="T56" fmla="*/ 48 w 70"/>
                <a:gd name="T57" fmla="*/ 124 h 163"/>
                <a:gd name="T58" fmla="*/ 15 w 70"/>
                <a:gd name="T59" fmla="*/ 117 h 163"/>
                <a:gd name="T60" fmla="*/ 34 w 70"/>
                <a:gd name="T61" fmla="*/ 121 h 163"/>
                <a:gd name="T62" fmla="*/ 36 w 70"/>
                <a:gd name="T63" fmla="*/ 121 h 163"/>
                <a:gd name="T64" fmla="*/ 48 w 70"/>
                <a:gd name="T65" fmla="*/ 117 h 163"/>
                <a:gd name="T66" fmla="*/ 24 w 70"/>
                <a:gd name="T67" fmla="*/ 110 h 163"/>
                <a:gd name="T68" fmla="*/ 34 w 70"/>
                <a:gd name="T69" fmla="*/ 110 h 163"/>
                <a:gd name="T70" fmla="*/ 40 w 70"/>
                <a:gd name="T71" fmla="*/ 114 h 163"/>
                <a:gd name="T72" fmla="*/ 48 w 70"/>
                <a:gd name="T73" fmla="*/ 114 h 163"/>
                <a:gd name="T74" fmla="*/ 54 w 70"/>
                <a:gd name="T75" fmla="*/ 110 h 163"/>
                <a:gd name="T76" fmla="*/ 42 w 70"/>
                <a:gd name="T77" fmla="*/ 104 h 163"/>
                <a:gd name="T78" fmla="*/ 58 w 70"/>
                <a:gd name="T79" fmla="*/ 104 h 163"/>
                <a:gd name="T80" fmla="*/ 34 w 70"/>
                <a:gd name="T81" fmla="*/ 101 h 163"/>
                <a:gd name="T82" fmla="*/ 36 w 70"/>
                <a:gd name="T83" fmla="*/ 101 h 163"/>
                <a:gd name="T84" fmla="*/ 54 w 70"/>
                <a:gd name="T85" fmla="*/ 97 h 163"/>
                <a:gd name="T86" fmla="*/ 30 w 70"/>
                <a:gd name="T87" fmla="*/ 90 h 163"/>
                <a:gd name="T88" fmla="*/ 40 w 70"/>
                <a:gd name="T89" fmla="*/ 90 h 163"/>
                <a:gd name="T90" fmla="*/ 46 w 70"/>
                <a:gd name="T91" fmla="*/ 94 h 163"/>
                <a:gd name="T92" fmla="*/ 54 w 70"/>
                <a:gd name="T93" fmla="*/ 94 h 163"/>
                <a:gd name="T94" fmla="*/ 11 w 70"/>
                <a:gd name="T95" fmla="*/ 83 h 163"/>
                <a:gd name="T96" fmla="*/ 36 w 70"/>
                <a:gd name="T97" fmla="*/ 83 h 163"/>
                <a:gd name="T98" fmla="*/ 46 w 70"/>
                <a:gd name="T99" fmla="*/ 83 h 163"/>
                <a:gd name="T100" fmla="*/ 52 w 70"/>
                <a:gd name="T101" fmla="*/ 87 h 163"/>
                <a:gd name="T102" fmla="*/ 30 w 70"/>
                <a:gd name="T103" fmla="*/ 81 h 163"/>
                <a:gd name="T104" fmla="*/ 42 w 70"/>
                <a:gd name="T105" fmla="*/ 77 h 163"/>
                <a:gd name="T106" fmla="*/ 25 w 70"/>
                <a:gd name="T107" fmla="*/ 15 h 163"/>
                <a:gd name="T108" fmla="*/ 34 w 70"/>
                <a:gd name="T109" fmla="*/ 15 h 163"/>
                <a:gd name="T110" fmla="*/ 38 w 70"/>
                <a:gd name="T111" fmla="*/ 22 h 163"/>
                <a:gd name="T112" fmla="*/ 39 w 70"/>
                <a:gd name="T113" fmla="*/ 22 h 163"/>
                <a:gd name="T114" fmla="*/ 42 w 70"/>
                <a:gd name="T115" fmla="*/ 1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0" h="163">
                  <a:moveTo>
                    <a:pt x="5" y="163"/>
                  </a:moveTo>
                  <a:cubicBezTo>
                    <a:pt x="64" y="163"/>
                    <a:pt x="64" y="163"/>
                    <a:pt x="64" y="163"/>
                  </a:cubicBezTo>
                  <a:cubicBezTo>
                    <a:pt x="64" y="69"/>
                    <a:pt x="64" y="69"/>
                    <a:pt x="64" y="69"/>
                  </a:cubicBezTo>
                  <a:cubicBezTo>
                    <a:pt x="70" y="69"/>
                    <a:pt x="70" y="69"/>
                    <a:pt x="70" y="69"/>
                  </a:cubicBezTo>
                  <a:cubicBezTo>
                    <a:pt x="70" y="55"/>
                    <a:pt x="70" y="55"/>
                    <a:pt x="70" y="55"/>
                  </a:cubicBezTo>
                  <a:cubicBezTo>
                    <a:pt x="51" y="55"/>
                    <a:pt x="51" y="55"/>
                    <a:pt x="51" y="5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163"/>
                    <a:pt x="5" y="163"/>
                    <a:pt x="5" y="163"/>
                  </a:cubicBezTo>
                  <a:close/>
                  <a:moveTo>
                    <a:pt x="54" y="77"/>
                  </a:moveTo>
                  <a:cubicBezTo>
                    <a:pt x="55" y="77"/>
                    <a:pt x="57" y="77"/>
                    <a:pt x="58" y="77"/>
                  </a:cubicBezTo>
                  <a:cubicBezTo>
                    <a:pt x="58" y="78"/>
                    <a:pt x="58" y="79"/>
                    <a:pt x="58" y="81"/>
                  </a:cubicBezTo>
                  <a:cubicBezTo>
                    <a:pt x="57" y="81"/>
                    <a:pt x="55" y="81"/>
                    <a:pt x="54" y="81"/>
                  </a:cubicBezTo>
                  <a:cubicBezTo>
                    <a:pt x="54" y="79"/>
                    <a:pt x="54" y="78"/>
                    <a:pt x="54" y="77"/>
                  </a:cubicBezTo>
                  <a:close/>
                  <a:moveTo>
                    <a:pt x="11" y="70"/>
                  </a:moveTo>
                  <a:cubicBezTo>
                    <a:pt x="15" y="70"/>
                    <a:pt x="15" y="70"/>
                    <a:pt x="15" y="70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11" y="70"/>
                    <a:pt x="11" y="70"/>
                    <a:pt x="11" y="70"/>
                  </a:cubicBezTo>
                  <a:close/>
                  <a:moveTo>
                    <a:pt x="24" y="70"/>
                  </a:moveTo>
                  <a:cubicBezTo>
                    <a:pt x="25" y="70"/>
                    <a:pt x="26" y="70"/>
                    <a:pt x="28" y="70"/>
                  </a:cubicBezTo>
                  <a:cubicBezTo>
                    <a:pt x="28" y="71"/>
                    <a:pt x="28" y="73"/>
                    <a:pt x="28" y="74"/>
                  </a:cubicBezTo>
                  <a:cubicBezTo>
                    <a:pt x="26" y="74"/>
                    <a:pt x="25" y="74"/>
                    <a:pt x="24" y="74"/>
                  </a:cubicBezTo>
                  <a:cubicBezTo>
                    <a:pt x="24" y="73"/>
                    <a:pt x="24" y="71"/>
                    <a:pt x="24" y="70"/>
                  </a:cubicBezTo>
                  <a:close/>
                  <a:moveTo>
                    <a:pt x="30" y="70"/>
                  </a:moveTo>
                  <a:cubicBezTo>
                    <a:pt x="31" y="70"/>
                    <a:pt x="32" y="70"/>
                    <a:pt x="34" y="70"/>
                  </a:cubicBezTo>
                  <a:cubicBezTo>
                    <a:pt x="34" y="71"/>
                    <a:pt x="34" y="73"/>
                    <a:pt x="34" y="74"/>
                  </a:cubicBezTo>
                  <a:cubicBezTo>
                    <a:pt x="32" y="74"/>
                    <a:pt x="31" y="74"/>
                    <a:pt x="30" y="74"/>
                  </a:cubicBezTo>
                  <a:cubicBezTo>
                    <a:pt x="30" y="73"/>
                    <a:pt x="30" y="71"/>
                    <a:pt x="30" y="70"/>
                  </a:cubicBezTo>
                  <a:close/>
                  <a:moveTo>
                    <a:pt x="36" y="70"/>
                  </a:moveTo>
                  <a:cubicBezTo>
                    <a:pt x="37" y="70"/>
                    <a:pt x="38" y="70"/>
                    <a:pt x="40" y="70"/>
                  </a:cubicBezTo>
                  <a:cubicBezTo>
                    <a:pt x="40" y="71"/>
                    <a:pt x="40" y="73"/>
                    <a:pt x="40" y="74"/>
                  </a:cubicBezTo>
                  <a:cubicBezTo>
                    <a:pt x="38" y="74"/>
                    <a:pt x="37" y="74"/>
                    <a:pt x="36" y="74"/>
                  </a:cubicBezTo>
                  <a:cubicBezTo>
                    <a:pt x="36" y="73"/>
                    <a:pt x="36" y="71"/>
                    <a:pt x="36" y="70"/>
                  </a:cubicBezTo>
                  <a:close/>
                  <a:moveTo>
                    <a:pt x="42" y="70"/>
                  </a:moveTo>
                  <a:cubicBezTo>
                    <a:pt x="43" y="70"/>
                    <a:pt x="45" y="70"/>
                    <a:pt x="46" y="70"/>
                  </a:cubicBezTo>
                  <a:cubicBezTo>
                    <a:pt x="46" y="71"/>
                    <a:pt x="46" y="73"/>
                    <a:pt x="46" y="74"/>
                  </a:cubicBezTo>
                  <a:cubicBezTo>
                    <a:pt x="45" y="74"/>
                    <a:pt x="43" y="74"/>
                    <a:pt x="42" y="74"/>
                  </a:cubicBezTo>
                  <a:cubicBezTo>
                    <a:pt x="42" y="73"/>
                    <a:pt x="42" y="71"/>
                    <a:pt x="42" y="70"/>
                  </a:cubicBezTo>
                  <a:close/>
                  <a:moveTo>
                    <a:pt x="48" y="70"/>
                  </a:moveTo>
                  <a:cubicBezTo>
                    <a:pt x="49" y="70"/>
                    <a:pt x="51" y="70"/>
                    <a:pt x="52" y="70"/>
                  </a:cubicBezTo>
                  <a:cubicBezTo>
                    <a:pt x="52" y="71"/>
                    <a:pt x="52" y="73"/>
                    <a:pt x="52" y="74"/>
                  </a:cubicBezTo>
                  <a:cubicBezTo>
                    <a:pt x="51" y="74"/>
                    <a:pt x="49" y="74"/>
                    <a:pt x="48" y="74"/>
                  </a:cubicBezTo>
                  <a:cubicBezTo>
                    <a:pt x="48" y="73"/>
                    <a:pt x="48" y="71"/>
                    <a:pt x="48" y="70"/>
                  </a:cubicBezTo>
                  <a:close/>
                  <a:moveTo>
                    <a:pt x="54" y="70"/>
                  </a:moveTo>
                  <a:cubicBezTo>
                    <a:pt x="58" y="70"/>
                    <a:pt x="58" y="70"/>
                    <a:pt x="58" y="70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54" y="70"/>
                    <a:pt x="54" y="70"/>
                    <a:pt x="54" y="70"/>
                  </a:cubicBezTo>
                  <a:close/>
                  <a:moveTo>
                    <a:pt x="18" y="83"/>
                  </a:moveTo>
                  <a:cubicBezTo>
                    <a:pt x="19" y="83"/>
                    <a:pt x="20" y="83"/>
                    <a:pt x="21" y="83"/>
                  </a:cubicBezTo>
                  <a:cubicBezTo>
                    <a:pt x="21" y="85"/>
                    <a:pt x="21" y="86"/>
                    <a:pt x="21" y="87"/>
                  </a:cubicBezTo>
                  <a:cubicBezTo>
                    <a:pt x="20" y="87"/>
                    <a:pt x="19" y="87"/>
                    <a:pt x="18" y="87"/>
                  </a:cubicBezTo>
                  <a:cubicBezTo>
                    <a:pt x="18" y="86"/>
                    <a:pt x="18" y="85"/>
                    <a:pt x="18" y="83"/>
                  </a:cubicBezTo>
                  <a:close/>
                  <a:moveTo>
                    <a:pt x="18" y="90"/>
                  </a:moveTo>
                  <a:cubicBezTo>
                    <a:pt x="19" y="90"/>
                    <a:pt x="20" y="90"/>
                    <a:pt x="21" y="90"/>
                  </a:cubicBezTo>
                  <a:cubicBezTo>
                    <a:pt x="21" y="91"/>
                    <a:pt x="21" y="93"/>
                    <a:pt x="21" y="94"/>
                  </a:cubicBezTo>
                  <a:cubicBezTo>
                    <a:pt x="20" y="94"/>
                    <a:pt x="19" y="94"/>
                    <a:pt x="18" y="94"/>
                  </a:cubicBezTo>
                  <a:cubicBezTo>
                    <a:pt x="18" y="93"/>
                    <a:pt x="18" y="91"/>
                    <a:pt x="18" y="90"/>
                  </a:cubicBezTo>
                  <a:close/>
                  <a:moveTo>
                    <a:pt x="18" y="104"/>
                  </a:moveTo>
                  <a:cubicBezTo>
                    <a:pt x="19" y="104"/>
                    <a:pt x="20" y="104"/>
                    <a:pt x="21" y="104"/>
                  </a:cubicBezTo>
                  <a:cubicBezTo>
                    <a:pt x="21" y="105"/>
                    <a:pt x="21" y="106"/>
                    <a:pt x="21" y="107"/>
                  </a:cubicBezTo>
                  <a:cubicBezTo>
                    <a:pt x="20" y="107"/>
                    <a:pt x="19" y="107"/>
                    <a:pt x="18" y="107"/>
                  </a:cubicBezTo>
                  <a:cubicBezTo>
                    <a:pt x="18" y="106"/>
                    <a:pt x="18" y="105"/>
                    <a:pt x="18" y="104"/>
                  </a:cubicBezTo>
                  <a:close/>
                  <a:moveTo>
                    <a:pt x="18" y="110"/>
                  </a:moveTo>
                  <a:cubicBezTo>
                    <a:pt x="19" y="110"/>
                    <a:pt x="20" y="110"/>
                    <a:pt x="21" y="110"/>
                  </a:cubicBezTo>
                  <a:cubicBezTo>
                    <a:pt x="21" y="112"/>
                    <a:pt x="21" y="113"/>
                    <a:pt x="21" y="114"/>
                  </a:cubicBezTo>
                  <a:cubicBezTo>
                    <a:pt x="20" y="114"/>
                    <a:pt x="19" y="114"/>
                    <a:pt x="18" y="114"/>
                  </a:cubicBezTo>
                  <a:cubicBezTo>
                    <a:pt x="18" y="113"/>
                    <a:pt x="18" y="112"/>
                    <a:pt x="18" y="110"/>
                  </a:cubicBezTo>
                  <a:close/>
                  <a:moveTo>
                    <a:pt x="18" y="117"/>
                  </a:moveTo>
                  <a:cubicBezTo>
                    <a:pt x="19" y="117"/>
                    <a:pt x="20" y="117"/>
                    <a:pt x="21" y="117"/>
                  </a:cubicBezTo>
                  <a:cubicBezTo>
                    <a:pt x="21" y="118"/>
                    <a:pt x="21" y="120"/>
                    <a:pt x="21" y="121"/>
                  </a:cubicBezTo>
                  <a:cubicBezTo>
                    <a:pt x="20" y="121"/>
                    <a:pt x="19" y="121"/>
                    <a:pt x="18" y="121"/>
                  </a:cubicBezTo>
                  <a:cubicBezTo>
                    <a:pt x="18" y="120"/>
                    <a:pt x="18" y="118"/>
                    <a:pt x="18" y="117"/>
                  </a:cubicBezTo>
                  <a:close/>
                  <a:moveTo>
                    <a:pt x="36" y="144"/>
                  </a:moveTo>
                  <a:cubicBezTo>
                    <a:pt x="37" y="144"/>
                    <a:pt x="38" y="144"/>
                    <a:pt x="40" y="144"/>
                  </a:cubicBezTo>
                  <a:cubicBezTo>
                    <a:pt x="40" y="145"/>
                    <a:pt x="40" y="146"/>
                    <a:pt x="40" y="148"/>
                  </a:cubicBezTo>
                  <a:cubicBezTo>
                    <a:pt x="38" y="148"/>
                    <a:pt x="37" y="148"/>
                    <a:pt x="36" y="148"/>
                  </a:cubicBezTo>
                  <a:cubicBezTo>
                    <a:pt x="36" y="146"/>
                    <a:pt x="36" y="145"/>
                    <a:pt x="36" y="144"/>
                  </a:cubicBezTo>
                  <a:close/>
                  <a:moveTo>
                    <a:pt x="54" y="144"/>
                  </a:moveTo>
                  <a:cubicBezTo>
                    <a:pt x="58" y="144"/>
                    <a:pt x="58" y="144"/>
                    <a:pt x="58" y="144"/>
                  </a:cubicBezTo>
                  <a:cubicBezTo>
                    <a:pt x="58" y="148"/>
                    <a:pt x="58" y="148"/>
                    <a:pt x="58" y="148"/>
                  </a:cubicBezTo>
                  <a:cubicBezTo>
                    <a:pt x="54" y="148"/>
                    <a:pt x="54" y="148"/>
                    <a:pt x="54" y="148"/>
                  </a:cubicBezTo>
                  <a:cubicBezTo>
                    <a:pt x="54" y="144"/>
                    <a:pt x="54" y="144"/>
                    <a:pt x="54" y="144"/>
                  </a:cubicBezTo>
                  <a:close/>
                  <a:moveTo>
                    <a:pt x="24" y="137"/>
                  </a:moveTo>
                  <a:cubicBezTo>
                    <a:pt x="25" y="137"/>
                    <a:pt x="26" y="137"/>
                    <a:pt x="28" y="137"/>
                  </a:cubicBezTo>
                  <a:cubicBezTo>
                    <a:pt x="28" y="138"/>
                    <a:pt x="28" y="140"/>
                    <a:pt x="28" y="141"/>
                  </a:cubicBezTo>
                  <a:cubicBezTo>
                    <a:pt x="26" y="141"/>
                    <a:pt x="25" y="141"/>
                    <a:pt x="24" y="141"/>
                  </a:cubicBezTo>
                  <a:cubicBezTo>
                    <a:pt x="24" y="140"/>
                    <a:pt x="24" y="138"/>
                    <a:pt x="24" y="137"/>
                  </a:cubicBezTo>
                  <a:close/>
                  <a:moveTo>
                    <a:pt x="36" y="137"/>
                  </a:moveTo>
                  <a:cubicBezTo>
                    <a:pt x="37" y="137"/>
                    <a:pt x="38" y="137"/>
                    <a:pt x="40" y="137"/>
                  </a:cubicBezTo>
                  <a:cubicBezTo>
                    <a:pt x="40" y="138"/>
                    <a:pt x="40" y="140"/>
                    <a:pt x="40" y="141"/>
                  </a:cubicBezTo>
                  <a:cubicBezTo>
                    <a:pt x="38" y="141"/>
                    <a:pt x="37" y="141"/>
                    <a:pt x="36" y="141"/>
                  </a:cubicBezTo>
                  <a:cubicBezTo>
                    <a:pt x="36" y="140"/>
                    <a:pt x="36" y="138"/>
                    <a:pt x="36" y="137"/>
                  </a:cubicBezTo>
                  <a:close/>
                  <a:moveTo>
                    <a:pt x="42" y="137"/>
                  </a:moveTo>
                  <a:cubicBezTo>
                    <a:pt x="43" y="137"/>
                    <a:pt x="45" y="137"/>
                    <a:pt x="46" y="137"/>
                  </a:cubicBezTo>
                  <a:cubicBezTo>
                    <a:pt x="46" y="138"/>
                    <a:pt x="46" y="140"/>
                    <a:pt x="46" y="141"/>
                  </a:cubicBezTo>
                  <a:cubicBezTo>
                    <a:pt x="45" y="141"/>
                    <a:pt x="43" y="141"/>
                    <a:pt x="42" y="141"/>
                  </a:cubicBezTo>
                  <a:cubicBezTo>
                    <a:pt x="42" y="140"/>
                    <a:pt x="42" y="138"/>
                    <a:pt x="42" y="137"/>
                  </a:cubicBezTo>
                  <a:close/>
                  <a:moveTo>
                    <a:pt x="48" y="137"/>
                  </a:moveTo>
                  <a:cubicBezTo>
                    <a:pt x="49" y="137"/>
                    <a:pt x="51" y="137"/>
                    <a:pt x="52" y="137"/>
                  </a:cubicBezTo>
                  <a:cubicBezTo>
                    <a:pt x="52" y="138"/>
                    <a:pt x="52" y="140"/>
                    <a:pt x="52" y="141"/>
                  </a:cubicBezTo>
                  <a:cubicBezTo>
                    <a:pt x="51" y="141"/>
                    <a:pt x="49" y="141"/>
                    <a:pt x="48" y="141"/>
                  </a:cubicBezTo>
                  <a:cubicBezTo>
                    <a:pt x="48" y="140"/>
                    <a:pt x="48" y="138"/>
                    <a:pt x="48" y="137"/>
                  </a:cubicBezTo>
                  <a:close/>
                  <a:moveTo>
                    <a:pt x="54" y="137"/>
                  </a:moveTo>
                  <a:cubicBezTo>
                    <a:pt x="55" y="137"/>
                    <a:pt x="57" y="137"/>
                    <a:pt x="58" y="137"/>
                  </a:cubicBezTo>
                  <a:cubicBezTo>
                    <a:pt x="58" y="138"/>
                    <a:pt x="58" y="140"/>
                    <a:pt x="58" y="141"/>
                  </a:cubicBezTo>
                  <a:cubicBezTo>
                    <a:pt x="57" y="141"/>
                    <a:pt x="55" y="141"/>
                    <a:pt x="54" y="141"/>
                  </a:cubicBezTo>
                  <a:cubicBezTo>
                    <a:pt x="54" y="140"/>
                    <a:pt x="54" y="138"/>
                    <a:pt x="54" y="137"/>
                  </a:cubicBezTo>
                  <a:close/>
                  <a:moveTo>
                    <a:pt x="11" y="130"/>
                  </a:moveTo>
                  <a:cubicBezTo>
                    <a:pt x="13" y="130"/>
                    <a:pt x="14" y="130"/>
                    <a:pt x="15" y="130"/>
                  </a:cubicBezTo>
                  <a:cubicBezTo>
                    <a:pt x="15" y="132"/>
                    <a:pt x="15" y="133"/>
                    <a:pt x="15" y="134"/>
                  </a:cubicBezTo>
                  <a:cubicBezTo>
                    <a:pt x="14" y="134"/>
                    <a:pt x="13" y="134"/>
                    <a:pt x="11" y="134"/>
                  </a:cubicBezTo>
                  <a:cubicBezTo>
                    <a:pt x="11" y="133"/>
                    <a:pt x="11" y="132"/>
                    <a:pt x="11" y="130"/>
                  </a:cubicBezTo>
                  <a:close/>
                  <a:moveTo>
                    <a:pt x="24" y="130"/>
                  </a:moveTo>
                  <a:cubicBezTo>
                    <a:pt x="25" y="130"/>
                    <a:pt x="26" y="130"/>
                    <a:pt x="28" y="130"/>
                  </a:cubicBezTo>
                  <a:cubicBezTo>
                    <a:pt x="28" y="132"/>
                    <a:pt x="28" y="133"/>
                    <a:pt x="28" y="134"/>
                  </a:cubicBezTo>
                  <a:cubicBezTo>
                    <a:pt x="26" y="134"/>
                    <a:pt x="25" y="134"/>
                    <a:pt x="24" y="134"/>
                  </a:cubicBezTo>
                  <a:cubicBezTo>
                    <a:pt x="24" y="133"/>
                    <a:pt x="24" y="132"/>
                    <a:pt x="24" y="130"/>
                  </a:cubicBezTo>
                  <a:close/>
                  <a:moveTo>
                    <a:pt x="30" y="130"/>
                  </a:moveTo>
                  <a:cubicBezTo>
                    <a:pt x="31" y="130"/>
                    <a:pt x="32" y="130"/>
                    <a:pt x="34" y="130"/>
                  </a:cubicBezTo>
                  <a:cubicBezTo>
                    <a:pt x="34" y="132"/>
                    <a:pt x="34" y="133"/>
                    <a:pt x="34" y="134"/>
                  </a:cubicBezTo>
                  <a:cubicBezTo>
                    <a:pt x="32" y="134"/>
                    <a:pt x="31" y="134"/>
                    <a:pt x="30" y="134"/>
                  </a:cubicBezTo>
                  <a:cubicBezTo>
                    <a:pt x="30" y="133"/>
                    <a:pt x="30" y="132"/>
                    <a:pt x="30" y="130"/>
                  </a:cubicBezTo>
                  <a:close/>
                  <a:moveTo>
                    <a:pt x="42" y="130"/>
                  </a:moveTo>
                  <a:cubicBezTo>
                    <a:pt x="43" y="130"/>
                    <a:pt x="45" y="130"/>
                    <a:pt x="46" y="130"/>
                  </a:cubicBezTo>
                  <a:cubicBezTo>
                    <a:pt x="46" y="132"/>
                    <a:pt x="46" y="133"/>
                    <a:pt x="46" y="134"/>
                  </a:cubicBezTo>
                  <a:cubicBezTo>
                    <a:pt x="45" y="134"/>
                    <a:pt x="43" y="134"/>
                    <a:pt x="42" y="134"/>
                  </a:cubicBezTo>
                  <a:cubicBezTo>
                    <a:pt x="42" y="133"/>
                    <a:pt x="42" y="132"/>
                    <a:pt x="42" y="130"/>
                  </a:cubicBezTo>
                  <a:close/>
                  <a:moveTo>
                    <a:pt x="48" y="130"/>
                  </a:moveTo>
                  <a:cubicBezTo>
                    <a:pt x="49" y="130"/>
                    <a:pt x="51" y="130"/>
                    <a:pt x="52" y="130"/>
                  </a:cubicBezTo>
                  <a:cubicBezTo>
                    <a:pt x="52" y="132"/>
                    <a:pt x="52" y="133"/>
                    <a:pt x="52" y="134"/>
                  </a:cubicBezTo>
                  <a:cubicBezTo>
                    <a:pt x="51" y="134"/>
                    <a:pt x="49" y="134"/>
                    <a:pt x="48" y="134"/>
                  </a:cubicBezTo>
                  <a:cubicBezTo>
                    <a:pt x="48" y="133"/>
                    <a:pt x="48" y="132"/>
                    <a:pt x="48" y="130"/>
                  </a:cubicBezTo>
                  <a:close/>
                  <a:moveTo>
                    <a:pt x="54" y="130"/>
                  </a:moveTo>
                  <a:cubicBezTo>
                    <a:pt x="55" y="130"/>
                    <a:pt x="57" y="130"/>
                    <a:pt x="58" y="130"/>
                  </a:cubicBezTo>
                  <a:cubicBezTo>
                    <a:pt x="58" y="132"/>
                    <a:pt x="58" y="133"/>
                    <a:pt x="58" y="134"/>
                  </a:cubicBezTo>
                  <a:cubicBezTo>
                    <a:pt x="57" y="134"/>
                    <a:pt x="55" y="134"/>
                    <a:pt x="54" y="134"/>
                  </a:cubicBezTo>
                  <a:cubicBezTo>
                    <a:pt x="54" y="133"/>
                    <a:pt x="54" y="132"/>
                    <a:pt x="54" y="130"/>
                  </a:cubicBezTo>
                  <a:close/>
                  <a:moveTo>
                    <a:pt x="24" y="124"/>
                  </a:moveTo>
                  <a:cubicBezTo>
                    <a:pt x="25" y="124"/>
                    <a:pt x="26" y="124"/>
                    <a:pt x="28" y="124"/>
                  </a:cubicBezTo>
                  <a:cubicBezTo>
                    <a:pt x="28" y="125"/>
                    <a:pt x="28" y="126"/>
                    <a:pt x="28" y="128"/>
                  </a:cubicBezTo>
                  <a:cubicBezTo>
                    <a:pt x="26" y="128"/>
                    <a:pt x="25" y="128"/>
                    <a:pt x="24" y="128"/>
                  </a:cubicBezTo>
                  <a:cubicBezTo>
                    <a:pt x="24" y="126"/>
                    <a:pt x="24" y="125"/>
                    <a:pt x="24" y="124"/>
                  </a:cubicBezTo>
                  <a:close/>
                  <a:moveTo>
                    <a:pt x="30" y="124"/>
                  </a:moveTo>
                  <a:cubicBezTo>
                    <a:pt x="31" y="124"/>
                    <a:pt x="32" y="124"/>
                    <a:pt x="34" y="124"/>
                  </a:cubicBezTo>
                  <a:cubicBezTo>
                    <a:pt x="34" y="125"/>
                    <a:pt x="34" y="126"/>
                    <a:pt x="34" y="128"/>
                  </a:cubicBezTo>
                  <a:cubicBezTo>
                    <a:pt x="32" y="128"/>
                    <a:pt x="31" y="128"/>
                    <a:pt x="30" y="128"/>
                  </a:cubicBezTo>
                  <a:cubicBezTo>
                    <a:pt x="30" y="126"/>
                    <a:pt x="30" y="125"/>
                    <a:pt x="30" y="124"/>
                  </a:cubicBezTo>
                  <a:close/>
                  <a:moveTo>
                    <a:pt x="36" y="124"/>
                  </a:moveTo>
                  <a:cubicBezTo>
                    <a:pt x="37" y="124"/>
                    <a:pt x="38" y="124"/>
                    <a:pt x="40" y="124"/>
                  </a:cubicBezTo>
                  <a:cubicBezTo>
                    <a:pt x="40" y="125"/>
                    <a:pt x="40" y="126"/>
                    <a:pt x="40" y="128"/>
                  </a:cubicBezTo>
                  <a:cubicBezTo>
                    <a:pt x="38" y="128"/>
                    <a:pt x="37" y="128"/>
                    <a:pt x="36" y="128"/>
                  </a:cubicBezTo>
                  <a:cubicBezTo>
                    <a:pt x="36" y="126"/>
                    <a:pt x="36" y="125"/>
                    <a:pt x="36" y="124"/>
                  </a:cubicBezTo>
                  <a:close/>
                  <a:moveTo>
                    <a:pt x="48" y="124"/>
                  </a:moveTo>
                  <a:cubicBezTo>
                    <a:pt x="49" y="124"/>
                    <a:pt x="51" y="124"/>
                    <a:pt x="52" y="124"/>
                  </a:cubicBezTo>
                  <a:cubicBezTo>
                    <a:pt x="52" y="125"/>
                    <a:pt x="52" y="126"/>
                    <a:pt x="52" y="128"/>
                  </a:cubicBezTo>
                  <a:cubicBezTo>
                    <a:pt x="51" y="128"/>
                    <a:pt x="49" y="128"/>
                    <a:pt x="48" y="128"/>
                  </a:cubicBezTo>
                  <a:cubicBezTo>
                    <a:pt x="48" y="126"/>
                    <a:pt x="48" y="125"/>
                    <a:pt x="48" y="124"/>
                  </a:cubicBezTo>
                  <a:close/>
                  <a:moveTo>
                    <a:pt x="11" y="117"/>
                  </a:moveTo>
                  <a:cubicBezTo>
                    <a:pt x="13" y="117"/>
                    <a:pt x="14" y="117"/>
                    <a:pt x="15" y="117"/>
                  </a:cubicBezTo>
                  <a:cubicBezTo>
                    <a:pt x="15" y="118"/>
                    <a:pt x="15" y="120"/>
                    <a:pt x="15" y="121"/>
                  </a:cubicBezTo>
                  <a:cubicBezTo>
                    <a:pt x="14" y="121"/>
                    <a:pt x="13" y="121"/>
                    <a:pt x="11" y="121"/>
                  </a:cubicBezTo>
                  <a:cubicBezTo>
                    <a:pt x="11" y="120"/>
                    <a:pt x="11" y="118"/>
                    <a:pt x="11" y="117"/>
                  </a:cubicBezTo>
                  <a:close/>
                  <a:moveTo>
                    <a:pt x="30" y="117"/>
                  </a:moveTo>
                  <a:cubicBezTo>
                    <a:pt x="31" y="117"/>
                    <a:pt x="32" y="117"/>
                    <a:pt x="34" y="117"/>
                  </a:cubicBezTo>
                  <a:cubicBezTo>
                    <a:pt x="34" y="118"/>
                    <a:pt x="34" y="120"/>
                    <a:pt x="34" y="121"/>
                  </a:cubicBezTo>
                  <a:cubicBezTo>
                    <a:pt x="32" y="121"/>
                    <a:pt x="31" y="121"/>
                    <a:pt x="30" y="121"/>
                  </a:cubicBezTo>
                  <a:cubicBezTo>
                    <a:pt x="30" y="120"/>
                    <a:pt x="30" y="118"/>
                    <a:pt x="30" y="117"/>
                  </a:cubicBezTo>
                  <a:close/>
                  <a:moveTo>
                    <a:pt x="36" y="117"/>
                  </a:moveTo>
                  <a:cubicBezTo>
                    <a:pt x="37" y="117"/>
                    <a:pt x="38" y="117"/>
                    <a:pt x="40" y="117"/>
                  </a:cubicBezTo>
                  <a:cubicBezTo>
                    <a:pt x="40" y="118"/>
                    <a:pt x="40" y="120"/>
                    <a:pt x="40" y="121"/>
                  </a:cubicBezTo>
                  <a:cubicBezTo>
                    <a:pt x="38" y="121"/>
                    <a:pt x="37" y="121"/>
                    <a:pt x="36" y="121"/>
                  </a:cubicBezTo>
                  <a:cubicBezTo>
                    <a:pt x="36" y="120"/>
                    <a:pt x="36" y="118"/>
                    <a:pt x="36" y="117"/>
                  </a:cubicBezTo>
                  <a:close/>
                  <a:moveTo>
                    <a:pt x="48" y="117"/>
                  </a:moveTo>
                  <a:cubicBezTo>
                    <a:pt x="49" y="117"/>
                    <a:pt x="51" y="117"/>
                    <a:pt x="52" y="117"/>
                  </a:cubicBezTo>
                  <a:cubicBezTo>
                    <a:pt x="52" y="118"/>
                    <a:pt x="52" y="120"/>
                    <a:pt x="52" y="121"/>
                  </a:cubicBezTo>
                  <a:cubicBezTo>
                    <a:pt x="51" y="121"/>
                    <a:pt x="49" y="121"/>
                    <a:pt x="48" y="121"/>
                  </a:cubicBezTo>
                  <a:cubicBezTo>
                    <a:pt x="48" y="120"/>
                    <a:pt x="48" y="118"/>
                    <a:pt x="48" y="117"/>
                  </a:cubicBezTo>
                  <a:close/>
                  <a:moveTo>
                    <a:pt x="54" y="117"/>
                  </a:moveTo>
                  <a:cubicBezTo>
                    <a:pt x="55" y="117"/>
                    <a:pt x="57" y="117"/>
                    <a:pt x="58" y="117"/>
                  </a:cubicBezTo>
                  <a:cubicBezTo>
                    <a:pt x="58" y="118"/>
                    <a:pt x="58" y="120"/>
                    <a:pt x="58" y="121"/>
                  </a:cubicBezTo>
                  <a:cubicBezTo>
                    <a:pt x="57" y="121"/>
                    <a:pt x="55" y="121"/>
                    <a:pt x="54" y="121"/>
                  </a:cubicBezTo>
                  <a:cubicBezTo>
                    <a:pt x="54" y="120"/>
                    <a:pt x="54" y="118"/>
                    <a:pt x="54" y="117"/>
                  </a:cubicBezTo>
                  <a:close/>
                  <a:moveTo>
                    <a:pt x="24" y="110"/>
                  </a:moveTo>
                  <a:cubicBezTo>
                    <a:pt x="25" y="110"/>
                    <a:pt x="26" y="110"/>
                    <a:pt x="28" y="110"/>
                  </a:cubicBezTo>
                  <a:cubicBezTo>
                    <a:pt x="28" y="112"/>
                    <a:pt x="28" y="113"/>
                    <a:pt x="28" y="114"/>
                  </a:cubicBezTo>
                  <a:cubicBezTo>
                    <a:pt x="26" y="114"/>
                    <a:pt x="25" y="114"/>
                    <a:pt x="24" y="114"/>
                  </a:cubicBezTo>
                  <a:cubicBezTo>
                    <a:pt x="24" y="113"/>
                    <a:pt x="24" y="112"/>
                    <a:pt x="24" y="110"/>
                  </a:cubicBezTo>
                  <a:close/>
                  <a:moveTo>
                    <a:pt x="30" y="110"/>
                  </a:moveTo>
                  <a:cubicBezTo>
                    <a:pt x="31" y="110"/>
                    <a:pt x="32" y="110"/>
                    <a:pt x="34" y="110"/>
                  </a:cubicBezTo>
                  <a:cubicBezTo>
                    <a:pt x="34" y="112"/>
                    <a:pt x="34" y="113"/>
                    <a:pt x="34" y="114"/>
                  </a:cubicBezTo>
                  <a:cubicBezTo>
                    <a:pt x="32" y="114"/>
                    <a:pt x="31" y="114"/>
                    <a:pt x="30" y="114"/>
                  </a:cubicBezTo>
                  <a:cubicBezTo>
                    <a:pt x="30" y="113"/>
                    <a:pt x="30" y="112"/>
                    <a:pt x="30" y="110"/>
                  </a:cubicBezTo>
                  <a:close/>
                  <a:moveTo>
                    <a:pt x="36" y="110"/>
                  </a:moveTo>
                  <a:cubicBezTo>
                    <a:pt x="37" y="110"/>
                    <a:pt x="38" y="110"/>
                    <a:pt x="40" y="110"/>
                  </a:cubicBezTo>
                  <a:cubicBezTo>
                    <a:pt x="40" y="112"/>
                    <a:pt x="40" y="113"/>
                    <a:pt x="40" y="114"/>
                  </a:cubicBezTo>
                  <a:cubicBezTo>
                    <a:pt x="38" y="114"/>
                    <a:pt x="37" y="114"/>
                    <a:pt x="36" y="114"/>
                  </a:cubicBezTo>
                  <a:cubicBezTo>
                    <a:pt x="36" y="113"/>
                    <a:pt x="36" y="112"/>
                    <a:pt x="36" y="110"/>
                  </a:cubicBezTo>
                  <a:close/>
                  <a:moveTo>
                    <a:pt x="48" y="110"/>
                  </a:moveTo>
                  <a:cubicBezTo>
                    <a:pt x="49" y="110"/>
                    <a:pt x="51" y="110"/>
                    <a:pt x="52" y="110"/>
                  </a:cubicBezTo>
                  <a:cubicBezTo>
                    <a:pt x="52" y="112"/>
                    <a:pt x="52" y="113"/>
                    <a:pt x="52" y="114"/>
                  </a:cubicBezTo>
                  <a:cubicBezTo>
                    <a:pt x="51" y="114"/>
                    <a:pt x="49" y="114"/>
                    <a:pt x="48" y="114"/>
                  </a:cubicBezTo>
                  <a:cubicBezTo>
                    <a:pt x="48" y="113"/>
                    <a:pt x="48" y="112"/>
                    <a:pt x="48" y="110"/>
                  </a:cubicBezTo>
                  <a:close/>
                  <a:moveTo>
                    <a:pt x="54" y="110"/>
                  </a:moveTo>
                  <a:cubicBezTo>
                    <a:pt x="55" y="110"/>
                    <a:pt x="57" y="110"/>
                    <a:pt x="58" y="110"/>
                  </a:cubicBezTo>
                  <a:cubicBezTo>
                    <a:pt x="58" y="112"/>
                    <a:pt x="58" y="113"/>
                    <a:pt x="58" y="114"/>
                  </a:cubicBezTo>
                  <a:cubicBezTo>
                    <a:pt x="57" y="114"/>
                    <a:pt x="55" y="114"/>
                    <a:pt x="54" y="114"/>
                  </a:cubicBezTo>
                  <a:cubicBezTo>
                    <a:pt x="54" y="113"/>
                    <a:pt x="54" y="112"/>
                    <a:pt x="54" y="110"/>
                  </a:cubicBezTo>
                  <a:close/>
                  <a:moveTo>
                    <a:pt x="24" y="104"/>
                  </a:moveTo>
                  <a:cubicBezTo>
                    <a:pt x="25" y="104"/>
                    <a:pt x="26" y="104"/>
                    <a:pt x="28" y="104"/>
                  </a:cubicBezTo>
                  <a:cubicBezTo>
                    <a:pt x="28" y="105"/>
                    <a:pt x="28" y="106"/>
                    <a:pt x="28" y="107"/>
                  </a:cubicBezTo>
                  <a:cubicBezTo>
                    <a:pt x="26" y="107"/>
                    <a:pt x="25" y="107"/>
                    <a:pt x="24" y="107"/>
                  </a:cubicBezTo>
                  <a:cubicBezTo>
                    <a:pt x="24" y="106"/>
                    <a:pt x="24" y="105"/>
                    <a:pt x="24" y="104"/>
                  </a:cubicBezTo>
                  <a:close/>
                  <a:moveTo>
                    <a:pt x="42" y="104"/>
                  </a:moveTo>
                  <a:cubicBezTo>
                    <a:pt x="43" y="104"/>
                    <a:pt x="45" y="104"/>
                    <a:pt x="46" y="104"/>
                  </a:cubicBezTo>
                  <a:cubicBezTo>
                    <a:pt x="46" y="105"/>
                    <a:pt x="46" y="106"/>
                    <a:pt x="46" y="107"/>
                  </a:cubicBezTo>
                  <a:cubicBezTo>
                    <a:pt x="45" y="107"/>
                    <a:pt x="43" y="107"/>
                    <a:pt x="42" y="107"/>
                  </a:cubicBezTo>
                  <a:cubicBezTo>
                    <a:pt x="42" y="106"/>
                    <a:pt x="42" y="105"/>
                    <a:pt x="42" y="104"/>
                  </a:cubicBezTo>
                  <a:close/>
                  <a:moveTo>
                    <a:pt x="54" y="104"/>
                  </a:moveTo>
                  <a:cubicBezTo>
                    <a:pt x="55" y="104"/>
                    <a:pt x="57" y="104"/>
                    <a:pt x="58" y="104"/>
                  </a:cubicBezTo>
                  <a:cubicBezTo>
                    <a:pt x="58" y="105"/>
                    <a:pt x="58" y="106"/>
                    <a:pt x="58" y="107"/>
                  </a:cubicBezTo>
                  <a:cubicBezTo>
                    <a:pt x="57" y="107"/>
                    <a:pt x="55" y="107"/>
                    <a:pt x="54" y="107"/>
                  </a:cubicBezTo>
                  <a:cubicBezTo>
                    <a:pt x="54" y="106"/>
                    <a:pt x="54" y="105"/>
                    <a:pt x="54" y="104"/>
                  </a:cubicBezTo>
                  <a:close/>
                  <a:moveTo>
                    <a:pt x="30" y="97"/>
                  </a:moveTo>
                  <a:cubicBezTo>
                    <a:pt x="31" y="97"/>
                    <a:pt x="32" y="97"/>
                    <a:pt x="34" y="97"/>
                  </a:cubicBezTo>
                  <a:cubicBezTo>
                    <a:pt x="34" y="98"/>
                    <a:pt x="34" y="99"/>
                    <a:pt x="34" y="101"/>
                  </a:cubicBezTo>
                  <a:cubicBezTo>
                    <a:pt x="32" y="101"/>
                    <a:pt x="31" y="101"/>
                    <a:pt x="30" y="101"/>
                  </a:cubicBezTo>
                  <a:cubicBezTo>
                    <a:pt x="30" y="99"/>
                    <a:pt x="30" y="98"/>
                    <a:pt x="30" y="97"/>
                  </a:cubicBezTo>
                  <a:close/>
                  <a:moveTo>
                    <a:pt x="36" y="97"/>
                  </a:moveTo>
                  <a:cubicBezTo>
                    <a:pt x="37" y="97"/>
                    <a:pt x="38" y="97"/>
                    <a:pt x="40" y="97"/>
                  </a:cubicBezTo>
                  <a:cubicBezTo>
                    <a:pt x="40" y="98"/>
                    <a:pt x="40" y="99"/>
                    <a:pt x="40" y="101"/>
                  </a:cubicBezTo>
                  <a:cubicBezTo>
                    <a:pt x="38" y="101"/>
                    <a:pt x="37" y="101"/>
                    <a:pt x="36" y="101"/>
                  </a:cubicBezTo>
                  <a:cubicBezTo>
                    <a:pt x="36" y="99"/>
                    <a:pt x="36" y="98"/>
                    <a:pt x="36" y="97"/>
                  </a:cubicBezTo>
                  <a:close/>
                  <a:moveTo>
                    <a:pt x="54" y="97"/>
                  </a:moveTo>
                  <a:cubicBezTo>
                    <a:pt x="55" y="97"/>
                    <a:pt x="57" y="97"/>
                    <a:pt x="58" y="97"/>
                  </a:cubicBezTo>
                  <a:cubicBezTo>
                    <a:pt x="58" y="98"/>
                    <a:pt x="58" y="99"/>
                    <a:pt x="58" y="101"/>
                  </a:cubicBezTo>
                  <a:cubicBezTo>
                    <a:pt x="57" y="101"/>
                    <a:pt x="55" y="101"/>
                    <a:pt x="54" y="101"/>
                  </a:cubicBezTo>
                  <a:cubicBezTo>
                    <a:pt x="54" y="99"/>
                    <a:pt x="54" y="98"/>
                    <a:pt x="54" y="97"/>
                  </a:cubicBezTo>
                  <a:close/>
                  <a:moveTo>
                    <a:pt x="11" y="90"/>
                  </a:moveTo>
                  <a:cubicBezTo>
                    <a:pt x="13" y="90"/>
                    <a:pt x="14" y="90"/>
                    <a:pt x="15" y="90"/>
                  </a:cubicBezTo>
                  <a:cubicBezTo>
                    <a:pt x="15" y="91"/>
                    <a:pt x="15" y="93"/>
                    <a:pt x="15" y="94"/>
                  </a:cubicBezTo>
                  <a:cubicBezTo>
                    <a:pt x="14" y="94"/>
                    <a:pt x="13" y="94"/>
                    <a:pt x="11" y="94"/>
                  </a:cubicBezTo>
                  <a:cubicBezTo>
                    <a:pt x="11" y="93"/>
                    <a:pt x="11" y="91"/>
                    <a:pt x="11" y="90"/>
                  </a:cubicBezTo>
                  <a:close/>
                  <a:moveTo>
                    <a:pt x="30" y="90"/>
                  </a:moveTo>
                  <a:cubicBezTo>
                    <a:pt x="31" y="90"/>
                    <a:pt x="32" y="90"/>
                    <a:pt x="34" y="90"/>
                  </a:cubicBezTo>
                  <a:cubicBezTo>
                    <a:pt x="34" y="91"/>
                    <a:pt x="34" y="93"/>
                    <a:pt x="34" y="94"/>
                  </a:cubicBezTo>
                  <a:cubicBezTo>
                    <a:pt x="32" y="94"/>
                    <a:pt x="31" y="94"/>
                    <a:pt x="30" y="94"/>
                  </a:cubicBezTo>
                  <a:cubicBezTo>
                    <a:pt x="30" y="93"/>
                    <a:pt x="30" y="91"/>
                    <a:pt x="30" y="90"/>
                  </a:cubicBezTo>
                  <a:close/>
                  <a:moveTo>
                    <a:pt x="36" y="90"/>
                  </a:moveTo>
                  <a:cubicBezTo>
                    <a:pt x="37" y="90"/>
                    <a:pt x="38" y="90"/>
                    <a:pt x="40" y="90"/>
                  </a:cubicBezTo>
                  <a:cubicBezTo>
                    <a:pt x="40" y="91"/>
                    <a:pt x="40" y="93"/>
                    <a:pt x="40" y="94"/>
                  </a:cubicBezTo>
                  <a:cubicBezTo>
                    <a:pt x="38" y="94"/>
                    <a:pt x="37" y="94"/>
                    <a:pt x="36" y="94"/>
                  </a:cubicBezTo>
                  <a:cubicBezTo>
                    <a:pt x="36" y="93"/>
                    <a:pt x="36" y="91"/>
                    <a:pt x="36" y="90"/>
                  </a:cubicBezTo>
                  <a:close/>
                  <a:moveTo>
                    <a:pt x="42" y="90"/>
                  </a:moveTo>
                  <a:cubicBezTo>
                    <a:pt x="43" y="90"/>
                    <a:pt x="45" y="90"/>
                    <a:pt x="46" y="90"/>
                  </a:cubicBezTo>
                  <a:cubicBezTo>
                    <a:pt x="46" y="91"/>
                    <a:pt x="46" y="93"/>
                    <a:pt x="46" y="94"/>
                  </a:cubicBezTo>
                  <a:cubicBezTo>
                    <a:pt x="45" y="94"/>
                    <a:pt x="43" y="94"/>
                    <a:pt x="42" y="94"/>
                  </a:cubicBezTo>
                  <a:cubicBezTo>
                    <a:pt x="42" y="93"/>
                    <a:pt x="42" y="91"/>
                    <a:pt x="42" y="90"/>
                  </a:cubicBezTo>
                  <a:close/>
                  <a:moveTo>
                    <a:pt x="54" y="90"/>
                  </a:moveTo>
                  <a:cubicBezTo>
                    <a:pt x="55" y="90"/>
                    <a:pt x="57" y="90"/>
                    <a:pt x="58" y="90"/>
                  </a:cubicBezTo>
                  <a:cubicBezTo>
                    <a:pt x="58" y="91"/>
                    <a:pt x="58" y="93"/>
                    <a:pt x="58" y="94"/>
                  </a:cubicBezTo>
                  <a:cubicBezTo>
                    <a:pt x="57" y="94"/>
                    <a:pt x="55" y="94"/>
                    <a:pt x="54" y="94"/>
                  </a:cubicBezTo>
                  <a:cubicBezTo>
                    <a:pt x="54" y="93"/>
                    <a:pt x="54" y="91"/>
                    <a:pt x="54" y="90"/>
                  </a:cubicBezTo>
                  <a:close/>
                  <a:moveTo>
                    <a:pt x="11" y="83"/>
                  </a:moveTo>
                  <a:cubicBezTo>
                    <a:pt x="13" y="83"/>
                    <a:pt x="14" y="83"/>
                    <a:pt x="15" y="83"/>
                  </a:cubicBezTo>
                  <a:cubicBezTo>
                    <a:pt x="15" y="85"/>
                    <a:pt x="15" y="86"/>
                    <a:pt x="15" y="87"/>
                  </a:cubicBezTo>
                  <a:cubicBezTo>
                    <a:pt x="14" y="87"/>
                    <a:pt x="13" y="87"/>
                    <a:pt x="11" y="87"/>
                  </a:cubicBezTo>
                  <a:cubicBezTo>
                    <a:pt x="11" y="86"/>
                    <a:pt x="11" y="85"/>
                    <a:pt x="11" y="83"/>
                  </a:cubicBezTo>
                  <a:close/>
                  <a:moveTo>
                    <a:pt x="24" y="83"/>
                  </a:moveTo>
                  <a:cubicBezTo>
                    <a:pt x="25" y="83"/>
                    <a:pt x="26" y="83"/>
                    <a:pt x="28" y="83"/>
                  </a:cubicBezTo>
                  <a:cubicBezTo>
                    <a:pt x="28" y="85"/>
                    <a:pt x="28" y="86"/>
                    <a:pt x="28" y="87"/>
                  </a:cubicBezTo>
                  <a:cubicBezTo>
                    <a:pt x="26" y="87"/>
                    <a:pt x="25" y="87"/>
                    <a:pt x="24" y="87"/>
                  </a:cubicBezTo>
                  <a:cubicBezTo>
                    <a:pt x="24" y="86"/>
                    <a:pt x="24" y="85"/>
                    <a:pt x="24" y="83"/>
                  </a:cubicBezTo>
                  <a:close/>
                  <a:moveTo>
                    <a:pt x="36" y="83"/>
                  </a:moveTo>
                  <a:cubicBezTo>
                    <a:pt x="37" y="83"/>
                    <a:pt x="38" y="83"/>
                    <a:pt x="40" y="83"/>
                  </a:cubicBezTo>
                  <a:cubicBezTo>
                    <a:pt x="40" y="85"/>
                    <a:pt x="40" y="86"/>
                    <a:pt x="40" y="87"/>
                  </a:cubicBezTo>
                  <a:cubicBezTo>
                    <a:pt x="38" y="87"/>
                    <a:pt x="37" y="87"/>
                    <a:pt x="36" y="87"/>
                  </a:cubicBezTo>
                  <a:cubicBezTo>
                    <a:pt x="36" y="86"/>
                    <a:pt x="36" y="85"/>
                    <a:pt x="36" y="83"/>
                  </a:cubicBezTo>
                  <a:close/>
                  <a:moveTo>
                    <a:pt x="42" y="83"/>
                  </a:moveTo>
                  <a:cubicBezTo>
                    <a:pt x="43" y="83"/>
                    <a:pt x="45" y="83"/>
                    <a:pt x="46" y="83"/>
                  </a:cubicBezTo>
                  <a:cubicBezTo>
                    <a:pt x="46" y="85"/>
                    <a:pt x="46" y="86"/>
                    <a:pt x="46" y="87"/>
                  </a:cubicBezTo>
                  <a:cubicBezTo>
                    <a:pt x="45" y="87"/>
                    <a:pt x="43" y="87"/>
                    <a:pt x="42" y="87"/>
                  </a:cubicBezTo>
                  <a:cubicBezTo>
                    <a:pt x="42" y="86"/>
                    <a:pt x="42" y="85"/>
                    <a:pt x="42" y="83"/>
                  </a:cubicBezTo>
                  <a:close/>
                  <a:moveTo>
                    <a:pt x="48" y="83"/>
                  </a:moveTo>
                  <a:cubicBezTo>
                    <a:pt x="49" y="83"/>
                    <a:pt x="51" y="83"/>
                    <a:pt x="52" y="83"/>
                  </a:cubicBezTo>
                  <a:cubicBezTo>
                    <a:pt x="52" y="85"/>
                    <a:pt x="52" y="86"/>
                    <a:pt x="52" y="87"/>
                  </a:cubicBezTo>
                  <a:cubicBezTo>
                    <a:pt x="51" y="87"/>
                    <a:pt x="49" y="87"/>
                    <a:pt x="48" y="87"/>
                  </a:cubicBezTo>
                  <a:cubicBezTo>
                    <a:pt x="48" y="86"/>
                    <a:pt x="48" y="85"/>
                    <a:pt x="48" y="83"/>
                  </a:cubicBezTo>
                  <a:close/>
                  <a:moveTo>
                    <a:pt x="30" y="77"/>
                  </a:moveTo>
                  <a:cubicBezTo>
                    <a:pt x="31" y="77"/>
                    <a:pt x="32" y="77"/>
                    <a:pt x="34" y="77"/>
                  </a:cubicBezTo>
                  <a:cubicBezTo>
                    <a:pt x="34" y="78"/>
                    <a:pt x="34" y="79"/>
                    <a:pt x="34" y="81"/>
                  </a:cubicBezTo>
                  <a:cubicBezTo>
                    <a:pt x="32" y="81"/>
                    <a:pt x="31" y="81"/>
                    <a:pt x="30" y="81"/>
                  </a:cubicBezTo>
                  <a:cubicBezTo>
                    <a:pt x="30" y="79"/>
                    <a:pt x="30" y="78"/>
                    <a:pt x="30" y="77"/>
                  </a:cubicBezTo>
                  <a:close/>
                  <a:moveTo>
                    <a:pt x="42" y="77"/>
                  </a:moveTo>
                  <a:cubicBezTo>
                    <a:pt x="43" y="77"/>
                    <a:pt x="45" y="77"/>
                    <a:pt x="46" y="77"/>
                  </a:cubicBezTo>
                  <a:cubicBezTo>
                    <a:pt x="46" y="78"/>
                    <a:pt x="46" y="79"/>
                    <a:pt x="46" y="81"/>
                  </a:cubicBezTo>
                  <a:cubicBezTo>
                    <a:pt x="45" y="81"/>
                    <a:pt x="43" y="81"/>
                    <a:pt x="42" y="81"/>
                  </a:cubicBezTo>
                  <a:cubicBezTo>
                    <a:pt x="42" y="79"/>
                    <a:pt x="42" y="78"/>
                    <a:pt x="42" y="77"/>
                  </a:cubicBezTo>
                  <a:close/>
                  <a:moveTo>
                    <a:pt x="29" y="15"/>
                  </a:moveTo>
                  <a:cubicBezTo>
                    <a:pt x="30" y="15"/>
                    <a:pt x="30" y="15"/>
                    <a:pt x="31" y="15"/>
                  </a:cubicBezTo>
                  <a:cubicBezTo>
                    <a:pt x="31" y="17"/>
                    <a:pt x="31" y="20"/>
                    <a:pt x="31" y="22"/>
                  </a:cubicBezTo>
                  <a:cubicBezTo>
                    <a:pt x="30" y="22"/>
                    <a:pt x="30" y="22"/>
                    <a:pt x="29" y="22"/>
                  </a:cubicBezTo>
                  <a:cubicBezTo>
                    <a:pt x="29" y="20"/>
                    <a:pt x="29" y="17"/>
                    <a:pt x="29" y="15"/>
                  </a:cubicBezTo>
                  <a:close/>
                  <a:moveTo>
                    <a:pt x="25" y="15"/>
                  </a:moveTo>
                  <a:cubicBezTo>
                    <a:pt x="27" y="15"/>
                    <a:pt x="27" y="15"/>
                    <a:pt x="27" y="15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15"/>
                    <a:pt x="25" y="15"/>
                    <a:pt x="25" y="15"/>
                  </a:cubicBezTo>
                  <a:close/>
                  <a:moveTo>
                    <a:pt x="32" y="15"/>
                  </a:moveTo>
                  <a:cubicBezTo>
                    <a:pt x="33" y="15"/>
                    <a:pt x="34" y="15"/>
                    <a:pt x="34" y="15"/>
                  </a:cubicBezTo>
                  <a:cubicBezTo>
                    <a:pt x="34" y="17"/>
                    <a:pt x="34" y="20"/>
                    <a:pt x="34" y="22"/>
                  </a:cubicBezTo>
                  <a:cubicBezTo>
                    <a:pt x="34" y="22"/>
                    <a:pt x="33" y="22"/>
                    <a:pt x="32" y="22"/>
                  </a:cubicBezTo>
                  <a:cubicBezTo>
                    <a:pt x="32" y="20"/>
                    <a:pt x="32" y="17"/>
                    <a:pt x="32" y="15"/>
                  </a:cubicBezTo>
                  <a:close/>
                  <a:moveTo>
                    <a:pt x="36" y="15"/>
                  </a:moveTo>
                  <a:cubicBezTo>
                    <a:pt x="36" y="15"/>
                    <a:pt x="37" y="15"/>
                    <a:pt x="38" y="15"/>
                  </a:cubicBezTo>
                  <a:cubicBezTo>
                    <a:pt x="38" y="17"/>
                    <a:pt x="38" y="20"/>
                    <a:pt x="38" y="22"/>
                  </a:cubicBezTo>
                  <a:cubicBezTo>
                    <a:pt x="37" y="22"/>
                    <a:pt x="36" y="22"/>
                    <a:pt x="36" y="22"/>
                  </a:cubicBezTo>
                  <a:cubicBezTo>
                    <a:pt x="36" y="20"/>
                    <a:pt x="36" y="17"/>
                    <a:pt x="36" y="15"/>
                  </a:cubicBezTo>
                  <a:close/>
                  <a:moveTo>
                    <a:pt x="39" y="15"/>
                  </a:moveTo>
                  <a:cubicBezTo>
                    <a:pt x="40" y="15"/>
                    <a:pt x="40" y="15"/>
                    <a:pt x="41" y="15"/>
                  </a:cubicBezTo>
                  <a:cubicBezTo>
                    <a:pt x="41" y="17"/>
                    <a:pt x="41" y="20"/>
                    <a:pt x="41" y="22"/>
                  </a:cubicBezTo>
                  <a:cubicBezTo>
                    <a:pt x="40" y="22"/>
                    <a:pt x="40" y="22"/>
                    <a:pt x="39" y="22"/>
                  </a:cubicBezTo>
                  <a:cubicBezTo>
                    <a:pt x="39" y="20"/>
                    <a:pt x="39" y="17"/>
                    <a:pt x="39" y="15"/>
                  </a:cubicBezTo>
                  <a:close/>
                  <a:moveTo>
                    <a:pt x="42" y="15"/>
                  </a:moveTo>
                  <a:cubicBezTo>
                    <a:pt x="44" y="15"/>
                    <a:pt x="44" y="15"/>
                    <a:pt x="44" y="15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2" y="22"/>
                    <a:pt x="42" y="22"/>
                    <a:pt x="42" y="22"/>
                  </a:cubicBezTo>
                  <a:lnTo>
                    <a:pt x="42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36" name="Freeform 2600"/>
            <p:cNvSpPr>
              <a:spLocks noEditPoints="1"/>
            </p:cNvSpPr>
            <p:nvPr/>
          </p:nvSpPr>
          <p:spPr bwMode="auto">
            <a:xfrm>
              <a:off x="-1903409" y="362784"/>
              <a:ext cx="261936" cy="646866"/>
            </a:xfrm>
            <a:custGeom>
              <a:avLst/>
              <a:gdLst>
                <a:gd name="T0" fmla="*/ 24 w 56"/>
                <a:gd name="T1" fmla="*/ 12 h 138"/>
                <a:gd name="T2" fmla="*/ 34 w 56"/>
                <a:gd name="T3" fmla="*/ 16 h 138"/>
                <a:gd name="T4" fmla="*/ 47 w 56"/>
                <a:gd name="T5" fmla="*/ 32 h 138"/>
                <a:gd name="T6" fmla="*/ 40 w 56"/>
                <a:gd name="T7" fmla="*/ 26 h 138"/>
                <a:gd name="T8" fmla="*/ 47 w 56"/>
                <a:gd name="T9" fmla="*/ 30 h 138"/>
                <a:gd name="T10" fmla="*/ 31 w 56"/>
                <a:gd name="T11" fmla="*/ 63 h 138"/>
                <a:gd name="T12" fmla="*/ 28 w 56"/>
                <a:gd name="T13" fmla="*/ 70 h 138"/>
                <a:gd name="T14" fmla="*/ 31 w 56"/>
                <a:gd name="T15" fmla="*/ 80 h 138"/>
                <a:gd name="T16" fmla="*/ 28 w 56"/>
                <a:gd name="T17" fmla="*/ 106 h 138"/>
                <a:gd name="T18" fmla="*/ 31 w 56"/>
                <a:gd name="T19" fmla="*/ 113 h 138"/>
                <a:gd name="T20" fmla="*/ 27 w 56"/>
                <a:gd name="T21" fmla="*/ 115 h 138"/>
                <a:gd name="T22" fmla="*/ 32 w 56"/>
                <a:gd name="T23" fmla="*/ 118 h 138"/>
                <a:gd name="T24" fmla="*/ 39 w 56"/>
                <a:gd name="T25" fmla="*/ 115 h 138"/>
                <a:gd name="T26" fmla="*/ 24 w 56"/>
                <a:gd name="T27" fmla="*/ 110 h 138"/>
                <a:gd name="T28" fmla="*/ 35 w 56"/>
                <a:gd name="T29" fmla="*/ 113 h 138"/>
                <a:gd name="T30" fmla="*/ 27 w 56"/>
                <a:gd name="T31" fmla="*/ 106 h 138"/>
                <a:gd name="T32" fmla="*/ 32 w 56"/>
                <a:gd name="T33" fmla="*/ 109 h 138"/>
                <a:gd name="T34" fmla="*/ 43 w 56"/>
                <a:gd name="T35" fmla="*/ 106 h 138"/>
                <a:gd name="T36" fmla="*/ 24 w 56"/>
                <a:gd name="T37" fmla="*/ 102 h 138"/>
                <a:gd name="T38" fmla="*/ 35 w 56"/>
                <a:gd name="T39" fmla="*/ 105 h 138"/>
                <a:gd name="T40" fmla="*/ 35 w 56"/>
                <a:gd name="T41" fmla="*/ 98 h 138"/>
                <a:gd name="T42" fmla="*/ 36 w 56"/>
                <a:gd name="T43" fmla="*/ 101 h 138"/>
                <a:gd name="T44" fmla="*/ 43 w 56"/>
                <a:gd name="T45" fmla="*/ 98 h 138"/>
                <a:gd name="T46" fmla="*/ 32 w 56"/>
                <a:gd name="T47" fmla="*/ 93 h 138"/>
                <a:gd name="T48" fmla="*/ 39 w 56"/>
                <a:gd name="T49" fmla="*/ 97 h 138"/>
                <a:gd name="T50" fmla="*/ 47 w 56"/>
                <a:gd name="T51" fmla="*/ 86 h 138"/>
                <a:gd name="T52" fmla="*/ 24 w 56"/>
                <a:gd name="T53" fmla="*/ 83 h 138"/>
                <a:gd name="T54" fmla="*/ 35 w 56"/>
                <a:gd name="T55" fmla="*/ 81 h 138"/>
                <a:gd name="T56" fmla="*/ 40 w 56"/>
                <a:gd name="T57" fmla="*/ 81 h 138"/>
                <a:gd name="T58" fmla="*/ 47 w 56"/>
                <a:gd name="T59" fmla="*/ 84 h 138"/>
                <a:gd name="T60" fmla="*/ 35 w 56"/>
                <a:gd name="T61" fmla="*/ 76 h 138"/>
                <a:gd name="T62" fmla="*/ 36 w 56"/>
                <a:gd name="T63" fmla="*/ 79 h 138"/>
                <a:gd name="T64" fmla="*/ 43 w 56"/>
                <a:gd name="T65" fmla="*/ 77 h 138"/>
                <a:gd name="T66" fmla="*/ 24 w 56"/>
                <a:gd name="T67" fmla="*/ 71 h 138"/>
                <a:gd name="T68" fmla="*/ 35 w 56"/>
                <a:gd name="T69" fmla="*/ 75 h 138"/>
                <a:gd name="T70" fmla="*/ 43 w 56"/>
                <a:gd name="T71" fmla="*/ 73 h 138"/>
                <a:gd name="T72" fmla="*/ 24 w 56"/>
                <a:gd name="T73" fmla="*/ 70 h 138"/>
                <a:gd name="T74" fmla="*/ 39 w 56"/>
                <a:gd name="T75" fmla="*/ 68 h 138"/>
                <a:gd name="T76" fmla="*/ 36 w 56"/>
                <a:gd name="T77" fmla="*/ 64 h 138"/>
                <a:gd name="T78" fmla="*/ 43 w 56"/>
                <a:gd name="T79" fmla="*/ 67 h 138"/>
                <a:gd name="T80" fmla="*/ 27 w 56"/>
                <a:gd name="T81" fmla="*/ 58 h 138"/>
                <a:gd name="T82" fmla="*/ 32 w 56"/>
                <a:gd name="T83" fmla="*/ 62 h 138"/>
                <a:gd name="T84" fmla="*/ 39 w 56"/>
                <a:gd name="T85" fmla="*/ 60 h 138"/>
                <a:gd name="T86" fmla="*/ 24 w 56"/>
                <a:gd name="T87" fmla="*/ 54 h 138"/>
                <a:gd name="T88" fmla="*/ 39 w 56"/>
                <a:gd name="T89" fmla="*/ 59 h 138"/>
                <a:gd name="T90" fmla="*/ 27 w 56"/>
                <a:gd name="T91" fmla="*/ 50 h 138"/>
                <a:gd name="T92" fmla="*/ 40 w 56"/>
                <a:gd name="T93" fmla="*/ 55 h 138"/>
                <a:gd name="T94" fmla="*/ 47 w 56"/>
                <a:gd name="T95" fmla="*/ 52 h 138"/>
                <a:gd name="T96" fmla="*/ 40 w 56"/>
                <a:gd name="T97" fmla="*/ 47 h 138"/>
                <a:gd name="T98" fmla="*/ 27 w 56"/>
                <a:gd name="T99" fmla="*/ 44 h 138"/>
                <a:gd name="T100" fmla="*/ 27 w 56"/>
                <a:gd name="T101" fmla="*/ 37 h 138"/>
                <a:gd name="T102" fmla="*/ 40 w 56"/>
                <a:gd name="T103" fmla="*/ 42 h 138"/>
                <a:gd name="T104" fmla="*/ 47 w 56"/>
                <a:gd name="T105" fmla="*/ 40 h 138"/>
                <a:gd name="T106" fmla="*/ 40 w 56"/>
                <a:gd name="T107" fmla="*/ 35 h 138"/>
                <a:gd name="T108" fmla="*/ 47 w 56"/>
                <a:gd name="T109" fmla="*/ 39 h 138"/>
                <a:gd name="T110" fmla="*/ 43 w 56"/>
                <a:gd name="T111" fmla="*/ 31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6" h="138">
                  <a:moveTo>
                    <a:pt x="56" y="138"/>
                  </a:moveTo>
                  <a:cubicBezTo>
                    <a:pt x="0" y="138"/>
                    <a:pt x="0" y="138"/>
                    <a:pt x="0" y="13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6" y="138"/>
                    <a:pt x="56" y="138"/>
                    <a:pt x="56" y="138"/>
                  </a:cubicBezTo>
                  <a:close/>
                  <a:moveTo>
                    <a:pt x="47" y="32"/>
                  </a:moveTo>
                  <a:cubicBezTo>
                    <a:pt x="46" y="32"/>
                    <a:pt x="45" y="31"/>
                    <a:pt x="44" y="31"/>
                  </a:cubicBezTo>
                  <a:cubicBezTo>
                    <a:pt x="44" y="32"/>
                    <a:pt x="44" y="33"/>
                    <a:pt x="44" y="34"/>
                  </a:cubicBezTo>
                  <a:cubicBezTo>
                    <a:pt x="45" y="34"/>
                    <a:pt x="46" y="34"/>
                    <a:pt x="47" y="35"/>
                  </a:cubicBezTo>
                  <a:cubicBezTo>
                    <a:pt x="47" y="34"/>
                    <a:pt x="47" y="33"/>
                    <a:pt x="47" y="32"/>
                  </a:cubicBezTo>
                  <a:close/>
                  <a:moveTo>
                    <a:pt x="27" y="24"/>
                  </a:moveTo>
                  <a:cubicBezTo>
                    <a:pt x="26" y="24"/>
                    <a:pt x="25" y="23"/>
                    <a:pt x="24" y="23"/>
                  </a:cubicBezTo>
                  <a:cubicBezTo>
                    <a:pt x="24" y="24"/>
                    <a:pt x="24" y="25"/>
                    <a:pt x="24" y="26"/>
                  </a:cubicBezTo>
                  <a:cubicBezTo>
                    <a:pt x="25" y="26"/>
                    <a:pt x="26" y="27"/>
                    <a:pt x="27" y="27"/>
                  </a:cubicBezTo>
                  <a:cubicBezTo>
                    <a:pt x="27" y="26"/>
                    <a:pt x="27" y="25"/>
                    <a:pt x="27" y="24"/>
                  </a:cubicBezTo>
                  <a:close/>
                  <a:moveTo>
                    <a:pt x="43" y="27"/>
                  </a:moveTo>
                  <a:cubicBezTo>
                    <a:pt x="42" y="27"/>
                    <a:pt x="41" y="26"/>
                    <a:pt x="40" y="26"/>
                  </a:cubicBezTo>
                  <a:cubicBezTo>
                    <a:pt x="40" y="27"/>
                    <a:pt x="40" y="28"/>
                    <a:pt x="40" y="29"/>
                  </a:cubicBezTo>
                  <a:cubicBezTo>
                    <a:pt x="41" y="29"/>
                    <a:pt x="42" y="30"/>
                    <a:pt x="43" y="30"/>
                  </a:cubicBezTo>
                  <a:cubicBezTo>
                    <a:pt x="43" y="29"/>
                    <a:pt x="43" y="28"/>
                    <a:pt x="43" y="27"/>
                  </a:cubicBezTo>
                  <a:close/>
                  <a:moveTo>
                    <a:pt x="47" y="28"/>
                  </a:moveTo>
                  <a:cubicBezTo>
                    <a:pt x="46" y="27"/>
                    <a:pt x="45" y="27"/>
                    <a:pt x="44" y="27"/>
                  </a:cubicBezTo>
                  <a:cubicBezTo>
                    <a:pt x="44" y="28"/>
                    <a:pt x="44" y="29"/>
                    <a:pt x="44" y="30"/>
                  </a:cubicBezTo>
                  <a:cubicBezTo>
                    <a:pt x="45" y="30"/>
                    <a:pt x="46" y="30"/>
                    <a:pt x="47" y="30"/>
                  </a:cubicBezTo>
                  <a:cubicBezTo>
                    <a:pt x="47" y="30"/>
                    <a:pt x="47" y="29"/>
                    <a:pt x="47" y="28"/>
                  </a:cubicBezTo>
                  <a:close/>
                  <a:moveTo>
                    <a:pt x="31" y="59"/>
                  </a:moveTo>
                  <a:cubicBezTo>
                    <a:pt x="30" y="59"/>
                    <a:pt x="29" y="59"/>
                    <a:pt x="28" y="59"/>
                  </a:cubicBezTo>
                  <a:cubicBezTo>
                    <a:pt x="28" y="60"/>
                    <a:pt x="28" y="61"/>
                    <a:pt x="28" y="62"/>
                  </a:cubicBezTo>
                  <a:cubicBezTo>
                    <a:pt x="29" y="62"/>
                    <a:pt x="30" y="62"/>
                    <a:pt x="31" y="62"/>
                  </a:cubicBezTo>
                  <a:cubicBezTo>
                    <a:pt x="31" y="61"/>
                    <a:pt x="31" y="60"/>
                    <a:pt x="31" y="59"/>
                  </a:cubicBezTo>
                  <a:close/>
                  <a:moveTo>
                    <a:pt x="31" y="63"/>
                  </a:moveTo>
                  <a:cubicBezTo>
                    <a:pt x="30" y="63"/>
                    <a:pt x="29" y="63"/>
                    <a:pt x="28" y="63"/>
                  </a:cubicBezTo>
                  <a:cubicBezTo>
                    <a:pt x="28" y="64"/>
                    <a:pt x="28" y="65"/>
                    <a:pt x="28" y="66"/>
                  </a:cubicBezTo>
                  <a:cubicBezTo>
                    <a:pt x="29" y="66"/>
                    <a:pt x="30" y="66"/>
                    <a:pt x="31" y="66"/>
                  </a:cubicBezTo>
                  <a:cubicBezTo>
                    <a:pt x="31" y="65"/>
                    <a:pt x="31" y="64"/>
                    <a:pt x="31" y="63"/>
                  </a:cubicBezTo>
                  <a:close/>
                  <a:moveTo>
                    <a:pt x="31" y="67"/>
                  </a:moveTo>
                  <a:cubicBezTo>
                    <a:pt x="30" y="67"/>
                    <a:pt x="29" y="67"/>
                    <a:pt x="28" y="67"/>
                  </a:cubicBezTo>
                  <a:cubicBezTo>
                    <a:pt x="28" y="68"/>
                    <a:pt x="28" y="69"/>
                    <a:pt x="28" y="70"/>
                  </a:cubicBezTo>
                  <a:cubicBezTo>
                    <a:pt x="29" y="70"/>
                    <a:pt x="30" y="70"/>
                    <a:pt x="31" y="70"/>
                  </a:cubicBezTo>
                  <a:cubicBezTo>
                    <a:pt x="31" y="69"/>
                    <a:pt x="31" y="68"/>
                    <a:pt x="31" y="67"/>
                  </a:cubicBezTo>
                  <a:close/>
                  <a:moveTo>
                    <a:pt x="31" y="80"/>
                  </a:moveTo>
                  <a:cubicBezTo>
                    <a:pt x="30" y="80"/>
                    <a:pt x="29" y="80"/>
                    <a:pt x="28" y="80"/>
                  </a:cubicBezTo>
                  <a:cubicBezTo>
                    <a:pt x="28" y="81"/>
                    <a:pt x="28" y="82"/>
                    <a:pt x="28" y="83"/>
                  </a:cubicBezTo>
                  <a:cubicBezTo>
                    <a:pt x="29" y="83"/>
                    <a:pt x="30" y="83"/>
                    <a:pt x="31" y="83"/>
                  </a:cubicBezTo>
                  <a:cubicBezTo>
                    <a:pt x="31" y="82"/>
                    <a:pt x="31" y="81"/>
                    <a:pt x="31" y="80"/>
                  </a:cubicBezTo>
                  <a:close/>
                  <a:moveTo>
                    <a:pt x="31" y="93"/>
                  </a:moveTo>
                  <a:cubicBezTo>
                    <a:pt x="30" y="93"/>
                    <a:pt x="29" y="93"/>
                    <a:pt x="28" y="93"/>
                  </a:cubicBezTo>
                  <a:cubicBezTo>
                    <a:pt x="28" y="94"/>
                    <a:pt x="28" y="95"/>
                    <a:pt x="28" y="96"/>
                  </a:cubicBezTo>
                  <a:cubicBezTo>
                    <a:pt x="29" y="96"/>
                    <a:pt x="30" y="96"/>
                    <a:pt x="31" y="96"/>
                  </a:cubicBezTo>
                  <a:cubicBezTo>
                    <a:pt x="31" y="95"/>
                    <a:pt x="31" y="94"/>
                    <a:pt x="31" y="93"/>
                  </a:cubicBezTo>
                  <a:close/>
                  <a:moveTo>
                    <a:pt x="31" y="106"/>
                  </a:moveTo>
                  <a:cubicBezTo>
                    <a:pt x="30" y="106"/>
                    <a:pt x="29" y="106"/>
                    <a:pt x="28" y="106"/>
                  </a:cubicBezTo>
                  <a:cubicBezTo>
                    <a:pt x="28" y="107"/>
                    <a:pt x="28" y="108"/>
                    <a:pt x="28" y="109"/>
                  </a:cubicBezTo>
                  <a:cubicBezTo>
                    <a:pt x="29" y="109"/>
                    <a:pt x="30" y="109"/>
                    <a:pt x="31" y="109"/>
                  </a:cubicBezTo>
                  <a:cubicBezTo>
                    <a:pt x="31" y="108"/>
                    <a:pt x="31" y="107"/>
                    <a:pt x="31" y="106"/>
                  </a:cubicBezTo>
                  <a:close/>
                  <a:moveTo>
                    <a:pt x="31" y="110"/>
                  </a:moveTo>
                  <a:cubicBezTo>
                    <a:pt x="30" y="110"/>
                    <a:pt x="29" y="110"/>
                    <a:pt x="28" y="110"/>
                  </a:cubicBezTo>
                  <a:cubicBezTo>
                    <a:pt x="28" y="111"/>
                    <a:pt x="28" y="112"/>
                    <a:pt x="28" y="113"/>
                  </a:cubicBezTo>
                  <a:cubicBezTo>
                    <a:pt x="29" y="113"/>
                    <a:pt x="30" y="113"/>
                    <a:pt x="31" y="113"/>
                  </a:cubicBezTo>
                  <a:cubicBezTo>
                    <a:pt x="31" y="112"/>
                    <a:pt x="31" y="111"/>
                    <a:pt x="31" y="110"/>
                  </a:cubicBezTo>
                  <a:close/>
                  <a:moveTo>
                    <a:pt x="31" y="115"/>
                  </a:moveTo>
                  <a:cubicBezTo>
                    <a:pt x="30" y="115"/>
                    <a:pt x="29" y="115"/>
                    <a:pt x="28" y="115"/>
                  </a:cubicBezTo>
                  <a:cubicBezTo>
                    <a:pt x="28" y="116"/>
                    <a:pt x="28" y="117"/>
                    <a:pt x="28" y="118"/>
                  </a:cubicBezTo>
                  <a:cubicBezTo>
                    <a:pt x="29" y="118"/>
                    <a:pt x="30" y="118"/>
                    <a:pt x="31" y="118"/>
                  </a:cubicBezTo>
                  <a:cubicBezTo>
                    <a:pt x="31" y="117"/>
                    <a:pt x="31" y="116"/>
                    <a:pt x="31" y="115"/>
                  </a:cubicBezTo>
                  <a:close/>
                  <a:moveTo>
                    <a:pt x="27" y="115"/>
                  </a:moveTo>
                  <a:cubicBezTo>
                    <a:pt x="26" y="115"/>
                    <a:pt x="25" y="115"/>
                    <a:pt x="24" y="115"/>
                  </a:cubicBezTo>
                  <a:cubicBezTo>
                    <a:pt x="24" y="116"/>
                    <a:pt x="24" y="117"/>
                    <a:pt x="24" y="118"/>
                  </a:cubicBezTo>
                  <a:cubicBezTo>
                    <a:pt x="25" y="118"/>
                    <a:pt x="26" y="118"/>
                    <a:pt x="27" y="118"/>
                  </a:cubicBezTo>
                  <a:cubicBezTo>
                    <a:pt x="27" y="117"/>
                    <a:pt x="27" y="116"/>
                    <a:pt x="27" y="115"/>
                  </a:cubicBezTo>
                  <a:close/>
                  <a:moveTo>
                    <a:pt x="35" y="115"/>
                  </a:moveTo>
                  <a:cubicBezTo>
                    <a:pt x="34" y="115"/>
                    <a:pt x="33" y="115"/>
                    <a:pt x="32" y="115"/>
                  </a:cubicBezTo>
                  <a:cubicBezTo>
                    <a:pt x="32" y="116"/>
                    <a:pt x="32" y="117"/>
                    <a:pt x="32" y="118"/>
                  </a:cubicBezTo>
                  <a:cubicBezTo>
                    <a:pt x="33" y="118"/>
                    <a:pt x="34" y="118"/>
                    <a:pt x="35" y="118"/>
                  </a:cubicBezTo>
                  <a:cubicBezTo>
                    <a:pt x="35" y="117"/>
                    <a:pt x="35" y="116"/>
                    <a:pt x="35" y="115"/>
                  </a:cubicBezTo>
                  <a:close/>
                  <a:moveTo>
                    <a:pt x="39" y="115"/>
                  </a:moveTo>
                  <a:cubicBezTo>
                    <a:pt x="38" y="115"/>
                    <a:pt x="37" y="115"/>
                    <a:pt x="36" y="115"/>
                  </a:cubicBezTo>
                  <a:cubicBezTo>
                    <a:pt x="36" y="116"/>
                    <a:pt x="36" y="117"/>
                    <a:pt x="36" y="118"/>
                  </a:cubicBezTo>
                  <a:cubicBezTo>
                    <a:pt x="37" y="118"/>
                    <a:pt x="38" y="118"/>
                    <a:pt x="39" y="118"/>
                  </a:cubicBezTo>
                  <a:cubicBezTo>
                    <a:pt x="39" y="117"/>
                    <a:pt x="39" y="116"/>
                    <a:pt x="39" y="115"/>
                  </a:cubicBezTo>
                  <a:close/>
                  <a:moveTo>
                    <a:pt x="43" y="115"/>
                  </a:moveTo>
                  <a:cubicBezTo>
                    <a:pt x="42" y="115"/>
                    <a:pt x="41" y="115"/>
                    <a:pt x="40" y="115"/>
                  </a:cubicBezTo>
                  <a:cubicBezTo>
                    <a:pt x="40" y="116"/>
                    <a:pt x="40" y="117"/>
                    <a:pt x="40" y="118"/>
                  </a:cubicBezTo>
                  <a:cubicBezTo>
                    <a:pt x="41" y="118"/>
                    <a:pt x="42" y="118"/>
                    <a:pt x="43" y="118"/>
                  </a:cubicBezTo>
                  <a:cubicBezTo>
                    <a:pt x="43" y="117"/>
                    <a:pt x="43" y="116"/>
                    <a:pt x="43" y="115"/>
                  </a:cubicBezTo>
                  <a:close/>
                  <a:moveTo>
                    <a:pt x="27" y="110"/>
                  </a:moveTo>
                  <a:cubicBezTo>
                    <a:pt x="26" y="110"/>
                    <a:pt x="25" y="110"/>
                    <a:pt x="24" y="110"/>
                  </a:cubicBezTo>
                  <a:cubicBezTo>
                    <a:pt x="24" y="111"/>
                    <a:pt x="24" y="112"/>
                    <a:pt x="24" y="113"/>
                  </a:cubicBezTo>
                  <a:cubicBezTo>
                    <a:pt x="25" y="113"/>
                    <a:pt x="26" y="113"/>
                    <a:pt x="27" y="113"/>
                  </a:cubicBezTo>
                  <a:cubicBezTo>
                    <a:pt x="27" y="112"/>
                    <a:pt x="27" y="111"/>
                    <a:pt x="27" y="110"/>
                  </a:cubicBezTo>
                  <a:close/>
                  <a:moveTo>
                    <a:pt x="35" y="110"/>
                  </a:moveTo>
                  <a:cubicBezTo>
                    <a:pt x="34" y="110"/>
                    <a:pt x="33" y="110"/>
                    <a:pt x="32" y="110"/>
                  </a:cubicBezTo>
                  <a:cubicBezTo>
                    <a:pt x="32" y="111"/>
                    <a:pt x="32" y="112"/>
                    <a:pt x="32" y="113"/>
                  </a:cubicBezTo>
                  <a:cubicBezTo>
                    <a:pt x="33" y="113"/>
                    <a:pt x="34" y="113"/>
                    <a:pt x="35" y="113"/>
                  </a:cubicBezTo>
                  <a:cubicBezTo>
                    <a:pt x="35" y="112"/>
                    <a:pt x="35" y="111"/>
                    <a:pt x="35" y="110"/>
                  </a:cubicBezTo>
                  <a:close/>
                  <a:moveTo>
                    <a:pt x="39" y="110"/>
                  </a:moveTo>
                  <a:cubicBezTo>
                    <a:pt x="38" y="110"/>
                    <a:pt x="37" y="110"/>
                    <a:pt x="36" y="110"/>
                  </a:cubicBezTo>
                  <a:cubicBezTo>
                    <a:pt x="36" y="111"/>
                    <a:pt x="36" y="112"/>
                    <a:pt x="36" y="113"/>
                  </a:cubicBezTo>
                  <a:cubicBezTo>
                    <a:pt x="37" y="113"/>
                    <a:pt x="38" y="113"/>
                    <a:pt x="39" y="113"/>
                  </a:cubicBezTo>
                  <a:cubicBezTo>
                    <a:pt x="39" y="112"/>
                    <a:pt x="39" y="111"/>
                    <a:pt x="39" y="110"/>
                  </a:cubicBezTo>
                  <a:close/>
                  <a:moveTo>
                    <a:pt x="27" y="106"/>
                  </a:moveTo>
                  <a:cubicBezTo>
                    <a:pt x="26" y="106"/>
                    <a:pt x="25" y="106"/>
                    <a:pt x="24" y="106"/>
                  </a:cubicBezTo>
                  <a:cubicBezTo>
                    <a:pt x="24" y="107"/>
                    <a:pt x="24" y="108"/>
                    <a:pt x="24" y="109"/>
                  </a:cubicBezTo>
                  <a:cubicBezTo>
                    <a:pt x="25" y="109"/>
                    <a:pt x="26" y="109"/>
                    <a:pt x="27" y="109"/>
                  </a:cubicBezTo>
                  <a:cubicBezTo>
                    <a:pt x="27" y="108"/>
                    <a:pt x="27" y="107"/>
                    <a:pt x="27" y="106"/>
                  </a:cubicBezTo>
                  <a:close/>
                  <a:moveTo>
                    <a:pt x="35" y="106"/>
                  </a:moveTo>
                  <a:cubicBezTo>
                    <a:pt x="34" y="106"/>
                    <a:pt x="33" y="106"/>
                    <a:pt x="32" y="106"/>
                  </a:cubicBezTo>
                  <a:cubicBezTo>
                    <a:pt x="32" y="107"/>
                    <a:pt x="32" y="108"/>
                    <a:pt x="32" y="109"/>
                  </a:cubicBezTo>
                  <a:cubicBezTo>
                    <a:pt x="33" y="109"/>
                    <a:pt x="34" y="109"/>
                    <a:pt x="35" y="109"/>
                  </a:cubicBezTo>
                  <a:cubicBezTo>
                    <a:pt x="35" y="108"/>
                    <a:pt x="35" y="107"/>
                    <a:pt x="35" y="106"/>
                  </a:cubicBezTo>
                  <a:close/>
                  <a:moveTo>
                    <a:pt x="43" y="106"/>
                  </a:moveTo>
                  <a:cubicBezTo>
                    <a:pt x="42" y="106"/>
                    <a:pt x="41" y="106"/>
                    <a:pt x="40" y="106"/>
                  </a:cubicBezTo>
                  <a:cubicBezTo>
                    <a:pt x="40" y="107"/>
                    <a:pt x="40" y="108"/>
                    <a:pt x="40" y="109"/>
                  </a:cubicBezTo>
                  <a:cubicBezTo>
                    <a:pt x="41" y="109"/>
                    <a:pt x="42" y="109"/>
                    <a:pt x="43" y="109"/>
                  </a:cubicBezTo>
                  <a:cubicBezTo>
                    <a:pt x="43" y="108"/>
                    <a:pt x="43" y="107"/>
                    <a:pt x="43" y="106"/>
                  </a:cubicBezTo>
                  <a:close/>
                  <a:moveTo>
                    <a:pt x="47" y="106"/>
                  </a:moveTo>
                  <a:cubicBezTo>
                    <a:pt x="46" y="106"/>
                    <a:pt x="45" y="106"/>
                    <a:pt x="44" y="106"/>
                  </a:cubicBezTo>
                  <a:cubicBezTo>
                    <a:pt x="44" y="107"/>
                    <a:pt x="44" y="108"/>
                    <a:pt x="44" y="109"/>
                  </a:cubicBezTo>
                  <a:cubicBezTo>
                    <a:pt x="45" y="109"/>
                    <a:pt x="46" y="109"/>
                    <a:pt x="47" y="109"/>
                  </a:cubicBezTo>
                  <a:cubicBezTo>
                    <a:pt x="47" y="108"/>
                    <a:pt x="47" y="107"/>
                    <a:pt x="47" y="106"/>
                  </a:cubicBezTo>
                  <a:close/>
                  <a:moveTo>
                    <a:pt x="27" y="102"/>
                  </a:moveTo>
                  <a:cubicBezTo>
                    <a:pt x="26" y="102"/>
                    <a:pt x="25" y="102"/>
                    <a:pt x="24" y="102"/>
                  </a:cubicBezTo>
                  <a:cubicBezTo>
                    <a:pt x="24" y="103"/>
                    <a:pt x="24" y="104"/>
                    <a:pt x="24" y="105"/>
                  </a:cubicBezTo>
                  <a:cubicBezTo>
                    <a:pt x="25" y="105"/>
                    <a:pt x="26" y="105"/>
                    <a:pt x="27" y="105"/>
                  </a:cubicBezTo>
                  <a:cubicBezTo>
                    <a:pt x="27" y="104"/>
                    <a:pt x="27" y="103"/>
                    <a:pt x="27" y="102"/>
                  </a:cubicBezTo>
                  <a:close/>
                  <a:moveTo>
                    <a:pt x="35" y="102"/>
                  </a:moveTo>
                  <a:cubicBezTo>
                    <a:pt x="34" y="102"/>
                    <a:pt x="33" y="102"/>
                    <a:pt x="32" y="102"/>
                  </a:cubicBezTo>
                  <a:cubicBezTo>
                    <a:pt x="32" y="103"/>
                    <a:pt x="32" y="104"/>
                    <a:pt x="32" y="105"/>
                  </a:cubicBezTo>
                  <a:cubicBezTo>
                    <a:pt x="33" y="105"/>
                    <a:pt x="34" y="105"/>
                    <a:pt x="35" y="105"/>
                  </a:cubicBezTo>
                  <a:cubicBezTo>
                    <a:pt x="35" y="104"/>
                    <a:pt x="35" y="103"/>
                    <a:pt x="35" y="102"/>
                  </a:cubicBezTo>
                  <a:close/>
                  <a:moveTo>
                    <a:pt x="43" y="102"/>
                  </a:moveTo>
                  <a:cubicBezTo>
                    <a:pt x="42" y="102"/>
                    <a:pt x="41" y="102"/>
                    <a:pt x="40" y="102"/>
                  </a:cubicBezTo>
                  <a:cubicBezTo>
                    <a:pt x="40" y="103"/>
                    <a:pt x="40" y="104"/>
                    <a:pt x="40" y="105"/>
                  </a:cubicBezTo>
                  <a:cubicBezTo>
                    <a:pt x="41" y="105"/>
                    <a:pt x="42" y="105"/>
                    <a:pt x="43" y="105"/>
                  </a:cubicBezTo>
                  <a:cubicBezTo>
                    <a:pt x="43" y="104"/>
                    <a:pt x="43" y="103"/>
                    <a:pt x="43" y="102"/>
                  </a:cubicBezTo>
                  <a:close/>
                  <a:moveTo>
                    <a:pt x="35" y="98"/>
                  </a:moveTo>
                  <a:cubicBezTo>
                    <a:pt x="34" y="98"/>
                    <a:pt x="33" y="98"/>
                    <a:pt x="32" y="98"/>
                  </a:cubicBezTo>
                  <a:cubicBezTo>
                    <a:pt x="32" y="99"/>
                    <a:pt x="32" y="100"/>
                    <a:pt x="32" y="101"/>
                  </a:cubicBezTo>
                  <a:cubicBezTo>
                    <a:pt x="33" y="101"/>
                    <a:pt x="34" y="101"/>
                    <a:pt x="35" y="101"/>
                  </a:cubicBezTo>
                  <a:cubicBezTo>
                    <a:pt x="35" y="100"/>
                    <a:pt x="35" y="99"/>
                    <a:pt x="35" y="98"/>
                  </a:cubicBezTo>
                  <a:close/>
                  <a:moveTo>
                    <a:pt x="39" y="98"/>
                  </a:moveTo>
                  <a:cubicBezTo>
                    <a:pt x="38" y="98"/>
                    <a:pt x="37" y="98"/>
                    <a:pt x="36" y="98"/>
                  </a:cubicBezTo>
                  <a:cubicBezTo>
                    <a:pt x="36" y="99"/>
                    <a:pt x="36" y="100"/>
                    <a:pt x="36" y="101"/>
                  </a:cubicBezTo>
                  <a:cubicBezTo>
                    <a:pt x="37" y="101"/>
                    <a:pt x="38" y="101"/>
                    <a:pt x="39" y="101"/>
                  </a:cubicBezTo>
                  <a:cubicBezTo>
                    <a:pt x="39" y="100"/>
                    <a:pt x="39" y="99"/>
                    <a:pt x="39" y="98"/>
                  </a:cubicBezTo>
                  <a:close/>
                  <a:moveTo>
                    <a:pt x="43" y="98"/>
                  </a:moveTo>
                  <a:cubicBezTo>
                    <a:pt x="42" y="98"/>
                    <a:pt x="41" y="98"/>
                    <a:pt x="40" y="98"/>
                  </a:cubicBezTo>
                  <a:cubicBezTo>
                    <a:pt x="40" y="99"/>
                    <a:pt x="40" y="100"/>
                    <a:pt x="40" y="101"/>
                  </a:cubicBezTo>
                  <a:cubicBezTo>
                    <a:pt x="41" y="101"/>
                    <a:pt x="42" y="101"/>
                    <a:pt x="43" y="101"/>
                  </a:cubicBezTo>
                  <a:cubicBezTo>
                    <a:pt x="43" y="100"/>
                    <a:pt x="43" y="99"/>
                    <a:pt x="43" y="98"/>
                  </a:cubicBezTo>
                  <a:close/>
                  <a:moveTo>
                    <a:pt x="27" y="93"/>
                  </a:moveTo>
                  <a:cubicBezTo>
                    <a:pt x="26" y="93"/>
                    <a:pt x="25" y="93"/>
                    <a:pt x="24" y="93"/>
                  </a:cubicBezTo>
                  <a:cubicBezTo>
                    <a:pt x="24" y="94"/>
                    <a:pt x="24" y="95"/>
                    <a:pt x="24" y="96"/>
                  </a:cubicBezTo>
                  <a:cubicBezTo>
                    <a:pt x="25" y="96"/>
                    <a:pt x="26" y="96"/>
                    <a:pt x="27" y="96"/>
                  </a:cubicBezTo>
                  <a:cubicBezTo>
                    <a:pt x="27" y="95"/>
                    <a:pt x="27" y="94"/>
                    <a:pt x="27" y="93"/>
                  </a:cubicBezTo>
                  <a:close/>
                  <a:moveTo>
                    <a:pt x="35" y="93"/>
                  </a:moveTo>
                  <a:cubicBezTo>
                    <a:pt x="34" y="93"/>
                    <a:pt x="33" y="93"/>
                    <a:pt x="32" y="93"/>
                  </a:cubicBezTo>
                  <a:cubicBezTo>
                    <a:pt x="32" y="94"/>
                    <a:pt x="32" y="95"/>
                    <a:pt x="32" y="96"/>
                  </a:cubicBezTo>
                  <a:cubicBezTo>
                    <a:pt x="33" y="96"/>
                    <a:pt x="34" y="96"/>
                    <a:pt x="35" y="96"/>
                  </a:cubicBezTo>
                  <a:cubicBezTo>
                    <a:pt x="35" y="95"/>
                    <a:pt x="35" y="94"/>
                    <a:pt x="35" y="93"/>
                  </a:cubicBezTo>
                  <a:close/>
                  <a:moveTo>
                    <a:pt x="39" y="94"/>
                  </a:moveTo>
                  <a:cubicBezTo>
                    <a:pt x="38" y="94"/>
                    <a:pt x="37" y="94"/>
                    <a:pt x="36" y="93"/>
                  </a:cubicBezTo>
                  <a:cubicBezTo>
                    <a:pt x="36" y="94"/>
                    <a:pt x="36" y="95"/>
                    <a:pt x="36" y="96"/>
                  </a:cubicBezTo>
                  <a:cubicBezTo>
                    <a:pt x="37" y="96"/>
                    <a:pt x="38" y="96"/>
                    <a:pt x="39" y="97"/>
                  </a:cubicBezTo>
                  <a:cubicBezTo>
                    <a:pt x="39" y="96"/>
                    <a:pt x="39" y="95"/>
                    <a:pt x="39" y="94"/>
                  </a:cubicBezTo>
                  <a:close/>
                  <a:moveTo>
                    <a:pt x="43" y="94"/>
                  </a:moveTo>
                  <a:cubicBezTo>
                    <a:pt x="42" y="94"/>
                    <a:pt x="41" y="94"/>
                    <a:pt x="40" y="94"/>
                  </a:cubicBezTo>
                  <a:cubicBezTo>
                    <a:pt x="40" y="95"/>
                    <a:pt x="40" y="96"/>
                    <a:pt x="40" y="97"/>
                  </a:cubicBezTo>
                  <a:cubicBezTo>
                    <a:pt x="41" y="97"/>
                    <a:pt x="42" y="97"/>
                    <a:pt x="43" y="97"/>
                  </a:cubicBezTo>
                  <a:cubicBezTo>
                    <a:pt x="43" y="96"/>
                    <a:pt x="43" y="95"/>
                    <a:pt x="43" y="94"/>
                  </a:cubicBezTo>
                  <a:close/>
                  <a:moveTo>
                    <a:pt x="47" y="86"/>
                  </a:moveTo>
                  <a:cubicBezTo>
                    <a:pt x="46" y="86"/>
                    <a:pt x="45" y="86"/>
                    <a:pt x="44" y="86"/>
                  </a:cubicBezTo>
                  <a:cubicBezTo>
                    <a:pt x="44" y="86"/>
                    <a:pt x="44" y="87"/>
                    <a:pt x="44" y="88"/>
                  </a:cubicBezTo>
                  <a:cubicBezTo>
                    <a:pt x="45" y="88"/>
                    <a:pt x="46" y="89"/>
                    <a:pt x="47" y="89"/>
                  </a:cubicBezTo>
                  <a:cubicBezTo>
                    <a:pt x="47" y="88"/>
                    <a:pt x="47" y="87"/>
                    <a:pt x="47" y="86"/>
                  </a:cubicBezTo>
                  <a:close/>
                  <a:moveTo>
                    <a:pt x="27" y="80"/>
                  </a:moveTo>
                  <a:cubicBezTo>
                    <a:pt x="26" y="80"/>
                    <a:pt x="25" y="80"/>
                    <a:pt x="24" y="80"/>
                  </a:cubicBezTo>
                  <a:cubicBezTo>
                    <a:pt x="24" y="81"/>
                    <a:pt x="24" y="82"/>
                    <a:pt x="24" y="83"/>
                  </a:cubicBezTo>
                  <a:cubicBezTo>
                    <a:pt x="25" y="83"/>
                    <a:pt x="26" y="83"/>
                    <a:pt x="27" y="83"/>
                  </a:cubicBezTo>
                  <a:cubicBezTo>
                    <a:pt x="27" y="82"/>
                    <a:pt x="27" y="81"/>
                    <a:pt x="27" y="80"/>
                  </a:cubicBezTo>
                  <a:close/>
                  <a:moveTo>
                    <a:pt x="35" y="81"/>
                  </a:moveTo>
                  <a:cubicBezTo>
                    <a:pt x="34" y="81"/>
                    <a:pt x="33" y="80"/>
                    <a:pt x="32" y="80"/>
                  </a:cubicBezTo>
                  <a:cubicBezTo>
                    <a:pt x="32" y="81"/>
                    <a:pt x="32" y="82"/>
                    <a:pt x="32" y="83"/>
                  </a:cubicBezTo>
                  <a:cubicBezTo>
                    <a:pt x="33" y="83"/>
                    <a:pt x="34" y="84"/>
                    <a:pt x="35" y="84"/>
                  </a:cubicBezTo>
                  <a:cubicBezTo>
                    <a:pt x="35" y="83"/>
                    <a:pt x="35" y="82"/>
                    <a:pt x="35" y="81"/>
                  </a:cubicBezTo>
                  <a:close/>
                  <a:moveTo>
                    <a:pt x="39" y="81"/>
                  </a:moveTo>
                  <a:cubicBezTo>
                    <a:pt x="38" y="81"/>
                    <a:pt x="37" y="81"/>
                    <a:pt x="36" y="81"/>
                  </a:cubicBezTo>
                  <a:cubicBezTo>
                    <a:pt x="36" y="82"/>
                    <a:pt x="36" y="83"/>
                    <a:pt x="36" y="84"/>
                  </a:cubicBezTo>
                  <a:cubicBezTo>
                    <a:pt x="37" y="84"/>
                    <a:pt x="38" y="84"/>
                    <a:pt x="39" y="84"/>
                  </a:cubicBezTo>
                  <a:cubicBezTo>
                    <a:pt x="39" y="83"/>
                    <a:pt x="39" y="82"/>
                    <a:pt x="39" y="81"/>
                  </a:cubicBezTo>
                  <a:close/>
                  <a:moveTo>
                    <a:pt x="43" y="81"/>
                  </a:moveTo>
                  <a:cubicBezTo>
                    <a:pt x="42" y="81"/>
                    <a:pt x="41" y="81"/>
                    <a:pt x="40" y="81"/>
                  </a:cubicBezTo>
                  <a:cubicBezTo>
                    <a:pt x="40" y="82"/>
                    <a:pt x="40" y="83"/>
                    <a:pt x="40" y="84"/>
                  </a:cubicBezTo>
                  <a:cubicBezTo>
                    <a:pt x="41" y="84"/>
                    <a:pt x="42" y="84"/>
                    <a:pt x="43" y="84"/>
                  </a:cubicBezTo>
                  <a:cubicBezTo>
                    <a:pt x="43" y="83"/>
                    <a:pt x="43" y="82"/>
                    <a:pt x="43" y="81"/>
                  </a:cubicBezTo>
                  <a:close/>
                  <a:moveTo>
                    <a:pt x="47" y="82"/>
                  </a:moveTo>
                  <a:cubicBezTo>
                    <a:pt x="46" y="81"/>
                    <a:pt x="45" y="81"/>
                    <a:pt x="44" y="81"/>
                  </a:cubicBezTo>
                  <a:cubicBezTo>
                    <a:pt x="44" y="82"/>
                    <a:pt x="44" y="83"/>
                    <a:pt x="44" y="84"/>
                  </a:cubicBezTo>
                  <a:cubicBezTo>
                    <a:pt x="45" y="84"/>
                    <a:pt x="46" y="84"/>
                    <a:pt x="47" y="84"/>
                  </a:cubicBezTo>
                  <a:cubicBezTo>
                    <a:pt x="47" y="83"/>
                    <a:pt x="47" y="83"/>
                    <a:pt x="47" y="82"/>
                  </a:cubicBezTo>
                  <a:close/>
                  <a:moveTo>
                    <a:pt x="27" y="76"/>
                  </a:moveTo>
                  <a:cubicBezTo>
                    <a:pt x="26" y="76"/>
                    <a:pt x="25" y="76"/>
                    <a:pt x="24" y="75"/>
                  </a:cubicBezTo>
                  <a:cubicBezTo>
                    <a:pt x="24" y="76"/>
                    <a:pt x="24" y="77"/>
                    <a:pt x="24" y="78"/>
                  </a:cubicBezTo>
                  <a:cubicBezTo>
                    <a:pt x="25" y="79"/>
                    <a:pt x="26" y="79"/>
                    <a:pt x="27" y="79"/>
                  </a:cubicBezTo>
                  <a:cubicBezTo>
                    <a:pt x="27" y="78"/>
                    <a:pt x="27" y="77"/>
                    <a:pt x="27" y="76"/>
                  </a:cubicBezTo>
                  <a:close/>
                  <a:moveTo>
                    <a:pt x="35" y="76"/>
                  </a:moveTo>
                  <a:cubicBezTo>
                    <a:pt x="34" y="76"/>
                    <a:pt x="33" y="76"/>
                    <a:pt x="32" y="76"/>
                  </a:cubicBezTo>
                  <a:cubicBezTo>
                    <a:pt x="32" y="77"/>
                    <a:pt x="32" y="78"/>
                    <a:pt x="32" y="79"/>
                  </a:cubicBezTo>
                  <a:cubicBezTo>
                    <a:pt x="33" y="79"/>
                    <a:pt x="34" y="79"/>
                    <a:pt x="35" y="79"/>
                  </a:cubicBezTo>
                  <a:cubicBezTo>
                    <a:pt x="35" y="78"/>
                    <a:pt x="35" y="77"/>
                    <a:pt x="35" y="76"/>
                  </a:cubicBezTo>
                  <a:close/>
                  <a:moveTo>
                    <a:pt x="39" y="77"/>
                  </a:moveTo>
                  <a:cubicBezTo>
                    <a:pt x="38" y="77"/>
                    <a:pt x="37" y="77"/>
                    <a:pt x="36" y="76"/>
                  </a:cubicBezTo>
                  <a:cubicBezTo>
                    <a:pt x="36" y="77"/>
                    <a:pt x="36" y="78"/>
                    <a:pt x="36" y="79"/>
                  </a:cubicBezTo>
                  <a:cubicBezTo>
                    <a:pt x="37" y="80"/>
                    <a:pt x="38" y="80"/>
                    <a:pt x="39" y="80"/>
                  </a:cubicBezTo>
                  <a:cubicBezTo>
                    <a:pt x="39" y="79"/>
                    <a:pt x="39" y="78"/>
                    <a:pt x="39" y="77"/>
                  </a:cubicBezTo>
                  <a:close/>
                  <a:moveTo>
                    <a:pt x="43" y="77"/>
                  </a:moveTo>
                  <a:cubicBezTo>
                    <a:pt x="42" y="77"/>
                    <a:pt x="41" y="77"/>
                    <a:pt x="40" y="77"/>
                  </a:cubicBezTo>
                  <a:cubicBezTo>
                    <a:pt x="40" y="78"/>
                    <a:pt x="40" y="79"/>
                    <a:pt x="40" y="80"/>
                  </a:cubicBezTo>
                  <a:cubicBezTo>
                    <a:pt x="41" y="80"/>
                    <a:pt x="42" y="80"/>
                    <a:pt x="43" y="80"/>
                  </a:cubicBezTo>
                  <a:cubicBezTo>
                    <a:pt x="43" y="79"/>
                    <a:pt x="43" y="78"/>
                    <a:pt x="43" y="77"/>
                  </a:cubicBezTo>
                  <a:close/>
                  <a:moveTo>
                    <a:pt x="47" y="77"/>
                  </a:moveTo>
                  <a:cubicBezTo>
                    <a:pt x="46" y="77"/>
                    <a:pt x="45" y="77"/>
                    <a:pt x="44" y="77"/>
                  </a:cubicBezTo>
                  <a:cubicBezTo>
                    <a:pt x="44" y="78"/>
                    <a:pt x="44" y="79"/>
                    <a:pt x="44" y="80"/>
                  </a:cubicBezTo>
                  <a:cubicBezTo>
                    <a:pt x="45" y="80"/>
                    <a:pt x="46" y="80"/>
                    <a:pt x="47" y="80"/>
                  </a:cubicBezTo>
                  <a:cubicBezTo>
                    <a:pt x="47" y="79"/>
                    <a:pt x="47" y="78"/>
                    <a:pt x="47" y="77"/>
                  </a:cubicBezTo>
                  <a:close/>
                  <a:moveTo>
                    <a:pt x="27" y="71"/>
                  </a:moveTo>
                  <a:cubicBezTo>
                    <a:pt x="26" y="71"/>
                    <a:pt x="25" y="71"/>
                    <a:pt x="24" y="71"/>
                  </a:cubicBezTo>
                  <a:cubicBezTo>
                    <a:pt x="24" y="72"/>
                    <a:pt x="24" y="73"/>
                    <a:pt x="24" y="74"/>
                  </a:cubicBezTo>
                  <a:cubicBezTo>
                    <a:pt x="25" y="74"/>
                    <a:pt x="26" y="74"/>
                    <a:pt x="27" y="74"/>
                  </a:cubicBezTo>
                  <a:cubicBezTo>
                    <a:pt x="27" y="73"/>
                    <a:pt x="27" y="72"/>
                    <a:pt x="27" y="71"/>
                  </a:cubicBezTo>
                  <a:close/>
                  <a:moveTo>
                    <a:pt x="35" y="72"/>
                  </a:moveTo>
                  <a:cubicBezTo>
                    <a:pt x="34" y="72"/>
                    <a:pt x="33" y="72"/>
                    <a:pt x="32" y="72"/>
                  </a:cubicBezTo>
                  <a:cubicBezTo>
                    <a:pt x="32" y="73"/>
                    <a:pt x="32" y="74"/>
                    <a:pt x="32" y="75"/>
                  </a:cubicBezTo>
                  <a:cubicBezTo>
                    <a:pt x="33" y="75"/>
                    <a:pt x="34" y="75"/>
                    <a:pt x="35" y="75"/>
                  </a:cubicBezTo>
                  <a:cubicBezTo>
                    <a:pt x="35" y="74"/>
                    <a:pt x="35" y="73"/>
                    <a:pt x="35" y="72"/>
                  </a:cubicBezTo>
                  <a:close/>
                  <a:moveTo>
                    <a:pt x="39" y="72"/>
                  </a:moveTo>
                  <a:cubicBezTo>
                    <a:pt x="38" y="72"/>
                    <a:pt x="37" y="72"/>
                    <a:pt x="36" y="72"/>
                  </a:cubicBezTo>
                  <a:cubicBezTo>
                    <a:pt x="36" y="73"/>
                    <a:pt x="36" y="74"/>
                    <a:pt x="36" y="75"/>
                  </a:cubicBezTo>
                  <a:cubicBezTo>
                    <a:pt x="37" y="75"/>
                    <a:pt x="38" y="75"/>
                    <a:pt x="39" y="75"/>
                  </a:cubicBezTo>
                  <a:cubicBezTo>
                    <a:pt x="39" y="74"/>
                    <a:pt x="39" y="73"/>
                    <a:pt x="39" y="72"/>
                  </a:cubicBezTo>
                  <a:close/>
                  <a:moveTo>
                    <a:pt x="43" y="73"/>
                  </a:moveTo>
                  <a:cubicBezTo>
                    <a:pt x="42" y="73"/>
                    <a:pt x="41" y="73"/>
                    <a:pt x="40" y="73"/>
                  </a:cubicBezTo>
                  <a:cubicBezTo>
                    <a:pt x="40" y="74"/>
                    <a:pt x="40" y="75"/>
                    <a:pt x="40" y="76"/>
                  </a:cubicBezTo>
                  <a:cubicBezTo>
                    <a:pt x="41" y="76"/>
                    <a:pt x="42" y="76"/>
                    <a:pt x="43" y="76"/>
                  </a:cubicBezTo>
                  <a:cubicBezTo>
                    <a:pt x="43" y="75"/>
                    <a:pt x="43" y="74"/>
                    <a:pt x="43" y="73"/>
                  </a:cubicBezTo>
                  <a:close/>
                  <a:moveTo>
                    <a:pt x="27" y="67"/>
                  </a:moveTo>
                  <a:cubicBezTo>
                    <a:pt x="26" y="67"/>
                    <a:pt x="25" y="67"/>
                    <a:pt x="24" y="67"/>
                  </a:cubicBezTo>
                  <a:cubicBezTo>
                    <a:pt x="24" y="68"/>
                    <a:pt x="24" y="69"/>
                    <a:pt x="24" y="70"/>
                  </a:cubicBezTo>
                  <a:cubicBezTo>
                    <a:pt x="25" y="70"/>
                    <a:pt x="26" y="70"/>
                    <a:pt x="27" y="70"/>
                  </a:cubicBezTo>
                  <a:cubicBezTo>
                    <a:pt x="27" y="69"/>
                    <a:pt x="27" y="68"/>
                    <a:pt x="27" y="67"/>
                  </a:cubicBezTo>
                  <a:close/>
                  <a:moveTo>
                    <a:pt x="39" y="68"/>
                  </a:moveTo>
                  <a:cubicBezTo>
                    <a:pt x="38" y="68"/>
                    <a:pt x="37" y="68"/>
                    <a:pt x="36" y="68"/>
                  </a:cubicBezTo>
                  <a:cubicBezTo>
                    <a:pt x="36" y="69"/>
                    <a:pt x="36" y="70"/>
                    <a:pt x="36" y="71"/>
                  </a:cubicBezTo>
                  <a:cubicBezTo>
                    <a:pt x="37" y="71"/>
                    <a:pt x="38" y="71"/>
                    <a:pt x="39" y="71"/>
                  </a:cubicBezTo>
                  <a:cubicBezTo>
                    <a:pt x="39" y="70"/>
                    <a:pt x="39" y="69"/>
                    <a:pt x="39" y="68"/>
                  </a:cubicBezTo>
                  <a:close/>
                  <a:moveTo>
                    <a:pt x="43" y="69"/>
                  </a:moveTo>
                  <a:cubicBezTo>
                    <a:pt x="42" y="69"/>
                    <a:pt x="41" y="69"/>
                    <a:pt x="40" y="68"/>
                  </a:cubicBezTo>
                  <a:cubicBezTo>
                    <a:pt x="40" y="69"/>
                    <a:pt x="40" y="70"/>
                    <a:pt x="40" y="71"/>
                  </a:cubicBezTo>
                  <a:cubicBezTo>
                    <a:pt x="41" y="71"/>
                    <a:pt x="42" y="72"/>
                    <a:pt x="43" y="72"/>
                  </a:cubicBezTo>
                  <a:cubicBezTo>
                    <a:pt x="43" y="71"/>
                    <a:pt x="43" y="70"/>
                    <a:pt x="43" y="69"/>
                  </a:cubicBezTo>
                  <a:close/>
                  <a:moveTo>
                    <a:pt x="39" y="64"/>
                  </a:moveTo>
                  <a:cubicBezTo>
                    <a:pt x="38" y="64"/>
                    <a:pt x="37" y="64"/>
                    <a:pt x="36" y="64"/>
                  </a:cubicBezTo>
                  <a:cubicBezTo>
                    <a:pt x="36" y="65"/>
                    <a:pt x="36" y="66"/>
                    <a:pt x="36" y="67"/>
                  </a:cubicBezTo>
                  <a:cubicBezTo>
                    <a:pt x="37" y="67"/>
                    <a:pt x="38" y="67"/>
                    <a:pt x="39" y="67"/>
                  </a:cubicBezTo>
                  <a:cubicBezTo>
                    <a:pt x="39" y="66"/>
                    <a:pt x="39" y="65"/>
                    <a:pt x="39" y="64"/>
                  </a:cubicBezTo>
                  <a:close/>
                  <a:moveTo>
                    <a:pt x="43" y="65"/>
                  </a:moveTo>
                  <a:cubicBezTo>
                    <a:pt x="42" y="64"/>
                    <a:pt x="41" y="64"/>
                    <a:pt x="40" y="64"/>
                  </a:cubicBezTo>
                  <a:cubicBezTo>
                    <a:pt x="40" y="65"/>
                    <a:pt x="40" y="66"/>
                    <a:pt x="40" y="67"/>
                  </a:cubicBezTo>
                  <a:cubicBezTo>
                    <a:pt x="41" y="67"/>
                    <a:pt x="42" y="67"/>
                    <a:pt x="43" y="67"/>
                  </a:cubicBezTo>
                  <a:cubicBezTo>
                    <a:pt x="43" y="66"/>
                    <a:pt x="43" y="65"/>
                    <a:pt x="43" y="65"/>
                  </a:cubicBezTo>
                  <a:close/>
                  <a:moveTo>
                    <a:pt x="47" y="65"/>
                  </a:moveTo>
                  <a:cubicBezTo>
                    <a:pt x="46" y="65"/>
                    <a:pt x="45" y="65"/>
                    <a:pt x="44" y="65"/>
                  </a:cubicBezTo>
                  <a:cubicBezTo>
                    <a:pt x="44" y="66"/>
                    <a:pt x="44" y="67"/>
                    <a:pt x="44" y="68"/>
                  </a:cubicBezTo>
                  <a:cubicBezTo>
                    <a:pt x="45" y="68"/>
                    <a:pt x="46" y="68"/>
                    <a:pt x="47" y="68"/>
                  </a:cubicBezTo>
                  <a:cubicBezTo>
                    <a:pt x="47" y="67"/>
                    <a:pt x="47" y="66"/>
                    <a:pt x="47" y="65"/>
                  </a:cubicBezTo>
                  <a:close/>
                  <a:moveTo>
                    <a:pt x="27" y="58"/>
                  </a:moveTo>
                  <a:cubicBezTo>
                    <a:pt x="26" y="58"/>
                    <a:pt x="25" y="58"/>
                    <a:pt x="24" y="58"/>
                  </a:cubicBezTo>
                  <a:cubicBezTo>
                    <a:pt x="24" y="59"/>
                    <a:pt x="24" y="60"/>
                    <a:pt x="24" y="61"/>
                  </a:cubicBezTo>
                  <a:cubicBezTo>
                    <a:pt x="25" y="61"/>
                    <a:pt x="26" y="61"/>
                    <a:pt x="27" y="61"/>
                  </a:cubicBezTo>
                  <a:cubicBezTo>
                    <a:pt x="27" y="60"/>
                    <a:pt x="27" y="59"/>
                    <a:pt x="27" y="58"/>
                  </a:cubicBezTo>
                  <a:close/>
                  <a:moveTo>
                    <a:pt x="35" y="59"/>
                  </a:moveTo>
                  <a:cubicBezTo>
                    <a:pt x="34" y="59"/>
                    <a:pt x="33" y="59"/>
                    <a:pt x="32" y="59"/>
                  </a:cubicBezTo>
                  <a:cubicBezTo>
                    <a:pt x="32" y="60"/>
                    <a:pt x="32" y="61"/>
                    <a:pt x="32" y="62"/>
                  </a:cubicBezTo>
                  <a:cubicBezTo>
                    <a:pt x="33" y="62"/>
                    <a:pt x="34" y="62"/>
                    <a:pt x="35" y="62"/>
                  </a:cubicBezTo>
                  <a:cubicBezTo>
                    <a:pt x="35" y="61"/>
                    <a:pt x="35" y="60"/>
                    <a:pt x="35" y="59"/>
                  </a:cubicBezTo>
                  <a:close/>
                  <a:moveTo>
                    <a:pt x="39" y="60"/>
                  </a:moveTo>
                  <a:cubicBezTo>
                    <a:pt x="38" y="60"/>
                    <a:pt x="37" y="60"/>
                    <a:pt x="36" y="60"/>
                  </a:cubicBezTo>
                  <a:cubicBezTo>
                    <a:pt x="36" y="61"/>
                    <a:pt x="36" y="61"/>
                    <a:pt x="36" y="62"/>
                  </a:cubicBezTo>
                  <a:cubicBezTo>
                    <a:pt x="37" y="63"/>
                    <a:pt x="38" y="63"/>
                    <a:pt x="39" y="63"/>
                  </a:cubicBezTo>
                  <a:cubicBezTo>
                    <a:pt x="39" y="62"/>
                    <a:pt x="39" y="61"/>
                    <a:pt x="39" y="60"/>
                  </a:cubicBezTo>
                  <a:close/>
                  <a:moveTo>
                    <a:pt x="47" y="61"/>
                  </a:moveTo>
                  <a:cubicBezTo>
                    <a:pt x="46" y="61"/>
                    <a:pt x="45" y="61"/>
                    <a:pt x="44" y="60"/>
                  </a:cubicBezTo>
                  <a:cubicBezTo>
                    <a:pt x="44" y="61"/>
                    <a:pt x="44" y="62"/>
                    <a:pt x="44" y="63"/>
                  </a:cubicBezTo>
                  <a:cubicBezTo>
                    <a:pt x="45" y="63"/>
                    <a:pt x="46" y="64"/>
                    <a:pt x="47" y="64"/>
                  </a:cubicBezTo>
                  <a:cubicBezTo>
                    <a:pt x="47" y="63"/>
                    <a:pt x="47" y="62"/>
                    <a:pt x="47" y="61"/>
                  </a:cubicBezTo>
                  <a:close/>
                  <a:moveTo>
                    <a:pt x="27" y="54"/>
                  </a:moveTo>
                  <a:cubicBezTo>
                    <a:pt x="26" y="54"/>
                    <a:pt x="25" y="54"/>
                    <a:pt x="24" y="54"/>
                  </a:cubicBezTo>
                  <a:cubicBezTo>
                    <a:pt x="24" y="55"/>
                    <a:pt x="24" y="56"/>
                    <a:pt x="24" y="57"/>
                  </a:cubicBezTo>
                  <a:cubicBezTo>
                    <a:pt x="25" y="57"/>
                    <a:pt x="26" y="57"/>
                    <a:pt x="27" y="57"/>
                  </a:cubicBezTo>
                  <a:cubicBezTo>
                    <a:pt x="27" y="56"/>
                    <a:pt x="27" y="55"/>
                    <a:pt x="27" y="54"/>
                  </a:cubicBezTo>
                  <a:close/>
                  <a:moveTo>
                    <a:pt x="39" y="56"/>
                  </a:moveTo>
                  <a:cubicBezTo>
                    <a:pt x="38" y="56"/>
                    <a:pt x="37" y="55"/>
                    <a:pt x="36" y="55"/>
                  </a:cubicBezTo>
                  <a:cubicBezTo>
                    <a:pt x="36" y="56"/>
                    <a:pt x="36" y="57"/>
                    <a:pt x="36" y="58"/>
                  </a:cubicBezTo>
                  <a:cubicBezTo>
                    <a:pt x="37" y="58"/>
                    <a:pt x="38" y="58"/>
                    <a:pt x="39" y="59"/>
                  </a:cubicBezTo>
                  <a:cubicBezTo>
                    <a:pt x="39" y="58"/>
                    <a:pt x="39" y="57"/>
                    <a:pt x="39" y="56"/>
                  </a:cubicBezTo>
                  <a:close/>
                  <a:moveTo>
                    <a:pt x="43" y="56"/>
                  </a:moveTo>
                  <a:cubicBezTo>
                    <a:pt x="42" y="56"/>
                    <a:pt x="41" y="56"/>
                    <a:pt x="40" y="56"/>
                  </a:cubicBezTo>
                  <a:cubicBezTo>
                    <a:pt x="40" y="57"/>
                    <a:pt x="40" y="58"/>
                    <a:pt x="40" y="59"/>
                  </a:cubicBezTo>
                  <a:cubicBezTo>
                    <a:pt x="41" y="59"/>
                    <a:pt x="42" y="59"/>
                    <a:pt x="43" y="59"/>
                  </a:cubicBezTo>
                  <a:cubicBezTo>
                    <a:pt x="43" y="58"/>
                    <a:pt x="43" y="57"/>
                    <a:pt x="43" y="56"/>
                  </a:cubicBezTo>
                  <a:close/>
                  <a:moveTo>
                    <a:pt x="27" y="50"/>
                  </a:moveTo>
                  <a:cubicBezTo>
                    <a:pt x="26" y="50"/>
                    <a:pt x="25" y="49"/>
                    <a:pt x="24" y="49"/>
                  </a:cubicBezTo>
                  <a:cubicBezTo>
                    <a:pt x="24" y="50"/>
                    <a:pt x="24" y="51"/>
                    <a:pt x="24" y="52"/>
                  </a:cubicBezTo>
                  <a:cubicBezTo>
                    <a:pt x="25" y="52"/>
                    <a:pt x="26" y="53"/>
                    <a:pt x="27" y="53"/>
                  </a:cubicBezTo>
                  <a:cubicBezTo>
                    <a:pt x="27" y="52"/>
                    <a:pt x="27" y="51"/>
                    <a:pt x="27" y="50"/>
                  </a:cubicBezTo>
                  <a:close/>
                  <a:moveTo>
                    <a:pt x="43" y="52"/>
                  </a:moveTo>
                  <a:cubicBezTo>
                    <a:pt x="42" y="52"/>
                    <a:pt x="41" y="52"/>
                    <a:pt x="40" y="52"/>
                  </a:cubicBezTo>
                  <a:cubicBezTo>
                    <a:pt x="40" y="53"/>
                    <a:pt x="40" y="54"/>
                    <a:pt x="40" y="55"/>
                  </a:cubicBezTo>
                  <a:cubicBezTo>
                    <a:pt x="41" y="55"/>
                    <a:pt x="42" y="55"/>
                    <a:pt x="43" y="55"/>
                  </a:cubicBezTo>
                  <a:cubicBezTo>
                    <a:pt x="43" y="54"/>
                    <a:pt x="43" y="53"/>
                    <a:pt x="43" y="52"/>
                  </a:cubicBezTo>
                  <a:close/>
                  <a:moveTo>
                    <a:pt x="47" y="52"/>
                  </a:moveTo>
                  <a:cubicBezTo>
                    <a:pt x="46" y="52"/>
                    <a:pt x="45" y="52"/>
                    <a:pt x="44" y="52"/>
                  </a:cubicBezTo>
                  <a:cubicBezTo>
                    <a:pt x="44" y="53"/>
                    <a:pt x="44" y="54"/>
                    <a:pt x="44" y="55"/>
                  </a:cubicBezTo>
                  <a:cubicBezTo>
                    <a:pt x="45" y="55"/>
                    <a:pt x="46" y="55"/>
                    <a:pt x="47" y="55"/>
                  </a:cubicBezTo>
                  <a:cubicBezTo>
                    <a:pt x="47" y="54"/>
                    <a:pt x="47" y="53"/>
                    <a:pt x="47" y="52"/>
                  </a:cubicBezTo>
                  <a:close/>
                  <a:moveTo>
                    <a:pt x="27" y="45"/>
                  </a:moveTo>
                  <a:cubicBezTo>
                    <a:pt x="26" y="45"/>
                    <a:pt x="25" y="45"/>
                    <a:pt x="24" y="45"/>
                  </a:cubicBezTo>
                  <a:cubicBezTo>
                    <a:pt x="24" y="46"/>
                    <a:pt x="24" y="47"/>
                    <a:pt x="24" y="48"/>
                  </a:cubicBezTo>
                  <a:cubicBezTo>
                    <a:pt x="25" y="48"/>
                    <a:pt x="26" y="48"/>
                    <a:pt x="27" y="48"/>
                  </a:cubicBezTo>
                  <a:cubicBezTo>
                    <a:pt x="27" y="47"/>
                    <a:pt x="27" y="46"/>
                    <a:pt x="27" y="45"/>
                  </a:cubicBezTo>
                  <a:close/>
                  <a:moveTo>
                    <a:pt x="43" y="48"/>
                  </a:moveTo>
                  <a:cubicBezTo>
                    <a:pt x="42" y="48"/>
                    <a:pt x="41" y="48"/>
                    <a:pt x="40" y="47"/>
                  </a:cubicBezTo>
                  <a:cubicBezTo>
                    <a:pt x="40" y="48"/>
                    <a:pt x="40" y="49"/>
                    <a:pt x="40" y="50"/>
                  </a:cubicBezTo>
                  <a:cubicBezTo>
                    <a:pt x="41" y="50"/>
                    <a:pt x="42" y="51"/>
                    <a:pt x="43" y="51"/>
                  </a:cubicBezTo>
                  <a:cubicBezTo>
                    <a:pt x="43" y="50"/>
                    <a:pt x="43" y="49"/>
                    <a:pt x="43" y="48"/>
                  </a:cubicBezTo>
                  <a:close/>
                  <a:moveTo>
                    <a:pt x="27" y="41"/>
                  </a:moveTo>
                  <a:cubicBezTo>
                    <a:pt x="26" y="41"/>
                    <a:pt x="25" y="41"/>
                    <a:pt x="24" y="41"/>
                  </a:cubicBezTo>
                  <a:cubicBezTo>
                    <a:pt x="24" y="42"/>
                    <a:pt x="24" y="43"/>
                    <a:pt x="24" y="44"/>
                  </a:cubicBezTo>
                  <a:cubicBezTo>
                    <a:pt x="25" y="44"/>
                    <a:pt x="26" y="44"/>
                    <a:pt x="27" y="44"/>
                  </a:cubicBezTo>
                  <a:cubicBezTo>
                    <a:pt x="27" y="43"/>
                    <a:pt x="27" y="42"/>
                    <a:pt x="27" y="41"/>
                  </a:cubicBezTo>
                  <a:close/>
                  <a:moveTo>
                    <a:pt x="43" y="44"/>
                  </a:moveTo>
                  <a:cubicBezTo>
                    <a:pt x="42" y="43"/>
                    <a:pt x="41" y="43"/>
                    <a:pt x="40" y="43"/>
                  </a:cubicBezTo>
                  <a:cubicBezTo>
                    <a:pt x="40" y="44"/>
                    <a:pt x="40" y="45"/>
                    <a:pt x="40" y="46"/>
                  </a:cubicBezTo>
                  <a:cubicBezTo>
                    <a:pt x="41" y="46"/>
                    <a:pt x="42" y="46"/>
                    <a:pt x="43" y="46"/>
                  </a:cubicBezTo>
                  <a:cubicBezTo>
                    <a:pt x="43" y="46"/>
                    <a:pt x="43" y="45"/>
                    <a:pt x="43" y="44"/>
                  </a:cubicBezTo>
                  <a:close/>
                  <a:moveTo>
                    <a:pt x="27" y="37"/>
                  </a:moveTo>
                  <a:cubicBezTo>
                    <a:pt x="26" y="37"/>
                    <a:pt x="25" y="36"/>
                    <a:pt x="24" y="36"/>
                  </a:cubicBezTo>
                  <a:cubicBezTo>
                    <a:pt x="24" y="37"/>
                    <a:pt x="24" y="38"/>
                    <a:pt x="24" y="39"/>
                  </a:cubicBezTo>
                  <a:cubicBezTo>
                    <a:pt x="25" y="39"/>
                    <a:pt x="26" y="40"/>
                    <a:pt x="27" y="40"/>
                  </a:cubicBezTo>
                  <a:cubicBezTo>
                    <a:pt x="27" y="39"/>
                    <a:pt x="27" y="38"/>
                    <a:pt x="27" y="37"/>
                  </a:cubicBezTo>
                  <a:close/>
                  <a:moveTo>
                    <a:pt x="43" y="39"/>
                  </a:moveTo>
                  <a:cubicBezTo>
                    <a:pt x="42" y="39"/>
                    <a:pt x="41" y="39"/>
                    <a:pt x="40" y="39"/>
                  </a:cubicBezTo>
                  <a:cubicBezTo>
                    <a:pt x="40" y="40"/>
                    <a:pt x="40" y="41"/>
                    <a:pt x="40" y="42"/>
                  </a:cubicBezTo>
                  <a:cubicBezTo>
                    <a:pt x="41" y="42"/>
                    <a:pt x="42" y="42"/>
                    <a:pt x="43" y="42"/>
                  </a:cubicBezTo>
                  <a:cubicBezTo>
                    <a:pt x="43" y="41"/>
                    <a:pt x="43" y="40"/>
                    <a:pt x="43" y="39"/>
                  </a:cubicBezTo>
                  <a:close/>
                  <a:moveTo>
                    <a:pt x="47" y="40"/>
                  </a:moveTo>
                  <a:cubicBezTo>
                    <a:pt x="46" y="40"/>
                    <a:pt x="45" y="40"/>
                    <a:pt x="44" y="40"/>
                  </a:cubicBezTo>
                  <a:cubicBezTo>
                    <a:pt x="44" y="41"/>
                    <a:pt x="44" y="42"/>
                    <a:pt x="44" y="43"/>
                  </a:cubicBezTo>
                  <a:cubicBezTo>
                    <a:pt x="45" y="43"/>
                    <a:pt x="46" y="43"/>
                    <a:pt x="47" y="43"/>
                  </a:cubicBezTo>
                  <a:cubicBezTo>
                    <a:pt x="47" y="42"/>
                    <a:pt x="47" y="41"/>
                    <a:pt x="47" y="40"/>
                  </a:cubicBezTo>
                  <a:close/>
                  <a:moveTo>
                    <a:pt x="27" y="32"/>
                  </a:moveTo>
                  <a:cubicBezTo>
                    <a:pt x="26" y="32"/>
                    <a:pt x="25" y="32"/>
                    <a:pt x="24" y="32"/>
                  </a:cubicBezTo>
                  <a:cubicBezTo>
                    <a:pt x="24" y="33"/>
                    <a:pt x="24" y="34"/>
                    <a:pt x="24" y="35"/>
                  </a:cubicBezTo>
                  <a:cubicBezTo>
                    <a:pt x="25" y="35"/>
                    <a:pt x="26" y="35"/>
                    <a:pt x="27" y="35"/>
                  </a:cubicBezTo>
                  <a:cubicBezTo>
                    <a:pt x="27" y="34"/>
                    <a:pt x="27" y="33"/>
                    <a:pt x="27" y="32"/>
                  </a:cubicBezTo>
                  <a:close/>
                  <a:moveTo>
                    <a:pt x="43" y="35"/>
                  </a:moveTo>
                  <a:cubicBezTo>
                    <a:pt x="42" y="35"/>
                    <a:pt x="41" y="35"/>
                    <a:pt x="40" y="35"/>
                  </a:cubicBezTo>
                  <a:cubicBezTo>
                    <a:pt x="40" y="36"/>
                    <a:pt x="40" y="37"/>
                    <a:pt x="40" y="38"/>
                  </a:cubicBezTo>
                  <a:cubicBezTo>
                    <a:pt x="41" y="38"/>
                    <a:pt x="42" y="38"/>
                    <a:pt x="43" y="38"/>
                  </a:cubicBezTo>
                  <a:cubicBezTo>
                    <a:pt x="43" y="37"/>
                    <a:pt x="43" y="36"/>
                    <a:pt x="43" y="35"/>
                  </a:cubicBezTo>
                  <a:close/>
                  <a:moveTo>
                    <a:pt x="47" y="36"/>
                  </a:moveTo>
                  <a:cubicBezTo>
                    <a:pt x="46" y="36"/>
                    <a:pt x="45" y="36"/>
                    <a:pt x="44" y="35"/>
                  </a:cubicBezTo>
                  <a:cubicBezTo>
                    <a:pt x="44" y="36"/>
                    <a:pt x="44" y="37"/>
                    <a:pt x="44" y="38"/>
                  </a:cubicBezTo>
                  <a:cubicBezTo>
                    <a:pt x="45" y="38"/>
                    <a:pt x="46" y="39"/>
                    <a:pt x="47" y="39"/>
                  </a:cubicBezTo>
                  <a:cubicBezTo>
                    <a:pt x="47" y="38"/>
                    <a:pt x="47" y="37"/>
                    <a:pt x="47" y="36"/>
                  </a:cubicBezTo>
                  <a:close/>
                  <a:moveTo>
                    <a:pt x="27" y="28"/>
                  </a:moveTo>
                  <a:cubicBezTo>
                    <a:pt x="26" y="28"/>
                    <a:pt x="25" y="28"/>
                    <a:pt x="24" y="28"/>
                  </a:cubicBezTo>
                  <a:cubicBezTo>
                    <a:pt x="24" y="29"/>
                    <a:pt x="24" y="30"/>
                    <a:pt x="24" y="31"/>
                  </a:cubicBezTo>
                  <a:cubicBezTo>
                    <a:pt x="25" y="31"/>
                    <a:pt x="26" y="31"/>
                    <a:pt x="27" y="31"/>
                  </a:cubicBezTo>
                  <a:cubicBezTo>
                    <a:pt x="27" y="30"/>
                    <a:pt x="27" y="29"/>
                    <a:pt x="27" y="28"/>
                  </a:cubicBezTo>
                  <a:close/>
                  <a:moveTo>
                    <a:pt x="43" y="31"/>
                  </a:moveTo>
                  <a:cubicBezTo>
                    <a:pt x="42" y="31"/>
                    <a:pt x="41" y="31"/>
                    <a:pt x="40" y="31"/>
                  </a:cubicBezTo>
                  <a:cubicBezTo>
                    <a:pt x="40" y="32"/>
                    <a:pt x="40" y="33"/>
                    <a:pt x="40" y="33"/>
                  </a:cubicBezTo>
                  <a:cubicBezTo>
                    <a:pt x="41" y="34"/>
                    <a:pt x="42" y="34"/>
                    <a:pt x="43" y="34"/>
                  </a:cubicBezTo>
                  <a:cubicBezTo>
                    <a:pt x="43" y="33"/>
                    <a:pt x="43" y="32"/>
                    <a:pt x="43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37" name="Rectangle 2601"/>
            <p:cNvSpPr>
              <a:spLocks noChangeArrowheads="1"/>
            </p:cNvSpPr>
            <p:nvPr/>
          </p:nvSpPr>
          <p:spPr bwMode="auto">
            <a:xfrm>
              <a:off x="-1919287" y="944562"/>
              <a:ext cx="333375" cy="2111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38" name="Freeform 2602"/>
            <p:cNvSpPr>
              <a:spLocks noEditPoints="1"/>
            </p:cNvSpPr>
            <p:nvPr/>
          </p:nvSpPr>
          <p:spPr bwMode="auto">
            <a:xfrm>
              <a:off x="-650874" y="673100"/>
              <a:ext cx="128588" cy="482600"/>
            </a:xfrm>
            <a:custGeom>
              <a:avLst/>
              <a:gdLst>
                <a:gd name="T0" fmla="*/ 24 w 39"/>
                <a:gd name="T1" fmla="*/ 7 h 148"/>
                <a:gd name="T2" fmla="*/ 17 w 39"/>
                <a:gd name="T3" fmla="*/ 7 h 148"/>
                <a:gd name="T4" fmla="*/ 21 w 39"/>
                <a:gd name="T5" fmla="*/ 19 h 148"/>
                <a:gd name="T6" fmla="*/ 3 w 39"/>
                <a:gd name="T7" fmla="*/ 17 h 148"/>
                <a:gd name="T8" fmla="*/ 20 w 39"/>
                <a:gd name="T9" fmla="*/ 15 h 148"/>
                <a:gd name="T10" fmla="*/ 5 w 39"/>
                <a:gd name="T11" fmla="*/ 24 h 148"/>
                <a:gd name="T12" fmla="*/ 8 w 39"/>
                <a:gd name="T13" fmla="*/ 39 h 148"/>
                <a:gd name="T14" fmla="*/ 5 w 39"/>
                <a:gd name="T15" fmla="*/ 49 h 148"/>
                <a:gd name="T16" fmla="*/ 5 w 39"/>
                <a:gd name="T17" fmla="*/ 59 h 148"/>
                <a:gd name="T18" fmla="*/ 8 w 39"/>
                <a:gd name="T19" fmla="*/ 69 h 148"/>
                <a:gd name="T20" fmla="*/ 5 w 39"/>
                <a:gd name="T21" fmla="*/ 75 h 148"/>
                <a:gd name="T22" fmla="*/ 8 w 39"/>
                <a:gd name="T23" fmla="*/ 86 h 148"/>
                <a:gd name="T24" fmla="*/ 5 w 39"/>
                <a:gd name="T25" fmla="*/ 100 h 148"/>
                <a:gd name="T26" fmla="*/ 5 w 39"/>
                <a:gd name="T27" fmla="*/ 110 h 148"/>
                <a:gd name="T28" fmla="*/ 5 w 39"/>
                <a:gd name="T29" fmla="*/ 115 h 148"/>
                <a:gd name="T30" fmla="*/ 3 w 39"/>
                <a:gd name="T31" fmla="*/ 106 h 148"/>
                <a:gd name="T32" fmla="*/ 11 w 39"/>
                <a:gd name="T33" fmla="*/ 98 h 148"/>
                <a:gd name="T34" fmla="*/ 14 w 39"/>
                <a:gd name="T35" fmla="*/ 100 h 148"/>
                <a:gd name="T36" fmla="*/ 3 w 39"/>
                <a:gd name="T37" fmla="*/ 94 h 148"/>
                <a:gd name="T38" fmla="*/ 14 w 39"/>
                <a:gd name="T39" fmla="*/ 96 h 148"/>
                <a:gd name="T40" fmla="*/ 17 w 39"/>
                <a:gd name="T41" fmla="*/ 93 h 148"/>
                <a:gd name="T42" fmla="*/ 11 w 39"/>
                <a:gd name="T43" fmla="*/ 90 h 148"/>
                <a:gd name="T44" fmla="*/ 14 w 39"/>
                <a:gd name="T45" fmla="*/ 92 h 148"/>
                <a:gd name="T46" fmla="*/ 3 w 39"/>
                <a:gd name="T47" fmla="*/ 86 h 148"/>
                <a:gd name="T48" fmla="*/ 14 w 39"/>
                <a:gd name="T49" fmla="*/ 88 h 148"/>
                <a:gd name="T50" fmla="*/ 17 w 39"/>
                <a:gd name="T51" fmla="*/ 85 h 148"/>
                <a:gd name="T52" fmla="*/ 11 w 39"/>
                <a:gd name="T53" fmla="*/ 82 h 148"/>
                <a:gd name="T54" fmla="*/ 14 w 39"/>
                <a:gd name="T55" fmla="*/ 84 h 148"/>
                <a:gd name="T56" fmla="*/ 3 w 39"/>
                <a:gd name="T57" fmla="*/ 79 h 148"/>
                <a:gd name="T58" fmla="*/ 14 w 39"/>
                <a:gd name="T59" fmla="*/ 80 h 148"/>
                <a:gd name="T60" fmla="*/ 17 w 39"/>
                <a:gd name="T61" fmla="*/ 77 h 148"/>
                <a:gd name="T62" fmla="*/ 11 w 39"/>
                <a:gd name="T63" fmla="*/ 74 h 148"/>
                <a:gd name="T64" fmla="*/ 14 w 39"/>
                <a:gd name="T65" fmla="*/ 76 h 148"/>
                <a:gd name="T66" fmla="*/ 3 w 39"/>
                <a:gd name="T67" fmla="*/ 71 h 148"/>
                <a:gd name="T68" fmla="*/ 5 w 39"/>
                <a:gd name="T69" fmla="*/ 69 h 148"/>
                <a:gd name="T70" fmla="*/ 11 w 39"/>
                <a:gd name="T71" fmla="*/ 66 h 148"/>
                <a:gd name="T72" fmla="*/ 14 w 39"/>
                <a:gd name="T73" fmla="*/ 62 h 148"/>
                <a:gd name="T74" fmla="*/ 8 w 39"/>
                <a:gd name="T75" fmla="*/ 61 h 148"/>
                <a:gd name="T76" fmla="*/ 8 w 39"/>
                <a:gd name="T77" fmla="*/ 55 h 148"/>
                <a:gd name="T78" fmla="*/ 23 w 39"/>
                <a:gd name="T79" fmla="*/ 55 h 148"/>
                <a:gd name="T80" fmla="*/ 11 w 39"/>
                <a:gd name="T81" fmla="*/ 50 h 148"/>
                <a:gd name="T82" fmla="*/ 23 w 39"/>
                <a:gd name="T83" fmla="*/ 49 h 148"/>
                <a:gd name="T84" fmla="*/ 11 w 39"/>
                <a:gd name="T85" fmla="*/ 48 h 148"/>
                <a:gd name="T86" fmla="*/ 21 w 39"/>
                <a:gd name="T87" fmla="*/ 45 h 148"/>
                <a:gd name="T88" fmla="*/ 11 w 39"/>
                <a:gd name="T89" fmla="*/ 45 h 148"/>
                <a:gd name="T90" fmla="*/ 14 w 39"/>
                <a:gd name="T91" fmla="*/ 42 h 148"/>
                <a:gd name="T92" fmla="*/ 5 w 39"/>
                <a:gd name="T93" fmla="*/ 40 h 148"/>
                <a:gd name="T94" fmla="*/ 11 w 39"/>
                <a:gd name="T95" fmla="*/ 41 h 148"/>
                <a:gd name="T96" fmla="*/ 21 w 39"/>
                <a:gd name="T97" fmla="*/ 37 h 148"/>
                <a:gd name="T98" fmla="*/ 11 w 39"/>
                <a:gd name="T99" fmla="*/ 37 h 148"/>
                <a:gd name="T100" fmla="*/ 14 w 39"/>
                <a:gd name="T101" fmla="*/ 34 h 148"/>
                <a:gd name="T102" fmla="*/ 11 w 39"/>
                <a:gd name="T103" fmla="*/ 31 h 148"/>
                <a:gd name="T104" fmla="*/ 14 w 39"/>
                <a:gd name="T105" fmla="*/ 32 h 148"/>
                <a:gd name="T106" fmla="*/ 3 w 39"/>
                <a:gd name="T107" fmla="*/ 29 h 148"/>
                <a:gd name="T108" fmla="*/ 17 w 39"/>
                <a:gd name="T109" fmla="*/ 28 h 148"/>
                <a:gd name="T110" fmla="*/ 21 w 39"/>
                <a:gd name="T111" fmla="*/ 25 h 148"/>
                <a:gd name="T112" fmla="*/ 17 w 39"/>
                <a:gd name="T113" fmla="*/ 22 h 148"/>
                <a:gd name="T114" fmla="*/ 21 w 39"/>
                <a:gd name="T115" fmla="*/ 23 h 148"/>
                <a:gd name="T116" fmla="*/ 14 w 39"/>
                <a:gd name="T117" fmla="*/ 1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9" h="148">
                  <a:moveTo>
                    <a:pt x="0" y="148"/>
                  </a:moveTo>
                  <a:cubicBezTo>
                    <a:pt x="39" y="148"/>
                    <a:pt x="39" y="148"/>
                    <a:pt x="39" y="148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8"/>
                    <a:pt x="0" y="148"/>
                    <a:pt x="0" y="148"/>
                  </a:cubicBezTo>
                  <a:close/>
                  <a:moveTo>
                    <a:pt x="17" y="17"/>
                  </a:moveTo>
                  <a:cubicBezTo>
                    <a:pt x="18" y="17"/>
                    <a:pt x="19" y="17"/>
                    <a:pt x="20" y="17"/>
                  </a:cubicBezTo>
                  <a:cubicBezTo>
                    <a:pt x="20" y="17"/>
                    <a:pt x="20" y="18"/>
                    <a:pt x="20" y="19"/>
                  </a:cubicBezTo>
                  <a:cubicBezTo>
                    <a:pt x="19" y="19"/>
                    <a:pt x="18" y="19"/>
                    <a:pt x="17" y="19"/>
                  </a:cubicBezTo>
                  <a:cubicBezTo>
                    <a:pt x="17" y="19"/>
                    <a:pt x="17" y="18"/>
                    <a:pt x="17" y="17"/>
                  </a:cubicBezTo>
                  <a:close/>
                  <a:moveTo>
                    <a:pt x="21" y="17"/>
                  </a:moveTo>
                  <a:cubicBezTo>
                    <a:pt x="21" y="16"/>
                    <a:pt x="22" y="16"/>
                    <a:pt x="23" y="16"/>
                  </a:cubicBezTo>
                  <a:cubicBezTo>
                    <a:pt x="23" y="17"/>
                    <a:pt x="23" y="17"/>
                    <a:pt x="23" y="18"/>
                  </a:cubicBezTo>
                  <a:cubicBezTo>
                    <a:pt x="22" y="18"/>
                    <a:pt x="21" y="19"/>
                    <a:pt x="21" y="19"/>
                  </a:cubicBezTo>
                  <a:cubicBezTo>
                    <a:pt x="21" y="18"/>
                    <a:pt x="21" y="17"/>
                    <a:pt x="21" y="17"/>
                  </a:cubicBezTo>
                  <a:close/>
                  <a:moveTo>
                    <a:pt x="5" y="20"/>
                  </a:moveTo>
                  <a:cubicBezTo>
                    <a:pt x="6" y="20"/>
                    <a:pt x="7" y="20"/>
                    <a:pt x="8" y="20"/>
                  </a:cubicBezTo>
                  <a:cubicBezTo>
                    <a:pt x="8" y="20"/>
                    <a:pt x="8" y="21"/>
                    <a:pt x="8" y="22"/>
                  </a:cubicBezTo>
                  <a:cubicBezTo>
                    <a:pt x="7" y="22"/>
                    <a:pt x="6" y="22"/>
                    <a:pt x="5" y="22"/>
                  </a:cubicBezTo>
                  <a:cubicBezTo>
                    <a:pt x="5" y="21"/>
                    <a:pt x="5" y="21"/>
                    <a:pt x="5" y="20"/>
                  </a:cubicBezTo>
                  <a:close/>
                  <a:moveTo>
                    <a:pt x="5" y="16"/>
                  </a:moveTo>
                  <a:cubicBezTo>
                    <a:pt x="6" y="16"/>
                    <a:pt x="7" y="16"/>
                    <a:pt x="8" y="16"/>
                  </a:cubicBezTo>
                  <a:cubicBezTo>
                    <a:pt x="8" y="16"/>
                    <a:pt x="8" y="17"/>
                    <a:pt x="8" y="18"/>
                  </a:cubicBezTo>
                  <a:cubicBezTo>
                    <a:pt x="7" y="18"/>
                    <a:pt x="6" y="18"/>
                    <a:pt x="5" y="18"/>
                  </a:cubicBezTo>
                  <a:cubicBezTo>
                    <a:pt x="5" y="18"/>
                    <a:pt x="5" y="17"/>
                    <a:pt x="5" y="16"/>
                  </a:cubicBezTo>
                  <a:close/>
                  <a:moveTo>
                    <a:pt x="3" y="17"/>
                  </a:moveTo>
                  <a:cubicBezTo>
                    <a:pt x="3" y="17"/>
                    <a:pt x="4" y="17"/>
                    <a:pt x="5" y="16"/>
                  </a:cubicBezTo>
                  <a:cubicBezTo>
                    <a:pt x="5" y="17"/>
                    <a:pt x="5" y="18"/>
                    <a:pt x="5" y="18"/>
                  </a:cubicBezTo>
                  <a:cubicBezTo>
                    <a:pt x="4" y="19"/>
                    <a:pt x="3" y="19"/>
                    <a:pt x="3" y="19"/>
                  </a:cubicBezTo>
                  <a:cubicBezTo>
                    <a:pt x="3" y="18"/>
                    <a:pt x="3" y="18"/>
                    <a:pt x="3" y="17"/>
                  </a:cubicBezTo>
                  <a:close/>
                  <a:moveTo>
                    <a:pt x="14" y="14"/>
                  </a:moveTo>
                  <a:cubicBezTo>
                    <a:pt x="15" y="14"/>
                    <a:pt x="16" y="14"/>
                    <a:pt x="17" y="13"/>
                  </a:cubicBezTo>
                  <a:cubicBezTo>
                    <a:pt x="17" y="14"/>
                    <a:pt x="17" y="15"/>
                    <a:pt x="17" y="16"/>
                  </a:cubicBezTo>
                  <a:cubicBezTo>
                    <a:pt x="16" y="16"/>
                    <a:pt x="15" y="16"/>
                    <a:pt x="14" y="16"/>
                  </a:cubicBezTo>
                  <a:cubicBezTo>
                    <a:pt x="14" y="15"/>
                    <a:pt x="14" y="15"/>
                    <a:pt x="14" y="14"/>
                  </a:cubicBezTo>
                  <a:close/>
                  <a:moveTo>
                    <a:pt x="17" y="13"/>
                  </a:moveTo>
                  <a:cubicBezTo>
                    <a:pt x="18" y="13"/>
                    <a:pt x="19" y="13"/>
                    <a:pt x="20" y="13"/>
                  </a:cubicBezTo>
                  <a:cubicBezTo>
                    <a:pt x="20" y="13"/>
                    <a:pt x="20" y="14"/>
                    <a:pt x="20" y="15"/>
                  </a:cubicBezTo>
                  <a:cubicBezTo>
                    <a:pt x="19" y="15"/>
                    <a:pt x="18" y="15"/>
                    <a:pt x="17" y="15"/>
                  </a:cubicBezTo>
                  <a:cubicBezTo>
                    <a:pt x="17" y="15"/>
                    <a:pt x="17" y="14"/>
                    <a:pt x="17" y="13"/>
                  </a:cubicBezTo>
                  <a:close/>
                  <a:moveTo>
                    <a:pt x="21" y="13"/>
                  </a:moveTo>
                  <a:cubicBezTo>
                    <a:pt x="21" y="12"/>
                    <a:pt x="22" y="12"/>
                    <a:pt x="23" y="12"/>
                  </a:cubicBezTo>
                  <a:cubicBezTo>
                    <a:pt x="23" y="13"/>
                    <a:pt x="23" y="13"/>
                    <a:pt x="23" y="14"/>
                  </a:cubicBezTo>
                  <a:cubicBezTo>
                    <a:pt x="22" y="14"/>
                    <a:pt x="21" y="14"/>
                    <a:pt x="21" y="15"/>
                  </a:cubicBezTo>
                  <a:cubicBezTo>
                    <a:pt x="21" y="14"/>
                    <a:pt x="21" y="13"/>
                    <a:pt x="21" y="13"/>
                  </a:cubicBezTo>
                  <a:close/>
                  <a:moveTo>
                    <a:pt x="5" y="24"/>
                  </a:moveTo>
                  <a:cubicBezTo>
                    <a:pt x="6" y="24"/>
                    <a:pt x="7" y="24"/>
                    <a:pt x="8" y="23"/>
                  </a:cubicBezTo>
                  <a:cubicBezTo>
                    <a:pt x="8" y="24"/>
                    <a:pt x="8" y="25"/>
                    <a:pt x="8" y="26"/>
                  </a:cubicBezTo>
                  <a:cubicBezTo>
                    <a:pt x="7" y="26"/>
                    <a:pt x="6" y="26"/>
                    <a:pt x="5" y="26"/>
                  </a:cubicBezTo>
                  <a:cubicBezTo>
                    <a:pt x="5" y="25"/>
                    <a:pt x="5" y="25"/>
                    <a:pt x="5" y="24"/>
                  </a:cubicBezTo>
                  <a:close/>
                  <a:moveTo>
                    <a:pt x="5" y="28"/>
                  </a:moveTo>
                  <a:cubicBezTo>
                    <a:pt x="6" y="28"/>
                    <a:pt x="7" y="28"/>
                    <a:pt x="8" y="27"/>
                  </a:cubicBezTo>
                  <a:cubicBezTo>
                    <a:pt x="8" y="28"/>
                    <a:pt x="8" y="29"/>
                    <a:pt x="8" y="29"/>
                  </a:cubicBezTo>
                  <a:cubicBezTo>
                    <a:pt x="7" y="30"/>
                    <a:pt x="6" y="30"/>
                    <a:pt x="5" y="30"/>
                  </a:cubicBezTo>
                  <a:cubicBezTo>
                    <a:pt x="5" y="29"/>
                    <a:pt x="5" y="29"/>
                    <a:pt x="5" y="28"/>
                  </a:cubicBezTo>
                  <a:close/>
                  <a:moveTo>
                    <a:pt x="5" y="36"/>
                  </a:moveTo>
                  <a:cubicBezTo>
                    <a:pt x="6" y="36"/>
                    <a:pt x="7" y="35"/>
                    <a:pt x="8" y="35"/>
                  </a:cubicBezTo>
                  <a:cubicBezTo>
                    <a:pt x="8" y="36"/>
                    <a:pt x="8" y="37"/>
                    <a:pt x="8" y="37"/>
                  </a:cubicBezTo>
                  <a:cubicBezTo>
                    <a:pt x="7" y="37"/>
                    <a:pt x="6" y="38"/>
                    <a:pt x="5" y="38"/>
                  </a:cubicBezTo>
                  <a:cubicBezTo>
                    <a:pt x="5" y="37"/>
                    <a:pt x="5" y="36"/>
                    <a:pt x="5" y="36"/>
                  </a:cubicBezTo>
                  <a:close/>
                  <a:moveTo>
                    <a:pt x="5" y="40"/>
                  </a:moveTo>
                  <a:cubicBezTo>
                    <a:pt x="6" y="39"/>
                    <a:pt x="7" y="39"/>
                    <a:pt x="8" y="39"/>
                  </a:cubicBezTo>
                  <a:cubicBezTo>
                    <a:pt x="8" y="40"/>
                    <a:pt x="8" y="40"/>
                    <a:pt x="8" y="41"/>
                  </a:cubicBezTo>
                  <a:cubicBezTo>
                    <a:pt x="7" y="41"/>
                    <a:pt x="6" y="41"/>
                    <a:pt x="5" y="42"/>
                  </a:cubicBezTo>
                  <a:cubicBezTo>
                    <a:pt x="5" y="41"/>
                    <a:pt x="5" y="40"/>
                    <a:pt x="5" y="40"/>
                  </a:cubicBezTo>
                  <a:close/>
                  <a:moveTo>
                    <a:pt x="5" y="43"/>
                  </a:moveTo>
                  <a:cubicBezTo>
                    <a:pt x="6" y="43"/>
                    <a:pt x="7" y="43"/>
                    <a:pt x="8" y="43"/>
                  </a:cubicBezTo>
                  <a:cubicBezTo>
                    <a:pt x="8" y="44"/>
                    <a:pt x="8" y="44"/>
                    <a:pt x="8" y="45"/>
                  </a:cubicBezTo>
                  <a:cubicBezTo>
                    <a:pt x="7" y="45"/>
                    <a:pt x="6" y="45"/>
                    <a:pt x="5" y="45"/>
                  </a:cubicBezTo>
                  <a:cubicBezTo>
                    <a:pt x="5" y="45"/>
                    <a:pt x="5" y="44"/>
                    <a:pt x="5" y="43"/>
                  </a:cubicBezTo>
                  <a:close/>
                  <a:moveTo>
                    <a:pt x="5" y="47"/>
                  </a:moveTo>
                  <a:cubicBezTo>
                    <a:pt x="6" y="47"/>
                    <a:pt x="7" y="47"/>
                    <a:pt x="8" y="47"/>
                  </a:cubicBezTo>
                  <a:cubicBezTo>
                    <a:pt x="8" y="48"/>
                    <a:pt x="8" y="48"/>
                    <a:pt x="8" y="49"/>
                  </a:cubicBezTo>
                  <a:cubicBezTo>
                    <a:pt x="7" y="49"/>
                    <a:pt x="6" y="49"/>
                    <a:pt x="5" y="49"/>
                  </a:cubicBezTo>
                  <a:cubicBezTo>
                    <a:pt x="5" y="49"/>
                    <a:pt x="5" y="48"/>
                    <a:pt x="5" y="47"/>
                  </a:cubicBezTo>
                  <a:close/>
                  <a:moveTo>
                    <a:pt x="5" y="51"/>
                  </a:moveTo>
                  <a:cubicBezTo>
                    <a:pt x="6" y="51"/>
                    <a:pt x="7" y="51"/>
                    <a:pt x="8" y="51"/>
                  </a:cubicBezTo>
                  <a:cubicBezTo>
                    <a:pt x="8" y="52"/>
                    <a:pt x="8" y="52"/>
                    <a:pt x="8" y="53"/>
                  </a:cubicBezTo>
                  <a:cubicBezTo>
                    <a:pt x="7" y="53"/>
                    <a:pt x="6" y="53"/>
                    <a:pt x="5" y="53"/>
                  </a:cubicBezTo>
                  <a:cubicBezTo>
                    <a:pt x="5" y="53"/>
                    <a:pt x="5" y="52"/>
                    <a:pt x="5" y="51"/>
                  </a:cubicBezTo>
                  <a:close/>
                  <a:moveTo>
                    <a:pt x="5" y="55"/>
                  </a:moveTo>
                  <a:cubicBezTo>
                    <a:pt x="6" y="55"/>
                    <a:pt x="7" y="55"/>
                    <a:pt x="8" y="55"/>
                  </a:cubicBezTo>
                  <a:cubicBezTo>
                    <a:pt x="8" y="55"/>
                    <a:pt x="8" y="56"/>
                    <a:pt x="8" y="57"/>
                  </a:cubicBezTo>
                  <a:cubicBezTo>
                    <a:pt x="7" y="57"/>
                    <a:pt x="6" y="57"/>
                    <a:pt x="5" y="57"/>
                  </a:cubicBezTo>
                  <a:cubicBezTo>
                    <a:pt x="5" y="56"/>
                    <a:pt x="5" y="56"/>
                    <a:pt x="5" y="55"/>
                  </a:cubicBezTo>
                  <a:close/>
                  <a:moveTo>
                    <a:pt x="5" y="59"/>
                  </a:moveTo>
                  <a:cubicBezTo>
                    <a:pt x="6" y="59"/>
                    <a:pt x="7" y="59"/>
                    <a:pt x="8" y="59"/>
                  </a:cubicBezTo>
                  <a:cubicBezTo>
                    <a:pt x="8" y="59"/>
                    <a:pt x="8" y="60"/>
                    <a:pt x="8" y="61"/>
                  </a:cubicBezTo>
                  <a:cubicBezTo>
                    <a:pt x="7" y="61"/>
                    <a:pt x="6" y="61"/>
                    <a:pt x="5" y="61"/>
                  </a:cubicBezTo>
                  <a:cubicBezTo>
                    <a:pt x="5" y="60"/>
                    <a:pt x="5" y="60"/>
                    <a:pt x="5" y="59"/>
                  </a:cubicBezTo>
                  <a:close/>
                  <a:moveTo>
                    <a:pt x="5" y="63"/>
                  </a:moveTo>
                  <a:cubicBezTo>
                    <a:pt x="6" y="63"/>
                    <a:pt x="7" y="63"/>
                    <a:pt x="8" y="63"/>
                  </a:cubicBezTo>
                  <a:cubicBezTo>
                    <a:pt x="8" y="63"/>
                    <a:pt x="8" y="64"/>
                    <a:pt x="8" y="65"/>
                  </a:cubicBezTo>
                  <a:cubicBezTo>
                    <a:pt x="7" y="65"/>
                    <a:pt x="6" y="65"/>
                    <a:pt x="5" y="65"/>
                  </a:cubicBezTo>
                  <a:cubicBezTo>
                    <a:pt x="5" y="64"/>
                    <a:pt x="5" y="64"/>
                    <a:pt x="5" y="63"/>
                  </a:cubicBezTo>
                  <a:close/>
                  <a:moveTo>
                    <a:pt x="5" y="67"/>
                  </a:moveTo>
                  <a:cubicBezTo>
                    <a:pt x="6" y="67"/>
                    <a:pt x="7" y="67"/>
                    <a:pt x="8" y="67"/>
                  </a:cubicBezTo>
                  <a:cubicBezTo>
                    <a:pt x="8" y="67"/>
                    <a:pt x="8" y="68"/>
                    <a:pt x="8" y="69"/>
                  </a:cubicBezTo>
                  <a:cubicBezTo>
                    <a:pt x="7" y="69"/>
                    <a:pt x="6" y="69"/>
                    <a:pt x="5" y="69"/>
                  </a:cubicBezTo>
                  <a:cubicBezTo>
                    <a:pt x="5" y="68"/>
                    <a:pt x="5" y="67"/>
                    <a:pt x="5" y="67"/>
                  </a:cubicBezTo>
                  <a:close/>
                  <a:moveTo>
                    <a:pt x="5" y="71"/>
                  </a:moveTo>
                  <a:cubicBezTo>
                    <a:pt x="6" y="71"/>
                    <a:pt x="7" y="71"/>
                    <a:pt x="8" y="70"/>
                  </a:cubicBezTo>
                  <a:cubicBezTo>
                    <a:pt x="8" y="71"/>
                    <a:pt x="8" y="72"/>
                    <a:pt x="8" y="72"/>
                  </a:cubicBezTo>
                  <a:cubicBezTo>
                    <a:pt x="7" y="73"/>
                    <a:pt x="6" y="73"/>
                    <a:pt x="5" y="73"/>
                  </a:cubicBezTo>
                  <a:cubicBezTo>
                    <a:pt x="5" y="72"/>
                    <a:pt x="5" y="71"/>
                    <a:pt x="5" y="71"/>
                  </a:cubicBezTo>
                  <a:close/>
                  <a:moveTo>
                    <a:pt x="5" y="75"/>
                  </a:moveTo>
                  <a:cubicBezTo>
                    <a:pt x="6" y="75"/>
                    <a:pt x="7" y="74"/>
                    <a:pt x="8" y="74"/>
                  </a:cubicBezTo>
                  <a:cubicBezTo>
                    <a:pt x="8" y="75"/>
                    <a:pt x="8" y="76"/>
                    <a:pt x="8" y="76"/>
                  </a:cubicBezTo>
                  <a:cubicBezTo>
                    <a:pt x="7" y="76"/>
                    <a:pt x="6" y="77"/>
                    <a:pt x="5" y="77"/>
                  </a:cubicBezTo>
                  <a:cubicBezTo>
                    <a:pt x="5" y="76"/>
                    <a:pt x="5" y="75"/>
                    <a:pt x="5" y="75"/>
                  </a:cubicBezTo>
                  <a:close/>
                  <a:moveTo>
                    <a:pt x="5" y="78"/>
                  </a:moveTo>
                  <a:cubicBezTo>
                    <a:pt x="6" y="78"/>
                    <a:pt x="7" y="78"/>
                    <a:pt x="8" y="78"/>
                  </a:cubicBezTo>
                  <a:cubicBezTo>
                    <a:pt x="8" y="79"/>
                    <a:pt x="8" y="80"/>
                    <a:pt x="8" y="80"/>
                  </a:cubicBezTo>
                  <a:cubicBezTo>
                    <a:pt x="7" y="80"/>
                    <a:pt x="6" y="80"/>
                    <a:pt x="5" y="80"/>
                  </a:cubicBezTo>
                  <a:cubicBezTo>
                    <a:pt x="5" y="80"/>
                    <a:pt x="5" y="79"/>
                    <a:pt x="5" y="78"/>
                  </a:cubicBezTo>
                  <a:close/>
                  <a:moveTo>
                    <a:pt x="5" y="82"/>
                  </a:moveTo>
                  <a:cubicBezTo>
                    <a:pt x="6" y="82"/>
                    <a:pt x="7" y="82"/>
                    <a:pt x="8" y="82"/>
                  </a:cubicBezTo>
                  <a:cubicBezTo>
                    <a:pt x="8" y="83"/>
                    <a:pt x="8" y="84"/>
                    <a:pt x="8" y="84"/>
                  </a:cubicBezTo>
                  <a:cubicBezTo>
                    <a:pt x="7" y="84"/>
                    <a:pt x="6" y="84"/>
                    <a:pt x="5" y="84"/>
                  </a:cubicBezTo>
                  <a:cubicBezTo>
                    <a:pt x="5" y="84"/>
                    <a:pt x="5" y="83"/>
                    <a:pt x="5" y="82"/>
                  </a:cubicBezTo>
                  <a:close/>
                  <a:moveTo>
                    <a:pt x="5" y="86"/>
                  </a:moveTo>
                  <a:cubicBezTo>
                    <a:pt x="6" y="86"/>
                    <a:pt x="7" y="86"/>
                    <a:pt x="8" y="86"/>
                  </a:cubicBezTo>
                  <a:cubicBezTo>
                    <a:pt x="8" y="87"/>
                    <a:pt x="8" y="87"/>
                    <a:pt x="8" y="88"/>
                  </a:cubicBezTo>
                  <a:cubicBezTo>
                    <a:pt x="7" y="88"/>
                    <a:pt x="6" y="88"/>
                    <a:pt x="5" y="88"/>
                  </a:cubicBezTo>
                  <a:cubicBezTo>
                    <a:pt x="5" y="88"/>
                    <a:pt x="5" y="87"/>
                    <a:pt x="5" y="86"/>
                  </a:cubicBezTo>
                  <a:close/>
                  <a:moveTo>
                    <a:pt x="5" y="90"/>
                  </a:moveTo>
                  <a:cubicBezTo>
                    <a:pt x="6" y="90"/>
                    <a:pt x="7" y="90"/>
                    <a:pt x="8" y="90"/>
                  </a:cubicBezTo>
                  <a:cubicBezTo>
                    <a:pt x="8" y="91"/>
                    <a:pt x="8" y="91"/>
                    <a:pt x="8" y="92"/>
                  </a:cubicBezTo>
                  <a:cubicBezTo>
                    <a:pt x="7" y="92"/>
                    <a:pt x="6" y="92"/>
                    <a:pt x="5" y="92"/>
                  </a:cubicBezTo>
                  <a:cubicBezTo>
                    <a:pt x="5" y="91"/>
                    <a:pt x="5" y="91"/>
                    <a:pt x="5" y="90"/>
                  </a:cubicBezTo>
                  <a:close/>
                  <a:moveTo>
                    <a:pt x="5" y="98"/>
                  </a:moveTo>
                  <a:cubicBezTo>
                    <a:pt x="6" y="98"/>
                    <a:pt x="7" y="98"/>
                    <a:pt x="8" y="98"/>
                  </a:cubicBezTo>
                  <a:cubicBezTo>
                    <a:pt x="8" y="98"/>
                    <a:pt x="8" y="99"/>
                    <a:pt x="8" y="100"/>
                  </a:cubicBezTo>
                  <a:cubicBezTo>
                    <a:pt x="7" y="100"/>
                    <a:pt x="6" y="100"/>
                    <a:pt x="5" y="100"/>
                  </a:cubicBezTo>
                  <a:cubicBezTo>
                    <a:pt x="5" y="99"/>
                    <a:pt x="5" y="99"/>
                    <a:pt x="5" y="98"/>
                  </a:cubicBezTo>
                  <a:close/>
                  <a:moveTo>
                    <a:pt x="5" y="102"/>
                  </a:moveTo>
                  <a:cubicBezTo>
                    <a:pt x="6" y="102"/>
                    <a:pt x="7" y="102"/>
                    <a:pt x="8" y="102"/>
                  </a:cubicBezTo>
                  <a:cubicBezTo>
                    <a:pt x="8" y="102"/>
                    <a:pt x="8" y="103"/>
                    <a:pt x="8" y="104"/>
                  </a:cubicBezTo>
                  <a:cubicBezTo>
                    <a:pt x="7" y="104"/>
                    <a:pt x="6" y="104"/>
                    <a:pt x="5" y="104"/>
                  </a:cubicBezTo>
                  <a:cubicBezTo>
                    <a:pt x="5" y="103"/>
                    <a:pt x="5" y="102"/>
                    <a:pt x="5" y="102"/>
                  </a:cubicBezTo>
                  <a:close/>
                  <a:moveTo>
                    <a:pt x="5" y="106"/>
                  </a:moveTo>
                  <a:cubicBezTo>
                    <a:pt x="6" y="106"/>
                    <a:pt x="7" y="106"/>
                    <a:pt x="8" y="106"/>
                  </a:cubicBezTo>
                  <a:cubicBezTo>
                    <a:pt x="8" y="106"/>
                    <a:pt x="8" y="107"/>
                    <a:pt x="8" y="108"/>
                  </a:cubicBezTo>
                  <a:cubicBezTo>
                    <a:pt x="7" y="108"/>
                    <a:pt x="6" y="108"/>
                    <a:pt x="5" y="108"/>
                  </a:cubicBezTo>
                  <a:cubicBezTo>
                    <a:pt x="5" y="107"/>
                    <a:pt x="5" y="106"/>
                    <a:pt x="5" y="106"/>
                  </a:cubicBezTo>
                  <a:close/>
                  <a:moveTo>
                    <a:pt x="5" y="110"/>
                  </a:moveTo>
                  <a:cubicBezTo>
                    <a:pt x="6" y="110"/>
                    <a:pt x="7" y="110"/>
                    <a:pt x="8" y="110"/>
                  </a:cubicBezTo>
                  <a:cubicBezTo>
                    <a:pt x="8" y="110"/>
                    <a:pt x="8" y="111"/>
                    <a:pt x="8" y="112"/>
                  </a:cubicBezTo>
                  <a:cubicBezTo>
                    <a:pt x="7" y="112"/>
                    <a:pt x="6" y="112"/>
                    <a:pt x="5" y="112"/>
                  </a:cubicBezTo>
                  <a:cubicBezTo>
                    <a:pt x="5" y="111"/>
                    <a:pt x="5" y="110"/>
                    <a:pt x="5" y="110"/>
                  </a:cubicBezTo>
                  <a:close/>
                  <a:moveTo>
                    <a:pt x="5" y="113"/>
                  </a:moveTo>
                  <a:cubicBezTo>
                    <a:pt x="6" y="113"/>
                    <a:pt x="7" y="113"/>
                    <a:pt x="8" y="113"/>
                  </a:cubicBezTo>
                  <a:cubicBezTo>
                    <a:pt x="8" y="114"/>
                    <a:pt x="8" y="115"/>
                    <a:pt x="8" y="115"/>
                  </a:cubicBezTo>
                  <a:cubicBezTo>
                    <a:pt x="7" y="115"/>
                    <a:pt x="6" y="115"/>
                    <a:pt x="5" y="115"/>
                  </a:cubicBezTo>
                  <a:cubicBezTo>
                    <a:pt x="5" y="115"/>
                    <a:pt x="5" y="114"/>
                    <a:pt x="5" y="113"/>
                  </a:cubicBezTo>
                  <a:close/>
                  <a:moveTo>
                    <a:pt x="3" y="113"/>
                  </a:moveTo>
                  <a:cubicBezTo>
                    <a:pt x="3" y="113"/>
                    <a:pt x="4" y="113"/>
                    <a:pt x="5" y="113"/>
                  </a:cubicBezTo>
                  <a:cubicBezTo>
                    <a:pt x="5" y="114"/>
                    <a:pt x="5" y="115"/>
                    <a:pt x="5" y="115"/>
                  </a:cubicBezTo>
                  <a:cubicBezTo>
                    <a:pt x="4" y="115"/>
                    <a:pt x="3" y="115"/>
                    <a:pt x="3" y="115"/>
                  </a:cubicBezTo>
                  <a:cubicBezTo>
                    <a:pt x="3" y="115"/>
                    <a:pt x="3" y="114"/>
                    <a:pt x="3" y="113"/>
                  </a:cubicBezTo>
                  <a:close/>
                  <a:moveTo>
                    <a:pt x="3" y="110"/>
                  </a:moveTo>
                  <a:cubicBezTo>
                    <a:pt x="3" y="110"/>
                    <a:pt x="4" y="110"/>
                    <a:pt x="5" y="110"/>
                  </a:cubicBezTo>
                  <a:cubicBezTo>
                    <a:pt x="5" y="110"/>
                    <a:pt x="5" y="111"/>
                    <a:pt x="5" y="112"/>
                  </a:cubicBezTo>
                  <a:cubicBezTo>
                    <a:pt x="4" y="112"/>
                    <a:pt x="3" y="112"/>
                    <a:pt x="3" y="112"/>
                  </a:cubicBezTo>
                  <a:cubicBezTo>
                    <a:pt x="3" y="111"/>
                    <a:pt x="3" y="110"/>
                    <a:pt x="3" y="110"/>
                  </a:cubicBezTo>
                  <a:close/>
                  <a:moveTo>
                    <a:pt x="3" y="106"/>
                  </a:moveTo>
                  <a:cubicBezTo>
                    <a:pt x="3" y="106"/>
                    <a:pt x="4" y="106"/>
                    <a:pt x="5" y="106"/>
                  </a:cubicBezTo>
                  <a:cubicBezTo>
                    <a:pt x="5" y="106"/>
                    <a:pt x="5" y="107"/>
                    <a:pt x="5" y="108"/>
                  </a:cubicBezTo>
                  <a:cubicBezTo>
                    <a:pt x="4" y="108"/>
                    <a:pt x="3" y="108"/>
                    <a:pt x="3" y="108"/>
                  </a:cubicBezTo>
                  <a:cubicBezTo>
                    <a:pt x="3" y="107"/>
                    <a:pt x="3" y="106"/>
                    <a:pt x="3" y="106"/>
                  </a:cubicBezTo>
                  <a:close/>
                  <a:moveTo>
                    <a:pt x="3" y="102"/>
                  </a:moveTo>
                  <a:cubicBezTo>
                    <a:pt x="3" y="102"/>
                    <a:pt x="4" y="102"/>
                    <a:pt x="5" y="102"/>
                  </a:cubicBezTo>
                  <a:cubicBezTo>
                    <a:pt x="5" y="102"/>
                    <a:pt x="5" y="103"/>
                    <a:pt x="5" y="104"/>
                  </a:cubicBezTo>
                  <a:cubicBezTo>
                    <a:pt x="4" y="104"/>
                    <a:pt x="3" y="104"/>
                    <a:pt x="3" y="104"/>
                  </a:cubicBezTo>
                  <a:cubicBezTo>
                    <a:pt x="3" y="103"/>
                    <a:pt x="3" y="103"/>
                    <a:pt x="3" y="102"/>
                  </a:cubicBezTo>
                  <a:close/>
                  <a:moveTo>
                    <a:pt x="3" y="98"/>
                  </a:moveTo>
                  <a:cubicBezTo>
                    <a:pt x="3" y="98"/>
                    <a:pt x="4" y="98"/>
                    <a:pt x="5" y="98"/>
                  </a:cubicBezTo>
                  <a:cubicBezTo>
                    <a:pt x="5" y="99"/>
                    <a:pt x="5" y="99"/>
                    <a:pt x="5" y="100"/>
                  </a:cubicBezTo>
                  <a:cubicBezTo>
                    <a:pt x="4" y="100"/>
                    <a:pt x="3" y="100"/>
                    <a:pt x="3" y="100"/>
                  </a:cubicBezTo>
                  <a:cubicBezTo>
                    <a:pt x="3" y="99"/>
                    <a:pt x="3" y="99"/>
                    <a:pt x="3" y="98"/>
                  </a:cubicBezTo>
                  <a:close/>
                  <a:moveTo>
                    <a:pt x="8" y="98"/>
                  </a:moveTo>
                  <a:cubicBezTo>
                    <a:pt x="9" y="98"/>
                    <a:pt x="10" y="98"/>
                    <a:pt x="11" y="98"/>
                  </a:cubicBezTo>
                  <a:cubicBezTo>
                    <a:pt x="11" y="98"/>
                    <a:pt x="11" y="99"/>
                    <a:pt x="11" y="100"/>
                  </a:cubicBezTo>
                  <a:cubicBezTo>
                    <a:pt x="10" y="100"/>
                    <a:pt x="9" y="100"/>
                    <a:pt x="8" y="100"/>
                  </a:cubicBezTo>
                  <a:cubicBezTo>
                    <a:pt x="8" y="99"/>
                    <a:pt x="8" y="98"/>
                    <a:pt x="8" y="98"/>
                  </a:cubicBezTo>
                  <a:close/>
                  <a:moveTo>
                    <a:pt x="11" y="98"/>
                  </a:moveTo>
                  <a:cubicBezTo>
                    <a:pt x="12" y="98"/>
                    <a:pt x="13" y="98"/>
                    <a:pt x="14" y="98"/>
                  </a:cubicBezTo>
                  <a:cubicBezTo>
                    <a:pt x="14" y="98"/>
                    <a:pt x="14" y="99"/>
                    <a:pt x="14" y="100"/>
                  </a:cubicBezTo>
                  <a:cubicBezTo>
                    <a:pt x="13" y="100"/>
                    <a:pt x="12" y="100"/>
                    <a:pt x="11" y="100"/>
                  </a:cubicBezTo>
                  <a:cubicBezTo>
                    <a:pt x="11" y="99"/>
                    <a:pt x="11" y="98"/>
                    <a:pt x="11" y="98"/>
                  </a:cubicBezTo>
                  <a:close/>
                  <a:moveTo>
                    <a:pt x="14" y="98"/>
                  </a:moveTo>
                  <a:cubicBezTo>
                    <a:pt x="15" y="97"/>
                    <a:pt x="16" y="97"/>
                    <a:pt x="17" y="97"/>
                  </a:cubicBezTo>
                  <a:cubicBezTo>
                    <a:pt x="17" y="98"/>
                    <a:pt x="17" y="99"/>
                    <a:pt x="17" y="99"/>
                  </a:cubicBezTo>
                  <a:cubicBezTo>
                    <a:pt x="16" y="100"/>
                    <a:pt x="15" y="100"/>
                    <a:pt x="14" y="100"/>
                  </a:cubicBezTo>
                  <a:cubicBezTo>
                    <a:pt x="14" y="99"/>
                    <a:pt x="14" y="98"/>
                    <a:pt x="14" y="98"/>
                  </a:cubicBezTo>
                  <a:close/>
                  <a:moveTo>
                    <a:pt x="17" y="97"/>
                  </a:moveTo>
                  <a:cubicBezTo>
                    <a:pt x="18" y="97"/>
                    <a:pt x="19" y="97"/>
                    <a:pt x="20" y="97"/>
                  </a:cubicBezTo>
                  <a:cubicBezTo>
                    <a:pt x="20" y="98"/>
                    <a:pt x="20" y="99"/>
                    <a:pt x="20" y="99"/>
                  </a:cubicBezTo>
                  <a:cubicBezTo>
                    <a:pt x="19" y="99"/>
                    <a:pt x="18" y="99"/>
                    <a:pt x="17" y="99"/>
                  </a:cubicBezTo>
                  <a:cubicBezTo>
                    <a:pt x="17" y="99"/>
                    <a:pt x="17" y="98"/>
                    <a:pt x="17" y="97"/>
                  </a:cubicBezTo>
                  <a:close/>
                  <a:moveTo>
                    <a:pt x="21" y="97"/>
                  </a:moveTo>
                  <a:cubicBezTo>
                    <a:pt x="21" y="97"/>
                    <a:pt x="22" y="97"/>
                    <a:pt x="23" y="97"/>
                  </a:cubicBezTo>
                  <a:cubicBezTo>
                    <a:pt x="23" y="98"/>
                    <a:pt x="23" y="99"/>
                    <a:pt x="23" y="99"/>
                  </a:cubicBezTo>
                  <a:cubicBezTo>
                    <a:pt x="22" y="99"/>
                    <a:pt x="21" y="99"/>
                    <a:pt x="21" y="99"/>
                  </a:cubicBezTo>
                  <a:cubicBezTo>
                    <a:pt x="21" y="99"/>
                    <a:pt x="21" y="98"/>
                    <a:pt x="21" y="97"/>
                  </a:cubicBezTo>
                  <a:close/>
                  <a:moveTo>
                    <a:pt x="3" y="94"/>
                  </a:moveTo>
                  <a:cubicBezTo>
                    <a:pt x="3" y="94"/>
                    <a:pt x="4" y="94"/>
                    <a:pt x="5" y="94"/>
                  </a:cubicBezTo>
                  <a:cubicBezTo>
                    <a:pt x="5" y="95"/>
                    <a:pt x="5" y="95"/>
                    <a:pt x="5" y="96"/>
                  </a:cubicBezTo>
                  <a:cubicBezTo>
                    <a:pt x="4" y="96"/>
                    <a:pt x="3" y="96"/>
                    <a:pt x="3" y="96"/>
                  </a:cubicBezTo>
                  <a:cubicBezTo>
                    <a:pt x="3" y="95"/>
                    <a:pt x="3" y="95"/>
                    <a:pt x="3" y="94"/>
                  </a:cubicBezTo>
                  <a:close/>
                  <a:moveTo>
                    <a:pt x="8" y="94"/>
                  </a:moveTo>
                  <a:cubicBezTo>
                    <a:pt x="9" y="94"/>
                    <a:pt x="10" y="94"/>
                    <a:pt x="11" y="94"/>
                  </a:cubicBezTo>
                  <a:cubicBezTo>
                    <a:pt x="11" y="94"/>
                    <a:pt x="11" y="95"/>
                    <a:pt x="11" y="96"/>
                  </a:cubicBezTo>
                  <a:cubicBezTo>
                    <a:pt x="10" y="96"/>
                    <a:pt x="9" y="96"/>
                    <a:pt x="8" y="96"/>
                  </a:cubicBezTo>
                  <a:cubicBezTo>
                    <a:pt x="8" y="95"/>
                    <a:pt x="8" y="95"/>
                    <a:pt x="8" y="94"/>
                  </a:cubicBezTo>
                  <a:close/>
                  <a:moveTo>
                    <a:pt x="11" y="94"/>
                  </a:moveTo>
                  <a:cubicBezTo>
                    <a:pt x="12" y="94"/>
                    <a:pt x="13" y="94"/>
                    <a:pt x="14" y="94"/>
                  </a:cubicBezTo>
                  <a:cubicBezTo>
                    <a:pt x="14" y="94"/>
                    <a:pt x="14" y="95"/>
                    <a:pt x="14" y="96"/>
                  </a:cubicBezTo>
                  <a:cubicBezTo>
                    <a:pt x="13" y="96"/>
                    <a:pt x="12" y="96"/>
                    <a:pt x="11" y="96"/>
                  </a:cubicBezTo>
                  <a:cubicBezTo>
                    <a:pt x="11" y="95"/>
                    <a:pt x="11" y="94"/>
                    <a:pt x="11" y="94"/>
                  </a:cubicBezTo>
                  <a:close/>
                  <a:moveTo>
                    <a:pt x="14" y="94"/>
                  </a:moveTo>
                  <a:cubicBezTo>
                    <a:pt x="15" y="94"/>
                    <a:pt x="16" y="93"/>
                    <a:pt x="17" y="93"/>
                  </a:cubicBezTo>
                  <a:cubicBezTo>
                    <a:pt x="17" y="94"/>
                    <a:pt x="17" y="95"/>
                    <a:pt x="17" y="95"/>
                  </a:cubicBezTo>
                  <a:cubicBezTo>
                    <a:pt x="16" y="96"/>
                    <a:pt x="15" y="96"/>
                    <a:pt x="14" y="96"/>
                  </a:cubicBezTo>
                  <a:cubicBezTo>
                    <a:pt x="14" y="95"/>
                    <a:pt x="14" y="94"/>
                    <a:pt x="14" y="94"/>
                  </a:cubicBezTo>
                  <a:close/>
                  <a:moveTo>
                    <a:pt x="17" y="93"/>
                  </a:moveTo>
                  <a:cubicBezTo>
                    <a:pt x="18" y="93"/>
                    <a:pt x="19" y="93"/>
                    <a:pt x="20" y="93"/>
                  </a:cubicBezTo>
                  <a:cubicBezTo>
                    <a:pt x="20" y="94"/>
                    <a:pt x="20" y="95"/>
                    <a:pt x="20" y="95"/>
                  </a:cubicBezTo>
                  <a:cubicBezTo>
                    <a:pt x="19" y="95"/>
                    <a:pt x="18" y="95"/>
                    <a:pt x="17" y="95"/>
                  </a:cubicBezTo>
                  <a:cubicBezTo>
                    <a:pt x="17" y="95"/>
                    <a:pt x="17" y="94"/>
                    <a:pt x="17" y="93"/>
                  </a:cubicBezTo>
                  <a:close/>
                  <a:moveTo>
                    <a:pt x="21" y="93"/>
                  </a:moveTo>
                  <a:cubicBezTo>
                    <a:pt x="21" y="93"/>
                    <a:pt x="22" y="93"/>
                    <a:pt x="23" y="93"/>
                  </a:cubicBezTo>
                  <a:cubicBezTo>
                    <a:pt x="23" y="94"/>
                    <a:pt x="23" y="94"/>
                    <a:pt x="23" y="95"/>
                  </a:cubicBezTo>
                  <a:cubicBezTo>
                    <a:pt x="22" y="95"/>
                    <a:pt x="21" y="95"/>
                    <a:pt x="21" y="95"/>
                  </a:cubicBezTo>
                  <a:cubicBezTo>
                    <a:pt x="21" y="95"/>
                    <a:pt x="21" y="94"/>
                    <a:pt x="21" y="93"/>
                  </a:cubicBezTo>
                  <a:close/>
                  <a:moveTo>
                    <a:pt x="3" y="90"/>
                  </a:moveTo>
                  <a:cubicBezTo>
                    <a:pt x="3" y="90"/>
                    <a:pt x="4" y="90"/>
                    <a:pt x="5" y="90"/>
                  </a:cubicBezTo>
                  <a:cubicBezTo>
                    <a:pt x="5" y="91"/>
                    <a:pt x="5" y="91"/>
                    <a:pt x="5" y="92"/>
                  </a:cubicBezTo>
                  <a:cubicBezTo>
                    <a:pt x="4" y="92"/>
                    <a:pt x="3" y="92"/>
                    <a:pt x="3" y="92"/>
                  </a:cubicBezTo>
                  <a:cubicBezTo>
                    <a:pt x="3" y="92"/>
                    <a:pt x="3" y="91"/>
                    <a:pt x="3" y="90"/>
                  </a:cubicBezTo>
                  <a:close/>
                  <a:moveTo>
                    <a:pt x="8" y="90"/>
                  </a:moveTo>
                  <a:cubicBezTo>
                    <a:pt x="9" y="90"/>
                    <a:pt x="10" y="90"/>
                    <a:pt x="11" y="90"/>
                  </a:cubicBezTo>
                  <a:cubicBezTo>
                    <a:pt x="11" y="90"/>
                    <a:pt x="11" y="91"/>
                    <a:pt x="11" y="92"/>
                  </a:cubicBezTo>
                  <a:cubicBezTo>
                    <a:pt x="10" y="92"/>
                    <a:pt x="9" y="92"/>
                    <a:pt x="8" y="92"/>
                  </a:cubicBezTo>
                  <a:cubicBezTo>
                    <a:pt x="8" y="91"/>
                    <a:pt x="8" y="91"/>
                    <a:pt x="8" y="90"/>
                  </a:cubicBezTo>
                  <a:close/>
                  <a:moveTo>
                    <a:pt x="11" y="90"/>
                  </a:moveTo>
                  <a:cubicBezTo>
                    <a:pt x="12" y="90"/>
                    <a:pt x="13" y="90"/>
                    <a:pt x="14" y="90"/>
                  </a:cubicBezTo>
                  <a:cubicBezTo>
                    <a:pt x="14" y="90"/>
                    <a:pt x="14" y="91"/>
                    <a:pt x="14" y="92"/>
                  </a:cubicBezTo>
                  <a:cubicBezTo>
                    <a:pt x="13" y="92"/>
                    <a:pt x="12" y="92"/>
                    <a:pt x="11" y="92"/>
                  </a:cubicBezTo>
                  <a:cubicBezTo>
                    <a:pt x="11" y="91"/>
                    <a:pt x="11" y="90"/>
                    <a:pt x="11" y="90"/>
                  </a:cubicBezTo>
                  <a:close/>
                  <a:moveTo>
                    <a:pt x="14" y="90"/>
                  </a:moveTo>
                  <a:cubicBezTo>
                    <a:pt x="15" y="90"/>
                    <a:pt x="16" y="89"/>
                    <a:pt x="17" y="89"/>
                  </a:cubicBezTo>
                  <a:cubicBezTo>
                    <a:pt x="17" y="90"/>
                    <a:pt x="17" y="91"/>
                    <a:pt x="17" y="91"/>
                  </a:cubicBezTo>
                  <a:cubicBezTo>
                    <a:pt x="16" y="92"/>
                    <a:pt x="15" y="92"/>
                    <a:pt x="14" y="92"/>
                  </a:cubicBezTo>
                  <a:cubicBezTo>
                    <a:pt x="14" y="91"/>
                    <a:pt x="14" y="90"/>
                    <a:pt x="14" y="90"/>
                  </a:cubicBezTo>
                  <a:close/>
                  <a:moveTo>
                    <a:pt x="17" y="89"/>
                  </a:moveTo>
                  <a:cubicBezTo>
                    <a:pt x="18" y="89"/>
                    <a:pt x="19" y="89"/>
                    <a:pt x="20" y="89"/>
                  </a:cubicBezTo>
                  <a:cubicBezTo>
                    <a:pt x="20" y="90"/>
                    <a:pt x="20" y="91"/>
                    <a:pt x="20" y="91"/>
                  </a:cubicBezTo>
                  <a:cubicBezTo>
                    <a:pt x="19" y="91"/>
                    <a:pt x="18" y="91"/>
                    <a:pt x="17" y="91"/>
                  </a:cubicBezTo>
                  <a:cubicBezTo>
                    <a:pt x="17" y="91"/>
                    <a:pt x="17" y="90"/>
                    <a:pt x="17" y="89"/>
                  </a:cubicBezTo>
                  <a:close/>
                  <a:moveTo>
                    <a:pt x="21" y="89"/>
                  </a:moveTo>
                  <a:cubicBezTo>
                    <a:pt x="21" y="89"/>
                    <a:pt x="22" y="89"/>
                    <a:pt x="23" y="89"/>
                  </a:cubicBezTo>
                  <a:cubicBezTo>
                    <a:pt x="23" y="90"/>
                    <a:pt x="23" y="90"/>
                    <a:pt x="23" y="91"/>
                  </a:cubicBezTo>
                  <a:cubicBezTo>
                    <a:pt x="22" y="91"/>
                    <a:pt x="21" y="91"/>
                    <a:pt x="21" y="91"/>
                  </a:cubicBezTo>
                  <a:cubicBezTo>
                    <a:pt x="21" y="91"/>
                    <a:pt x="21" y="90"/>
                    <a:pt x="21" y="89"/>
                  </a:cubicBezTo>
                  <a:close/>
                  <a:moveTo>
                    <a:pt x="3" y="86"/>
                  </a:moveTo>
                  <a:cubicBezTo>
                    <a:pt x="3" y="86"/>
                    <a:pt x="4" y="86"/>
                    <a:pt x="5" y="86"/>
                  </a:cubicBezTo>
                  <a:cubicBezTo>
                    <a:pt x="5" y="87"/>
                    <a:pt x="5" y="88"/>
                    <a:pt x="5" y="88"/>
                  </a:cubicBezTo>
                  <a:cubicBezTo>
                    <a:pt x="4" y="88"/>
                    <a:pt x="3" y="88"/>
                    <a:pt x="3" y="88"/>
                  </a:cubicBezTo>
                  <a:cubicBezTo>
                    <a:pt x="3" y="88"/>
                    <a:pt x="3" y="87"/>
                    <a:pt x="3" y="86"/>
                  </a:cubicBezTo>
                  <a:close/>
                  <a:moveTo>
                    <a:pt x="8" y="86"/>
                  </a:moveTo>
                  <a:cubicBezTo>
                    <a:pt x="9" y="86"/>
                    <a:pt x="10" y="86"/>
                    <a:pt x="11" y="86"/>
                  </a:cubicBezTo>
                  <a:cubicBezTo>
                    <a:pt x="11" y="87"/>
                    <a:pt x="11" y="87"/>
                    <a:pt x="11" y="88"/>
                  </a:cubicBezTo>
                  <a:cubicBezTo>
                    <a:pt x="10" y="88"/>
                    <a:pt x="9" y="88"/>
                    <a:pt x="8" y="88"/>
                  </a:cubicBezTo>
                  <a:cubicBezTo>
                    <a:pt x="8" y="87"/>
                    <a:pt x="8" y="87"/>
                    <a:pt x="8" y="86"/>
                  </a:cubicBezTo>
                  <a:close/>
                  <a:moveTo>
                    <a:pt x="11" y="86"/>
                  </a:moveTo>
                  <a:cubicBezTo>
                    <a:pt x="12" y="86"/>
                    <a:pt x="13" y="86"/>
                    <a:pt x="14" y="86"/>
                  </a:cubicBezTo>
                  <a:cubicBezTo>
                    <a:pt x="14" y="86"/>
                    <a:pt x="14" y="87"/>
                    <a:pt x="14" y="88"/>
                  </a:cubicBezTo>
                  <a:cubicBezTo>
                    <a:pt x="13" y="88"/>
                    <a:pt x="12" y="88"/>
                    <a:pt x="11" y="88"/>
                  </a:cubicBezTo>
                  <a:cubicBezTo>
                    <a:pt x="11" y="87"/>
                    <a:pt x="11" y="87"/>
                    <a:pt x="11" y="86"/>
                  </a:cubicBezTo>
                  <a:close/>
                  <a:moveTo>
                    <a:pt x="14" y="86"/>
                  </a:moveTo>
                  <a:cubicBezTo>
                    <a:pt x="15" y="86"/>
                    <a:pt x="16" y="85"/>
                    <a:pt x="17" y="85"/>
                  </a:cubicBezTo>
                  <a:cubicBezTo>
                    <a:pt x="17" y="86"/>
                    <a:pt x="17" y="87"/>
                    <a:pt x="17" y="87"/>
                  </a:cubicBezTo>
                  <a:cubicBezTo>
                    <a:pt x="16" y="88"/>
                    <a:pt x="15" y="88"/>
                    <a:pt x="14" y="88"/>
                  </a:cubicBezTo>
                  <a:cubicBezTo>
                    <a:pt x="14" y="87"/>
                    <a:pt x="14" y="86"/>
                    <a:pt x="14" y="86"/>
                  </a:cubicBezTo>
                  <a:close/>
                  <a:moveTo>
                    <a:pt x="17" y="85"/>
                  </a:moveTo>
                  <a:cubicBezTo>
                    <a:pt x="18" y="85"/>
                    <a:pt x="19" y="85"/>
                    <a:pt x="20" y="85"/>
                  </a:cubicBezTo>
                  <a:cubicBezTo>
                    <a:pt x="20" y="86"/>
                    <a:pt x="20" y="87"/>
                    <a:pt x="20" y="87"/>
                  </a:cubicBezTo>
                  <a:cubicBezTo>
                    <a:pt x="19" y="87"/>
                    <a:pt x="18" y="87"/>
                    <a:pt x="17" y="87"/>
                  </a:cubicBezTo>
                  <a:cubicBezTo>
                    <a:pt x="17" y="87"/>
                    <a:pt x="17" y="86"/>
                    <a:pt x="17" y="85"/>
                  </a:cubicBezTo>
                  <a:close/>
                  <a:moveTo>
                    <a:pt x="21" y="85"/>
                  </a:moveTo>
                  <a:cubicBezTo>
                    <a:pt x="21" y="85"/>
                    <a:pt x="22" y="85"/>
                    <a:pt x="23" y="85"/>
                  </a:cubicBezTo>
                  <a:cubicBezTo>
                    <a:pt x="23" y="86"/>
                    <a:pt x="23" y="86"/>
                    <a:pt x="23" y="87"/>
                  </a:cubicBezTo>
                  <a:cubicBezTo>
                    <a:pt x="22" y="87"/>
                    <a:pt x="21" y="87"/>
                    <a:pt x="21" y="87"/>
                  </a:cubicBezTo>
                  <a:cubicBezTo>
                    <a:pt x="21" y="87"/>
                    <a:pt x="21" y="86"/>
                    <a:pt x="21" y="85"/>
                  </a:cubicBezTo>
                  <a:close/>
                  <a:moveTo>
                    <a:pt x="3" y="83"/>
                  </a:moveTo>
                  <a:cubicBezTo>
                    <a:pt x="3" y="83"/>
                    <a:pt x="4" y="82"/>
                    <a:pt x="5" y="82"/>
                  </a:cubicBezTo>
                  <a:cubicBezTo>
                    <a:pt x="5" y="83"/>
                    <a:pt x="5" y="84"/>
                    <a:pt x="5" y="84"/>
                  </a:cubicBezTo>
                  <a:cubicBezTo>
                    <a:pt x="4" y="84"/>
                    <a:pt x="3" y="85"/>
                    <a:pt x="3" y="85"/>
                  </a:cubicBezTo>
                  <a:cubicBezTo>
                    <a:pt x="3" y="84"/>
                    <a:pt x="3" y="83"/>
                    <a:pt x="3" y="83"/>
                  </a:cubicBezTo>
                  <a:close/>
                  <a:moveTo>
                    <a:pt x="8" y="82"/>
                  </a:moveTo>
                  <a:cubicBezTo>
                    <a:pt x="9" y="82"/>
                    <a:pt x="10" y="82"/>
                    <a:pt x="11" y="82"/>
                  </a:cubicBezTo>
                  <a:cubicBezTo>
                    <a:pt x="11" y="83"/>
                    <a:pt x="11" y="83"/>
                    <a:pt x="11" y="84"/>
                  </a:cubicBezTo>
                  <a:cubicBezTo>
                    <a:pt x="10" y="84"/>
                    <a:pt x="9" y="84"/>
                    <a:pt x="8" y="84"/>
                  </a:cubicBezTo>
                  <a:cubicBezTo>
                    <a:pt x="8" y="83"/>
                    <a:pt x="8" y="83"/>
                    <a:pt x="8" y="82"/>
                  </a:cubicBezTo>
                  <a:close/>
                  <a:moveTo>
                    <a:pt x="11" y="82"/>
                  </a:moveTo>
                  <a:cubicBezTo>
                    <a:pt x="12" y="82"/>
                    <a:pt x="13" y="82"/>
                    <a:pt x="14" y="82"/>
                  </a:cubicBezTo>
                  <a:cubicBezTo>
                    <a:pt x="14" y="82"/>
                    <a:pt x="14" y="83"/>
                    <a:pt x="14" y="84"/>
                  </a:cubicBezTo>
                  <a:cubicBezTo>
                    <a:pt x="13" y="84"/>
                    <a:pt x="12" y="84"/>
                    <a:pt x="11" y="84"/>
                  </a:cubicBezTo>
                  <a:cubicBezTo>
                    <a:pt x="11" y="83"/>
                    <a:pt x="11" y="83"/>
                    <a:pt x="11" y="82"/>
                  </a:cubicBezTo>
                  <a:close/>
                  <a:moveTo>
                    <a:pt x="14" y="82"/>
                  </a:moveTo>
                  <a:cubicBezTo>
                    <a:pt x="15" y="82"/>
                    <a:pt x="16" y="82"/>
                    <a:pt x="17" y="81"/>
                  </a:cubicBezTo>
                  <a:cubicBezTo>
                    <a:pt x="17" y="82"/>
                    <a:pt x="17" y="83"/>
                    <a:pt x="17" y="84"/>
                  </a:cubicBezTo>
                  <a:cubicBezTo>
                    <a:pt x="16" y="84"/>
                    <a:pt x="15" y="84"/>
                    <a:pt x="14" y="84"/>
                  </a:cubicBezTo>
                  <a:cubicBezTo>
                    <a:pt x="14" y="83"/>
                    <a:pt x="14" y="82"/>
                    <a:pt x="14" y="82"/>
                  </a:cubicBezTo>
                  <a:close/>
                  <a:moveTo>
                    <a:pt x="17" y="81"/>
                  </a:moveTo>
                  <a:cubicBezTo>
                    <a:pt x="18" y="81"/>
                    <a:pt x="19" y="81"/>
                    <a:pt x="20" y="81"/>
                  </a:cubicBezTo>
                  <a:cubicBezTo>
                    <a:pt x="20" y="82"/>
                    <a:pt x="20" y="83"/>
                    <a:pt x="20" y="83"/>
                  </a:cubicBezTo>
                  <a:cubicBezTo>
                    <a:pt x="19" y="83"/>
                    <a:pt x="18" y="83"/>
                    <a:pt x="17" y="83"/>
                  </a:cubicBezTo>
                  <a:cubicBezTo>
                    <a:pt x="17" y="83"/>
                    <a:pt x="17" y="82"/>
                    <a:pt x="17" y="81"/>
                  </a:cubicBezTo>
                  <a:close/>
                  <a:moveTo>
                    <a:pt x="21" y="81"/>
                  </a:moveTo>
                  <a:cubicBezTo>
                    <a:pt x="21" y="81"/>
                    <a:pt x="22" y="81"/>
                    <a:pt x="23" y="81"/>
                  </a:cubicBezTo>
                  <a:cubicBezTo>
                    <a:pt x="23" y="82"/>
                    <a:pt x="23" y="82"/>
                    <a:pt x="23" y="83"/>
                  </a:cubicBezTo>
                  <a:cubicBezTo>
                    <a:pt x="22" y="83"/>
                    <a:pt x="21" y="83"/>
                    <a:pt x="21" y="83"/>
                  </a:cubicBezTo>
                  <a:cubicBezTo>
                    <a:pt x="21" y="83"/>
                    <a:pt x="21" y="82"/>
                    <a:pt x="21" y="81"/>
                  </a:cubicBezTo>
                  <a:close/>
                  <a:moveTo>
                    <a:pt x="3" y="79"/>
                  </a:moveTo>
                  <a:cubicBezTo>
                    <a:pt x="3" y="79"/>
                    <a:pt x="4" y="79"/>
                    <a:pt x="5" y="79"/>
                  </a:cubicBezTo>
                  <a:cubicBezTo>
                    <a:pt x="5" y="79"/>
                    <a:pt x="5" y="80"/>
                    <a:pt x="5" y="81"/>
                  </a:cubicBezTo>
                  <a:cubicBezTo>
                    <a:pt x="4" y="81"/>
                    <a:pt x="3" y="81"/>
                    <a:pt x="3" y="81"/>
                  </a:cubicBezTo>
                  <a:cubicBezTo>
                    <a:pt x="3" y="80"/>
                    <a:pt x="3" y="79"/>
                    <a:pt x="3" y="79"/>
                  </a:cubicBezTo>
                  <a:close/>
                  <a:moveTo>
                    <a:pt x="8" y="78"/>
                  </a:moveTo>
                  <a:cubicBezTo>
                    <a:pt x="9" y="78"/>
                    <a:pt x="10" y="78"/>
                    <a:pt x="11" y="78"/>
                  </a:cubicBezTo>
                  <a:cubicBezTo>
                    <a:pt x="11" y="79"/>
                    <a:pt x="11" y="79"/>
                    <a:pt x="11" y="80"/>
                  </a:cubicBezTo>
                  <a:cubicBezTo>
                    <a:pt x="10" y="80"/>
                    <a:pt x="9" y="80"/>
                    <a:pt x="8" y="80"/>
                  </a:cubicBezTo>
                  <a:cubicBezTo>
                    <a:pt x="8" y="80"/>
                    <a:pt x="8" y="79"/>
                    <a:pt x="8" y="78"/>
                  </a:cubicBezTo>
                  <a:close/>
                  <a:moveTo>
                    <a:pt x="11" y="78"/>
                  </a:moveTo>
                  <a:cubicBezTo>
                    <a:pt x="12" y="78"/>
                    <a:pt x="13" y="78"/>
                    <a:pt x="14" y="78"/>
                  </a:cubicBezTo>
                  <a:cubicBezTo>
                    <a:pt x="14" y="78"/>
                    <a:pt x="14" y="79"/>
                    <a:pt x="14" y="80"/>
                  </a:cubicBezTo>
                  <a:cubicBezTo>
                    <a:pt x="13" y="80"/>
                    <a:pt x="12" y="80"/>
                    <a:pt x="11" y="80"/>
                  </a:cubicBezTo>
                  <a:cubicBezTo>
                    <a:pt x="11" y="79"/>
                    <a:pt x="11" y="79"/>
                    <a:pt x="11" y="78"/>
                  </a:cubicBezTo>
                  <a:close/>
                  <a:moveTo>
                    <a:pt x="14" y="78"/>
                  </a:moveTo>
                  <a:cubicBezTo>
                    <a:pt x="15" y="78"/>
                    <a:pt x="16" y="78"/>
                    <a:pt x="17" y="77"/>
                  </a:cubicBezTo>
                  <a:cubicBezTo>
                    <a:pt x="17" y="78"/>
                    <a:pt x="17" y="79"/>
                    <a:pt x="17" y="80"/>
                  </a:cubicBezTo>
                  <a:cubicBezTo>
                    <a:pt x="16" y="80"/>
                    <a:pt x="15" y="80"/>
                    <a:pt x="14" y="80"/>
                  </a:cubicBezTo>
                  <a:cubicBezTo>
                    <a:pt x="14" y="79"/>
                    <a:pt x="14" y="78"/>
                    <a:pt x="14" y="78"/>
                  </a:cubicBezTo>
                  <a:close/>
                  <a:moveTo>
                    <a:pt x="17" y="77"/>
                  </a:moveTo>
                  <a:cubicBezTo>
                    <a:pt x="18" y="77"/>
                    <a:pt x="19" y="77"/>
                    <a:pt x="20" y="77"/>
                  </a:cubicBezTo>
                  <a:cubicBezTo>
                    <a:pt x="20" y="78"/>
                    <a:pt x="20" y="79"/>
                    <a:pt x="20" y="79"/>
                  </a:cubicBezTo>
                  <a:cubicBezTo>
                    <a:pt x="19" y="79"/>
                    <a:pt x="18" y="79"/>
                    <a:pt x="17" y="79"/>
                  </a:cubicBezTo>
                  <a:cubicBezTo>
                    <a:pt x="17" y="79"/>
                    <a:pt x="17" y="78"/>
                    <a:pt x="17" y="77"/>
                  </a:cubicBezTo>
                  <a:close/>
                  <a:moveTo>
                    <a:pt x="21" y="77"/>
                  </a:moveTo>
                  <a:cubicBezTo>
                    <a:pt x="21" y="77"/>
                    <a:pt x="22" y="77"/>
                    <a:pt x="23" y="77"/>
                  </a:cubicBezTo>
                  <a:cubicBezTo>
                    <a:pt x="23" y="78"/>
                    <a:pt x="23" y="78"/>
                    <a:pt x="23" y="79"/>
                  </a:cubicBezTo>
                  <a:cubicBezTo>
                    <a:pt x="22" y="79"/>
                    <a:pt x="21" y="79"/>
                    <a:pt x="21" y="79"/>
                  </a:cubicBezTo>
                  <a:cubicBezTo>
                    <a:pt x="21" y="79"/>
                    <a:pt x="21" y="78"/>
                    <a:pt x="21" y="77"/>
                  </a:cubicBezTo>
                  <a:close/>
                  <a:moveTo>
                    <a:pt x="3" y="75"/>
                  </a:moveTo>
                  <a:cubicBezTo>
                    <a:pt x="3" y="75"/>
                    <a:pt x="4" y="75"/>
                    <a:pt x="5" y="75"/>
                  </a:cubicBezTo>
                  <a:cubicBezTo>
                    <a:pt x="5" y="75"/>
                    <a:pt x="5" y="76"/>
                    <a:pt x="5" y="77"/>
                  </a:cubicBezTo>
                  <a:cubicBezTo>
                    <a:pt x="4" y="77"/>
                    <a:pt x="3" y="77"/>
                    <a:pt x="3" y="77"/>
                  </a:cubicBezTo>
                  <a:cubicBezTo>
                    <a:pt x="3" y="76"/>
                    <a:pt x="3" y="76"/>
                    <a:pt x="3" y="75"/>
                  </a:cubicBezTo>
                  <a:close/>
                  <a:moveTo>
                    <a:pt x="8" y="74"/>
                  </a:moveTo>
                  <a:cubicBezTo>
                    <a:pt x="9" y="74"/>
                    <a:pt x="10" y="74"/>
                    <a:pt x="11" y="74"/>
                  </a:cubicBezTo>
                  <a:cubicBezTo>
                    <a:pt x="11" y="75"/>
                    <a:pt x="11" y="75"/>
                    <a:pt x="11" y="76"/>
                  </a:cubicBezTo>
                  <a:cubicBezTo>
                    <a:pt x="10" y="76"/>
                    <a:pt x="9" y="76"/>
                    <a:pt x="8" y="76"/>
                  </a:cubicBezTo>
                  <a:cubicBezTo>
                    <a:pt x="8" y="76"/>
                    <a:pt x="8" y="75"/>
                    <a:pt x="8" y="74"/>
                  </a:cubicBezTo>
                  <a:close/>
                  <a:moveTo>
                    <a:pt x="11" y="74"/>
                  </a:moveTo>
                  <a:cubicBezTo>
                    <a:pt x="12" y="74"/>
                    <a:pt x="13" y="74"/>
                    <a:pt x="14" y="74"/>
                  </a:cubicBezTo>
                  <a:cubicBezTo>
                    <a:pt x="14" y="74"/>
                    <a:pt x="14" y="75"/>
                    <a:pt x="14" y="76"/>
                  </a:cubicBezTo>
                  <a:cubicBezTo>
                    <a:pt x="13" y="76"/>
                    <a:pt x="12" y="76"/>
                    <a:pt x="11" y="76"/>
                  </a:cubicBezTo>
                  <a:cubicBezTo>
                    <a:pt x="11" y="75"/>
                    <a:pt x="11" y="75"/>
                    <a:pt x="11" y="74"/>
                  </a:cubicBezTo>
                  <a:close/>
                  <a:moveTo>
                    <a:pt x="14" y="74"/>
                  </a:moveTo>
                  <a:cubicBezTo>
                    <a:pt x="15" y="74"/>
                    <a:pt x="16" y="74"/>
                    <a:pt x="17" y="73"/>
                  </a:cubicBezTo>
                  <a:cubicBezTo>
                    <a:pt x="17" y="74"/>
                    <a:pt x="17" y="75"/>
                    <a:pt x="17" y="76"/>
                  </a:cubicBezTo>
                  <a:cubicBezTo>
                    <a:pt x="16" y="76"/>
                    <a:pt x="15" y="76"/>
                    <a:pt x="14" y="76"/>
                  </a:cubicBezTo>
                  <a:cubicBezTo>
                    <a:pt x="14" y="75"/>
                    <a:pt x="14" y="74"/>
                    <a:pt x="14" y="74"/>
                  </a:cubicBezTo>
                  <a:close/>
                  <a:moveTo>
                    <a:pt x="17" y="73"/>
                  </a:moveTo>
                  <a:cubicBezTo>
                    <a:pt x="18" y="73"/>
                    <a:pt x="19" y="73"/>
                    <a:pt x="20" y="73"/>
                  </a:cubicBezTo>
                  <a:cubicBezTo>
                    <a:pt x="20" y="74"/>
                    <a:pt x="20" y="75"/>
                    <a:pt x="20" y="75"/>
                  </a:cubicBezTo>
                  <a:cubicBezTo>
                    <a:pt x="19" y="75"/>
                    <a:pt x="18" y="75"/>
                    <a:pt x="17" y="75"/>
                  </a:cubicBezTo>
                  <a:cubicBezTo>
                    <a:pt x="17" y="75"/>
                    <a:pt x="17" y="74"/>
                    <a:pt x="17" y="73"/>
                  </a:cubicBezTo>
                  <a:close/>
                  <a:moveTo>
                    <a:pt x="21" y="73"/>
                  </a:moveTo>
                  <a:cubicBezTo>
                    <a:pt x="21" y="73"/>
                    <a:pt x="22" y="73"/>
                    <a:pt x="23" y="73"/>
                  </a:cubicBezTo>
                  <a:cubicBezTo>
                    <a:pt x="23" y="74"/>
                    <a:pt x="23" y="74"/>
                    <a:pt x="23" y="75"/>
                  </a:cubicBezTo>
                  <a:cubicBezTo>
                    <a:pt x="22" y="75"/>
                    <a:pt x="21" y="75"/>
                    <a:pt x="21" y="75"/>
                  </a:cubicBezTo>
                  <a:cubicBezTo>
                    <a:pt x="21" y="74"/>
                    <a:pt x="21" y="74"/>
                    <a:pt x="21" y="73"/>
                  </a:cubicBezTo>
                  <a:close/>
                  <a:moveTo>
                    <a:pt x="3" y="71"/>
                  </a:moveTo>
                  <a:cubicBezTo>
                    <a:pt x="3" y="71"/>
                    <a:pt x="4" y="71"/>
                    <a:pt x="5" y="71"/>
                  </a:cubicBezTo>
                  <a:cubicBezTo>
                    <a:pt x="5" y="71"/>
                    <a:pt x="5" y="72"/>
                    <a:pt x="5" y="73"/>
                  </a:cubicBezTo>
                  <a:cubicBezTo>
                    <a:pt x="4" y="73"/>
                    <a:pt x="3" y="73"/>
                    <a:pt x="3" y="73"/>
                  </a:cubicBezTo>
                  <a:cubicBezTo>
                    <a:pt x="3" y="72"/>
                    <a:pt x="3" y="72"/>
                    <a:pt x="3" y="71"/>
                  </a:cubicBezTo>
                  <a:close/>
                  <a:moveTo>
                    <a:pt x="11" y="70"/>
                  </a:moveTo>
                  <a:cubicBezTo>
                    <a:pt x="12" y="70"/>
                    <a:pt x="13" y="70"/>
                    <a:pt x="14" y="70"/>
                  </a:cubicBezTo>
                  <a:cubicBezTo>
                    <a:pt x="14" y="70"/>
                    <a:pt x="14" y="71"/>
                    <a:pt x="14" y="72"/>
                  </a:cubicBezTo>
                  <a:cubicBezTo>
                    <a:pt x="13" y="72"/>
                    <a:pt x="12" y="72"/>
                    <a:pt x="11" y="72"/>
                  </a:cubicBezTo>
                  <a:cubicBezTo>
                    <a:pt x="11" y="71"/>
                    <a:pt x="11" y="71"/>
                    <a:pt x="11" y="70"/>
                  </a:cubicBezTo>
                  <a:close/>
                  <a:moveTo>
                    <a:pt x="3" y="67"/>
                  </a:moveTo>
                  <a:cubicBezTo>
                    <a:pt x="3" y="67"/>
                    <a:pt x="4" y="67"/>
                    <a:pt x="5" y="67"/>
                  </a:cubicBezTo>
                  <a:cubicBezTo>
                    <a:pt x="5" y="68"/>
                    <a:pt x="5" y="68"/>
                    <a:pt x="5" y="69"/>
                  </a:cubicBezTo>
                  <a:cubicBezTo>
                    <a:pt x="4" y="69"/>
                    <a:pt x="3" y="69"/>
                    <a:pt x="3" y="69"/>
                  </a:cubicBezTo>
                  <a:cubicBezTo>
                    <a:pt x="3" y="68"/>
                    <a:pt x="3" y="68"/>
                    <a:pt x="3" y="67"/>
                  </a:cubicBezTo>
                  <a:close/>
                  <a:moveTo>
                    <a:pt x="8" y="66"/>
                  </a:moveTo>
                  <a:cubicBezTo>
                    <a:pt x="9" y="66"/>
                    <a:pt x="10" y="66"/>
                    <a:pt x="11" y="66"/>
                  </a:cubicBezTo>
                  <a:cubicBezTo>
                    <a:pt x="11" y="67"/>
                    <a:pt x="11" y="68"/>
                    <a:pt x="11" y="68"/>
                  </a:cubicBezTo>
                  <a:cubicBezTo>
                    <a:pt x="10" y="68"/>
                    <a:pt x="9" y="68"/>
                    <a:pt x="8" y="68"/>
                  </a:cubicBezTo>
                  <a:cubicBezTo>
                    <a:pt x="8" y="68"/>
                    <a:pt x="8" y="67"/>
                    <a:pt x="8" y="66"/>
                  </a:cubicBezTo>
                  <a:close/>
                  <a:moveTo>
                    <a:pt x="11" y="66"/>
                  </a:moveTo>
                  <a:cubicBezTo>
                    <a:pt x="12" y="66"/>
                    <a:pt x="13" y="66"/>
                    <a:pt x="14" y="66"/>
                  </a:cubicBezTo>
                  <a:cubicBezTo>
                    <a:pt x="14" y="66"/>
                    <a:pt x="14" y="67"/>
                    <a:pt x="14" y="68"/>
                  </a:cubicBezTo>
                  <a:cubicBezTo>
                    <a:pt x="13" y="68"/>
                    <a:pt x="12" y="68"/>
                    <a:pt x="11" y="68"/>
                  </a:cubicBezTo>
                  <a:cubicBezTo>
                    <a:pt x="11" y="67"/>
                    <a:pt x="11" y="67"/>
                    <a:pt x="11" y="66"/>
                  </a:cubicBezTo>
                  <a:close/>
                  <a:moveTo>
                    <a:pt x="3" y="63"/>
                  </a:moveTo>
                  <a:cubicBezTo>
                    <a:pt x="3" y="63"/>
                    <a:pt x="4" y="63"/>
                    <a:pt x="5" y="63"/>
                  </a:cubicBezTo>
                  <a:cubicBezTo>
                    <a:pt x="5" y="64"/>
                    <a:pt x="5" y="64"/>
                    <a:pt x="5" y="65"/>
                  </a:cubicBezTo>
                  <a:cubicBezTo>
                    <a:pt x="4" y="65"/>
                    <a:pt x="3" y="65"/>
                    <a:pt x="3" y="65"/>
                  </a:cubicBezTo>
                  <a:cubicBezTo>
                    <a:pt x="3" y="65"/>
                    <a:pt x="3" y="64"/>
                    <a:pt x="3" y="63"/>
                  </a:cubicBezTo>
                  <a:close/>
                  <a:moveTo>
                    <a:pt x="8" y="63"/>
                  </a:moveTo>
                  <a:cubicBezTo>
                    <a:pt x="9" y="62"/>
                    <a:pt x="10" y="62"/>
                    <a:pt x="11" y="62"/>
                  </a:cubicBezTo>
                  <a:cubicBezTo>
                    <a:pt x="11" y="63"/>
                    <a:pt x="11" y="64"/>
                    <a:pt x="11" y="64"/>
                  </a:cubicBezTo>
                  <a:cubicBezTo>
                    <a:pt x="10" y="64"/>
                    <a:pt x="9" y="64"/>
                    <a:pt x="8" y="65"/>
                  </a:cubicBezTo>
                  <a:cubicBezTo>
                    <a:pt x="8" y="64"/>
                    <a:pt x="8" y="63"/>
                    <a:pt x="8" y="63"/>
                  </a:cubicBezTo>
                  <a:close/>
                  <a:moveTo>
                    <a:pt x="11" y="62"/>
                  </a:moveTo>
                  <a:cubicBezTo>
                    <a:pt x="12" y="62"/>
                    <a:pt x="13" y="62"/>
                    <a:pt x="14" y="62"/>
                  </a:cubicBezTo>
                  <a:cubicBezTo>
                    <a:pt x="14" y="63"/>
                    <a:pt x="14" y="63"/>
                    <a:pt x="14" y="64"/>
                  </a:cubicBezTo>
                  <a:cubicBezTo>
                    <a:pt x="13" y="64"/>
                    <a:pt x="12" y="64"/>
                    <a:pt x="11" y="64"/>
                  </a:cubicBezTo>
                  <a:cubicBezTo>
                    <a:pt x="11" y="64"/>
                    <a:pt x="11" y="63"/>
                    <a:pt x="11" y="62"/>
                  </a:cubicBezTo>
                  <a:close/>
                  <a:moveTo>
                    <a:pt x="3" y="59"/>
                  </a:moveTo>
                  <a:cubicBezTo>
                    <a:pt x="3" y="59"/>
                    <a:pt x="4" y="59"/>
                    <a:pt x="5" y="59"/>
                  </a:cubicBezTo>
                  <a:cubicBezTo>
                    <a:pt x="5" y="60"/>
                    <a:pt x="5" y="60"/>
                    <a:pt x="5" y="61"/>
                  </a:cubicBezTo>
                  <a:cubicBezTo>
                    <a:pt x="4" y="61"/>
                    <a:pt x="3" y="61"/>
                    <a:pt x="3" y="61"/>
                  </a:cubicBezTo>
                  <a:cubicBezTo>
                    <a:pt x="3" y="61"/>
                    <a:pt x="3" y="60"/>
                    <a:pt x="3" y="59"/>
                  </a:cubicBezTo>
                  <a:close/>
                  <a:moveTo>
                    <a:pt x="8" y="59"/>
                  </a:moveTo>
                  <a:cubicBezTo>
                    <a:pt x="9" y="59"/>
                    <a:pt x="10" y="58"/>
                    <a:pt x="11" y="58"/>
                  </a:cubicBezTo>
                  <a:cubicBezTo>
                    <a:pt x="11" y="59"/>
                    <a:pt x="11" y="60"/>
                    <a:pt x="11" y="60"/>
                  </a:cubicBezTo>
                  <a:cubicBezTo>
                    <a:pt x="10" y="60"/>
                    <a:pt x="9" y="61"/>
                    <a:pt x="8" y="61"/>
                  </a:cubicBezTo>
                  <a:cubicBezTo>
                    <a:pt x="8" y="60"/>
                    <a:pt x="8" y="59"/>
                    <a:pt x="8" y="59"/>
                  </a:cubicBezTo>
                  <a:close/>
                  <a:moveTo>
                    <a:pt x="11" y="58"/>
                  </a:moveTo>
                  <a:cubicBezTo>
                    <a:pt x="12" y="58"/>
                    <a:pt x="13" y="58"/>
                    <a:pt x="14" y="58"/>
                  </a:cubicBezTo>
                  <a:cubicBezTo>
                    <a:pt x="14" y="59"/>
                    <a:pt x="14" y="59"/>
                    <a:pt x="14" y="60"/>
                  </a:cubicBezTo>
                  <a:cubicBezTo>
                    <a:pt x="13" y="60"/>
                    <a:pt x="12" y="60"/>
                    <a:pt x="11" y="60"/>
                  </a:cubicBezTo>
                  <a:cubicBezTo>
                    <a:pt x="11" y="60"/>
                    <a:pt x="11" y="59"/>
                    <a:pt x="11" y="58"/>
                  </a:cubicBezTo>
                  <a:close/>
                  <a:moveTo>
                    <a:pt x="3" y="56"/>
                  </a:moveTo>
                  <a:cubicBezTo>
                    <a:pt x="3" y="55"/>
                    <a:pt x="4" y="55"/>
                    <a:pt x="5" y="55"/>
                  </a:cubicBezTo>
                  <a:cubicBezTo>
                    <a:pt x="5" y="56"/>
                    <a:pt x="5" y="57"/>
                    <a:pt x="5" y="57"/>
                  </a:cubicBezTo>
                  <a:cubicBezTo>
                    <a:pt x="4" y="57"/>
                    <a:pt x="3" y="57"/>
                    <a:pt x="3" y="58"/>
                  </a:cubicBezTo>
                  <a:cubicBezTo>
                    <a:pt x="3" y="57"/>
                    <a:pt x="3" y="56"/>
                    <a:pt x="3" y="56"/>
                  </a:cubicBezTo>
                  <a:close/>
                  <a:moveTo>
                    <a:pt x="8" y="55"/>
                  </a:moveTo>
                  <a:cubicBezTo>
                    <a:pt x="9" y="55"/>
                    <a:pt x="10" y="54"/>
                    <a:pt x="11" y="54"/>
                  </a:cubicBezTo>
                  <a:cubicBezTo>
                    <a:pt x="11" y="55"/>
                    <a:pt x="11" y="56"/>
                    <a:pt x="11" y="56"/>
                  </a:cubicBezTo>
                  <a:cubicBezTo>
                    <a:pt x="10" y="56"/>
                    <a:pt x="9" y="57"/>
                    <a:pt x="8" y="57"/>
                  </a:cubicBezTo>
                  <a:cubicBezTo>
                    <a:pt x="8" y="56"/>
                    <a:pt x="8" y="55"/>
                    <a:pt x="8" y="55"/>
                  </a:cubicBezTo>
                  <a:close/>
                  <a:moveTo>
                    <a:pt x="11" y="54"/>
                  </a:moveTo>
                  <a:cubicBezTo>
                    <a:pt x="12" y="54"/>
                    <a:pt x="13" y="54"/>
                    <a:pt x="14" y="54"/>
                  </a:cubicBezTo>
                  <a:cubicBezTo>
                    <a:pt x="14" y="55"/>
                    <a:pt x="14" y="55"/>
                    <a:pt x="14" y="56"/>
                  </a:cubicBezTo>
                  <a:cubicBezTo>
                    <a:pt x="13" y="56"/>
                    <a:pt x="12" y="56"/>
                    <a:pt x="11" y="56"/>
                  </a:cubicBezTo>
                  <a:cubicBezTo>
                    <a:pt x="11" y="56"/>
                    <a:pt x="11" y="55"/>
                    <a:pt x="11" y="54"/>
                  </a:cubicBezTo>
                  <a:close/>
                  <a:moveTo>
                    <a:pt x="21" y="53"/>
                  </a:moveTo>
                  <a:cubicBezTo>
                    <a:pt x="21" y="53"/>
                    <a:pt x="22" y="53"/>
                    <a:pt x="23" y="53"/>
                  </a:cubicBezTo>
                  <a:cubicBezTo>
                    <a:pt x="23" y="53"/>
                    <a:pt x="23" y="54"/>
                    <a:pt x="23" y="55"/>
                  </a:cubicBezTo>
                  <a:cubicBezTo>
                    <a:pt x="22" y="55"/>
                    <a:pt x="21" y="55"/>
                    <a:pt x="21" y="55"/>
                  </a:cubicBezTo>
                  <a:cubicBezTo>
                    <a:pt x="21" y="54"/>
                    <a:pt x="21" y="54"/>
                    <a:pt x="21" y="53"/>
                  </a:cubicBezTo>
                  <a:close/>
                  <a:moveTo>
                    <a:pt x="8" y="51"/>
                  </a:moveTo>
                  <a:cubicBezTo>
                    <a:pt x="9" y="51"/>
                    <a:pt x="10" y="51"/>
                    <a:pt x="11" y="50"/>
                  </a:cubicBezTo>
                  <a:cubicBezTo>
                    <a:pt x="11" y="51"/>
                    <a:pt x="11" y="52"/>
                    <a:pt x="11" y="52"/>
                  </a:cubicBezTo>
                  <a:cubicBezTo>
                    <a:pt x="10" y="53"/>
                    <a:pt x="9" y="53"/>
                    <a:pt x="8" y="53"/>
                  </a:cubicBezTo>
                  <a:cubicBezTo>
                    <a:pt x="8" y="52"/>
                    <a:pt x="8" y="51"/>
                    <a:pt x="8" y="51"/>
                  </a:cubicBezTo>
                  <a:close/>
                  <a:moveTo>
                    <a:pt x="11" y="50"/>
                  </a:moveTo>
                  <a:cubicBezTo>
                    <a:pt x="12" y="50"/>
                    <a:pt x="13" y="50"/>
                    <a:pt x="14" y="50"/>
                  </a:cubicBezTo>
                  <a:cubicBezTo>
                    <a:pt x="14" y="51"/>
                    <a:pt x="14" y="51"/>
                    <a:pt x="14" y="52"/>
                  </a:cubicBezTo>
                  <a:cubicBezTo>
                    <a:pt x="13" y="52"/>
                    <a:pt x="12" y="52"/>
                    <a:pt x="11" y="52"/>
                  </a:cubicBezTo>
                  <a:cubicBezTo>
                    <a:pt x="11" y="52"/>
                    <a:pt x="11" y="51"/>
                    <a:pt x="11" y="50"/>
                  </a:cubicBezTo>
                  <a:close/>
                  <a:moveTo>
                    <a:pt x="14" y="50"/>
                  </a:moveTo>
                  <a:cubicBezTo>
                    <a:pt x="15" y="50"/>
                    <a:pt x="16" y="50"/>
                    <a:pt x="17" y="49"/>
                  </a:cubicBezTo>
                  <a:cubicBezTo>
                    <a:pt x="17" y="50"/>
                    <a:pt x="17" y="51"/>
                    <a:pt x="17" y="52"/>
                  </a:cubicBezTo>
                  <a:cubicBezTo>
                    <a:pt x="16" y="52"/>
                    <a:pt x="15" y="52"/>
                    <a:pt x="14" y="52"/>
                  </a:cubicBezTo>
                  <a:cubicBezTo>
                    <a:pt x="14" y="51"/>
                    <a:pt x="14" y="51"/>
                    <a:pt x="14" y="50"/>
                  </a:cubicBezTo>
                  <a:close/>
                  <a:moveTo>
                    <a:pt x="17" y="49"/>
                  </a:moveTo>
                  <a:cubicBezTo>
                    <a:pt x="18" y="49"/>
                    <a:pt x="19" y="49"/>
                    <a:pt x="20" y="49"/>
                  </a:cubicBezTo>
                  <a:cubicBezTo>
                    <a:pt x="20" y="50"/>
                    <a:pt x="20" y="50"/>
                    <a:pt x="20" y="51"/>
                  </a:cubicBezTo>
                  <a:cubicBezTo>
                    <a:pt x="19" y="51"/>
                    <a:pt x="18" y="51"/>
                    <a:pt x="17" y="51"/>
                  </a:cubicBezTo>
                  <a:cubicBezTo>
                    <a:pt x="17" y="51"/>
                    <a:pt x="17" y="50"/>
                    <a:pt x="17" y="49"/>
                  </a:cubicBezTo>
                  <a:close/>
                  <a:moveTo>
                    <a:pt x="21" y="49"/>
                  </a:moveTo>
                  <a:cubicBezTo>
                    <a:pt x="21" y="49"/>
                    <a:pt x="22" y="49"/>
                    <a:pt x="23" y="49"/>
                  </a:cubicBezTo>
                  <a:cubicBezTo>
                    <a:pt x="23" y="49"/>
                    <a:pt x="23" y="50"/>
                    <a:pt x="23" y="51"/>
                  </a:cubicBezTo>
                  <a:cubicBezTo>
                    <a:pt x="22" y="51"/>
                    <a:pt x="21" y="51"/>
                    <a:pt x="21" y="51"/>
                  </a:cubicBezTo>
                  <a:cubicBezTo>
                    <a:pt x="21" y="50"/>
                    <a:pt x="21" y="50"/>
                    <a:pt x="21" y="49"/>
                  </a:cubicBezTo>
                  <a:close/>
                  <a:moveTo>
                    <a:pt x="8" y="47"/>
                  </a:moveTo>
                  <a:cubicBezTo>
                    <a:pt x="9" y="47"/>
                    <a:pt x="10" y="47"/>
                    <a:pt x="11" y="46"/>
                  </a:cubicBezTo>
                  <a:cubicBezTo>
                    <a:pt x="11" y="47"/>
                    <a:pt x="11" y="48"/>
                    <a:pt x="11" y="49"/>
                  </a:cubicBezTo>
                  <a:cubicBezTo>
                    <a:pt x="10" y="49"/>
                    <a:pt x="9" y="49"/>
                    <a:pt x="8" y="49"/>
                  </a:cubicBezTo>
                  <a:cubicBezTo>
                    <a:pt x="8" y="48"/>
                    <a:pt x="8" y="48"/>
                    <a:pt x="8" y="47"/>
                  </a:cubicBezTo>
                  <a:close/>
                  <a:moveTo>
                    <a:pt x="11" y="46"/>
                  </a:moveTo>
                  <a:cubicBezTo>
                    <a:pt x="12" y="46"/>
                    <a:pt x="13" y="46"/>
                    <a:pt x="14" y="46"/>
                  </a:cubicBezTo>
                  <a:cubicBezTo>
                    <a:pt x="14" y="47"/>
                    <a:pt x="14" y="47"/>
                    <a:pt x="14" y="48"/>
                  </a:cubicBezTo>
                  <a:cubicBezTo>
                    <a:pt x="13" y="48"/>
                    <a:pt x="12" y="48"/>
                    <a:pt x="11" y="48"/>
                  </a:cubicBezTo>
                  <a:cubicBezTo>
                    <a:pt x="11" y="48"/>
                    <a:pt x="11" y="47"/>
                    <a:pt x="11" y="46"/>
                  </a:cubicBezTo>
                  <a:close/>
                  <a:moveTo>
                    <a:pt x="14" y="46"/>
                  </a:moveTo>
                  <a:cubicBezTo>
                    <a:pt x="15" y="46"/>
                    <a:pt x="16" y="46"/>
                    <a:pt x="17" y="45"/>
                  </a:cubicBezTo>
                  <a:cubicBezTo>
                    <a:pt x="17" y="46"/>
                    <a:pt x="17" y="47"/>
                    <a:pt x="17" y="48"/>
                  </a:cubicBezTo>
                  <a:cubicBezTo>
                    <a:pt x="16" y="48"/>
                    <a:pt x="15" y="48"/>
                    <a:pt x="14" y="48"/>
                  </a:cubicBezTo>
                  <a:cubicBezTo>
                    <a:pt x="14" y="47"/>
                    <a:pt x="14" y="47"/>
                    <a:pt x="14" y="46"/>
                  </a:cubicBezTo>
                  <a:close/>
                  <a:moveTo>
                    <a:pt x="17" y="45"/>
                  </a:moveTo>
                  <a:cubicBezTo>
                    <a:pt x="18" y="45"/>
                    <a:pt x="19" y="45"/>
                    <a:pt x="20" y="45"/>
                  </a:cubicBezTo>
                  <a:cubicBezTo>
                    <a:pt x="20" y="46"/>
                    <a:pt x="20" y="46"/>
                    <a:pt x="20" y="47"/>
                  </a:cubicBezTo>
                  <a:cubicBezTo>
                    <a:pt x="19" y="47"/>
                    <a:pt x="18" y="47"/>
                    <a:pt x="17" y="47"/>
                  </a:cubicBezTo>
                  <a:cubicBezTo>
                    <a:pt x="17" y="47"/>
                    <a:pt x="17" y="46"/>
                    <a:pt x="17" y="45"/>
                  </a:cubicBezTo>
                  <a:close/>
                  <a:moveTo>
                    <a:pt x="21" y="45"/>
                  </a:moveTo>
                  <a:cubicBezTo>
                    <a:pt x="21" y="45"/>
                    <a:pt x="22" y="45"/>
                    <a:pt x="23" y="44"/>
                  </a:cubicBezTo>
                  <a:cubicBezTo>
                    <a:pt x="23" y="45"/>
                    <a:pt x="23" y="46"/>
                    <a:pt x="23" y="47"/>
                  </a:cubicBezTo>
                  <a:cubicBezTo>
                    <a:pt x="22" y="47"/>
                    <a:pt x="21" y="47"/>
                    <a:pt x="21" y="47"/>
                  </a:cubicBezTo>
                  <a:cubicBezTo>
                    <a:pt x="21" y="46"/>
                    <a:pt x="21" y="46"/>
                    <a:pt x="21" y="45"/>
                  </a:cubicBezTo>
                  <a:close/>
                  <a:moveTo>
                    <a:pt x="3" y="44"/>
                  </a:moveTo>
                  <a:cubicBezTo>
                    <a:pt x="3" y="44"/>
                    <a:pt x="4" y="44"/>
                    <a:pt x="5" y="44"/>
                  </a:cubicBezTo>
                  <a:cubicBezTo>
                    <a:pt x="5" y="44"/>
                    <a:pt x="5" y="45"/>
                    <a:pt x="5" y="46"/>
                  </a:cubicBezTo>
                  <a:cubicBezTo>
                    <a:pt x="4" y="46"/>
                    <a:pt x="3" y="46"/>
                    <a:pt x="3" y="46"/>
                  </a:cubicBezTo>
                  <a:cubicBezTo>
                    <a:pt x="3" y="45"/>
                    <a:pt x="3" y="45"/>
                    <a:pt x="3" y="44"/>
                  </a:cubicBezTo>
                  <a:close/>
                  <a:moveTo>
                    <a:pt x="8" y="43"/>
                  </a:moveTo>
                  <a:cubicBezTo>
                    <a:pt x="9" y="43"/>
                    <a:pt x="10" y="43"/>
                    <a:pt x="11" y="43"/>
                  </a:cubicBezTo>
                  <a:cubicBezTo>
                    <a:pt x="11" y="43"/>
                    <a:pt x="11" y="44"/>
                    <a:pt x="11" y="45"/>
                  </a:cubicBezTo>
                  <a:cubicBezTo>
                    <a:pt x="10" y="45"/>
                    <a:pt x="9" y="45"/>
                    <a:pt x="8" y="45"/>
                  </a:cubicBezTo>
                  <a:cubicBezTo>
                    <a:pt x="8" y="44"/>
                    <a:pt x="8" y="44"/>
                    <a:pt x="8" y="43"/>
                  </a:cubicBezTo>
                  <a:close/>
                  <a:moveTo>
                    <a:pt x="11" y="42"/>
                  </a:moveTo>
                  <a:cubicBezTo>
                    <a:pt x="12" y="42"/>
                    <a:pt x="13" y="42"/>
                    <a:pt x="14" y="42"/>
                  </a:cubicBezTo>
                  <a:cubicBezTo>
                    <a:pt x="14" y="43"/>
                    <a:pt x="14" y="43"/>
                    <a:pt x="14" y="44"/>
                  </a:cubicBezTo>
                  <a:cubicBezTo>
                    <a:pt x="13" y="44"/>
                    <a:pt x="12" y="44"/>
                    <a:pt x="11" y="44"/>
                  </a:cubicBezTo>
                  <a:cubicBezTo>
                    <a:pt x="11" y="44"/>
                    <a:pt x="11" y="43"/>
                    <a:pt x="11" y="42"/>
                  </a:cubicBezTo>
                  <a:close/>
                  <a:moveTo>
                    <a:pt x="14" y="42"/>
                  </a:moveTo>
                  <a:cubicBezTo>
                    <a:pt x="15" y="42"/>
                    <a:pt x="16" y="42"/>
                    <a:pt x="17" y="41"/>
                  </a:cubicBezTo>
                  <a:cubicBezTo>
                    <a:pt x="17" y="42"/>
                    <a:pt x="17" y="43"/>
                    <a:pt x="17" y="44"/>
                  </a:cubicBezTo>
                  <a:cubicBezTo>
                    <a:pt x="16" y="44"/>
                    <a:pt x="15" y="44"/>
                    <a:pt x="14" y="44"/>
                  </a:cubicBezTo>
                  <a:cubicBezTo>
                    <a:pt x="14" y="43"/>
                    <a:pt x="14" y="43"/>
                    <a:pt x="14" y="42"/>
                  </a:cubicBezTo>
                  <a:close/>
                  <a:moveTo>
                    <a:pt x="17" y="41"/>
                  </a:moveTo>
                  <a:cubicBezTo>
                    <a:pt x="18" y="41"/>
                    <a:pt x="19" y="41"/>
                    <a:pt x="20" y="41"/>
                  </a:cubicBezTo>
                  <a:cubicBezTo>
                    <a:pt x="20" y="42"/>
                    <a:pt x="20" y="42"/>
                    <a:pt x="20" y="43"/>
                  </a:cubicBezTo>
                  <a:cubicBezTo>
                    <a:pt x="19" y="43"/>
                    <a:pt x="18" y="43"/>
                    <a:pt x="17" y="43"/>
                  </a:cubicBezTo>
                  <a:cubicBezTo>
                    <a:pt x="17" y="43"/>
                    <a:pt x="17" y="42"/>
                    <a:pt x="17" y="41"/>
                  </a:cubicBezTo>
                  <a:close/>
                  <a:moveTo>
                    <a:pt x="21" y="41"/>
                  </a:moveTo>
                  <a:cubicBezTo>
                    <a:pt x="21" y="41"/>
                    <a:pt x="22" y="41"/>
                    <a:pt x="23" y="40"/>
                  </a:cubicBezTo>
                  <a:cubicBezTo>
                    <a:pt x="23" y="41"/>
                    <a:pt x="23" y="42"/>
                    <a:pt x="23" y="42"/>
                  </a:cubicBezTo>
                  <a:cubicBezTo>
                    <a:pt x="22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1"/>
                  </a:cubicBezTo>
                  <a:close/>
                  <a:moveTo>
                    <a:pt x="3" y="40"/>
                  </a:moveTo>
                  <a:cubicBezTo>
                    <a:pt x="3" y="40"/>
                    <a:pt x="4" y="40"/>
                    <a:pt x="5" y="40"/>
                  </a:cubicBezTo>
                  <a:cubicBezTo>
                    <a:pt x="5" y="40"/>
                    <a:pt x="5" y="41"/>
                    <a:pt x="5" y="42"/>
                  </a:cubicBezTo>
                  <a:cubicBezTo>
                    <a:pt x="4" y="42"/>
                    <a:pt x="3" y="42"/>
                    <a:pt x="3" y="42"/>
                  </a:cubicBezTo>
                  <a:cubicBezTo>
                    <a:pt x="3" y="41"/>
                    <a:pt x="3" y="41"/>
                    <a:pt x="3" y="40"/>
                  </a:cubicBezTo>
                  <a:close/>
                  <a:moveTo>
                    <a:pt x="8" y="39"/>
                  </a:moveTo>
                  <a:cubicBezTo>
                    <a:pt x="9" y="39"/>
                    <a:pt x="10" y="39"/>
                    <a:pt x="11" y="39"/>
                  </a:cubicBezTo>
                  <a:cubicBezTo>
                    <a:pt x="11" y="39"/>
                    <a:pt x="11" y="40"/>
                    <a:pt x="11" y="41"/>
                  </a:cubicBezTo>
                  <a:cubicBezTo>
                    <a:pt x="10" y="41"/>
                    <a:pt x="9" y="41"/>
                    <a:pt x="8" y="41"/>
                  </a:cubicBezTo>
                  <a:cubicBezTo>
                    <a:pt x="8" y="40"/>
                    <a:pt x="8" y="40"/>
                    <a:pt x="8" y="39"/>
                  </a:cubicBezTo>
                  <a:close/>
                  <a:moveTo>
                    <a:pt x="11" y="38"/>
                  </a:moveTo>
                  <a:cubicBezTo>
                    <a:pt x="12" y="38"/>
                    <a:pt x="13" y="38"/>
                    <a:pt x="14" y="38"/>
                  </a:cubicBezTo>
                  <a:cubicBezTo>
                    <a:pt x="14" y="39"/>
                    <a:pt x="14" y="39"/>
                    <a:pt x="14" y="40"/>
                  </a:cubicBezTo>
                  <a:cubicBezTo>
                    <a:pt x="13" y="40"/>
                    <a:pt x="12" y="40"/>
                    <a:pt x="11" y="41"/>
                  </a:cubicBezTo>
                  <a:cubicBezTo>
                    <a:pt x="11" y="40"/>
                    <a:pt x="11" y="39"/>
                    <a:pt x="11" y="38"/>
                  </a:cubicBezTo>
                  <a:close/>
                  <a:moveTo>
                    <a:pt x="14" y="38"/>
                  </a:moveTo>
                  <a:cubicBezTo>
                    <a:pt x="15" y="38"/>
                    <a:pt x="16" y="38"/>
                    <a:pt x="17" y="37"/>
                  </a:cubicBezTo>
                  <a:cubicBezTo>
                    <a:pt x="17" y="38"/>
                    <a:pt x="17" y="39"/>
                    <a:pt x="17" y="40"/>
                  </a:cubicBezTo>
                  <a:cubicBezTo>
                    <a:pt x="16" y="40"/>
                    <a:pt x="15" y="40"/>
                    <a:pt x="14" y="40"/>
                  </a:cubicBezTo>
                  <a:cubicBezTo>
                    <a:pt x="14" y="39"/>
                    <a:pt x="14" y="39"/>
                    <a:pt x="14" y="38"/>
                  </a:cubicBezTo>
                  <a:close/>
                  <a:moveTo>
                    <a:pt x="17" y="37"/>
                  </a:moveTo>
                  <a:cubicBezTo>
                    <a:pt x="18" y="37"/>
                    <a:pt x="19" y="37"/>
                    <a:pt x="20" y="37"/>
                  </a:cubicBezTo>
                  <a:cubicBezTo>
                    <a:pt x="20" y="38"/>
                    <a:pt x="20" y="38"/>
                    <a:pt x="20" y="39"/>
                  </a:cubicBezTo>
                  <a:cubicBezTo>
                    <a:pt x="19" y="39"/>
                    <a:pt x="18" y="39"/>
                    <a:pt x="17" y="39"/>
                  </a:cubicBezTo>
                  <a:cubicBezTo>
                    <a:pt x="17" y="39"/>
                    <a:pt x="17" y="38"/>
                    <a:pt x="17" y="37"/>
                  </a:cubicBezTo>
                  <a:close/>
                  <a:moveTo>
                    <a:pt x="21" y="37"/>
                  </a:moveTo>
                  <a:cubicBezTo>
                    <a:pt x="21" y="37"/>
                    <a:pt x="22" y="36"/>
                    <a:pt x="23" y="36"/>
                  </a:cubicBezTo>
                  <a:cubicBezTo>
                    <a:pt x="23" y="37"/>
                    <a:pt x="23" y="38"/>
                    <a:pt x="23" y="38"/>
                  </a:cubicBezTo>
                  <a:cubicBezTo>
                    <a:pt x="22" y="39"/>
                    <a:pt x="21" y="39"/>
                    <a:pt x="21" y="39"/>
                  </a:cubicBezTo>
                  <a:cubicBezTo>
                    <a:pt x="21" y="38"/>
                    <a:pt x="21" y="37"/>
                    <a:pt x="21" y="37"/>
                  </a:cubicBezTo>
                  <a:close/>
                  <a:moveTo>
                    <a:pt x="3" y="36"/>
                  </a:moveTo>
                  <a:cubicBezTo>
                    <a:pt x="3" y="36"/>
                    <a:pt x="4" y="36"/>
                    <a:pt x="5" y="36"/>
                  </a:cubicBezTo>
                  <a:cubicBezTo>
                    <a:pt x="5" y="36"/>
                    <a:pt x="5" y="37"/>
                    <a:pt x="5" y="38"/>
                  </a:cubicBezTo>
                  <a:cubicBezTo>
                    <a:pt x="4" y="38"/>
                    <a:pt x="3" y="38"/>
                    <a:pt x="3" y="38"/>
                  </a:cubicBezTo>
                  <a:cubicBezTo>
                    <a:pt x="3" y="38"/>
                    <a:pt x="3" y="37"/>
                    <a:pt x="3" y="36"/>
                  </a:cubicBezTo>
                  <a:close/>
                  <a:moveTo>
                    <a:pt x="8" y="35"/>
                  </a:moveTo>
                  <a:cubicBezTo>
                    <a:pt x="9" y="35"/>
                    <a:pt x="10" y="35"/>
                    <a:pt x="11" y="35"/>
                  </a:cubicBezTo>
                  <a:cubicBezTo>
                    <a:pt x="11" y="35"/>
                    <a:pt x="11" y="36"/>
                    <a:pt x="11" y="37"/>
                  </a:cubicBezTo>
                  <a:cubicBezTo>
                    <a:pt x="10" y="37"/>
                    <a:pt x="9" y="37"/>
                    <a:pt x="8" y="37"/>
                  </a:cubicBezTo>
                  <a:cubicBezTo>
                    <a:pt x="8" y="36"/>
                    <a:pt x="8" y="36"/>
                    <a:pt x="8" y="35"/>
                  </a:cubicBezTo>
                  <a:close/>
                  <a:moveTo>
                    <a:pt x="11" y="35"/>
                  </a:moveTo>
                  <a:cubicBezTo>
                    <a:pt x="12" y="34"/>
                    <a:pt x="13" y="34"/>
                    <a:pt x="14" y="34"/>
                  </a:cubicBezTo>
                  <a:cubicBezTo>
                    <a:pt x="14" y="35"/>
                    <a:pt x="14" y="35"/>
                    <a:pt x="14" y="36"/>
                  </a:cubicBezTo>
                  <a:cubicBezTo>
                    <a:pt x="13" y="36"/>
                    <a:pt x="12" y="36"/>
                    <a:pt x="11" y="37"/>
                  </a:cubicBezTo>
                  <a:cubicBezTo>
                    <a:pt x="11" y="36"/>
                    <a:pt x="11" y="35"/>
                    <a:pt x="11" y="35"/>
                  </a:cubicBezTo>
                  <a:close/>
                  <a:moveTo>
                    <a:pt x="14" y="34"/>
                  </a:moveTo>
                  <a:cubicBezTo>
                    <a:pt x="15" y="34"/>
                    <a:pt x="16" y="34"/>
                    <a:pt x="17" y="33"/>
                  </a:cubicBezTo>
                  <a:cubicBezTo>
                    <a:pt x="17" y="34"/>
                    <a:pt x="17" y="35"/>
                    <a:pt x="17" y="36"/>
                  </a:cubicBezTo>
                  <a:cubicBezTo>
                    <a:pt x="16" y="36"/>
                    <a:pt x="15" y="36"/>
                    <a:pt x="14" y="36"/>
                  </a:cubicBezTo>
                  <a:cubicBezTo>
                    <a:pt x="14" y="35"/>
                    <a:pt x="14" y="35"/>
                    <a:pt x="14" y="34"/>
                  </a:cubicBezTo>
                  <a:close/>
                  <a:moveTo>
                    <a:pt x="17" y="33"/>
                  </a:moveTo>
                  <a:cubicBezTo>
                    <a:pt x="18" y="33"/>
                    <a:pt x="19" y="33"/>
                    <a:pt x="20" y="33"/>
                  </a:cubicBezTo>
                  <a:cubicBezTo>
                    <a:pt x="20" y="34"/>
                    <a:pt x="20" y="34"/>
                    <a:pt x="20" y="35"/>
                  </a:cubicBezTo>
                  <a:cubicBezTo>
                    <a:pt x="19" y="35"/>
                    <a:pt x="18" y="35"/>
                    <a:pt x="17" y="35"/>
                  </a:cubicBezTo>
                  <a:cubicBezTo>
                    <a:pt x="17" y="35"/>
                    <a:pt x="17" y="34"/>
                    <a:pt x="17" y="33"/>
                  </a:cubicBezTo>
                  <a:close/>
                  <a:moveTo>
                    <a:pt x="21" y="33"/>
                  </a:moveTo>
                  <a:cubicBezTo>
                    <a:pt x="21" y="33"/>
                    <a:pt x="22" y="32"/>
                    <a:pt x="23" y="32"/>
                  </a:cubicBezTo>
                  <a:cubicBezTo>
                    <a:pt x="23" y="33"/>
                    <a:pt x="23" y="34"/>
                    <a:pt x="23" y="34"/>
                  </a:cubicBezTo>
                  <a:cubicBezTo>
                    <a:pt x="22" y="35"/>
                    <a:pt x="21" y="35"/>
                    <a:pt x="21" y="35"/>
                  </a:cubicBezTo>
                  <a:cubicBezTo>
                    <a:pt x="21" y="34"/>
                    <a:pt x="21" y="33"/>
                    <a:pt x="21" y="33"/>
                  </a:cubicBezTo>
                  <a:close/>
                  <a:moveTo>
                    <a:pt x="8" y="31"/>
                  </a:moveTo>
                  <a:cubicBezTo>
                    <a:pt x="9" y="31"/>
                    <a:pt x="10" y="31"/>
                    <a:pt x="11" y="31"/>
                  </a:cubicBezTo>
                  <a:cubicBezTo>
                    <a:pt x="11" y="31"/>
                    <a:pt x="11" y="32"/>
                    <a:pt x="11" y="33"/>
                  </a:cubicBezTo>
                  <a:cubicBezTo>
                    <a:pt x="10" y="33"/>
                    <a:pt x="9" y="33"/>
                    <a:pt x="8" y="33"/>
                  </a:cubicBezTo>
                  <a:cubicBezTo>
                    <a:pt x="8" y="33"/>
                    <a:pt x="8" y="32"/>
                    <a:pt x="8" y="31"/>
                  </a:cubicBezTo>
                  <a:close/>
                  <a:moveTo>
                    <a:pt x="11" y="31"/>
                  </a:moveTo>
                  <a:cubicBezTo>
                    <a:pt x="12" y="30"/>
                    <a:pt x="13" y="30"/>
                    <a:pt x="14" y="30"/>
                  </a:cubicBezTo>
                  <a:cubicBezTo>
                    <a:pt x="14" y="31"/>
                    <a:pt x="14" y="31"/>
                    <a:pt x="14" y="32"/>
                  </a:cubicBezTo>
                  <a:cubicBezTo>
                    <a:pt x="13" y="32"/>
                    <a:pt x="12" y="32"/>
                    <a:pt x="11" y="33"/>
                  </a:cubicBezTo>
                  <a:cubicBezTo>
                    <a:pt x="11" y="32"/>
                    <a:pt x="11" y="31"/>
                    <a:pt x="11" y="31"/>
                  </a:cubicBezTo>
                  <a:close/>
                  <a:moveTo>
                    <a:pt x="14" y="30"/>
                  </a:moveTo>
                  <a:cubicBezTo>
                    <a:pt x="15" y="30"/>
                    <a:pt x="16" y="30"/>
                    <a:pt x="17" y="29"/>
                  </a:cubicBezTo>
                  <a:cubicBezTo>
                    <a:pt x="17" y="30"/>
                    <a:pt x="17" y="31"/>
                    <a:pt x="17" y="32"/>
                  </a:cubicBezTo>
                  <a:cubicBezTo>
                    <a:pt x="16" y="32"/>
                    <a:pt x="15" y="32"/>
                    <a:pt x="14" y="32"/>
                  </a:cubicBezTo>
                  <a:cubicBezTo>
                    <a:pt x="14" y="31"/>
                    <a:pt x="14" y="31"/>
                    <a:pt x="14" y="30"/>
                  </a:cubicBezTo>
                  <a:close/>
                  <a:moveTo>
                    <a:pt x="17" y="29"/>
                  </a:moveTo>
                  <a:cubicBezTo>
                    <a:pt x="18" y="29"/>
                    <a:pt x="19" y="29"/>
                    <a:pt x="20" y="29"/>
                  </a:cubicBezTo>
                  <a:cubicBezTo>
                    <a:pt x="20" y="30"/>
                    <a:pt x="20" y="30"/>
                    <a:pt x="20" y="31"/>
                  </a:cubicBezTo>
                  <a:cubicBezTo>
                    <a:pt x="19" y="31"/>
                    <a:pt x="18" y="31"/>
                    <a:pt x="17" y="31"/>
                  </a:cubicBezTo>
                  <a:cubicBezTo>
                    <a:pt x="17" y="31"/>
                    <a:pt x="17" y="30"/>
                    <a:pt x="17" y="29"/>
                  </a:cubicBezTo>
                  <a:close/>
                  <a:moveTo>
                    <a:pt x="21" y="29"/>
                  </a:moveTo>
                  <a:cubicBezTo>
                    <a:pt x="21" y="29"/>
                    <a:pt x="22" y="28"/>
                    <a:pt x="23" y="28"/>
                  </a:cubicBezTo>
                  <a:cubicBezTo>
                    <a:pt x="23" y="29"/>
                    <a:pt x="23" y="30"/>
                    <a:pt x="23" y="30"/>
                  </a:cubicBezTo>
                  <a:cubicBezTo>
                    <a:pt x="22" y="30"/>
                    <a:pt x="21" y="31"/>
                    <a:pt x="21" y="31"/>
                  </a:cubicBezTo>
                  <a:cubicBezTo>
                    <a:pt x="21" y="30"/>
                    <a:pt x="21" y="29"/>
                    <a:pt x="21" y="29"/>
                  </a:cubicBezTo>
                  <a:close/>
                  <a:moveTo>
                    <a:pt x="3" y="29"/>
                  </a:moveTo>
                  <a:cubicBezTo>
                    <a:pt x="3" y="28"/>
                    <a:pt x="4" y="28"/>
                    <a:pt x="5" y="28"/>
                  </a:cubicBezTo>
                  <a:cubicBezTo>
                    <a:pt x="5" y="29"/>
                    <a:pt x="5" y="29"/>
                    <a:pt x="5" y="30"/>
                  </a:cubicBezTo>
                  <a:cubicBezTo>
                    <a:pt x="4" y="30"/>
                    <a:pt x="3" y="30"/>
                    <a:pt x="3" y="31"/>
                  </a:cubicBezTo>
                  <a:cubicBezTo>
                    <a:pt x="3" y="30"/>
                    <a:pt x="3" y="29"/>
                    <a:pt x="3" y="29"/>
                  </a:cubicBezTo>
                  <a:close/>
                  <a:moveTo>
                    <a:pt x="8" y="27"/>
                  </a:moveTo>
                  <a:cubicBezTo>
                    <a:pt x="9" y="27"/>
                    <a:pt x="10" y="27"/>
                    <a:pt x="11" y="27"/>
                  </a:cubicBezTo>
                  <a:cubicBezTo>
                    <a:pt x="11" y="27"/>
                    <a:pt x="11" y="28"/>
                    <a:pt x="11" y="29"/>
                  </a:cubicBezTo>
                  <a:cubicBezTo>
                    <a:pt x="10" y="29"/>
                    <a:pt x="9" y="29"/>
                    <a:pt x="8" y="29"/>
                  </a:cubicBezTo>
                  <a:cubicBezTo>
                    <a:pt x="8" y="29"/>
                    <a:pt x="8" y="28"/>
                    <a:pt x="8" y="27"/>
                  </a:cubicBezTo>
                  <a:close/>
                  <a:moveTo>
                    <a:pt x="14" y="26"/>
                  </a:moveTo>
                  <a:cubicBezTo>
                    <a:pt x="15" y="26"/>
                    <a:pt x="16" y="26"/>
                    <a:pt x="17" y="25"/>
                  </a:cubicBezTo>
                  <a:cubicBezTo>
                    <a:pt x="17" y="26"/>
                    <a:pt x="17" y="27"/>
                    <a:pt x="17" y="28"/>
                  </a:cubicBezTo>
                  <a:cubicBezTo>
                    <a:pt x="16" y="28"/>
                    <a:pt x="15" y="28"/>
                    <a:pt x="14" y="28"/>
                  </a:cubicBezTo>
                  <a:cubicBezTo>
                    <a:pt x="14" y="27"/>
                    <a:pt x="14" y="27"/>
                    <a:pt x="14" y="26"/>
                  </a:cubicBezTo>
                  <a:close/>
                  <a:moveTo>
                    <a:pt x="17" y="25"/>
                  </a:moveTo>
                  <a:cubicBezTo>
                    <a:pt x="18" y="25"/>
                    <a:pt x="19" y="25"/>
                    <a:pt x="20" y="25"/>
                  </a:cubicBezTo>
                  <a:cubicBezTo>
                    <a:pt x="20" y="26"/>
                    <a:pt x="20" y="26"/>
                    <a:pt x="20" y="27"/>
                  </a:cubicBezTo>
                  <a:cubicBezTo>
                    <a:pt x="19" y="27"/>
                    <a:pt x="18" y="27"/>
                    <a:pt x="17" y="27"/>
                  </a:cubicBezTo>
                  <a:cubicBezTo>
                    <a:pt x="17" y="27"/>
                    <a:pt x="17" y="26"/>
                    <a:pt x="17" y="25"/>
                  </a:cubicBezTo>
                  <a:close/>
                  <a:moveTo>
                    <a:pt x="21" y="25"/>
                  </a:moveTo>
                  <a:cubicBezTo>
                    <a:pt x="21" y="25"/>
                    <a:pt x="22" y="24"/>
                    <a:pt x="23" y="24"/>
                  </a:cubicBezTo>
                  <a:cubicBezTo>
                    <a:pt x="23" y="25"/>
                    <a:pt x="23" y="26"/>
                    <a:pt x="23" y="26"/>
                  </a:cubicBezTo>
                  <a:cubicBezTo>
                    <a:pt x="22" y="26"/>
                    <a:pt x="21" y="27"/>
                    <a:pt x="21" y="27"/>
                  </a:cubicBezTo>
                  <a:cubicBezTo>
                    <a:pt x="21" y="26"/>
                    <a:pt x="21" y="25"/>
                    <a:pt x="21" y="25"/>
                  </a:cubicBezTo>
                  <a:close/>
                  <a:moveTo>
                    <a:pt x="3" y="25"/>
                  </a:moveTo>
                  <a:cubicBezTo>
                    <a:pt x="3" y="24"/>
                    <a:pt x="4" y="24"/>
                    <a:pt x="5" y="24"/>
                  </a:cubicBezTo>
                  <a:cubicBezTo>
                    <a:pt x="5" y="25"/>
                    <a:pt x="5" y="25"/>
                    <a:pt x="5" y="26"/>
                  </a:cubicBezTo>
                  <a:cubicBezTo>
                    <a:pt x="4" y="26"/>
                    <a:pt x="3" y="26"/>
                    <a:pt x="3" y="27"/>
                  </a:cubicBezTo>
                  <a:cubicBezTo>
                    <a:pt x="3" y="26"/>
                    <a:pt x="3" y="25"/>
                    <a:pt x="3" y="25"/>
                  </a:cubicBezTo>
                  <a:close/>
                  <a:moveTo>
                    <a:pt x="8" y="23"/>
                  </a:moveTo>
                  <a:cubicBezTo>
                    <a:pt x="9" y="23"/>
                    <a:pt x="10" y="23"/>
                    <a:pt x="11" y="23"/>
                  </a:cubicBezTo>
                  <a:cubicBezTo>
                    <a:pt x="11" y="24"/>
                    <a:pt x="11" y="24"/>
                    <a:pt x="11" y="25"/>
                  </a:cubicBezTo>
                  <a:cubicBezTo>
                    <a:pt x="10" y="25"/>
                    <a:pt x="9" y="25"/>
                    <a:pt x="8" y="25"/>
                  </a:cubicBezTo>
                  <a:cubicBezTo>
                    <a:pt x="8" y="25"/>
                    <a:pt x="8" y="24"/>
                    <a:pt x="8" y="23"/>
                  </a:cubicBezTo>
                  <a:close/>
                  <a:moveTo>
                    <a:pt x="14" y="22"/>
                  </a:moveTo>
                  <a:cubicBezTo>
                    <a:pt x="15" y="22"/>
                    <a:pt x="16" y="22"/>
                    <a:pt x="17" y="22"/>
                  </a:cubicBezTo>
                  <a:cubicBezTo>
                    <a:pt x="17" y="22"/>
                    <a:pt x="17" y="23"/>
                    <a:pt x="17" y="24"/>
                  </a:cubicBezTo>
                  <a:cubicBezTo>
                    <a:pt x="16" y="24"/>
                    <a:pt x="15" y="24"/>
                    <a:pt x="14" y="24"/>
                  </a:cubicBezTo>
                  <a:cubicBezTo>
                    <a:pt x="14" y="23"/>
                    <a:pt x="14" y="23"/>
                    <a:pt x="14" y="22"/>
                  </a:cubicBezTo>
                  <a:close/>
                  <a:moveTo>
                    <a:pt x="17" y="21"/>
                  </a:moveTo>
                  <a:cubicBezTo>
                    <a:pt x="18" y="21"/>
                    <a:pt x="19" y="21"/>
                    <a:pt x="20" y="21"/>
                  </a:cubicBezTo>
                  <a:cubicBezTo>
                    <a:pt x="20" y="22"/>
                    <a:pt x="20" y="22"/>
                    <a:pt x="20" y="23"/>
                  </a:cubicBezTo>
                  <a:cubicBezTo>
                    <a:pt x="19" y="23"/>
                    <a:pt x="18" y="23"/>
                    <a:pt x="17" y="23"/>
                  </a:cubicBezTo>
                  <a:cubicBezTo>
                    <a:pt x="17" y="23"/>
                    <a:pt x="17" y="22"/>
                    <a:pt x="17" y="21"/>
                  </a:cubicBezTo>
                  <a:close/>
                  <a:moveTo>
                    <a:pt x="21" y="21"/>
                  </a:moveTo>
                  <a:cubicBezTo>
                    <a:pt x="21" y="21"/>
                    <a:pt x="22" y="20"/>
                    <a:pt x="23" y="20"/>
                  </a:cubicBezTo>
                  <a:cubicBezTo>
                    <a:pt x="23" y="21"/>
                    <a:pt x="23" y="22"/>
                    <a:pt x="23" y="22"/>
                  </a:cubicBezTo>
                  <a:cubicBezTo>
                    <a:pt x="22" y="22"/>
                    <a:pt x="21" y="23"/>
                    <a:pt x="21" y="23"/>
                  </a:cubicBezTo>
                  <a:cubicBezTo>
                    <a:pt x="21" y="22"/>
                    <a:pt x="21" y="21"/>
                    <a:pt x="21" y="21"/>
                  </a:cubicBezTo>
                  <a:close/>
                  <a:moveTo>
                    <a:pt x="3" y="21"/>
                  </a:moveTo>
                  <a:cubicBezTo>
                    <a:pt x="3" y="21"/>
                    <a:pt x="4" y="20"/>
                    <a:pt x="5" y="20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4" y="22"/>
                    <a:pt x="3" y="23"/>
                    <a:pt x="3" y="23"/>
                  </a:cubicBezTo>
                  <a:cubicBezTo>
                    <a:pt x="3" y="22"/>
                    <a:pt x="3" y="21"/>
                    <a:pt x="3" y="21"/>
                  </a:cubicBezTo>
                  <a:close/>
                  <a:moveTo>
                    <a:pt x="8" y="19"/>
                  </a:moveTo>
                  <a:cubicBezTo>
                    <a:pt x="9" y="19"/>
                    <a:pt x="10" y="19"/>
                    <a:pt x="11" y="19"/>
                  </a:cubicBezTo>
                  <a:cubicBezTo>
                    <a:pt x="11" y="20"/>
                    <a:pt x="11" y="20"/>
                    <a:pt x="11" y="21"/>
                  </a:cubicBezTo>
                  <a:cubicBezTo>
                    <a:pt x="10" y="21"/>
                    <a:pt x="9" y="21"/>
                    <a:pt x="8" y="21"/>
                  </a:cubicBezTo>
                  <a:cubicBezTo>
                    <a:pt x="8" y="21"/>
                    <a:pt x="8" y="20"/>
                    <a:pt x="8" y="19"/>
                  </a:cubicBezTo>
                  <a:close/>
                  <a:moveTo>
                    <a:pt x="14" y="18"/>
                  </a:moveTo>
                  <a:cubicBezTo>
                    <a:pt x="15" y="18"/>
                    <a:pt x="16" y="18"/>
                    <a:pt x="17" y="17"/>
                  </a:cubicBezTo>
                  <a:cubicBezTo>
                    <a:pt x="17" y="18"/>
                    <a:pt x="17" y="19"/>
                    <a:pt x="17" y="20"/>
                  </a:cubicBezTo>
                  <a:cubicBezTo>
                    <a:pt x="16" y="20"/>
                    <a:pt x="15" y="20"/>
                    <a:pt x="14" y="20"/>
                  </a:cubicBezTo>
                  <a:cubicBezTo>
                    <a:pt x="14" y="19"/>
                    <a:pt x="14" y="19"/>
                    <a:pt x="1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39" name="Rectangle 2603"/>
            <p:cNvSpPr>
              <a:spLocks noChangeArrowheads="1"/>
            </p:cNvSpPr>
            <p:nvPr/>
          </p:nvSpPr>
          <p:spPr bwMode="auto">
            <a:xfrm>
              <a:off x="-688974" y="944562"/>
              <a:ext cx="49213" cy="2111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40" name="Freeform 2604"/>
            <p:cNvSpPr>
              <a:spLocks noEditPoints="1"/>
            </p:cNvSpPr>
            <p:nvPr/>
          </p:nvSpPr>
          <p:spPr bwMode="auto">
            <a:xfrm>
              <a:off x="-506412" y="620712"/>
              <a:ext cx="155575" cy="534988"/>
            </a:xfrm>
            <a:custGeom>
              <a:avLst/>
              <a:gdLst>
                <a:gd name="T0" fmla="*/ 48 w 48"/>
                <a:gd name="T1" fmla="*/ 2 h 164"/>
                <a:gd name="T2" fmla="*/ 28 w 48"/>
                <a:gd name="T3" fmla="*/ 6 h 164"/>
                <a:gd name="T4" fmla="*/ 27 w 48"/>
                <a:gd name="T5" fmla="*/ 9 h 164"/>
                <a:gd name="T6" fmla="*/ 19 w 48"/>
                <a:gd name="T7" fmla="*/ 12 h 164"/>
                <a:gd name="T8" fmla="*/ 19 w 48"/>
                <a:gd name="T9" fmla="*/ 12 h 164"/>
                <a:gd name="T10" fmla="*/ 15 w 48"/>
                <a:gd name="T11" fmla="*/ 0 h 164"/>
                <a:gd name="T12" fmla="*/ 12 w 48"/>
                <a:gd name="T13" fmla="*/ 27 h 164"/>
                <a:gd name="T14" fmla="*/ 17 w 48"/>
                <a:gd name="T15" fmla="*/ 42 h 164"/>
                <a:gd name="T16" fmla="*/ 17 w 48"/>
                <a:gd name="T17" fmla="*/ 44 h 164"/>
                <a:gd name="T18" fmla="*/ 41 w 48"/>
                <a:gd name="T19" fmla="*/ 38 h 164"/>
                <a:gd name="T20" fmla="*/ 17 w 48"/>
                <a:gd name="T21" fmla="*/ 38 h 164"/>
                <a:gd name="T22" fmla="*/ 41 w 48"/>
                <a:gd name="T23" fmla="*/ 48 h 164"/>
                <a:gd name="T24" fmla="*/ 17 w 48"/>
                <a:gd name="T25" fmla="*/ 50 h 164"/>
                <a:gd name="T26" fmla="*/ 17 w 48"/>
                <a:gd name="T27" fmla="*/ 53 h 164"/>
                <a:gd name="T28" fmla="*/ 41 w 48"/>
                <a:gd name="T29" fmla="*/ 55 h 164"/>
                <a:gd name="T30" fmla="*/ 17 w 48"/>
                <a:gd name="T31" fmla="*/ 55 h 164"/>
                <a:gd name="T32" fmla="*/ 41 w 48"/>
                <a:gd name="T33" fmla="*/ 61 h 164"/>
                <a:gd name="T34" fmla="*/ 17 w 48"/>
                <a:gd name="T35" fmla="*/ 63 h 164"/>
                <a:gd name="T36" fmla="*/ 17 w 48"/>
                <a:gd name="T37" fmla="*/ 65 h 164"/>
                <a:gd name="T38" fmla="*/ 41 w 48"/>
                <a:gd name="T39" fmla="*/ 67 h 164"/>
                <a:gd name="T40" fmla="*/ 17 w 48"/>
                <a:gd name="T41" fmla="*/ 67 h 164"/>
                <a:gd name="T42" fmla="*/ 41 w 48"/>
                <a:gd name="T43" fmla="*/ 74 h 164"/>
                <a:gd name="T44" fmla="*/ 17 w 48"/>
                <a:gd name="T45" fmla="*/ 76 h 164"/>
                <a:gd name="T46" fmla="*/ 17 w 48"/>
                <a:gd name="T47" fmla="*/ 78 h 164"/>
                <a:gd name="T48" fmla="*/ 41 w 48"/>
                <a:gd name="T49" fmla="*/ 80 h 164"/>
                <a:gd name="T50" fmla="*/ 17 w 48"/>
                <a:gd name="T51" fmla="*/ 80 h 164"/>
                <a:gd name="T52" fmla="*/ 41 w 48"/>
                <a:gd name="T53" fmla="*/ 87 h 164"/>
                <a:gd name="T54" fmla="*/ 17 w 48"/>
                <a:gd name="T55" fmla="*/ 89 h 164"/>
                <a:gd name="T56" fmla="*/ 17 w 48"/>
                <a:gd name="T57" fmla="*/ 91 h 164"/>
                <a:gd name="T58" fmla="*/ 41 w 48"/>
                <a:gd name="T59" fmla="*/ 93 h 164"/>
                <a:gd name="T60" fmla="*/ 17 w 48"/>
                <a:gd name="T61" fmla="*/ 93 h 164"/>
                <a:gd name="T62" fmla="*/ 41 w 48"/>
                <a:gd name="T63" fmla="*/ 100 h 164"/>
                <a:gd name="T64" fmla="*/ 17 w 48"/>
                <a:gd name="T65" fmla="*/ 102 h 164"/>
                <a:gd name="T66" fmla="*/ 17 w 48"/>
                <a:gd name="T67" fmla="*/ 104 h 164"/>
                <a:gd name="T68" fmla="*/ 41 w 48"/>
                <a:gd name="T69" fmla="*/ 106 h 164"/>
                <a:gd name="T70" fmla="*/ 17 w 48"/>
                <a:gd name="T71" fmla="*/ 106 h 164"/>
                <a:gd name="T72" fmla="*/ 41 w 48"/>
                <a:gd name="T73" fmla="*/ 112 h 164"/>
                <a:gd name="T74" fmla="*/ 17 w 48"/>
                <a:gd name="T75" fmla="*/ 114 h 164"/>
                <a:gd name="T76" fmla="*/ 17 w 48"/>
                <a:gd name="T77" fmla="*/ 117 h 164"/>
                <a:gd name="T78" fmla="*/ 41 w 48"/>
                <a:gd name="T79" fmla="*/ 119 h 164"/>
                <a:gd name="T80" fmla="*/ 17 w 48"/>
                <a:gd name="T81" fmla="*/ 119 h 164"/>
                <a:gd name="T82" fmla="*/ 41 w 48"/>
                <a:gd name="T83" fmla="*/ 125 h 164"/>
                <a:gd name="T84" fmla="*/ 17 w 48"/>
                <a:gd name="T85" fmla="*/ 127 h 164"/>
                <a:gd name="T86" fmla="*/ 17 w 48"/>
                <a:gd name="T87" fmla="*/ 12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8" h="164">
                  <a:moveTo>
                    <a:pt x="0" y="164"/>
                  </a:moveTo>
                  <a:cubicBezTo>
                    <a:pt x="48" y="164"/>
                    <a:pt x="48" y="164"/>
                    <a:pt x="48" y="164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3" y="3"/>
                    <a:pt x="38" y="4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5" y="11"/>
                    <a:pt x="23" y="12"/>
                    <a:pt x="22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1" y="30"/>
                    <a:pt x="10" y="33"/>
                    <a:pt x="9" y="35"/>
                  </a:cubicBezTo>
                  <a:cubicBezTo>
                    <a:pt x="0" y="164"/>
                    <a:pt x="0" y="164"/>
                    <a:pt x="0" y="164"/>
                  </a:cubicBezTo>
                  <a:close/>
                  <a:moveTo>
                    <a:pt x="17" y="42"/>
                  </a:moveTo>
                  <a:cubicBezTo>
                    <a:pt x="25" y="42"/>
                    <a:pt x="33" y="42"/>
                    <a:pt x="41" y="42"/>
                  </a:cubicBezTo>
                  <a:cubicBezTo>
                    <a:pt x="41" y="43"/>
                    <a:pt x="41" y="43"/>
                    <a:pt x="41" y="44"/>
                  </a:cubicBezTo>
                  <a:cubicBezTo>
                    <a:pt x="33" y="44"/>
                    <a:pt x="25" y="44"/>
                    <a:pt x="17" y="44"/>
                  </a:cubicBezTo>
                  <a:cubicBezTo>
                    <a:pt x="17" y="43"/>
                    <a:pt x="17" y="43"/>
                    <a:pt x="17" y="42"/>
                  </a:cubicBezTo>
                  <a:close/>
                  <a:moveTo>
                    <a:pt x="17" y="38"/>
                  </a:moveTo>
                  <a:cubicBezTo>
                    <a:pt x="41" y="38"/>
                    <a:pt x="41" y="38"/>
                    <a:pt x="41" y="38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38"/>
                    <a:pt x="17" y="38"/>
                    <a:pt x="17" y="38"/>
                  </a:cubicBezTo>
                  <a:close/>
                  <a:moveTo>
                    <a:pt x="17" y="46"/>
                  </a:moveTo>
                  <a:cubicBezTo>
                    <a:pt x="25" y="46"/>
                    <a:pt x="33" y="46"/>
                    <a:pt x="41" y="46"/>
                  </a:cubicBezTo>
                  <a:cubicBezTo>
                    <a:pt x="41" y="47"/>
                    <a:pt x="41" y="48"/>
                    <a:pt x="41" y="48"/>
                  </a:cubicBezTo>
                  <a:cubicBezTo>
                    <a:pt x="33" y="48"/>
                    <a:pt x="25" y="48"/>
                    <a:pt x="17" y="48"/>
                  </a:cubicBezTo>
                  <a:cubicBezTo>
                    <a:pt x="17" y="48"/>
                    <a:pt x="17" y="47"/>
                    <a:pt x="17" y="46"/>
                  </a:cubicBezTo>
                  <a:close/>
                  <a:moveTo>
                    <a:pt x="17" y="50"/>
                  </a:moveTo>
                  <a:cubicBezTo>
                    <a:pt x="25" y="50"/>
                    <a:pt x="33" y="50"/>
                    <a:pt x="41" y="50"/>
                  </a:cubicBezTo>
                  <a:cubicBezTo>
                    <a:pt x="41" y="51"/>
                    <a:pt x="41" y="52"/>
                    <a:pt x="41" y="53"/>
                  </a:cubicBezTo>
                  <a:cubicBezTo>
                    <a:pt x="33" y="53"/>
                    <a:pt x="25" y="53"/>
                    <a:pt x="17" y="53"/>
                  </a:cubicBezTo>
                  <a:cubicBezTo>
                    <a:pt x="17" y="52"/>
                    <a:pt x="17" y="51"/>
                    <a:pt x="17" y="50"/>
                  </a:cubicBezTo>
                  <a:close/>
                  <a:moveTo>
                    <a:pt x="17" y="55"/>
                  </a:moveTo>
                  <a:cubicBezTo>
                    <a:pt x="25" y="55"/>
                    <a:pt x="33" y="55"/>
                    <a:pt x="41" y="55"/>
                  </a:cubicBezTo>
                  <a:cubicBezTo>
                    <a:pt x="41" y="55"/>
                    <a:pt x="41" y="56"/>
                    <a:pt x="41" y="57"/>
                  </a:cubicBezTo>
                  <a:cubicBezTo>
                    <a:pt x="33" y="57"/>
                    <a:pt x="25" y="57"/>
                    <a:pt x="17" y="57"/>
                  </a:cubicBezTo>
                  <a:cubicBezTo>
                    <a:pt x="17" y="56"/>
                    <a:pt x="17" y="55"/>
                    <a:pt x="17" y="55"/>
                  </a:cubicBezTo>
                  <a:close/>
                  <a:moveTo>
                    <a:pt x="17" y="59"/>
                  </a:moveTo>
                  <a:cubicBezTo>
                    <a:pt x="25" y="59"/>
                    <a:pt x="33" y="59"/>
                    <a:pt x="41" y="59"/>
                  </a:cubicBezTo>
                  <a:cubicBezTo>
                    <a:pt x="41" y="60"/>
                    <a:pt x="41" y="60"/>
                    <a:pt x="41" y="61"/>
                  </a:cubicBezTo>
                  <a:cubicBezTo>
                    <a:pt x="33" y="61"/>
                    <a:pt x="25" y="61"/>
                    <a:pt x="17" y="61"/>
                  </a:cubicBezTo>
                  <a:cubicBezTo>
                    <a:pt x="17" y="60"/>
                    <a:pt x="17" y="60"/>
                    <a:pt x="17" y="59"/>
                  </a:cubicBezTo>
                  <a:close/>
                  <a:moveTo>
                    <a:pt x="17" y="63"/>
                  </a:moveTo>
                  <a:cubicBezTo>
                    <a:pt x="25" y="63"/>
                    <a:pt x="33" y="63"/>
                    <a:pt x="41" y="63"/>
                  </a:cubicBezTo>
                  <a:cubicBezTo>
                    <a:pt x="41" y="64"/>
                    <a:pt x="41" y="65"/>
                    <a:pt x="41" y="65"/>
                  </a:cubicBezTo>
                  <a:cubicBezTo>
                    <a:pt x="33" y="65"/>
                    <a:pt x="25" y="65"/>
                    <a:pt x="17" y="65"/>
                  </a:cubicBezTo>
                  <a:cubicBezTo>
                    <a:pt x="17" y="65"/>
                    <a:pt x="17" y="64"/>
                    <a:pt x="17" y="63"/>
                  </a:cubicBezTo>
                  <a:close/>
                  <a:moveTo>
                    <a:pt x="17" y="67"/>
                  </a:moveTo>
                  <a:cubicBezTo>
                    <a:pt x="25" y="67"/>
                    <a:pt x="33" y="67"/>
                    <a:pt x="41" y="67"/>
                  </a:cubicBezTo>
                  <a:cubicBezTo>
                    <a:pt x="41" y="68"/>
                    <a:pt x="41" y="69"/>
                    <a:pt x="41" y="70"/>
                  </a:cubicBezTo>
                  <a:cubicBezTo>
                    <a:pt x="33" y="70"/>
                    <a:pt x="25" y="70"/>
                    <a:pt x="17" y="70"/>
                  </a:cubicBezTo>
                  <a:cubicBezTo>
                    <a:pt x="17" y="69"/>
                    <a:pt x="17" y="68"/>
                    <a:pt x="17" y="67"/>
                  </a:cubicBezTo>
                  <a:close/>
                  <a:moveTo>
                    <a:pt x="17" y="72"/>
                  </a:moveTo>
                  <a:cubicBezTo>
                    <a:pt x="25" y="72"/>
                    <a:pt x="33" y="72"/>
                    <a:pt x="41" y="72"/>
                  </a:cubicBezTo>
                  <a:cubicBezTo>
                    <a:pt x="41" y="72"/>
                    <a:pt x="41" y="73"/>
                    <a:pt x="41" y="74"/>
                  </a:cubicBezTo>
                  <a:cubicBezTo>
                    <a:pt x="33" y="74"/>
                    <a:pt x="25" y="74"/>
                    <a:pt x="17" y="74"/>
                  </a:cubicBezTo>
                  <a:cubicBezTo>
                    <a:pt x="17" y="73"/>
                    <a:pt x="17" y="72"/>
                    <a:pt x="17" y="72"/>
                  </a:cubicBezTo>
                  <a:close/>
                  <a:moveTo>
                    <a:pt x="17" y="76"/>
                  </a:moveTo>
                  <a:cubicBezTo>
                    <a:pt x="25" y="76"/>
                    <a:pt x="33" y="76"/>
                    <a:pt x="41" y="76"/>
                  </a:cubicBezTo>
                  <a:cubicBezTo>
                    <a:pt x="41" y="77"/>
                    <a:pt x="41" y="77"/>
                    <a:pt x="41" y="78"/>
                  </a:cubicBezTo>
                  <a:cubicBezTo>
                    <a:pt x="33" y="78"/>
                    <a:pt x="25" y="78"/>
                    <a:pt x="17" y="78"/>
                  </a:cubicBezTo>
                  <a:cubicBezTo>
                    <a:pt x="17" y="77"/>
                    <a:pt x="17" y="77"/>
                    <a:pt x="17" y="76"/>
                  </a:cubicBezTo>
                  <a:close/>
                  <a:moveTo>
                    <a:pt x="17" y="80"/>
                  </a:moveTo>
                  <a:cubicBezTo>
                    <a:pt x="25" y="80"/>
                    <a:pt x="33" y="80"/>
                    <a:pt x="41" y="80"/>
                  </a:cubicBezTo>
                  <a:cubicBezTo>
                    <a:pt x="41" y="81"/>
                    <a:pt x="41" y="82"/>
                    <a:pt x="41" y="82"/>
                  </a:cubicBezTo>
                  <a:cubicBezTo>
                    <a:pt x="33" y="82"/>
                    <a:pt x="25" y="82"/>
                    <a:pt x="17" y="82"/>
                  </a:cubicBezTo>
                  <a:cubicBezTo>
                    <a:pt x="17" y="82"/>
                    <a:pt x="17" y="81"/>
                    <a:pt x="17" y="80"/>
                  </a:cubicBezTo>
                  <a:close/>
                  <a:moveTo>
                    <a:pt x="17" y="85"/>
                  </a:moveTo>
                  <a:cubicBezTo>
                    <a:pt x="25" y="85"/>
                    <a:pt x="33" y="85"/>
                    <a:pt x="41" y="85"/>
                  </a:cubicBezTo>
                  <a:cubicBezTo>
                    <a:pt x="41" y="85"/>
                    <a:pt x="41" y="86"/>
                    <a:pt x="41" y="87"/>
                  </a:cubicBezTo>
                  <a:cubicBezTo>
                    <a:pt x="33" y="87"/>
                    <a:pt x="25" y="87"/>
                    <a:pt x="17" y="87"/>
                  </a:cubicBezTo>
                  <a:cubicBezTo>
                    <a:pt x="17" y="86"/>
                    <a:pt x="17" y="85"/>
                    <a:pt x="17" y="85"/>
                  </a:cubicBezTo>
                  <a:close/>
                  <a:moveTo>
                    <a:pt x="17" y="89"/>
                  </a:moveTo>
                  <a:cubicBezTo>
                    <a:pt x="25" y="89"/>
                    <a:pt x="33" y="89"/>
                    <a:pt x="41" y="89"/>
                  </a:cubicBezTo>
                  <a:cubicBezTo>
                    <a:pt x="41" y="90"/>
                    <a:pt x="41" y="90"/>
                    <a:pt x="41" y="91"/>
                  </a:cubicBezTo>
                  <a:cubicBezTo>
                    <a:pt x="33" y="91"/>
                    <a:pt x="25" y="91"/>
                    <a:pt x="17" y="91"/>
                  </a:cubicBezTo>
                  <a:cubicBezTo>
                    <a:pt x="17" y="90"/>
                    <a:pt x="17" y="90"/>
                    <a:pt x="17" y="89"/>
                  </a:cubicBezTo>
                  <a:close/>
                  <a:moveTo>
                    <a:pt x="17" y="93"/>
                  </a:moveTo>
                  <a:cubicBezTo>
                    <a:pt x="25" y="93"/>
                    <a:pt x="33" y="93"/>
                    <a:pt x="41" y="93"/>
                  </a:cubicBezTo>
                  <a:cubicBezTo>
                    <a:pt x="41" y="94"/>
                    <a:pt x="41" y="95"/>
                    <a:pt x="41" y="95"/>
                  </a:cubicBezTo>
                  <a:cubicBezTo>
                    <a:pt x="33" y="95"/>
                    <a:pt x="25" y="95"/>
                    <a:pt x="17" y="95"/>
                  </a:cubicBezTo>
                  <a:cubicBezTo>
                    <a:pt x="17" y="95"/>
                    <a:pt x="17" y="94"/>
                    <a:pt x="17" y="93"/>
                  </a:cubicBezTo>
                  <a:close/>
                  <a:moveTo>
                    <a:pt x="17" y="97"/>
                  </a:moveTo>
                  <a:cubicBezTo>
                    <a:pt x="25" y="97"/>
                    <a:pt x="33" y="97"/>
                    <a:pt x="41" y="97"/>
                  </a:cubicBezTo>
                  <a:cubicBezTo>
                    <a:pt x="41" y="98"/>
                    <a:pt x="41" y="99"/>
                    <a:pt x="41" y="100"/>
                  </a:cubicBezTo>
                  <a:cubicBezTo>
                    <a:pt x="33" y="100"/>
                    <a:pt x="25" y="100"/>
                    <a:pt x="17" y="100"/>
                  </a:cubicBezTo>
                  <a:cubicBezTo>
                    <a:pt x="17" y="99"/>
                    <a:pt x="17" y="98"/>
                    <a:pt x="17" y="97"/>
                  </a:cubicBezTo>
                  <a:close/>
                  <a:moveTo>
                    <a:pt x="17" y="102"/>
                  </a:moveTo>
                  <a:cubicBezTo>
                    <a:pt x="25" y="102"/>
                    <a:pt x="33" y="102"/>
                    <a:pt x="41" y="102"/>
                  </a:cubicBezTo>
                  <a:cubicBezTo>
                    <a:pt x="41" y="102"/>
                    <a:pt x="41" y="103"/>
                    <a:pt x="41" y="104"/>
                  </a:cubicBezTo>
                  <a:cubicBezTo>
                    <a:pt x="33" y="104"/>
                    <a:pt x="25" y="104"/>
                    <a:pt x="17" y="104"/>
                  </a:cubicBezTo>
                  <a:cubicBezTo>
                    <a:pt x="17" y="103"/>
                    <a:pt x="17" y="102"/>
                    <a:pt x="17" y="102"/>
                  </a:cubicBezTo>
                  <a:close/>
                  <a:moveTo>
                    <a:pt x="17" y="106"/>
                  </a:moveTo>
                  <a:cubicBezTo>
                    <a:pt x="25" y="106"/>
                    <a:pt x="33" y="106"/>
                    <a:pt x="41" y="106"/>
                  </a:cubicBezTo>
                  <a:cubicBezTo>
                    <a:pt x="41" y="107"/>
                    <a:pt x="41" y="107"/>
                    <a:pt x="41" y="108"/>
                  </a:cubicBezTo>
                  <a:cubicBezTo>
                    <a:pt x="33" y="108"/>
                    <a:pt x="25" y="108"/>
                    <a:pt x="17" y="108"/>
                  </a:cubicBezTo>
                  <a:cubicBezTo>
                    <a:pt x="17" y="107"/>
                    <a:pt x="17" y="107"/>
                    <a:pt x="17" y="106"/>
                  </a:cubicBezTo>
                  <a:close/>
                  <a:moveTo>
                    <a:pt x="17" y="110"/>
                  </a:moveTo>
                  <a:cubicBezTo>
                    <a:pt x="25" y="110"/>
                    <a:pt x="33" y="110"/>
                    <a:pt x="41" y="110"/>
                  </a:cubicBezTo>
                  <a:cubicBezTo>
                    <a:pt x="41" y="111"/>
                    <a:pt x="41" y="112"/>
                    <a:pt x="41" y="112"/>
                  </a:cubicBezTo>
                  <a:cubicBezTo>
                    <a:pt x="33" y="112"/>
                    <a:pt x="25" y="112"/>
                    <a:pt x="17" y="112"/>
                  </a:cubicBezTo>
                  <a:cubicBezTo>
                    <a:pt x="17" y="112"/>
                    <a:pt x="17" y="111"/>
                    <a:pt x="17" y="110"/>
                  </a:cubicBezTo>
                  <a:close/>
                  <a:moveTo>
                    <a:pt x="17" y="114"/>
                  </a:moveTo>
                  <a:cubicBezTo>
                    <a:pt x="25" y="114"/>
                    <a:pt x="33" y="114"/>
                    <a:pt x="41" y="114"/>
                  </a:cubicBezTo>
                  <a:cubicBezTo>
                    <a:pt x="41" y="115"/>
                    <a:pt x="41" y="116"/>
                    <a:pt x="41" y="117"/>
                  </a:cubicBezTo>
                  <a:cubicBezTo>
                    <a:pt x="33" y="117"/>
                    <a:pt x="25" y="117"/>
                    <a:pt x="17" y="117"/>
                  </a:cubicBezTo>
                  <a:cubicBezTo>
                    <a:pt x="17" y="116"/>
                    <a:pt x="17" y="115"/>
                    <a:pt x="17" y="114"/>
                  </a:cubicBezTo>
                  <a:close/>
                  <a:moveTo>
                    <a:pt x="17" y="119"/>
                  </a:moveTo>
                  <a:cubicBezTo>
                    <a:pt x="25" y="119"/>
                    <a:pt x="33" y="119"/>
                    <a:pt x="41" y="119"/>
                  </a:cubicBezTo>
                  <a:cubicBezTo>
                    <a:pt x="41" y="119"/>
                    <a:pt x="41" y="120"/>
                    <a:pt x="41" y="121"/>
                  </a:cubicBezTo>
                  <a:cubicBezTo>
                    <a:pt x="33" y="121"/>
                    <a:pt x="25" y="121"/>
                    <a:pt x="17" y="121"/>
                  </a:cubicBezTo>
                  <a:cubicBezTo>
                    <a:pt x="17" y="120"/>
                    <a:pt x="17" y="119"/>
                    <a:pt x="17" y="119"/>
                  </a:cubicBezTo>
                  <a:close/>
                  <a:moveTo>
                    <a:pt x="17" y="123"/>
                  </a:moveTo>
                  <a:cubicBezTo>
                    <a:pt x="25" y="123"/>
                    <a:pt x="33" y="123"/>
                    <a:pt x="41" y="123"/>
                  </a:cubicBezTo>
                  <a:cubicBezTo>
                    <a:pt x="41" y="124"/>
                    <a:pt x="41" y="124"/>
                    <a:pt x="41" y="125"/>
                  </a:cubicBezTo>
                  <a:cubicBezTo>
                    <a:pt x="33" y="125"/>
                    <a:pt x="25" y="125"/>
                    <a:pt x="17" y="125"/>
                  </a:cubicBezTo>
                  <a:cubicBezTo>
                    <a:pt x="17" y="124"/>
                    <a:pt x="17" y="124"/>
                    <a:pt x="17" y="123"/>
                  </a:cubicBezTo>
                  <a:close/>
                  <a:moveTo>
                    <a:pt x="17" y="127"/>
                  </a:moveTo>
                  <a:cubicBezTo>
                    <a:pt x="41" y="127"/>
                    <a:pt x="41" y="127"/>
                    <a:pt x="41" y="127"/>
                  </a:cubicBezTo>
                  <a:cubicBezTo>
                    <a:pt x="41" y="129"/>
                    <a:pt x="41" y="129"/>
                    <a:pt x="41" y="129"/>
                  </a:cubicBezTo>
                  <a:cubicBezTo>
                    <a:pt x="17" y="129"/>
                    <a:pt x="17" y="129"/>
                    <a:pt x="17" y="129"/>
                  </a:cubicBezTo>
                  <a:lnTo>
                    <a:pt x="17" y="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41" name="Rectangle 2605"/>
            <p:cNvSpPr>
              <a:spLocks noChangeArrowheads="1"/>
            </p:cNvSpPr>
            <p:nvPr/>
          </p:nvSpPr>
          <p:spPr bwMode="auto">
            <a:xfrm>
              <a:off x="-530224" y="892175"/>
              <a:ext cx="101600" cy="263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42" name="Rectangle 2606"/>
            <p:cNvSpPr>
              <a:spLocks noChangeArrowheads="1"/>
            </p:cNvSpPr>
            <p:nvPr/>
          </p:nvSpPr>
          <p:spPr bwMode="auto">
            <a:xfrm>
              <a:off x="-1362074" y="885825"/>
              <a:ext cx="52388" cy="269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43" name="Rectangle 2607"/>
            <p:cNvSpPr>
              <a:spLocks noChangeArrowheads="1"/>
            </p:cNvSpPr>
            <p:nvPr/>
          </p:nvSpPr>
          <p:spPr bwMode="auto">
            <a:xfrm>
              <a:off x="-360362" y="744537"/>
              <a:ext cx="46038" cy="411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44" name="Freeform 2608"/>
            <p:cNvSpPr>
              <a:spLocks noEditPoints="1"/>
            </p:cNvSpPr>
            <p:nvPr/>
          </p:nvSpPr>
          <p:spPr bwMode="auto">
            <a:xfrm>
              <a:off x="-327024" y="51313"/>
              <a:ext cx="130175" cy="1104388"/>
            </a:xfrm>
            <a:custGeom>
              <a:avLst/>
              <a:gdLst>
                <a:gd name="T0" fmla="*/ 28 w 30"/>
                <a:gd name="T1" fmla="*/ 66 h 256"/>
                <a:gd name="T2" fmla="*/ 17 w 30"/>
                <a:gd name="T3" fmla="*/ 20 h 256"/>
                <a:gd name="T4" fmla="*/ 3 w 30"/>
                <a:gd name="T5" fmla="*/ 40 h 256"/>
                <a:gd name="T6" fmla="*/ 22 w 30"/>
                <a:gd name="T7" fmla="*/ 74 h 256"/>
                <a:gd name="T8" fmla="*/ 6 w 30"/>
                <a:gd name="T9" fmla="*/ 199 h 256"/>
                <a:gd name="T10" fmla="*/ 17 w 30"/>
                <a:gd name="T11" fmla="*/ 80 h 256"/>
                <a:gd name="T12" fmla="*/ 18 w 30"/>
                <a:gd name="T13" fmla="*/ 80 h 256"/>
                <a:gd name="T14" fmla="*/ 13 w 30"/>
                <a:gd name="T15" fmla="*/ 88 h 256"/>
                <a:gd name="T16" fmla="*/ 18 w 30"/>
                <a:gd name="T17" fmla="*/ 86 h 256"/>
                <a:gd name="T18" fmla="*/ 22 w 30"/>
                <a:gd name="T19" fmla="*/ 88 h 256"/>
                <a:gd name="T20" fmla="*/ 9 w 30"/>
                <a:gd name="T21" fmla="*/ 92 h 256"/>
                <a:gd name="T22" fmla="*/ 14 w 30"/>
                <a:gd name="T23" fmla="*/ 92 h 256"/>
                <a:gd name="T24" fmla="*/ 13 w 30"/>
                <a:gd name="T25" fmla="*/ 100 h 256"/>
                <a:gd name="T26" fmla="*/ 14 w 30"/>
                <a:gd name="T27" fmla="*/ 98 h 256"/>
                <a:gd name="T28" fmla="*/ 18 w 30"/>
                <a:gd name="T29" fmla="*/ 100 h 256"/>
                <a:gd name="T30" fmla="*/ 13 w 30"/>
                <a:gd name="T31" fmla="*/ 104 h 256"/>
                <a:gd name="T32" fmla="*/ 6 w 30"/>
                <a:gd name="T33" fmla="*/ 104 h 256"/>
                <a:gd name="T34" fmla="*/ 26 w 30"/>
                <a:gd name="T35" fmla="*/ 106 h 256"/>
                <a:gd name="T36" fmla="*/ 14 w 30"/>
                <a:gd name="T37" fmla="*/ 109 h 256"/>
                <a:gd name="T38" fmla="*/ 18 w 30"/>
                <a:gd name="T39" fmla="*/ 112 h 256"/>
                <a:gd name="T40" fmla="*/ 9 w 30"/>
                <a:gd name="T41" fmla="*/ 115 h 256"/>
                <a:gd name="T42" fmla="*/ 14 w 30"/>
                <a:gd name="T43" fmla="*/ 115 h 256"/>
                <a:gd name="T44" fmla="*/ 13 w 30"/>
                <a:gd name="T45" fmla="*/ 123 h 256"/>
                <a:gd name="T46" fmla="*/ 18 w 30"/>
                <a:gd name="T47" fmla="*/ 121 h 256"/>
                <a:gd name="T48" fmla="*/ 22 w 30"/>
                <a:gd name="T49" fmla="*/ 123 h 256"/>
                <a:gd name="T50" fmla="*/ 9 w 30"/>
                <a:gd name="T51" fmla="*/ 127 h 256"/>
                <a:gd name="T52" fmla="*/ 14 w 30"/>
                <a:gd name="T53" fmla="*/ 127 h 256"/>
                <a:gd name="T54" fmla="*/ 26 w 30"/>
                <a:gd name="T55" fmla="*/ 129 h 256"/>
                <a:gd name="T56" fmla="*/ 6 w 30"/>
                <a:gd name="T57" fmla="*/ 133 h 256"/>
                <a:gd name="T58" fmla="*/ 18 w 30"/>
                <a:gd name="T59" fmla="*/ 135 h 256"/>
                <a:gd name="T60" fmla="*/ 13 w 30"/>
                <a:gd name="T61" fmla="*/ 139 h 256"/>
                <a:gd name="T62" fmla="*/ 6 w 30"/>
                <a:gd name="T63" fmla="*/ 139 h 256"/>
                <a:gd name="T64" fmla="*/ 21 w 30"/>
                <a:gd name="T65" fmla="*/ 141 h 256"/>
                <a:gd name="T66" fmla="*/ 14 w 30"/>
                <a:gd name="T67" fmla="*/ 144 h 256"/>
                <a:gd name="T68" fmla="*/ 18 w 30"/>
                <a:gd name="T69" fmla="*/ 147 h 256"/>
                <a:gd name="T70" fmla="*/ 9 w 30"/>
                <a:gd name="T71" fmla="*/ 150 h 256"/>
                <a:gd name="T72" fmla="*/ 14 w 30"/>
                <a:gd name="T73" fmla="*/ 150 h 256"/>
                <a:gd name="T74" fmla="*/ 26 w 30"/>
                <a:gd name="T75" fmla="*/ 152 h 256"/>
                <a:gd name="T76" fmla="*/ 6 w 30"/>
                <a:gd name="T77" fmla="*/ 156 h 256"/>
                <a:gd name="T78" fmla="*/ 18 w 30"/>
                <a:gd name="T79" fmla="*/ 158 h 256"/>
                <a:gd name="T80" fmla="*/ 13 w 30"/>
                <a:gd name="T81" fmla="*/ 162 h 256"/>
                <a:gd name="T82" fmla="*/ 6 w 30"/>
                <a:gd name="T83" fmla="*/ 162 h 256"/>
                <a:gd name="T84" fmla="*/ 21 w 30"/>
                <a:gd name="T85" fmla="*/ 164 h 256"/>
                <a:gd name="T86" fmla="*/ 10 w 30"/>
                <a:gd name="T87" fmla="*/ 168 h 256"/>
                <a:gd name="T88" fmla="*/ 6 w 30"/>
                <a:gd name="T89" fmla="*/ 170 h 256"/>
                <a:gd name="T90" fmla="*/ 26 w 30"/>
                <a:gd name="T91" fmla="*/ 168 h 256"/>
                <a:gd name="T92" fmla="*/ 6 w 30"/>
                <a:gd name="T93" fmla="*/ 174 h 256"/>
                <a:gd name="T94" fmla="*/ 21 w 30"/>
                <a:gd name="T95" fmla="*/ 176 h 256"/>
                <a:gd name="T96" fmla="*/ 10 w 30"/>
                <a:gd name="T97" fmla="*/ 179 h 256"/>
                <a:gd name="T98" fmla="*/ 6 w 30"/>
                <a:gd name="T99" fmla="*/ 182 h 256"/>
                <a:gd name="T100" fmla="*/ 26 w 30"/>
                <a:gd name="T101" fmla="*/ 179 h 256"/>
                <a:gd name="T102" fmla="*/ 10 w 30"/>
                <a:gd name="T103" fmla="*/ 185 h 256"/>
                <a:gd name="T104" fmla="*/ 21 w 30"/>
                <a:gd name="T105" fmla="*/ 187 h 256"/>
                <a:gd name="T106" fmla="*/ 6 w 30"/>
                <a:gd name="T107" fmla="*/ 191 h 256"/>
                <a:gd name="T108" fmla="*/ 14 w 30"/>
                <a:gd name="T109" fmla="*/ 193 h 256"/>
                <a:gd name="T110" fmla="*/ 17 w 30"/>
                <a:gd name="T111" fmla="*/ 74 h 256"/>
                <a:gd name="T112" fmla="*/ 18 w 30"/>
                <a:gd name="T113" fmla="*/ 74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0" h="256">
                  <a:moveTo>
                    <a:pt x="2" y="256"/>
                  </a:moveTo>
                  <a:cubicBezTo>
                    <a:pt x="27" y="256"/>
                    <a:pt x="27" y="256"/>
                    <a:pt x="27" y="256"/>
                  </a:cubicBezTo>
                  <a:cubicBezTo>
                    <a:pt x="27" y="168"/>
                    <a:pt x="27" y="168"/>
                    <a:pt x="27" y="168"/>
                  </a:cubicBezTo>
                  <a:cubicBezTo>
                    <a:pt x="29" y="168"/>
                    <a:pt x="29" y="168"/>
                    <a:pt x="29" y="168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2" y="256"/>
                    <a:pt x="2" y="256"/>
                    <a:pt x="2" y="256"/>
                  </a:cubicBezTo>
                  <a:close/>
                  <a:moveTo>
                    <a:pt x="22" y="74"/>
                  </a:moveTo>
                  <a:cubicBezTo>
                    <a:pt x="26" y="74"/>
                    <a:pt x="26" y="74"/>
                    <a:pt x="26" y="74"/>
                  </a:cubicBezTo>
                  <a:cubicBezTo>
                    <a:pt x="26" y="77"/>
                    <a:pt x="26" y="77"/>
                    <a:pt x="26" y="77"/>
                  </a:cubicBezTo>
                  <a:cubicBezTo>
                    <a:pt x="22" y="77"/>
                    <a:pt x="22" y="77"/>
                    <a:pt x="22" y="77"/>
                  </a:cubicBezTo>
                  <a:cubicBezTo>
                    <a:pt x="22" y="74"/>
                    <a:pt x="22" y="74"/>
                    <a:pt x="22" y="74"/>
                  </a:cubicBezTo>
                  <a:close/>
                  <a:moveTo>
                    <a:pt x="6" y="197"/>
                  </a:moveTo>
                  <a:cubicBezTo>
                    <a:pt x="9" y="197"/>
                    <a:pt x="9" y="197"/>
                    <a:pt x="9" y="197"/>
                  </a:cubicBezTo>
                  <a:cubicBezTo>
                    <a:pt x="9" y="199"/>
                    <a:pt x="9" y="199"/>
                    <a:pt x="9" y="199"/>
                  </a:cubicBezTo>
                  <a:cubicBezTo>
                    <a:pt x="6" y="199"/>
                    <a:pt x="6" y="199"/>
                    <a:pt x="6" y="199"/>
                  </a:cubicBezTo>
                  <a:cubicBezTo>
                    <a:pt x="6" y="197"/>
                    <a:pt x="6" y="197"/>
                    <a:pt x="6" y="197"/>
                  </a:cubicBezTo>
                  <a:close/>
                  <a:moveTo>
                    <a:pt x="14" y="197"/>
                  </a:moveTo>
                  <a:cubicBezTo>
                    <a:pt x="15" y="197"/>
                    <a:pt x="16" y="197"/>
                    <a:pt x="17" y="197"/>
                  </a:cubicBezTo>
                  <a:cubicBezTo>
                    <a:pt x="17" y="198"/>
                    <a:pt x="17" y="198"/>
                    <a:pt x="17" y="199"/>
                  </a:cubicBezTo>
                  <a:cubicBezTo>
                    <a:pt x="16" y="199"/>
                    <a:pt x="15" y="199"/>
                    <a:pt x="14" y="199"/>
                  </a:cubicBezTo>
                  <a:cubicBezTo>
                    <a:pt x="14" y="198"/>
                    <a:pt x="14" y="198"/>
                    <a:pt x="14" y="197"/>
                  </a:cubicBezTo>
                  <a:close/>
                  <a:moveTo>
                    <a:pt x="14" y="80"/>
                  </a:moveTo>
                  <a:cubicBezTo>
                    <a:pt x="15" y="80"/>
                    <a:pt x="16" y="80"/>
                    <a:pt x="17" y="80"/>
                  </a:cubicBezTo>
                  <a:cubicBezTo>
                    <a:pt x="17" y="81"/>
                    <a:pt x="17" y="82"/>
                    <a:pt x="17" y="83"/>
                  </a:cubicBezTo>
                  <a:cubicBezTo>
                    <a:pt x="16" y="83"/>
                    <a:pt x="15" y="83"/>
                    <a:pt x="14" y="83"/>
                  </a:cubicBezTo>
                  <a:cubicBezTo>
                    <a:pt x="14" y="82"/>
                    <a:pt x="14" y="81"/>
                    <a:pt x="14" y="80"/>
                  </a:cubicBezTo>
                  <a:close/>
                  <a:moveTo>
                    <a:pt x="18" y="80"/>
                  </a:moveTo>
                  <a:cubicBezTo>
                    <a:pt x="19" y="80"/>
                    <a:pt x="20" y="80"/>
                    <a:pt x="21" y="80"/>
                  </a:cubicBezTo>
                  <a:cubicBezTo>
                    <a:pt x="21" y="81"/>
                    <a:pt x="21" y="82"/>
                    <a:pt x="21" y="83"/>
                  </a:cubicBezTo>
                  <a:cubicBezTo>
                    <a:pt x="20" y="83"/>
                    <a:pt x="19" y="83"/>
                    <a:pt x="18" y="83"/>
                  </a:cubicBezTo>
                  <a:cubicBezTo>
                    <a:pt x="18" y="82"/>
                    <a:pt x="18" y="81"/>
                    <a:pt x="18" y="80"/>
                  </a:cubicBezTo>
                  <a:close/>
                  <a:moveTo>
                    <a:pt x="22" y="80"/>
                  </a:moveTo>
                  <a:cubicBezTo>
                    <a:pt x="23" y="80"/>
                    <a:pt x="24" y="80"/>
                    <a:pt x="26" y="80"/>
                  </a:cubicBezTo>
                  <a:cubicBezTo>
                    <a:pt x="26" y="81"/>
                    <a:pt x="26" y="82"/>
                    <a:pt x="26" y="83"/>
                  </a:cubicBezTo>
                  <a:cubicBezTo>
                    <a:pt x="24" y="83"/>
                    <a:pt x="23" y="83"/>
                    <a:pt x="22" y="83"/>
                  </a:cubicBezTo>
                  <a:cubicBezTo>
                    <a:pt x="22" y="82"/>
                    <a:pt x="22" y="81"/>
                    <a:pt x="22" y="80"/>
                  </a:cubicBezTo>
                  <a:close/>
                  <a:moveTo>
                    <a:pt x="10" y="86"/>
                  </a:moveTo>
                  <a:cubicBezTo>
                    <a:pt x="11" y="86"/>
                    <a:pt x="12" y="86"/>
                    <a:pt x="13" y="86"/>
                  </a:cubicBezTo>
                  <a:cubicBezTo>
                    <a:pt x="13" y="87"/>
                    <a:pt x="13" y="88"/>
                    <a:pt x="13" y="88"/>
                  </a:cubicBezTo>
                  <a:cubicBezTo>
                    <a:pt x="12" y="88"/>
                    <a:pt x="11" y="88"/>
                    <a:pt x="10" y="88"/>
                  </a:cubicBezTo>
                  <a:cubicBezTo>
                    <a:pt x="10" y="88"/>
                    <a:pt x="10" y="87"/>
                    <a:pt x="10" y="86"/>
                  </a:cubicBezTo>
                  <a:close/>
                  <a:moveTo>
                    <a:pt x="6" y="86"/>
                  </a:moveTo>
                  <a:cubicBezTo>
                    <a:pt x="7" y="86"/>
                    <a:pt x="8" y="86"/>
                    <a:pt x="9" y="86"/>
                  </a:cubicBezTo>
                  <a:cubicBezTo>
                    <a:pt x="9" y="87"/>
                    <a:pt x="9" y="88"/>
                    <a:pt x="9" y="88"/>
                  </a:cubicBezTo>
                  <a:cubicBezTo>
                    <a:pt x="8" y="88"/>
                    <a:pt x="7" y="88"/>
                    <a:pt x="6" y="88"/>
                  </a:cubicBezTo>
                  <a:cubicBezTo>
                    <a:pt x="6" y="88"/>
                    <a:pt x="6" y="87"/>
                    <a:pt x="6" y="86"/>
                  </a:cubicBezTo>
                  <a:close/>
                  <a:moveTo>
                    <a:pt x="18" y="86"/>
                  </a:moveTo>
                  <a:cubicBezTo>
                    <a:pt x="19" y="86"/>
                    <a:pt x="20" y="86"/>
                    <a:pt x="21" y="86"/>
                  </a:cubicBezTo>
                  <a:cubicBezTo>
                    <a:pt x="21" y="87"/>
                    <a:pt x="21" y="88"/>
                    <a:pt x="21" y="88"/>
                  </a:cubicBezTo>
                  <a:cubicBezTo>
                    <a:pt x="20" y="88"/>
                    <a:pt x="19" y="88"/>
                    <a:pt x="18" y="88"/>
                  </a:cubicBezTo>
                  <a:cubicBezTo>
                    <a:pt x="18" y="88"/>
                    <a:pt x="18" y="87"/>
                    <a:pt x="18" y="86"/>
                  </a:cubicBezTo>
                  <a:close/>
                  <a:moveTo>
                    <a:pt x="22" y="86"/>
                  </a:moveTo>
                  <a:cubicBezTo>
                    <a:pt x="23" y="86"/>
                    <a:pt x="24" y="86"/>
                    <a:pt x="26" y="86"/>
                  </a:cubicBezTo>
                  <a:cubicBezTo>
                    <a:pt x="26" y="87"/>
                    <a:pt x="26" y="88"/>
                    <a:pt x="26" y="88"/>
                  </a:cubicBezTo>
                  <a:cubicBezTo>
                    <a:pt x="24" y="88"/>
                    <a:pt x="23" y="88"/>
                    <a:pt x="22" y="88"/>
                  </a:cubicBezTo>
                  <a:cubicBezTo>
                    <a:pt x="22" y="88"/>
                    <a:pt x="22" y="87"/>
                    <a:pt x="22" y="86"/>
                  </a:cubicBezTo>
                  <a:close/>
                  <a:moveTo>
                    <a:pt x="10" y="92"/>
                  </a:moveTo>
                  <a:cubicBezTo>
                    <a:pt x="11" y="92"/>
                    <a:pt x="12" y="92"/>
                    <a:pt x="13" y="92"/>
                  </a:cubicBezTo>
                  <a:cubicBezTo>
                    <a:pt x="13" y="93"/>
                    <a:pt x="13" y="93"/>
                    <a:pt x="13" y="94"/>
                  </a:cubicBezTo>
                  <a:cubicBezTo>
                    <a:pt x="12" y="94"/>
                    <a:pt x="11" y="94"/>
                    <a:pt x="10" y="94"/>
                  </a:cubicBezTo>
                  <a:cubicBezTo>
                    <a:pt x="10" y="93"/>
                    <a:pt x="10" y="93"/>
                    <a:pt x="10" y="92"/>
                  </a:cubicBezTo>
                  <a:close/>
                  <a:moveTo>
                    <a:pt x="6" y="92"/>
                  </a:moveTo>
                  <a:cubicBezTo>
                    <a:pt x="7" y="92"/>
                    <a:pt x="8" y="92"/>
                    <a:pt x="9" y="92"/>
                  </a:cubicBezTo>
                  <a:cubicBezTo>
                    <a:pt x="9" y="93"/>
                    <a:pt x="9" y="93"/>
                    <a:pt x="9" y="94"/>
                  </a:cubicBezTo>
                  <a:cubicBezTo>
                    <a:pt x="8" y="94"/>
                    <a:pt x="7" y="94"/>
                    <a:pt x="6" y="94"/>
                  </a:cubicBezTo>
                  <a:cubicBezTo>
                    <a:pt x="6" y="93"/>
                    <a:pt x="6" y="93"/>
                    <a:pt x="6" y="92"/>
                  </a:cubicBezTo>
                  <a:close/>
                  <a:moveTo>
                    <a:pt x="14" y="92"/>
                  </a:moveTo>
                  <a:cubicBezTo>
                    <a:pt x="15" y="92"/>
                    <a:pt x="16" y="92"/>
                    <a:pt x="17" y="92"/>
                  </a:cubicBezTo>
                  <a:cubicBezTo>
                    <a:pt x="17" y="93"/>
                    <a:pt x="17" y="93"/>
                    <a:pt x="17" y="94"/>
                  </a:cubicBezTo>
                  <a:cubicBezTo>
                    <a:pt x="16" y="94"/>
                    <a:pt x="15" y="94"/>
                    <a:pt x="14" y="94"/>
                  </a:cubicBezTo>
                  <a:cubicBezTo>
                    <a:pt x="14" y="93"/>
                    <a:pt x="14" y="93"/>
                    <a:pt x="14" y="92"/>
                  </a:cubicBezTo>
                  <a:close/>
                  <a:moveTo>
                    <a:pt x="18" y="92"/>
                  </a:moveTo>
                  <a:cubicBezTo>
                    <a:pt x="19" y="92"/>
                    <a:pt x="20" y="92"/>
                    <a:pt x="21" y="92"/>
                  </a:cubicBezTo>
                  <a:cubicBezTo>
                    <a:pt x="21" y="93"/>
                    <a:pt x="21" y="93"/>
                    <a:pt x="21" y="94"/>
                  </a:cubicBezTo>
                  <a:cubicBezTo>
                    <a:pt x="20" y="94"/>
                    <a:pt x="19" y="94"/>
                    <a:pt x="18" y="94"/>
                  </a:cubicBezTo>
                  <a:cubicBezTo>
                    <a:pt x="18" y="93"/>
                    <a:pt x="18" y="93"/>
                    <a:pt x="18" y="92"/>
                  </a:cubicBezTo>
                  <a:close/>
                  <a:moveTo>
                    <a:pt x="10" y="98"/>
                  </a:moveTo>
                  <a:cubicBezTo>
                    <a:pt x="11" y="98"/>
                    <a:pt x="12" y="98"/>
                    <a:pt x="13" y="98"/>
                  </a:cubicBezTo>
                  <a:cubicBezTo>
                    <a:pt x="13" y="99"/>
                    <a:pt x="13" y="99"/>
                    <a:pt x="13" y="100"/>
                  </a:cubicBezTo>
                  <a:cubicBezTo>
                    <a:pt x="12" y="100"/>
                    <a:pt x="11" y="100"/>
                    <a:pt x="10" y="100"/>
                  </a:cubicBezTo>
                  <a:cubicBezTo>
                    <a:pt x="10" y="99"/>
                    <a:pt x="10" y="99"/>
                    <a:pt x="10" y="98"/>
                  </a:cubicBezTo>
                  <a:close/>
                  <a:moveTo>
                    <a:pt x="6" y="98"/>
                  </a:moveTo>
                  <a:cubicBezTo>
                    <a:pt x="7" y="98"/>
                    <a:pt x="8" y="98"/>
                    <a:pt x="9" y="98"/>
                  </a:cubicBezTo>
                  <a:cubicBezTo>
                    <a:pt x="9" y="99"/>
                    <a:pt x="9" y="99"/>
                    <a:pt x="9" y="100"/>
                  </a:cubicBezTo>
                  <a:cubicBezTo>
                    <a:pt x="8" y="100"/>
                    <a:pt x="7" y="100"/>
                    <a:pt x="6" y="100"/>
                  </a:cubicBezTo>
                  <a:cubicBezTo>
                    <a:pt x="6" y="99"/>
                    <a:pt x="6" y="99"/>
                    <a:pt x="6" y="98"/>
                  </a:cubicBezTo>
                  <a:close/>
                  <a:moveTo>
                    <a:pt x="14" y="98"/>
                  </a:moveTo>
                  <a:cubicBezTo>
                    <a:pt x="15" y="98"/>
                    <a:pt x="16" y="98"/>
                    <a:pt x="17" y="98"/>
                  </a:cubicBezTo>
                  <a:cubicBezTo>
                    <a:pt x="17" y="99"/>
                    <a:pt x="17" y="99"/>
                    <a:pt x="17" y="100"/>
                  </a:cubicBezTo>
                  <a:cubicBezTo>
                    <a:pt x="16" y="100"/>
                    <a:pt x="15" y="100"/>
                    <a:pt x="14" y="100"/>
                  </a:cubicBezTo>
                  <a:cubicBezTo>
                    <a:pt x="14" y="99"/>
                    <a:pt x="14" y="99"/>
                    <a:pt x="14" y="98"/>
                  </a:cubicBezTo>
                  <a:close/>
                  <a:moveTo>
                    <a:pt x="18" y="98"/>
                  </a:moveTo>
                  <a:cubicBezTo>
                    <a:pt x="19" y="98"/>
                    <a:pt x="20" y="98"/>
                    <a:pt x="21" y="98"/>
                  </a:cubicBezTo>
                  <a:cubicBezTo>
                    <a:pt x="21" y="99"/>
                    <a:pt x="21" y="99"/>
                    <a:pt x="21" y="100"/>
                  </a:cubicBezTo>
                  <a:cubicBezTo>
                    <a:pt x="20" y="100"/>
                    <a:pt x="19" y="100"/>
                    <a:pt x="18" y="100"/>
                  </a:cubicBezTo>
                  <a:cubicBezTo>
                    <a:pt x="18" y="99"/>
                    <a:pt x="18" y="99"/>
                    <a:pt x="18" y="98"/>
                  </a:cubicBezTo>
                  <a:close/>
                  <a:moveTo>
                    <a:pt x="22" y="98"/>
                  </a:moveTo>
                  <a:cubicBezTo>
                    <a:pt x="23" y="98"/>
                    <a:pt x="24" y="98"/>
                    <a:pt x="26" y="98"/>
                  </a:cubicBezTo>
                  <a:cubicBezTo>
                    <a:pt x="26" y="99"/>
                    <a:pt x="26" y="99"/>
                    <a:pt x="26" y="100"/>
                  </a:cubicBezTo>
                  <a:cubicBezTo>
                    <a:pt x="24" y="100"/>
                    <a:pt x="23" y="100"/>
                    <a:pt x="22" y="100"/>
                  </a:cubicBezTo>
                  <a:cubicBezTo>
                    <a:pt x="22" y="99"/>
                    <a:pt x="22" y="99"/>
                    <a:pt x="22" y="98"/>
                  </a:cubicBezTo>
                  <a:close/>
                  <a:moveTo>
                    <a:pt x="10" y="104"/>
                  </a:moveTo>
                  <a:cubicBezTo>
                    <a:pt x="11" y="104"/>
                    <a:pt x="12" y="104"/>
                    <a:pt x="13" y="104"/>
                  </a:cubicBezTo>
                  <a:cubicBezTo>
                    <a:pt x="13" y="104"/>
                    <a:pt x="13" y="105"/>
                    <a:pt x="13" y="106"/>
                  </a:cubicBezTo>
                  <a:cubicBezTo>
                    <a:pt x="12" y="106"/>
                    <a:pt x="11" y="106"/>
                    <a:pt x="10" y="106"/>
                  </a:cubicBezTo>
                  <a:cubicBezTo>
                    <a:pt x="10" y="105"/>
                    <a:pt x="10" y="104"/>
                    <a:pt x="10" y="104"/>
                  </a:cubicBezTo>
                  <a:close/>
                  <a:moveTo>
                    <a:pt x="6" y="104"/>
                  </a:moveTo>
                  <a:cubicBezTo>
                    <a:pt x="7" y="104"/>
                    <a:pt x="8" y="104"/>
                    <a:pt x="9" y="104"/>
                  </a:cubicBezTo>
                  <a:cubicBezTo>
                    <a:pt x="9" y="104"/>
                    <a:pt x="9" y="105"/>
                    <a:pt x="9" y="106"/>
                  </a:cubicBezTo>
                  <a:cubicBezTo>
                    <a:pt x="8" y="106"/>
                    <a:pt x="7" y="106"/>
                    <a:pt x="6" y="106"/>
                  </a:cubicBezTo>
                  <a:cubicBezTo>
                    <a:pt x="6" y="105"/>
                    <a:pt x="6" y="104"/>
                    <a:pt x="6" y="104"/>
                  </a:cubicBezTo>
                  <a:close/>
                  <a:moveTo>
                    <a:pt x="18" y="104"/>
                  </a:moveTo>
                  <a:cubicBezTo>
                    <a:pt x="19" y="104"/>
                    <a:pt x="20" y="104"/>
                    <a:pt x="21" y="104"/>
                  </a:cubicBezTo>
                  <a:cubicBezTo>
                    <a:pt x="21" y="104"/>
                    <a:pt x="21" y="105"/>
                    <a:pt x="21" y="106"/>
                  </a:cubicBezTo>
                  <a:cubicBezTo>
                    <a:pt x="20" y="106"/>
                    <a:pt x="19" y="106"/>
                    <a:pt x="18" y="106"/>
                  </a:cubicBezTo>
                  <a:cubicBezTo>
                    <a:pt x="18" y="105"/>
                    <a:pt x="18" y="104"/>
                    <a:pt x="18" y="104"/>
                  </a:cubicBezTo>
                  <a:close/>
                  <a:moveTo>
                    <a:pt x="22" y="104"/>
                  </a:moveTo>
                  <a:cubicBezTo>
                    <a:pt x="23" y="104"/>
                    <a:pt x="24" y="104"/>
                    <a:pt x="26" y="104"/>
                  </a:cubicBezTo>
                  <a:cubicBezTo>
                    <a:pt x="26" y="104"/>
                    <a:pt x="26" y="105"/>
                    <a:pt x="26" y="106"/>
                  </a:cubicBezTo>
                  <a:cubicBezTo>
                    <a:pt x="24" y="106"/>
                    <a:pt x="23" y="106"/>
                    <a:pt x="22" y="106"/>
                  </a:cubicBezTo>
                  <a:cubicBezTo>
                    <a:pt x="22" y="105"/>
                    <a:pt x="22" y="104"/>
                    <a:pt x="22" y="104"/>
                  </a:cubicBezTo>
                  <a:close/>
                  <a:moveTo>
                    <a:pt x="10" y="109"/>
                  </a:moveTo>
                  <a:cubicBezTo>
                    <a:pt x="11" y="109"/>
                    <a:pt x="12" y="109"/>
                    <a:pt x="13" y="109"/>
                  </a:cubicBezTo>
                  <a:cubicBezTo>
                    <a:pt x="13" y="110"/>
                    <a:pt x="13" y="111"/>
                    <a:pt x="13" y="112"/>
                  </a:cubicBezTo>
                  <a:cubicBezTo>
                    <a:pt x="12" y="112"/>
                    <a:pt x="11" y="112"/>
                    <a:pt x="10" y="112"/>
                  </a:cubicBezTo>
                  <a:cubicBezTo>
                    <a:pt x="10" y="111"/>
                    <a:pt x="10" y="110"/>
                    <a:pt x="10" y="109"/>
                  </a:cubicBezTo>
                  <a:close/>
                  <a:moveTo>
                    <a:pt x="14" y="109"/>
                  </a:moveTo>
                  <a:cubicBezTo>
                    <a:pt x="15" y="109"/>
                    <a:pt x="16" y="109"/>
                    <a:pt x="17" y="109"/>
                  </a:cubicBezTo>
                  <a:cubicBezTo>
                    <a:pt x="17" y="110"/>
                    <a:pt x="17" y="111"/>
                    <a:pt x="17" y="112"/>
                  </a:cubicBezTo>
                  <a:cubicBezTo>
                    <a:pt x="16" y="112"/>
                    <a:pt x="15" y="112"/>
                    <a:pt x="14" y="112"/>
                  </a:cubicBezTo>
                  <a:cubicBezTo>
                    <a:pt x="14" y="111"/>
                    <a:pt x="14" y="110"/>
                    <a:pt x="14" y="109"/>
                  </a:cubicBezTo>
                  <a:close/>
                  <a:moveTo>
                    <a:pt x="18" y="109"/>
                  </a:moveTo>
                  <a:cubicBezTo>
                    <a:pt x="19" y="109"/>
                    <a:pt x="20" y="109"/>
                    <a:pt x="21" y="109"/>
                  </a:cubicBezTo>
                  <a:cubicBezTo>
                    <a:pt x="21" y="110"/>
                    <a:pt x="21" y="111"/>
                    <a:pt x="21" y="112"/>
                  </a:cubicBezTo>
                  <a:cubicBezTo>
                    <a:pt x="20" y="112"/>
                    <a:pt x="19" y="112"/>
                    <a:pt x="18" y="112"/>
                  </a:cubicBezTo>
                  <a:cubicBezTo>
                    <a:pt x="18" y="111"/>
                    <a:pt x="18" y="110"/>
                    <a:pt x="18" y="109"/>
                  </a:cubicBezTo>
                  <a:close/>
                  <a:moveTo>
                    <a:pt x="10" y="115"/>
                  </a:moveTo>
                  <a:cubicBezTo>
                    <a:pt x="11" y="115"/>
                    <a:pt x="12" y="115"/>
                    <a:pt x="13" y="115"/>
                  </a:cubicBezTo>
                  <a:cubicBezTo>
                    <a:pt x="13" y="116"/>
                    <a:pt x="13" y="117"/>
                    <a:pt x="13" y="118"/>
                  </a:cubicBezTo>
                  <a:cubicBezTo>
                    <a:pt x="12" y="118"/>
                    <a:pt x="11" y="118"/>
                    <a:pt x="10" y="118"/>
                  </a:cubicBezTo>
                  <a:cubicBezTo>
                    <a:pt x="10" y="117"/>
                    <a:pt x="10" y="116"/>
                    <a:pt x="10" y="115"/>
                  </a:cubicBezTo>
                  <a:close/>
                  <a:moveTo>
                    <a:pt x="6" y="115"/>
                  </a:moveTo>
                  <a:cubicBezTo>
                    <a:pt x="7" y="115"/>
                    <a:pt x="8" y="115"/>
                    <a:pt x="9" y="115"/>
                  </a:cubicBezTo>
                  <a:cubicBezTo>
                    <a:pt x="9" y="116"/>
                    <a:pt x="9" y="117"/>
                    <a:pt x="9" y="118"/>
                  </a:cubicBezTo>
                  <a:cubicBezTo>
                    <a:pt x="8" y="118"/>
                    <a:pt x="7" y="118"/>
                    <a:pt x="6" y="118"/>
                  </a:cubicBezTo>
                  <a:cubicBezTo>
                    <a:pt x="6" y="117"/>
                    <a:pt x="6" y="116"/>
                    <a:pt x="6" y="115"/>
                  </a:cubicBezTo>
                  <a:close/>
                  <a:moveTo>
                    <a:pt x="14" y="115"/>
                  </a:moveTo>
                  <a:cubicBezTo>
                    <a:pt x="15" y="115"/>
                    <a:pt x="16" y="115"/>
                    <a:pt x="17" y="115"/>
                  </a:cubicBezTo>
                  <a:cubicBezTo>
                    <a:pt x="17" y="116"/>
                    <a:pt x="17" y="117"/>
                    <a:pt x="17" y="118"/>
                  </a:cubicBezTo>
                  <a:cubicBezTo>
                    <a:pt x="16" y="118"/>
                    <a:pt x="15" y="118"/>
                    <a:pt x="14" y="118"/>
                  </a:cubicBezTo>
                  <a:cubicBezTo>
                    <a:pt x="14" y="117"/>
                    <a:pt x="14" y="116"/>
                    <a:pt x="14" y="115"/>
                  </a:cubicBezTo>
                  <a:close/>
                  <a:moveTo>
                    <a:pt x="22" y="115"/>
                  </a:moveTo>
                  <a:cubicBezTo>
                    <a:pt x="23" y="115"/>
                    <a:pt x="24" y="115"/>
                    <a:pt x="26" y="115"/>
                  </a:cubicBezTo>
                  <a:cubicBezTo>
                    <a:pt x="26" y="116"/>
                    <a:pt x="26" y="117"/>
                    <a:pt x="26" y="118"/>
                  </a:cubicBezTo>
                  <a:cubicBezTo>
                    <a:pt x="24" y="118"/>
                    <a:pt x="23" y="118"/>
                    <a:pt x="22" y="118"/>
                  </a:cubicBezTo>
                  <a:cubicBezTo>
                    <a:pt x="22" y="117"/>
                    <a:pt x="22" y="116"/>
                    <a:pt x="22" y="115"/>
                  </a:cubicBezTo>
                  <a:close/>
                  <a:moveTo>
                    <a:pt x="10" y="121"/>
                  </a:moveTo>
                  <a:cubicBezTo>
                    <a:pt x="11" y="121"/>
                    <a:pt x="12" y="121"/>
                    <a:pt x="13" y="121"/>
                  </a:cubicBezTo>
                  <a:cubicBezTo>
                    <a:pt x="13" y="122"/>
                    <a:pt x="13" y="123"/>
                    <a:pt x="13" y="123"/>
                  </a:cubicBezTo>
                  <a:cubicBezTo>
                    <a:pt x="12" y="123"/>
                    <a:pt x="11" y="123"/>
                    <a:pt x="10" y="123"/>
                  </a:cubicBezTo>
                  <a:cubicBezTo>
                    <a:pt x="10" y="123"/>
                    <a:pt x="10" y="122"/>
                    <a:pt x="10" y="121"/>
                  </a:cubicBezTo>
                  <a:close/>
                  <a:moveTo>
                    <a:pt x="6" y="121"/>
                  </a:moveTo>
                  <a:cubicBezTo>
                    <a:pt x="7" y="121"/>
                    <a:pt x="8" y="121"/>
                    <a:pt x="9" y="121"/>
                  </a:cubicBezTo>
                  <a:cubicBezTo>
                    <a:pt x="9" y="122"/>
                    <a:pt x="9" y="123"/>
                    <a:pt x="9" y="123"/>
                  </a:cubicBezTo>
                  <a:cubicBezTo>
                    <a:pt x="8" y="123"/>
                    <a:pt x="7" y="123"/>
                    <a:pt x="6" y="123"/>
                  </a:cubicBezTo>
                  <a:cubicBezTo>
                    <a:pt x="6" y="123"/>
                    <a:pt x="6" y="122"/>
                    <a:pt x="6" y="121"/>
                  </a:cubicBezTo>
                  <a:close/>
                  <a:moveTo>
                    <a:pt x="18" y="121"/>
                  </a:moveTo>
                  <a:cubicBezTo>
                    <a:pt x="19" y="121"/>
                    <a:pt x="20" y="121"/>
                    <a:pt x="21" y="121"/>
                  </a:cubicBezTo>
                  <a:cubicBezTo>
                    <a:pt x="21" y="122"/>
                    <a:pt x="21" y="123"/>
                    <a:pt x="21" y="123"/>
                  </a:cubicBezTo>
                  <a:cubicBezTo>
                    <a:pt x="20" y="123"/>
                    <a:pt x="19" y="123"/>
                    <a:pt x="18" y="123"/>
                  </a:cubicBezTo>
                  <a:cubicBezTo>
                    <a:pt x="18" y="123"/>
                    <a:pt x="18" y="122"/>
                    <a:pt x="18" y="121"/>
                  </a:cubicBezTo>
                  <a:close/>
                  <a:moveTo>
                    <a:pt x="22" y="121"/>
                  </a:moveTo>
                  <a:cubicBezTo>
                    <a:pt x="23" y="121"/>
                    <a:pt x="24" y="121"/>
                    <a:pt x="26" y="121"/>
                  </a:cubicBezTo>
                  <a:cubicBezTo>
                    <a:pt x="26" y="122"/>
                    <a:pt x="26" y="123"/>
                    <a:pt x="26" y="123"/>
                  </a:cubicBezTo>
                  <a:cubicBezTo>
                    <a:pt x="24" y="123"/>
                    <a:pt x="23" y="123"/>
                    <a:pt x="22" y="123"/>
                  </a:cubicBezTo>
                  <a:cubicBezTo>
                    <a:pt x="22" y="123"/>
                    <a:pt x="22" y="122"/>
                    <a:pt x="22" y="121"/>
                  </a:cubicBezTo>
                  <a:close/>
                  <a:moveTo>
                    <a:pt x="10" y="127"/>
                  </a:moveTo>
                  <a:cubicBezTo>
                    <a:pt x="11" y="127"/>
                    <a:pt x="12" y="127"/>
                    <a:pt x="13" y="127"/>
                  </a:cubicBezTo>
                  <a:cubicBezTo>
                    <a:pt x="13" y="128"/>
                    <a:pt x="13" y="128"/>
                    <a:pt x="13" y="129"/>
                  </a:cubicBezTo>
                  <a:cubicBezTo>
                    <a:pt x="12" y="129"/>
                    <a:pt x="11" y="129"/>
                    <a:pt x="10" y="129"/>
                  </a:cubicBezTo>
                  <a:cubicBezTo>
                    <a:pt x="10" y="128"/>
                    <a:pt x="10" y="128"/>
                    <a:pt x="10" y="127"/>
                  </a:cubicBezTo>
                  <a:close/>
                  <a:moveTo>
                    <a:pt x="6" y="127"/>
                  </a:moveTo>
                  <a:cubicBezTo>
                    <a:pt x="7" y="127"/>
                    <a:pt x="8" y="127"/>
                    <a:pt x="9" y="127"/>
                  </a:cubicBezTo>
                  <a:cubicBezTo>
                    <a:pt x="9" y="128"/>
                    <a:pt x="9" y="128"/>
                    <a:pt x="9" y="129"/>
                  </a:cubicBezTo>
                  <a:cubicBezTo>
                    <a:pt x="8" y="129"/>
                    <a:pt x="7" y="129"/>
                    <a:pt x="6" y="129"/>
                  </a:cubicBezTo>
                  <a:cubicBezTo>
                    <a:pt x="6" y="128"/>
                    <a:pt x="6" y="128"/>
                    <a:pt x="6" y="127"/>
                  </a:cubicBezTo>
                  <a:close/>
                  <a:moveTo>
                    <a:pt x="14" y="127"/>
                  </a:moveTo>
                  <a:cubicBezTo>
                    <a:pt x="15" y="127"/>
                    <a:pt x="16" y="127"/>
                    <a:pt x="17" y="127"/>
                  </a:cubicBezTo>
                  <a:cubicBezTo>
                    <a:pt x="17" y="128"/>
                    <a:pt x="17" y="128"/>
                    <a:pt x="17" y="129"/>
                  </a:cubicBezTo>
                  <a:cubicBezTo>
                    <a:pt x="16" y="129"/>
                    <a:pt x="15" y="129"/>
                    <a:pt x="14" y="129"/>
                  </a:cubicBezTo>
                  <a:cubicBezTo>
                    <a:pt x="14" y="128"/>
                    <a:pt x="14" y="128"/>
                    <a:pt x="14" y="127"/>
                  </a:cubicBezTo>
                  <a:close/>
                  <a:moveTo>
                    <a:pt x="18" y="127"/>
                  </a:moveTo>
                  <a:cubicBezTo>
                    <a:pt x="19" y="127"/>
                    <a:pt x="20" y="127"/>
                    <a:pt x="21" y="127"/>
                  </a:cubicBezTo>
                  <a:cubicBezTo>
                    <a:pt x="21" y="128"/>
                    <a:pt x="21" y="128"/>
                    <a:pt x="21" y="129"/>
                  </a:cubicBezTo>
                  <a:cubicBezTo>
                    <a:pt x="20" y="129"/>
                    <a:pt x="19" y="129"/>
                    <a:pt x="18" y="129"/>
                  </a:cubicBezTo>
                  <a:cubicBezTo>
                    <a:pt x="18" y="128"/>
                    <a:pt x="18" y="128"/>
                    <a:pt x="18" y="127"/>
                  </a:cubicBezTo>
                  <a:close/>
                  <a:moveTo>
                    <a:pt x="22" y="127"/>
                  </a:moveTo>
                  <a:cubicBezTo>
                    <a:pt x="23" y="127"/>
                    <a:pt x="24" y="127"/>
                    <a:pt x="26" y="127"/>
                  </a:cubicBezTo>
                  <a:cubicBezTo>
                    <a:pt x="26" y="128"/>
                    <a:pt x="26" y="128"/>
                    <a:pt x="26" y="129"/>
                  </a:cubicBezTo>
                  <a:cubicBezTo>
                    <a:pt x="24" y="129"/>
                    <a:pt x="23" y="129"/>
                    <a:pt x="22" y="129"/>
                  </a:cubicBezTo>
                  <a:cubicBezTo>
                    <a:pt x="22" y="128"/>
                    <a:pt x="22" y="128"/>
                    <a:pt x="22" y="127"/>
                  </a:cubicBezTo>
                  <a:close/>
                  <a:moveTo>
                    <a:pt x="10" y="133"/>
                  </a:moveTo>
                  <a:cubicBezTo>
                    <a:pt x="11" y="133"/>
                    <a:pt x="12" y="133"/>
                    <a:pt x="13" y="133"/>
                  </a:cubicBezTo>
                  <a:cubicBezTo>
                    <a:pt x="13" y="133"/>
                    <a:pt x="13" y="134"/>
                    <a:pt x="13" y="135"/>
                  </a:cubicBezTo>
                  <a:cubicBezTo>
                    <a:pt x="12" y="135"/>
                    <a:pt x="11" y="135"/>
                    <a:pt x="10" y="135"/>
                  </a:cubicBezTo>
                  <a:cubicBezTo>
                    <a:pt x="10" y="134"/>
                    <a:pt x="10" y="133"/>
                    <a:pt x="10" y="133"/>
                  </a:cubicBezTo>
                  <a:close/>
                  <a:moveTo>
                    <a:pt x="6" y="133"/>
                  </a:moveTo>
                  <a:cubicBezTo>
                    <a:pt x="7" y="133"/>
                    <a:pt x="8" y="133"/>
                    <a:pt x="9" y="133"/>
                  </a:cubicBezTo>
                  <a:cubicBezTo>
                    <a:pt x="9" y="133"/>
                    <a:pt x="9" y="134"/>
                    <a:pt x="9" y="135"/>
                  </a:cubicBezTo>
                  <a:cubicBezTo>
                    <a:pt x="8" y="135"/>
                    <a:pt x="7" y="135"/>
                    <a:pt x="6" y="135"/>
                  </a:cubicBezTo>
                  <a:cubicBezTo>
                    <a:pt x="6" y="134"/>
                    <a:pt x="6" y="133"/>
                    <a:pt x="6" y="133"/>
                  </a:cubicBezTo>
                  <a:close/>
                  <a:moveTo>
                    <a:pt x="18" y="133"/>
                  </a:moveTo>
                  <a:cubicBezTo>
                    <a:pt x="19" y="133"/>
                    <a:pt x="20" y="133"/>
                    <a:pt x="21" y="133"/>
                  </a:cubicBezTo>
                  <a:cubicBezTo>
                    <a:pt x="21" y="133"/>
                    <a:pt x="21" y="134"/>
                    <a:pt x="21" y="135"/>
                  </a:cubicBezTo>
                  <a:cubicBezTo>
                    <a:pt x="20" y="135"/>
                    <a:pt x="19" y="135"/>
                    <a:pt x="18" y="135"/>
                  </a:cubicBezTo>
                  <a:cubicBezTo>
                    <a:pt x="18" y="134"/>
                    <a:pt x="18" y="133"/>
                    <a:pt x="18" y="133"/>
                  </a:cubicBezTo>
                  <a:close/>
                  <a:moveTo>
                    <a:pt x="22" y="133"/>
                  </a:moveTo>
                  <a:cubicBezTo>
                    <a:pt x="23" y="133"/>
                    <a:pt x="24" y="133"/>
                    <a:pt x="26" y="133"/>
                  </a:cubicBezTo>
                  <a:cubicBezTo>
                    <a:pt x="26" y="133"/>
                    <a:pt x="26" y="134"/>
                    <a:pt x="26" y="135"/>
                  </a:cubicBezTo>
                  <a:cubicBezTo>
                    <a:pt x="24" y="135"/>
                    <a:pt x="23" y="135"/>
                    <a:pt x="22" y="135"/>
                  </a:cubicBezTo>
                  <a:cubicBezTo>
                    <a:pt x="22" y="134"/>
                    <a:pt x="22" y="133"/>
                    <a:pt x="22" y="133"/>
                  </a:cubicBezTo>
                  <a:close/>
                  <a:moveTo>
                    <a:pt x="10" y="139"/>
                  </a:moveTo>
                  <a:cubicBezTo>
                    <a:pt x="11" y="139"/>
                    <a:pt x="12" y="139"/>
                    <a:pt x="13" y="139"/>
                  </a:cubicBezTo>
                  <a:cubicBezTo>
                    <a:pt x="13" y="139"/>
                    <a:pt x="13" y="140"/>
                    <a:pt x="13" y="141"/>
                  </a:cubicBezTo>
                  <a:cubicBezTo>
                    <a:pt x="12" y="141"/>
                    <a:pt x="11" y="141"/>
                    <a:pt x="10" y="141"/>
                  </a:cubicBezTo>
                  <a:cubicBezTo>
                    <a:pt x="10" y="140"/>
                    <a:pt x="10" y="139"/>
                    <a:pt x="10" y="139"/>
                  </a:cubicBezTo>
                  <a:close/>
                  <a:moveTo>
                    <a:pt x="6" y="139"/>
                  </a:moveTo>
                  <a:cubicBezTo>
                    <a:pt x="7" y="139"/>
                    <a:pt x="8" y="139"/>
                    <a:pt x="9" y="139"/>
                  </a:cubicBezTo>
                  <a:cubicBezTo>
                    <a:pt x="9" y="139"/>
                    <a:pt x="9" y="140"/>
                    <a:pt x="9" y="141"/>
                  </a:cubicBezTo>
                  <a:cubicBezTo>
                    <a:pt x="8" y="141"/>
                    <a:pt x="7" y="141"/>
                    <a:pt x="6" y="141"/>
                  </a:cubicBezTo>
                  <a:cubicBezTo>
                    <a:pt x="6" y="140"/>
                    <a:pt x="6" y="139"/>
                    <a:pt x="6" y="139"/>
                  </a:cubicBezTo>
                  <a:close/>
                  <a:moveTo>
                    <a:pt x="14" y="139"/>
                  </a:moveTo>
                  <a:cubicBezTo>
                    <a:pt x="15" y="139"/>
                    <a:pt x="16" y="139"/>
                    <a:pt x="17" y="139"/>
                  </a:cubicBezTo>
                  <a:cubicBezTo>
                    <a:pt x="17" y="139"/>
                    <a:pt x="17" y="140"/>
                    <a:pt x="17" y="141"/>
                  </a:cubicBezTo>
                  <a:cubicBezTo>
                    <a:pt x="16" y="141"/>
                    <a:pt x="15" y="141"/>
                    <a:pt x="14" y="141"/>
                  </a:cubicBezTo>
                  <a:cubicBezTo>
                    <a:pt x="14" y="140"/>
                    <a:pt x="14" y="139"/>
                    <a:pt x="14" y="139"/>
                  </a:cubicBezTo>
                  <a:close/>
                  <a:moveTo>
                    <a:pt x="18" y="139"/>
                  </a:moveTo>
                  <a:cubicBezTo>
                    <a:pt x="19" y="139"/>
                    <a:pt x="20" y="139"/>
                    <a:pt x="21" y="139"/>
                  </a:cubicBezTo>
                  <a:cubicBezTo>
                    <a:pt x="21" y="139"/>
                    <a:pt x="21" y="140"/>
                    <a:pt x="21" y="141"/>
                  </a:cubicBezTo>
                  <a:cubicBezTo>
                    <a:pt x="20" y="141"/>
                    <a:pt x="19" y="141"/>
                    <a:pt x="18" y="141"/>
                  </a:cubicBezTo>
                  <a:cubicBezTo>
                    <a:pt x="18" y="140"/>
                    <a:pt x="18" y="139"/>
                    <a:pt x="18" y="139"/>
                  </a:cubicBezTo>
                  <a:close/>
                  <a:moveTo>
                    <a:pt x="22" y="139"/>
                  </a:moveTo>
                  <a:cubicBezTo>
                    <a:pt x="23" y="139"/>
                    <a:pt x="24" y="139"/>
                    <a:pt x="26" y="139"/>
                  </a:cubicBezTo>
                  <a:cubicBezTo>
                    <a:pt x="26" y="139"/>
                    <a:pt x="26" y="140"/>
                    <a:pt x="26" y="141"/>
                  </a:cubicBezTo>
                  <a:cubicBezTo>
                    <a:pt x="24" y="141"/>
                    <a:pt x="23" y="141"/>
                    <a:pt x="22" y="141"/>
                  </a:cubicBezTo>
                  <a:cubicBezTo>
                    <a:pt x="22" y="140"/>
                    <a:pt x="22" y="139"/>
                    <a:pt x="22" y="139"/>
                  </a:cubicBezTo>
                  <a:close/>
                  <a:moveTo>
                    <a:pt x="14" y="144"/>
                  </a:moveTo>
                  <a:cubicBezTo>
                    <a:pt x="15" y="144"/>
                    <a:pt x="16" y="144"/>
                    <a:pt x="17" y="144"/>
                  </a:cubicBezTo>
                  <a:cubicBezTo>
                    <a:pt x="17" y="145"/>
                    <a:pt x="17" y="146"/>
                    <a:pt x="17" y="147"/>
                  </a:cubicBezTo>
                  <a:cubicBezTo>
                    <a:pt x="16" y="147"/>
                    <a:pt x="15" y="147"/>
                    <a:pt x="14" y="147"/>
                  </a:cubicBezTo>
                  <a:cubicBezTo>
                    <a:pt x="14" y="146"/>
                    <a:pt x="14" y="145"/>
                    <a:pt x="14" y="144"/>
                  </a:cubicBezTo>
                  <a:close/>
                  <a:moveTo>
                    <a:pt x="18" y="144"/>
                  </a:moveTo>
                  <a:cubicBezTo>
                    <a:pt x="19" y="144"/>
                    <a:pt x="20" y="144"/>
                    <a:pt x="21" y="144"/>
                  </a:cubicBezTo>
                  <a:cubicBezTo>
                    <a:pt x="21" y="145"/>
                    <a:pt x="21" y="146"/>
                    <a:pt x="21" y="147"/>
                  </a:cubicBezTo>
                  <a:cubicBezTo>
                    <a:pt x="20" y="147"/>
                    <a:pt x="19" y="147"/>
                    <a:pt x="18" y="147"/>
                  </a:cubicBezTo>
                  <a:cubicBezTo>
                    <a:pt x="18" y="146"/>
                    <a:pt x="18" y="145"/>
                    <a:pt x="18" y="144"/>
                  </a:cubicBezTo>
                  <a:close/>
                  <a:moveTo>
                    <a:pt x="22" y="144"/>
                  </a:moveTo>
                  <a:cubicBezTo>
                    <a:pt x="23" y="144"/>
                    <a:pt x="24" y="144"/>
                    <a:pt x="26" y="144"/>
                  </a:cubicBezTo>
                  <a:cubicBezTo>
                    <a:pt x="26" y="145"/>
                    <a:pt x="26" y="146"/>
                    <a:pt x="26" y="147"/>
                  </a:cubicBezTo>
                  <a:cubicBezTo>
                    <a:pt x="24" y="147"/>
                    <a:pt x="23" y="147"/>
                    <a:pt x="22" y="147"/>
                  </a:cubicBezTo>
                  <a:cubicBezTo>
                    <a:pt x="22" y="146"/>
                    <a:pt x="22" y="145"/>
                    <a:pt x="22" y="144"/>
                  </a:cubicBezTo>
                  <a:close/>
                  <a:moveTo>
                    <a:pt x="6" y="150"/>
                  </a:moveTo>
                  <a:cubicBezTo>
                    <a:pt x="7" y="150"/>
                    <a:pt x="8" y="150"/>
                    <a:pt x="9" y="150"/>
                  </a:cubicBezTo>
                  <a:cubicBezTo>
                    <a:pt x="9" y="151"/>
                    <a:pt x="9" y="152"/>
                    <a:pt x="9" y="152"/>
                  </a:cubicBezTo>
                  <a:cubicBezTo>
                    <a:pt x="8" y="152"/>
                    <a:pt x="7" y="152"/>
                    <a:pt x="6" y="152"/>
                  </a:cubicBezTo>
                  <a:cubicBezTo>
                    <a:pt x="6" y="152"/>
                    <a:pt x="6" y="151"/>
                    <a:pt x="6" y="150"/>
                  </a:cubicBezTo>
                  <a:close/>
                  <a:moveTo>
                    <a:pt x="14" y="150"/>
                  </a:moveTo>
                  <a:cubicBezTo>
                    <a:pt x="15" y="150"/>
                    <a:pt x="16" y="150"/>
                    <a:pt x="17" y="150"/>
                  </a:cubicBezTo>
                  <a:cubicBezTo>
                    <a:pt x="17" y="151"/>
                    <a:pt x="17" y="152"/>
                    <a:pt x="17" y="152"/>
                  </a:cubicBezTo>
                  <a:cubicBezTo>
                    <a:pt x="16" y="152"/>
                    <a:pt x="15" y="152"/>
                    <a:pt x="14" y="152"/>
                  </a:cubicBezTo>
                  <a:cubicBezTo>
                    <a:pt x="14" y="152"/>
                    <a:pt x="14" y="151"/>
                    <a:pt x="14" y="150"/>
                  </a:cubicBezTo>
                  <a:close/>
                  <a:moveTo>
                    <a:pt x="18" y="150"/>
                  </a:moveTo>
                  <a:cubicBezTo>
                    <a:pt x="19" y="150"/>
                    <a:pt x="20" y="150"/>
                    <a:pt x="21" y="150"/>
                  </a:cubicBezTo>
                  <a:cubicBezTo>
                    <a:pt x="21" y="151"/>
                    <a:pt x="21" y="152"/>
                    <a:pt x="21" y="152"/>
                  </a:cubicBezTo>
                  <a:cubicBezTo>
                    <a:pt x="20" y="152"/>
                    <a:pt x="19" y="152"/>
                    <a:pt x="18" y="152"/>
                  </a:cubicBezTo>
                  <a:cubicBezTo>
                    <a:pt x="18" y="152"/>
                    <a:pt x="18" y="151"/>
                    <a:pt x="18" y="150"/>
                  </a:cubicBezTo>
                  <a:close/>
                  <a:moveTo>
                    <a:pt x="22" y="150"/>
                  </a:moveTo>
                  <a:cubicBezTo>
                    <a:pt x="23" y="150"/>
                    <a:pt x="24" y="150"/>
                    <a:pt x="26" y="150"/>
                  </a:cubicBezTo>
                  <a:cubicBezTo>
                    <a:pt x="26" y="151"/>
                    <a:pt x="26" y="152"/>
                    <a:pt x="26" y="152"/>
                  </a:cubicBezTo>
                  <a:cubicBezTo>
                    <a:pt x="24" y="152"/>
                    <a:pt x="23" y="152"/>
                    <a:pt x="22" y="152"/>
                  </a:cubicBezTo>
                  <a:cubicBezTo>
                    <a:pt x="22" y="152"/>
                    <a:pt x="22" y="151"/>
                    <a:pt x="22" y="150"/>
                  </a:cubicBezTo>
                  <a:close/>
                  <a:moveTo>
                    <a:pt x="10" y="156"/>
                  </a:moveTo>
                  <a:cubicBezTo>
                    <a:pt x="11" y="156"/>
                    <a:pt x="12" y="156"/>
                    <a:pt x="13" y="156"/>
                  </a:cubicBezTo>
                  <a:cubicBezTo>
                    <a:pt x="13" y="157"/>
                    <a:pt x="13" y="158"/>
                    <a:pt x="13" y="158"/>
                  </a:cubicBezTo>
                  <a:cubicBezTo>
                    <a:pt x="12" y="158"/>
                    <a:pt x="11" y="158"/>
                    <a:pt x="10" y="158"/>
                  </a:cubicBezTo>
                  <a:cubicBezTo>
                    <a:pt x="10" y="158"/>
                    <a:pt x="10" y="157"/>
                    <a:pt x="10" y="156"/>
                  </a:cubicBezTo>
                  <a:close/>
                  <a:moveTo>
                    <a:pt x="6" y="156"/>
                  </a:moveTo>
                  <a:cubicBezTo>
                    <a:pt x="7" y="156"/>
                    <a:pt x="8" y="156"/>
                    <a:pt x="9" y="156"/>
                  </a:cubicBezTo>
                  <a:cubicBezTo>
                    <a:pt x="9" y="157"/>
                    <a:pt x="9" y="158"/>
                    <a:pt x="9" y="158"/>
                  </a:cubicBezTo>
                  <a:cubicBezTo>
                    <a:pt x="8" y="158"/>
                    <a:pt x="7" y="158"/>
                    <a:pt x="6" y="158"/>
                  </a:cubicBezTo>
                  <a:cubicBezTo>
                    <a:pt x="6" y="158"/>
                    <a:pt x="6" y="157"/>
                    <a:pt x="6" y="156"/>
                  </a:cubicBezTo>
                  <a:close/>
                  <a:moveTo>
                    <a:pt x="18" y="156"/>
                  </a:moveTo>
                  <a:cubicBezTo>
                    <a:pt x="19" y="156"/>
                    <a:pt x="20" y="156"/>
                    <a:pt x="21" y="156"/>
                  </a:cubicBezTo>
                  <a:cubicBezTo>
                    <a:pt x="21" y="157"/>
                    <a:pt x="21" y="158"/>
                    <a:pt x="21" y="158"/>
                  </a:cubicBezTo>
                  <a:cubicBezTo>
                    <a:pt x="20" y="158"/>
                    <a:pt x="19" y="158"/>
                    <a:pt x="18" y="158"/>
                  </a:cubicBezTo>
                  <a:cubicBezTo>
                    <a:pt x="18" y="158"/>
                    <a:pt x="18" y="157"/>
                    <a:pt x="18" y="156"/>
                  </a:cubicBezTo>
                  <a:close/>
                  <a:moveTo>
                    <a:pt x="22" y="156"/>
                  </a:moveTo>
                  <a:cubicBezTo>
                    <a:pt x="23" y="156"/>
                    <a:pt x="24" y="156"/>
                    <a:pt x="26" y="156"/>
                  </a:cubicBezTo>
                  <a:cubicBezTo>
                    <a:pt x="26" y="157"/>
                    <a:pt x="26" y="158"/>
                    <a:pt x="26" y="158"/>
                  </a:cubicBezTo>
                  <a:cubicBezTo>
                    <a:pt x="24" y="158"/>
                    <a:pt x="23" y="158"/>
                    <a:pt x="22" y="158"/>
                  </a:cubicBezTo>
                  <a:cubicBezTo>
                    <a:pt x="22" y="158"/>
                    <a:pt x="22" y="157"/>
                    <a:pt x="22" y="156"/>
                  </a:cubicBezTo>
                  <a:close/>
                  <a:moveTo>
                    <a:pt x="10" y="162"/>
                  </a:moveTo>
                  <a:cubicBezTo>
                    <a:pt x="11" y="162"/>
                    <a:pt x="12" y="162"/>
                    <a:pt x="13" y="162"/>
                  </a:cubicBezTo>
                  <a:cubicBezTo>
                    <a:pt x="13" y="163"/>
                    <a:pt x="13" y="163"/>
                    <a:pt x="13" y="164"/>
                  </a:cubicBezTo>
                  <a:cubicBezTo>
                    <a:pt x="12" y="164"/>
                    <a:pt x="11" y="164"/>
                    <a:pt x="10" y="164"/>
                  </a:cubicBezTo>
                  <a:cubicBezTo>
                    <a:pt x="10" y="163"/>
                    <a:pt x="10" y="163"/>
                    <a:pt x="10" y="162"/>
                  </a:cubicBezTo>
                  <a:close/>
                  <a:moveTo>
                    <a:pt x="6" y="162"/>
                  </a:moveTo>
                  <a:cubicBezTo>
                    <a:pt x="7" y="162"/>
                    <a:pt x="8" y="162"/>
                    <a:pt x="9" y="162"/>
                  </a:cubicBezTo>
                  <a:cubicBezTo>
                    <a:pt x="9" y="163"/>
                    <a:pt x="9" y="163"/>
                    <a:pt x="9" y="164"/>
                  </a:cubicBezTo>
                  <a:cubicBezTo>
                    <a:pt x="8" y="164"/>
                    <a:pt x="7" y="164"/>
                    <a:pt x="6" y="164"/>
                  </a:cubicBezTo>
                  <a:cubicBezTo>
                    <a:pt x="6" y="163"/>
                    <a:pt x="6" y="163"/>
                    <a:pt x="6" y="162"/>
                  </a:cubicBezTo>
                  <a:close/>
                  <a:moveTo>
                    <a:pt x="14" y="162"/>
                  </a:moveTo>
                  <a:cubicBezTo>
                    <a:pt x="15" y="162"/>
                    <a:pt x="16" y="162"/>
                    <a:pt x="17" y="162"/>
                  </a:cubicBezTo>
                  <a:cubicBezTo>
                    <a:pt x="17" y="163"/>
                    <a:pt x="17" y="163"/>
                    <a:pt x="17" y="164"/>
                  </a:cubicBezTo>
                  <a:cubicBezTo>
                    <a:pt x="16" y="164"/>
                    <a:pt x="15" y="164"/>
                    <a:pt x="14" y="164"/>
                  </a:cubicBezTo>
                  <a:cubicBezTo>
                    <a:pt x="14" y="163"/>
                    <a:pt x="14" y="163"/>
                    <a:pt x="14" y="162"/>
                  </a:cubicBezTo>
                  <a:close/>
                  <a:moveTo>
                    <a:pt x="18" y="162"/>
                  </a:moveTo>
                  <a:cubicBezTo>
                    <a:pt x="19" y="162"/>
                    <a:pt x="20" y="162"/>
                    <a:pt x="21" y="162"/>
                  </a:cubicBezTo>
                  <a:cubicBezTo>
                    <a:pt x="21" y="163"/>
                    <a:pt x="21" y="163"/>
                    <a:pt x="21" y="164"/>
                  </a:cubicBezTo>
                  <a:cubicBezTo>
                    <a:pt x="20" y="164"/>
                    <a:pt x="19" y="164"/>
                    <a:pt x="18" y="164"/>
                  </a:cubicBezTo>
                  <a:cubicBezTo>
                    <a:pt x="18" y="163"/>
                    <a:pt x="18" y="163"/>
                    <a:pt x="18" y="162"/>
                  </a:cubicBezTo>
                  <a:close/>
                  <a:moveTo>
                    <a:pt x="22" y="162"/>
                  </a:moveTo>
                  <a:cubicBezTo>
                    <a:pt x="23" y="162"/>
                    <a:pt x="24" y="162"/>
                    <a:pt x="26" y="162"/>
                  </a:cubicBezTo>
                  <a:cubicBezTo>
                    <a:pt x="26" y="163"/>
                    <a:pt x="26" y="163"/>
                    <a:pt x="26" y="164"/>
                  </a:cubicBezTo>
                  <a:cubicBezTo>
                    <a:pt x="24" y="164"/>
                    <a:pt x="23" y="164"/>
                    <a:pt x="22" y="164"/>
                  </a:cubicBezTo>
                  <a:cubicBezTo>
                    <a:pt x="22" y="163"/>
                    <a:pt x="22" y="163"/>
                    <a:pt x="22" y="162"/>
                  </a:cubicBezTo>
                  <a:close/>
                  <a:moveTo>
                    <a:pt x="10" y="168"/>
                  </a:moveTo>
                  <a:cubicBezTo>
                    <a:pt x="11" y="168"/>
                    <a:pt x="12" y="168"/>
                    <a:pt x="13" y="168"/>
                  </a:cubicBezTo>
                  <a:cubicBezTo>
                    <a:pt x="13" y="168"/>
                    <a:pt x="13" y="169"/>
                    <a:pt x="13" y="170"/>
                  </a:cubicBezTo>
                  <a:cubicBezTo>
                    <a:pt x="12" y="170"/>
                    <a:pt x="11" y="170"/>
                    <a:pt x="10" y="170"/>
                  </a:cubicBezTo>
                  <a:cubicBezTo>
                    <a:pt x="10" y="169"/>
                    <a:pt x="10" y="168"/>
                    <a:pt x="10" y="168"/>
                  </a:cubicBezTo>
                  <a:close/>
                  <a:moveTo>
                    <a:pt x="6" y="168"/>
                  </a:moveTo>
                  <a:cubicBezTo>
                    <a:pt x="7" y="168"/>
                    <a:pt x="8" y="168"/>
                    <a:pt x="9" y="168"/>
                  </a:cubicBezTo>
                  <a:cubicBezTo>
                    <a:pt x="9" y="168"/>
                    <a:pt x="9" y="169"/>
                    <a:pt x="9" y="170"/>
                  </a:cubicBezTo>
                  <a:cubicBezTo>
                    <a:pt x="8" y="170"/>
                    <a:pt x="7" y="170"/>
                    <a:pt x="6" y="170"/>
                  </a:cubicBezTo>
                  <a:cubicBezTo>
                    <a:pt x="6" y="169"/>
                    <a:pt x="6" y="168"/>
                    <a:pt x="6" y="168"/>
                  </a:cubicBezTo>
                  <a:close/>
                  <a:moveTo>
                    <a:pt x="18" y="168"/>
                  </a:moveTo>
                  <a:cubicBezTo>
                    <a:pt x="19" y="168"/>
                    <a:pt x="20" y="168"/>
                    <a:pt x="21" y="168"/>
                  </a:cubicBezTo>
                  <a:cubicBezTo>
                    <a:pt x="21" y="168"/>
                    <a:pt x="21" y="169"/>
                    <a:pt x="21" y="170"/>
                  </a:cubicBezTo>
                  <a:cubicBezTo>
                    <a:pt x="20" y="170"/>
                    <a:pt x="19" y="170"/>
                    <a:pt x="18" y="170"/>
                  </a:cubicBezTo>
                  <a:cubicBezTo>
                    <a:pt x="18" y="169"/>
                    <a:pt x="18" y="168"/>
                    <a:pt x="18" y="168"/>
                  </a:cubicBezTo>
                  <a:close/>
                  <a:moveTo>
                    <a:pt x="22" y="168"/>
                  </a:moveTo>
                  <a:cubicBezTo>
                    <a:pt x="23" y="168"/>
                    <a:pt x="24" y="168"/>
                    <a:pt x="26" y="168"/>
                  </a:cubicBezTo>
                  <a:cubicBezTo>
                    <a:pt x="26" y="168"/>
                    <a:pt x="26" y="169"/>
                    <a:pt x="26" y="170"/>
                  </a:cubicBezTo>
                  <a:cubicBezTo>
                    <a:pt x="24" y="170"/>
                    <a:pt x="23" y="170"/>
                    <a:pt x="22" y="170"/>
                  </a:cubicBezTo>
                  <a:cubicBezTo>
                    <a:pt x="22" y="169"/>
                    <a:pt x="22" y="168"/>
                    <a:pt x="22" y="168"/>
                  </a:cubicBezTo>
                  <a:close/>
                  <a:moveTo>
                    <a:pt x="6" y="174"/>
                  </a:moveTo>
                  <a:cubicBezTo>
                    <a:pt x="7" y="174"/>
                    <a:pt x="8" y="174"/>
                    <a:pt x="9" y="174"/>
                  </a:cubicBezTo>
                  <a:cubicBezTo>
                    <a:pt x="9" y="174"/>
                    <a:pt x="9" y="175"/>
                    <a:pt x="9" y="176"/>
                  </a:cubicBezTo>
                  <a:cubicBezTo>
                    <a:pt x="8" y="176"/>
                    <a:pt x="7" y="176"/>
                    <a:pt x="6" y="176"/>
                  </a:cubicBezTo>
                  <a:cubicBezTo>
                    <a:pt x="6" y="175"/>
                    <a:pt x="6" y="174"/>
                    <a:pt x="6" y="174"/>
                  </a:cubicBezTo>
                  <a:close/>
                  <a:moveTo>
                    <a:pt x="14" y="174"/>
                  </a:moveTo>
                  <a:cubicBezTo>
                    <a:pt x="15" y="174"/>
                    <a:pt x="16" y="174"/>
                    <a:pt x="17" y="174"/>
                  </a:cubicBezTo>
                  <a:cubicBezTo>
                    <a:pt x="17" y="174"/>
                    <a:pt x="17" y="175"/>
                    <a:pt x="17" y="176"/>
                  </a:cubicBezTo>
                  <a:cubicBezTo>
                    <a:pt x="16" y="176"/>
                    <a:pt x="15" y="176"/>
                    <a:pt x="14" y="176"/>
                  </a:cubicBezTo>
                  <a:cubicBezTo>
                    <a:pt x="14" y="175"/>
                    <a:pt x="14" y="174"/>
                    <a:pt x="14" y="174"/>
                  </a:cubicBezTo>
                  <a:close/>
                  <a:moveTo>
                    <a:pt x="18" y="174"/>
                  </a:moveTo>
                  <a:cubicBezTo>
                    <a:pt x="19" y="174"/>
                    <a:pt x="20" y="174"/>
                    <a:pt x="21" y="174"/>
                  </a:cubicBezTo>
                  <a:cubicBezTo>
                    <a:pt x="21" y="174"/>
                    <a:pt x="21" y="175"/>
                    <a:pt x="21" y="176"/>
                  </a:cubicBezTo>
                  <a:cubicBezTo>
                    <a:pt x="20" y="176"/>
                    <a:pt x="19" y="176"/>
                    <a:pt x="18" y="176"/>
                  </a:cubicBezTo>
                  <a:cubicBezTo>
                    <a:pt x="18" y="175"/>
                    <a:pt x="18" y="174"/>
                    <a:pt x="18" y="174"/>
                  </a:cubicBezTo>
                  <a:close/>
                  <a:moveTo>
                    <a:pt x="22" y="174"/>
                  </a:moveTo>
                  <a:cubicBezTo>
                    <a:pt x="23" y="174"/>
                    <a:pt x="24" y="174"/>
                    <a:pt x="26" y="174"/>
                  </a:cubicBezTo>
                  <a:cubicBezTo>
                    <a:pt x="26" y="174"/>
                    <a:pt x="26" y="175"/>
                    <a:pt x="26" y="176"/>
                  </a:cubicBezTo>
                  <a:cubicBezTo>
                    <a:pt x="24" y="176"/>
                    <a:pt x="23" y="176"/>
                    <a:pt x="22" y="176"/>
                  </a:cubicBezTo>
                  <a:cubicBezTo>
                    <a:pt x="22" y="175"/>
                    <a:pt x="22" y="174"/>
                    <a:pt x="22" y="174"/>
                  </a:cubicBezTo>
                  <a:close/>
                  <a:moveTo>
                    <a:pt x="10" y="179"/>
                  </a:moveTo>
                  <a:cubicBezTo>
                    <a:pt x="11" y="179"/>
                    <a:pt x="12" y="179"/>
                    <a:pt x="13" y="179"/>
                  </a:cubicBezTo>
                  <a:cubicBezTo>
                    <a:pt x="13" y="180"/>
                    <a:pt x="13" y="181"/>
                    <a:pt x="13" y="182"/>
                  </a:cubicBezTo>
                  <a:cubicBezTo>
                    <a:pt x="12" y="182"/>
                    <a:pt x="11" y="182"/>
                    <a:pt x="10" y="182"/>
                  </a:cubicBezTo>
                  <a:cubicBezTo>
                    <a:pt x="10" y="181"/>
                    <a:pt x="10" y="180"/>
                    <a:pt x="10" y="179"/>
                  </a:cubicBezTo>
                  <a:close/>
                  <a:moveTo>
                    <a:pt x="6" y="179"/>
                  </a:moveTo>
                  <a:cubicBezTo>
                    <a:pt x="7" y="179"/>
                    <a:pt x="8" y="179"/>
                    <a:pt x="9" y="179"/>
                  </a:cubicBezTo>
                  <a:cubicBezTo>
                    <a:pt x="9" y="180"/>
                    <a:pt x="9" y="181"/>
                    <a:pt x="9" y="182"/>
                  </a:cubicBezTo>
                  <a:cubicBezTo>
                    <a:pt x="8" y="182"/>
                    <a:pt x="7" y="182"/>
                    <a:pt x="6" y="182"/>
                  </a:cubicBezTo>
                  <a:cubicBezTo>
                    <a:pt x="6" y="181"/>
                    <a:pt x="6" y="180"/>
                    <a:pt x="6" y="179"/>
                  </a:cubicBezTo>
                  <a:close/>
                  <a:moveTo>
                    <a:pt x="14" y="179"/>
                  </a:moveTo>
                  <a:cubicBezTo>
                    <a:pt x="15" y="179"/>
                    <a:pt x="16" y="179"/>
                    <a:pt x="17" y="179"/>
                  </a:cubicBezTo>
                  <a:cubicBezTo>
                    <a:pt x="17" y="180"/>
                    <a:pt x="17" y="181"/>
                    <a:pt x="17" y="182"/>
                  </a:cubicBezTo>
                  <a:cubicBezTo>
                    <a:pt x="16" y="182"/>
                    <a:pt x="15" y="182"/>
                    <a:pt x="14" y="182"/>
                  </a:cubicBezTo>
                  <a:cubicBezTo>
                    <a:pt x="14" y="181"/>
                    <a:pt x="14" y="180"/>
                    <a:pt x="14" y="179"/>
                  </a:cubicBezTo>
                  <a:close/>
                  <a:moveTo>
                    <a:pt x="22" y="179"/>
                  </a:moveTo>
                  <a:cubicBezTo>
                    <a:pt x="23" y="179"/>
                    <a:pt x="24" y="179"/>
                    <a:pt x="26" y="179"/>
                  </a:cubicBezTo>
                  <a:cubicBezTo>
                    <a:pt x="26" y="180"/>
                    <a:pt x="26" y="181"/>
                    <a:pt x="26" y="182"/>
                  </a:cubicBezTo>
                  <a:cubicBezTo>
                    <a:pt x="24" y="182"/>
                    <a:pt x="23" y="182"/>
                    <a:pt x="22" y="182"/>
                  </a:cubicBezTo>
                  <a:cubicBezTo>
                    <a:pt x="22" y="181"/>
                    <a:pt x="22" y="180"/>
                    <a:pt x="22" y="179"/>
                  </a:cubicBezTo>
                  <a:close/>
                  <a:moveTo>
                    <a:pt x="10" y="185"/>
                  </a:moveTo>
                  <a:cubicBezTo>
                    <a:pt x="11" y="185"/>
                    <a:pt x="12" y="185"/>
                    <a:pt x="13" y="185"/>
                  </a:cubicBezTo>
                  <a:cubicBezTo>
                    <a:pt x="13" y="186"/>
                    <a:pt x="13" y="187"/>
                    <a:pt x="13" y="187"/>
                  </a:cubicBezTo>
                  <a:cubicBezTo>
                    <a:pt x="12" y="187"/>
                    <a:pt x="11" y="187"/>
                    <a:pt x="10" y="187"/>
                  </a:cubicBezTo>
                  <a:cubicBezTo>
                    <a:pt x="10" y="187"/>
                    <a:pt x="10" y="186"/>
                    <a:pt x="10" y="185"/>
                  </a:cubicBezTo>
                  <a:close/>
                  <a:moveTo>
                    <a:pt x="6" y="185"/>
                  </a:moveTo>
                  <a:cubicBezTo>
                    <a:pt x="7" y="185"/>
                    <a:pt x="8" y="185"/>
                    <a:pt x="9" y="185"/>
                  </a:cubicBezTo>
                  <a:cubicBezTo>
                    <a:pt x="9" y="186"/>
                    <a:pt x="9" y="187"/>
                    <a:pt x="9" y="187"/>
                  </a:cubicBezTo>
                  <a:cubicBezTo>
                    <a:pt x="8" y="187"/>
                    <a:pt x="7" y="187"/>
                    <a:pt x="6" y="187"/>
                  </a:cubicBezTo>
                  <a:cubicBezTo>
                    <a:pt x="6" y="187"/>
                    <a:pt x="6" y="186"/>
                    <a:pt x="6" y="185"/>
                  </a:cubicBezTo>
                  <a:close/>
                  <a:moveTo>
                    <a:pt x="18" y="185"/>
                  </a:moveTo>
                  <a:cubicBezTo>
                    <a:pt x="19" y="185"/>
                    <a:pt x="20" y="185"/>
                    <a:pt x="21" y="185"/>
                  </a:cubicBezTo>
                  <a:cubicBezTo>
                    <a:pt x="21" y="186"/>
                    <a:pt x="21" y="187"/>
                    <a:pt x="21" y="187"/>
                  </a:cubicBezTo>
                  <a:cubicBezTo>
                    <a:pt x="20" y="187"/>
                    <a:pt x="19" y="187"/>
                    <a:pt x="18" y="187"/>
                  </a:cubicBezTo>
                  <a:cubicBezTo>
                    <a:pt x="18" y="187"/>
                    <a:pt x="18" y="186"/>
                    <a:pt x="18" y="185"/>
                  </a:cubicBezTo>
                  <a:close/>
                  <a:moveTo>
                    <a:pt x="22" y="185"/>
                  </a:moveTo>
                  <a:cubicBezTo>
                    <a:pt x="23" y="185"/>
                    <a:pt x="24" y="185"/>
                    <a:pt x="26" y="185"/>
                  </a:cubicBezTo>
                  <a:cubicBezTo>
                    <a:pt x="26" y="186"/>
                    <a:pt x="26" y="187"/>
                    <a:pt x="26" y="187"/>
                  </a:cubicBezTo>
                  <a:cubicBezTo>
                    <a:pt x="24" y="187"/>
                    <a:pt x="23" y="187"/>
                    <a:pt x="22" y="187"/>
                  </a:cubicBezTo>
                  <a:cubicBezTo>
                    <a:pt x="22" y="187"/>
                    <a:pt x="22" y="186"/>
                    <a:pt x="22" y="185"/>
                  </a:cubicBezTo>
                  <a:close/>
                  <a:moveTo>
                    <a:pt x="6" y="191"/>
                  </a:moveTo>
                  <a:cubicBezTo>
                    <a:pt x="7" y="191"/>
                    <a:pt x="8" y="191"/>
                    <a:pt x="9" y="191"/>
                  </a:cubicBezTo>
                  <a:cubicBezTo>
                    <a:pt x="9" y="192"/>
                    <a:pt x="9" y="193"/>
                    <a:pt x="9" y="193"/>
                  </a:cubicBezTo>
                  <a:cubicBezTo>
                    <a:pt x="8" y="193"/>
                    <a:pt x="7" y="193"/>
                    <a:pt x="6" y="193"/>
                  </a:cubicBezTo>
                  <a:cubicBezTo>
                    <a:pt x="6" y="193"/>
                    <a:pt x="6" y="192"/>
                    <a:pt x="6" y="191"/>
                  </a:cubicBezTo>
                  <a:close/>
                  <a:moveTo>
                    <a:pt x="14" y="191"/>
                  </a:moveTo>
                  <a:cubicBezTo>
                    <a:pt x="15" y="191"/>
                    <a:pt x="16" y="191"/>
                    <a:pt x="17" y="191"/>
                  </a:cubicBezTo>
                  <a:cubicBezTo>
                    <a:pt x="17" y="192"/>
                    <a:pt x="17" y="193"/>
                    <a:pt x="17" y="193"/>
                  </a:cubicBezTo>
                  <a:cubicBezTo>
                    <a:pt x="16" y="193"/>
                    <a:pt x="15" y="193"/>
                    <a:pt x="14" y="193"/>
                  </a:cubicBezTo>
                  <a:cubicBezTo>
                    <a:pt x="14" y="193"/>
                    <a:pt x="14" y="192"/>
                    <a:pt x="14" y="191"/>
                  </a:cubicBezTo>
                  <a:close/>
                  <a:moveTo>
                    <a:pt x="6" y="74"/>
                  </a:moveTo>
                  <a:cubicBezTo>
                    <a:pt x="9" y="74"/>
                    <a:pt x="9" y="74"/>
                    <a:pt x="9" y="74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6" y="74"/>
                    <a:pt x="6" y="74"/>
                    <a:pt x="6" y="74"/>
                  </a:cubicBezTo>
                  <a:close/>
                  <a:moveTo>
                    <a:pt x="14" y="74"/>
                  </a:moveTo>
                  <a:cubicBezTo>
                    <a:pt x="15" y="74"/>
                    <a:pt x="16" y="74"/>
                    <a:pt x="17" y="74"/>
                  </a:cubicBezTo>
                  <a:cubicBezTo>
                    <a:pt x="17" y="75"/>
                    <a:pt x="17" y="76"/>
                    <a:pt x="17" y="77"/>
                  </a:cubicBezTo>
                  <a:cubicBezTo>
                    <a:pt x="16" y="77"/>
                    <a:pt x="15" y="77"/>
                    <a:pt x="14" y="77"/>
                  </a:cubicBezTo>
                  <a:cubicBezTo>
                    <a:pt x="14" y="76"/>
                    <a:pt x="14" y="75"/>
                    <a:pt x="14" y="74"/>
                  </a:cubicBezTo>
                  <a:close/>
                  <a:moveTo>
                    <a:pt x="18" y="74"/>
                  </a:moveTo>
                  <a:cubicBezTo>
                    <a:pt x="19" y="74"/>
                    <a:pt x="20" y="74"/>
                    <a:pt x="21" y="74"/>
                  </a:cubicBezTo>
                  <a:cubicBezTo>
                    <a:pt x="21" y="75"/>
                    <a:pt x="21" y="76"/>
                    <a:pt x="21" y="77"/>
                  </a:cubicBezTo>
                  <a:cubicBezTo>
                    <a:pt x="20" y="77"/>
                    <a:pt x="19" y="77"/>
                    <a:pt x="18" y="77"/>
                  </a:cubicBezTo>
                  <a:cubicBezTo>
                    <a:pt x="18" y="76"/>
                    <a:pt x="18" y="75"/>
                    <a:pt x="18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45" name="Freeform 2609"/>
            <p:cNvSpPr>
              <a:spLocks noEditPoints="1"/>
            </p:cNvSpPr>
            <p:nvPr/>
          </p:nvSpPr>
          <p:spPr bwMode="auto">
            <a:xfrm>
              <a:off x="-2203449" y="682625"/>
              <a:ext cx="312738" cy="473075"/>
            </a:xfrm>
            <a:custGeom>
              <a:avLst/>
              <a:gdLst>
                <a:gd name="T0" fmla="*/ 13 w 96"/>
                <a:gd name="T1" fmla="*/ 22 h 145"/>
                <a:gd name="T2" fmla="*/ 25 w 96"/>
                <a:gd name="T3" fmla="*/ 17 h 145"/>
                <a:gd name="T4" fmla="*/ 55 w 96"/>
                <a:gd name="T5" fmla="*/ 20 h 145"/>
                <a:gd name="T6" fmla="*/ 84 w 96"/>
                <a:gd name="T7" fmla="*/ 20 h 145"/>
                <a:gd name="T8" fmla="*/ 17 w 96"/>
                <a:gd name="T9" fmla="*/ 42 h 145"/>
                <a:gd name="T10" fmla="*/ 13 w 96"/>
                <a:gd name="T11" fmla="*/ 62 h 145"/>
                <a:gd name="T12" fmla="*/ 13 w 96"/>
                <a:gd name="T13" fmla="*/ 106 h 145"/>
                <a:gd name="T14" fmla="*/ 79 w 96"/>
                <a:gd name="T15" fmla="*/ 124 h 145"/>
                <a:gd name="T16" fmla="*/ 23 w 96"/>
                <a:gd name="T17" fmla="*/ 119 h 145"/>
                <a:gd name="T18" fmla="*/ 47 w 96"/>
                <a:gd name="T19" fmla="*/ 116 h 145"/>
                <a:gd name="T20" fmla="*/ 61 w 96"/>
                <a:gd name="T21" fmla="*/ 116 h 145"/>
                <a:gd name="T22" fmla="*/ 25 w 96"/>
                <a:gd name="T23" fmla="*/ 111 h 145"/>
                <a:gd name="T24" fmla="*/ 61 w 96"/>
                <a:gd name="T25" fmla="*/ 114 h 145"/>
                <a:gd name="T26" fmla="*/ 11 w 96"/>
                <a:gd name="T27" fmla="*/ 109 h 145"/>
                <a:gd name="T28" fmla="*/ 35 w 96"/>
                <a:gd name="T29" fmla="*/ 106 h 145"/>
                <a:gd name="T30" fmla="*/ 49 w 96"/>
                <a:gd name="T31" fmla="*/ 106 h 145"/>
                <a:gd name="T32" fmla="*/ 25 w 96"/>
                <a:gd name="T33" fmla="*/ 101 h 145"/>
                <a:gd name="T34" fmla="*/ 49 w 96"/>
                <a:gd name="T35" fmla="*/ 104 h 145"/>
                <a:gd name="T36" fmla="*/ 84 w 96"/>
                <a:gd name="T37" fmla="*/ 104 h 145"/>
                <a:gd name="T38" fmla="*/ 29 w 96"/>
                <a:gd name="T39" fmla="*/ 96 h 145"/>
                <a:gd name="T40" fmla="*/ 43 w 96"/>
                <a:gd name="T41" fmla="*/ 96 h 145"/>
                <a:gd name="T42" fmla="*/ 79 w 96"/>
                <a:gd name="T43" fmla="*/ 96 h 145"/>
                <a:gd name="T44" fmla="*/ 19 w 96"/>
                <a:gd name="T45" fmla="*/ 94 h 145"/>
                <a:gd name="T46" fmla="*/ 47 w 96"/>
                <a:gd name="T47" fmla="*/ 94 h 145"/>
                <a:gd name="T48" fmla="*/ 72 w 96"/>
                <a:gd name="T49" fmla="*/ 91 h 145"/>
                <a:gd name="T50" fmla="*/ 31 w 96"/>
                <a:gd name="T51" fmla="*/ 86 h 145"/>
                <a:gd name="T52" fmla="*/ 55 w 96"/>
                <a:gd name="T53" fmla="*/ 86 h 145"/>
                <a:gd name="T54" fmla="*/ 79 w 96"/>
                <a:gd name="T55" fmla="*/ 89 h 145"/>
                <a:gd name="T56" fmla="*/ 29 w 96"/>
                <a:gd name="T57" fmla="*/ 84 h 145"/>
                <a:gd name="T58" fmla="*/ 53 w 96"/>
                <a:gd name="T59" fmla="*/ 81 h 145"/>
                <a:gd name="T60" fmla="*/ 67 w 96"/>
                <a:gd name="T61" fmla="*/ 81 h 145"/>
                <a:gd name="T62" fmla="*/ 19 w 96"/>
                <a:gd name="T63" fmla="*/ 77 h 145"/>
                <a:gd name="T64" fmla="*/ 37 w 96"/>
                <a:gd name="T65" fmla="*/ 79 h 145"/>
                <a:gd name="T66" fmla="*/ 78 w 96"/>
                <a:gd name="T67" fmla="*/ 79 h 145"/>
                <a:gd name="T68" fmla="*/ 29 w 96"/>
                <a:gd name="T69" fmla="*/ 72 h 145"/>
                <a:gd name="T70" fmla="*/ 49 w 96"/>
                <a:gd name="T71" fmla="*/ 72 h 145"/>
                <a:gd name="T72" fmla="*/ 73 w 96"/>
                <a:gd name="T73" fmla="*/ 72 h 145"/>
                <a:gd name="T74" fmla="*/ 79 w 96"/>
                <a:gd name="T75" fmla="*/ 69 h 145"/>
                <a:gd name="T76" fmla="*/ 29 w 96"/>
                <a:gd name="T77" fmla="*/ 65 h 145"/>
                <a:gd name="T78" fmla="*/ 53 w 96"/>
                <a:gd name="T79" fmla="*/ 62 h 145"/>
                <a:gd name="T80" fmla="*/ 67 w 96"/>
                <a:gd name="T81" fmla="*/ 62 h 145"/>
                <a:gd name="T82" fmla="*/ 19 w 96"/>
                <a:gd name="T83" fmla="*/ 57 h 145"/>
                <a:gd name="T84" fmla="*/ 43 w 96"/>
                <a:gd name="T85" fmla="*/ 60 h 145"/>
                <a:gd name="T86" fmla="*/ 72 w 96"/>
                <a:gd name="T87" fmla="*/ 60 h 145"/>
                <a:gd name="T88" fmla="*/ 41 w 96"/>
                <a:gd name="T89" fmla="*/ 52 h 145"/>
                <a:gd name="T90" fmla="*/ 61 w 96"/>
                <a:gd name="T91" fmla="*/ 52 h 145"/>
                <a:gd name="T92" fmla="*/ 37 w 96"/>
                <a:gd name="T93" fmla="*/ 47 h 145"/>
                <a:gd name="T94" fmla="*/ 67 w 96"/>
                <a:gd name="T95" fmla="*/ 50 h 145"/>
                <a:gd name="T96" fmla="*/ 90 w 96"/>
                <a:gd name="T97" fmla="*/ 50 h 145"/>
                <a:gd name="T98" fmla="*/ 29 w 96"/>
                <a:gd name="T99" fmla="*/ 42 h 145"/>
                <a:gd name="T100" fmla="*/ 61 w 96"/>
                <a:gd name="T101" fmla="*/ 42 h 145"/>
                <a:gd name="T102" fmla="*/ 86 w 96"/>
                <a:gd name="T103" fmla="*/ 42 h 145"/>
                <a:gd name="T104" fmla="*/ 73 w 96"/>
                <a:gd name="T105" fmla="*/ 40 h 145"/>
                <a:gd name="T106" fmla="*/ 41 w 96"/>
                <a:gd name="T107" fmla="*/ 35 h 145"/>
                <a:gd name="T108" fmla="*/ 78 w 96"/>
                <a:gd name="T109" fmla="*/ 32 h 145"/>
                <a:gd name="T110" fmla="*/ 7 w 96"/>
                <a:gd name="T111" fmla="*/ 27 h 145"/>
                <a:gd name="T112" fmla="*/ 61 w 96"/>
                <a:gd name="T113" fmla="*/ 27 h 145"/>
                <a:gd name="T114" fmla="*/ 86 w 96"/>
                <a:gd name="T115" fmla="*/ 30 h 145"/>
                <a:gd name="T116" fmla="*/ 29 w 96"/>
                <a:gd name="T117" fmla="*/ 25 h 145"/>
                <a:gd name="T118" fmla="*/ 66 w 96"/>
                <a:gd name="T119" fmla="*/ 2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6" h="145">
                  <a:moveTo>
                    <a:pt x="96" y="145"/>
                  </a:moveTo>
                  <a:cubicBezTo>
                    <a:pt x="0" y="145"/>
                    <a:pt x="0" y="145"/>
                    <a:pt x="0" y="14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145"/>
                    <a:pt x="96" y="145"/>
                    <a:pt x="96" y="145"/>
                  </a:cubicBezTo>
                  <a:close/>
                  <a:moveTo>
                    <a:pt x="86" y="22"/>
                  </a:moveTo>
                  <a:cubicBezTo>
                    <a:pt x="86" y="23"/>
                    <a:pt x="86" y="24"/>
                    <a:pt x="86" y="25"/>
                  </a:cubicBezTo>
                  <a:cubicBezTo>
                    <a:pt x="87" y="25"/>
                    <a:pt x="88" y="25"/>
                    <a:pt x="90" y="25"/>
                  </a:cubicBezTo>
                  <a:cubicBezTo>
                    <a:pt x="90" y="24"/>
                    <a:pt x="90" y="23"/>
                    <a:pt x="90" y="22"/>
                  </a:cubicBezTo>
                  <a:cubicBezTo>
                    <a:pt x="88" y="22"/>
                    <a:pt x="87" y="22"/>
                    <a:pt x="86" y="22"/>
                  </a:cubicBezTo>
                  <a:close/>
                  <a:moveTo>
                    <a:pt x="13" y="22"/>
                  </a:moveTo>
                  <a:cubicBezTo>
                    <a:pt x="13" y="23"/>
                    <a:pt x="13" y="24"/>
                    <a:pt x="13" y="25"/>
                  </a:cubicBezTo>
                  <a:cubicBezTo>
                    <a:pt x="14" y="25"/>
                    <a:pt x="16" y="25"/>
                    <a:pt x="17" y="25"/>
                  </a:cubicBezTo>
                  <a:cubicBezTo>
                    <a:pt x="17" y="24"/>
                    <a:pt x="17" y="23"/>
                    <a:pt x="17" y="22"/>
                  </a:cubicBezTo>
                  <a:cubicBezTo>
                    <a:pt x="16" y="22"/>
                    <a:pt x="14" y="22"/>
                    <a:pt x="13" y="22"/>
                  </a:cubicBezTo>
                  <a:close/>
                  <a:moveTo>
                    <a:pt x="13" y="17"/>
                  </a:moveTo>
                  <a:cubicBezTo>
                    <a:pt x="13" y="18"/>
                    <a:pt x="13" y="19"/>
                    <a:pt x="13" y="20"/>
                  </a:cubicBezTo>
                  <a:cubicBezTo>
                    <a:pt x="14" y="20"/>
                    <a:pt x="16" y="20"/>
                    <a:pt x="17" y="20"/>
                  </a:cubicBezTo>
                  <a:cubicBezTo>
                    <a:pt x="17" y="19"/>
                    <a:pt x="17" y="18"/>
                    <a:pt x="17" y="17"/>
                  </a:cubicBezTo>
                  <a:cubicBezTo>
                    <a:pt x="16" y="17"/>
                    <a:pt x="14" y="17"/>
                    <a:pt x="13" y="17"/>
                  </a:cubicBezTo>
                  <a:close/>
                  <a:moveTo>
                    <a:pt x="7" y="17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7" y="17"/>
                    <a:pt x="7" y="17"/>
                    <a:pt x="7" y="17"/>
                  </a:cubicBezTo>
                  <a:close/>
                  <a:moveTo>
                    <a:pt x="19" y="17"/>
                  </a:moveTo>
                  <a:cubicBezTo>
                    <a:pt x="19" y="18"/>
                    <a:pt x="19" y="19"/>
                    <a:pt x="19" y="20"/>
                  </a:cubicBezTo>
                  <a:cubicBezTo>
                    <a:pt x="20" y="20"/>
                    <a:pt x="22" y="20"/>
                    <a:pt x="23" y="20"/>
                  </a:cubicBezTo>
                  <a:cubicBezTo>
                    <a:pt x="23" y="19"/>
                    <a:pt x="23" y="18"/>
                    <a:pt x="23" y="17"/>
                  </a:cubicBezTo>
                  <a:cubicBezTo>
                    <a:pt x="22" y="17"/>
                    <a:pt x="20" y="17"/>
                    <a:pt x="19" y="17"/>
                  </a:cubicBezTo>
                  <a:close/>
                  <a:moveTo>
                    <a:pt x="25" y="17"/>
                  </a:moveTo>
                  <a:cubicBezTo>
                    <a:pt x="25" y="18"/>
                    <a:pt x="25" y="19"/>
                    <a:pt x="25" y="20"/>
                  </a:cubicBezTo>
                  <a:cubicBezTo>
                    <a:pt x="26" y="20"/>
                    <a:pt x="28" y="20"/>
                    <a:pt x="29" y="20"/>
                  </a:cubicBezTo>
                  <a:cubicBezTo>
                    <a:pt x="29" y="19"/>
                    <a:pt x="29" y="18"/>
                    <a:pt x="29" y="17"/>
                  </a:cubicBezTo>
                  <a:cubicBezTo>
                    <a:pt x="28" y="17"/>
                    <a:pt x="26" y="17"/>
                    <a:pt x="25" y="17"/>
                  </a:cubicBezTo>
                  <a:close/>
                  <a:moveTo>
                    <a:pt x="31" y="17"/>
                  </a:moveTo>
                  <a:cubicBezTo>
                    <a:pt x="31" y="18"/>
                    <a:pt x="31" y="19"/>
                    <a:pt x="31" y="20"/>
                  </a:cubicBezTo>
                  <a:cubicBezTo>
                    <a:pt x="32" y="20"/>
                    <a:pt x="34" y="20"/>
                    <a:pt x="35" y="20"/>
                  </a:cubicBezTo>
                  <a:cubicBezTo>
                    <a:pt x="35" y="19"/>
                    <a:pt x="35" y="18"/>
                    <a:pt x="35" y="17"/>
                  </a:cubicBezTo>
                  <a:cubicBezTo>
                    <a:pt x="34" y="17"/>
                    <a:pt x="32" y="17"/>
                    <a:pt x="31" y="17"/>
                  </a:cubicBezTo>
                  <a:close/>
                  <a:moveTo>
                    <a:pt x="37" y="17"/>
                  </a:moveTo>
                  <a:cubicBezTo>
                    <a:pt x="37" y="18"/>
                    <a:pt x="37" y="19"/>
                    <a:pt x="37" y="20"/>
                  </a:cubicBezTo>
                  <a:cubicBezTo>
                    <a:pt x="38" y="20"/>
                    <a:pt x="40" y="20"/>
                    <a:pt x="41" y="20"/>
                  </a:cubicBezTo>
                  <a:cubicBezTo>
                    <a:pt x="41" y="19"/>
                    <a:pt x="41" y="18"/>
                    <a:pt x="41" y="17"/>
                  </a:cubicBezTo>
                  <a:cubicBezTo>
                    <a:pt x="40" y="17"/>
                    <a:pt x="38" y="17"/>
                    <a:pt x="37" y="17"/>
                  </a:cubicBezTo>
                  <a:close/>
                  <a:moveTo>
                    <a:pt x="55" y="17"/>
                  </a:moveTo>
                  <a:cubicBezTo>
                    <a:pt x="55" y="18"/>
                    <a:pt x="55" y="19"/>
                    <a:pt x="55" y="20"/>
                  </a:cubicBezTo>
                  <a:cubicBezTo>
                    <a:pt x="57" y="20"/>
                    <a:pt x="58" y="20"/>
                    <a:pt x="60" y="20"/>
                  </a:cubicBezTo>
                  <a:cubicBezTo>
                    <a:pt x="60" y="19"/>
                    <a:pt x="60" y="18"/>
                    <a:pt x="60" y="17"/>
                  </a:cubicBezTo>
                  <a:cubicBezTo>
                    <a:pt x="58" y="17"/>
                    <a:pt x="57" y="17"/>
                    <a:pt x="55" y="17"/>
                  </a:cubicBezTo>
                  <a:close/>
                  <a:moveTo>
                    <a:pt x="61" y="17"/>
                  </a:moveTo>
                  <a:cubicBezTo>
                    <a:pt x="61" y="18"/>
                    <a:pt x="61" y="19"/>
                    <a:pt x="61" y="20"/>
                  </a:cubicBezTo>
                  <a:cubicBezTo>
                    <a:pt x="63" y="20"/>
                    <a:pt x="64" y="20"/>
                    <a:pt x="66" y="20"/>
                  </a:cubicBezTo>
                  <a:cubicBezTo>
                    <a:pt x="66" y="19"/>
                    <a:pt x="66" y="18"/>
                    <a:pt x="66" y="17"/>
                  </a:cubicBezTo>
                  <a:cubicBezTo>
                    <a:pt x="64" y="17"/>
                    <a:pt x="63" y="17"/>
                    <a:pt x="61" y="17"/>
                  </a:cubicBezTo>
                  <a:close/>
                  <a:moveTo>
                    <a:pt x="73" y="17"/>
                  </a:moveTo>
                  <a:cubicBezTo>
                    <a:pt x="73" y="18"/>
                    <a:pt x="73" y="19"/>
                    <a:pt x="73" y="20"/>
                  </a:cubicBezTo>
                  <a:cubicBezTo>
                    <a:pt x="75" y="20"/>
                    <a:pt x="76" y="20"/>
                    <a:pt x="78" y="20"/>
                  </a:cubicBezTo>
                  <a:cubicBezTo>
                    <a:pt x="78" y="19"/>
                    <a:pt x="78" y="18"/>
                    <a:pt x="78" y="17"/>
                  </a:cubicBezTo>
                  <a:cubicBezTo>
                    <a:pt x="76" y="17"/>
                    <a:pt x="75" y="17"/>
                    <a:pt x="73" y="17"/>
                  </a:cubicBezTo>
                  <a:close/>
                  <a:moveTo>
                    <a:pt x="79" y="17"/>
                  </a:moveTo>
                  <a:cubicBezTo>
                    <a:pt x="79" y="18"/>
                    <a:pt x="79" y="19"/>
                    <a:pt x="79" y="20"/>
                  </a:cubicBezTo>
                  <a:cubicBezTo>
                    <a:pt x="81" y="20"/>
                    <a:pt x="82" y="20"/>
                    <a:pt x="84" y="20"/>
                  </a:cubicBezTo>
                  <a:cubicBezTo>
                    <a:pt x="84" y="19"/>
                    <a:pt x="84" y="18"/>
                    <a:pt x="84" y="17"/>
                  </a:cubicBezTo>
                  <a:cubicBezTo>
                    <a:pt x="82" y="17"/>
                    <a:pt x="81" y="17"/>
                    <a:pt x="79" y="17"/>
                  </a:cubicBezTo>
                  <a:close/>
                  <a:moveTo>
                    <a:pt x="86" y="17"/>
                  </a:moveTo>
                  <a:cubicBezTo>
                    <a:pt x="86" y="20"/>
                    <a:pt x="86" y="20"/>
                    <a:pt x="86" y="20"/>
                  </a:cubicBezTo>
                  <a:cubicBezTo>
                    <a:pt x="90" y="20"/>
                    <a:pt x="90" y="20"/>
                    <a:pt x="90" y="20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6" y="17"/>
                    <a:pt x="86" y="17"/>
                    <a:pt x="86" y="17"/>
                  </a:cubicBezTo>
                  <a:close/>
                  <a:moveTo>
                    <a:pt x="13" y="27"/>
                  </a:moveTo>
                  <a:cubicBezTo>
                    <a:pt x="13" y="28"/>
                    <a:pt x="13" y="29"/>
                    <a:pt x="13" y="30"/>
                  </a:cubicBezTo>
                  <a:cubicBezTo>
                    <a:pt x="14" y="30"/>
                    <a:pt x="16" y="30"/>
                    <a:pt x="17" y="30"/>
                  </a:cubicBezTo>
                  <a:cubicBezTo>
                    <a:pt x="17" y="29"/>
                    <a:pt x="17" y="28"/>
                    <a:pt x="17" y="27"/>
                  </a:cubicBezTo>
                  <a:cubicBezTo>
                    <a:pt x="16" y="27"/>
                    <a:pt x="14" y="27"/>
                    <a:pt x="13" y="27"/>
                  </a:cubicBezTo>
                  <a:close/>
                  <a:moveTo>
                    <a:pt x="13" y="42"/>
                  </a:moveTo>
                  <a:cubicBezTo>
                    <a:pt x="13" y="43"/>
                    <a:pt x="13" y="44"/>
                    <a:pt x="13" y="45"/>
                  </a:cubicBezTo>
                  <a:cubicBezTo>
                    <a:pt x="14" y="45"/>
                    <a:pt x="16" y="45"/>
                    <a:pt x="17" y="45"/>
                  </a:cubicBezTo>
                  <a:cubicBezTo>
                    <a:pt x="17" y="44"/>
                    <a:pt x="17" y="43"/>
                    <a:pt x="17" y="42"/>
                  </a:cubicBezTo>
                  <a:cubicBezTo>
                    <a:pt x="16" y="42"/>
                    <a:pt x="14" y="42"/>
                    <a:pt x="13" y="42"/>
                  </a:cubicBezTo>
                  <a:close/>
                  <a:moveTo>
                    <a:pt x="13" y="47"/>
                  </a:moveTo>
                  <a:cubicBezTo>
                    <a:pt x="13" y="48"/>
                    <a:pt x="13" y="49"/>
                    <a:pt x="13" y="50"/>
                  </a:cubicBezTo>
                  <a:cubicBezTo>
                    <a:pt x="14" y="50"/>
                    <a:pt x="16" y="50"/>
                    <a:pt x="17" y="50"/>
                  </a:cubicBezTo>
                  <a:cubicBezTo>
                    <a:pt x="17" y="49"/>
                    <a:pt x="17" y="48"/>
                    <a:pt x="17" y="47"/>
                  </a:cubicBezTo>
                  <a:cubicBezTo>
                    <a:pt x="16" y="47"/>
                    <a:pt x="14" y="47"/>
                    <a:pt x="13" y="47"/>
                  </a:cubicBezTo>
                  <a:close/>
                  <a:moveTo>
                    <a:pt x="13" y="52"/>
                  </a:moveTo>
                  <a:cubicBezTo>
                    <a:pt x="13" y="53"/>
                    <a:pt x="13" y="54"/>
                    <a:pt x="13" y="55"/>
                  </a:cubicBezTo>
                  <a:cubicBezTo>
                    <a:pt x="14" y="55"/>
                    <a:pt x="16" y="55"/>
                    <a:pt x="17" y="55"/>
                  </a:cubicBezTo>
                  <a:cubicBezTo>
                    <a:pt x="17" y="54"/>
                    <a:pt x="17" y="53"/>
                    <a:pt x="17" y="52"/>
                  </a:cubicBezTo>
                  <a:cubicBezTo>
                    <a:pt x="16" y="52"/>
                    <a:pt x="14" y="52"/>
                    <a:pt x="13" y="52"/>
                  </a:cubicBezTo>
                  <a:close/>
                  <a:moveTo>
                    <a:pt x="13" y="62"/>
                  </a:moveTo>
                  <a:cubicBezTo>
                    <a:pt x="13" y="63"/>
                    <a:pt x="13" y="64"/>
                    <a:pt x="13" y="65"/>
                  </a:cubicBezTo>
                  <a:cubicBezTo>
                    <a:pt x="14" y="65"/>
                    <a:pt x="16" y="65"/>
                    <a:pt x="17" y="65"/>
                  </a:cubicBezTo>
                  <a:cubicBezTo>
                    <a:pt x="17" y="64"/>
                    <a:pt x="17" y="63"/>
                    <a:pt x="17" y="62"/>
                  </a:cubicBezTo>
                  <a:cubicBezTo>
                    <a:pt x="16" y="62"/>
                    <a:pt x="14" y="62"/>
                    <a:pt x="13" y="62"/>
                  </a:cubicBezTo>
                  <a:close/>
                  <a:moveTo>
                    <a:pt x="13" y="77"/>
                  </a:moveTo>
                  <a:cubicBezTo>
                    <a:pt x="13" y="77"/>
                    <a:pt x="13" y="78"/>
                    <a:pt x="13" y="79"/>
                  </a:cubicBezTo>
                  <a:cubicBezTo>
                    <a:pt x="14" y="79"/>
                    <a:pt x="16" y="79"/>
                    <a:pt x="17" y="79"/>
                  </a:cubicBezTo>
                  <a:cubicBezTo>
                    <a:pt x="17" y="78"/>
                    <a:pt x="17" y="77"/>
                    <a:pt x="17" y="77"/>
                  </a:cubicBezTo>
                  <a:cubicBezTo>
                    <a:pt x="16" y="77"/>
                    <a:pt x="14" y="77"/>
                    <a:pt x="13" y="77"/>
                  </a:cubicBezTo>
                  <a:close/>
                  <a:moveTo>
                    <a:pt x="13" y="91"/>
                  </a:moveTo>
                  <a:cubicBezTo>
                    <a:pt x="13" y="92"/>
                    <a:pt x="13" y="93"/>
                    <a:pt x="13" y="94"/>
                  </a:cubicBezTo>
                  <a:cubicBezTo>
                    <a:pt x="14" y="94"/>
                    <a:pt x="16" y="94"/>
                    <a:pt x="17" y="94"/>
                  </a:cubicBezTo>
                  <a:cubicBezTo>
                    <a:pt x="17" y="93"/>
                    <a:pt x="17" y="92"/>
                    <a:pt x="17" y="91"/>
                  </a:cubicBezTo>
                  <a:cubicBezTo>
                    <a:pt x="16" y="91"/>
                    <a:pt x="14" y="91"/>
                    <a:pt x="13" y="91"/>
                  </a:cubicBezTo>
                  <a:close/>
                  <a:moveTo>
                    <a:pt x="13" y="101"/>
                  </a:moveTo>
                  <a:cubicBezTo>
                    <a:pt x="13" y="102"/>
                    <a:pt x="13" y="103"/>
                    <a:pt x="13" y="104"/>
                  </a:cubicBezTo>
                  <a:cubicBezTo>
                    <a:pt x="14" y="104"/>
                    <a:pt x="16" y="104"/>
                    <a:pt x="17" y="104"/>
                  </a:cubicBezTo>
                  <a:cubicBezTo>
                    <a:pt x="17" y="103"/>
                    <a:pt x="17" y="102"/>
                    <a:pt x="17" y="101"/>
                  </a:cubicBezTo>
                  <a:cubicBezTo>
                    <a:pt x="16" y="101"/>
                    <a:pt x="14" y="101"/>
                    <a:pt x="13" y="101"/>
                  </a:cubicBezTo>
                  <a:close/>
                  <a:moveTo>
                    <a:pt x="13" y="106"/>
                  </a:moveTo>
                  <a:cubicBezTo>
                    <a:pt x="13" y="107"/>
                    <a:pt x="13" y="108"/>
                    <a:pt x="13" y="109"/>
                  </a:cubicBezTo>
                  <a:cubicBezTo>
                    <a:pt x="14" y="109"/>
                    <a:pt x="16" y="109"/>
                    <a:pt x="17" y="109"/>
                  </a:cubicBezTo>
                  <a:cubicBezTo>
                    <a:pt x="17" y="108"/>
                    <a:pt x="17" y="107"/>
                    <a:pt x="17" y="106"/>
                  </a:cubicBezTo>
                  <a:cubicBezTo>
                    <a:pt x="16" y="106"/>
                    <a:pt x="14" y="106"/>
                    <a:pt x="13" y="106"/>
                  </a:cubicBezTo>
                  <a:close/>
                  <a:moveTo>
                    <a:pt x="13" y="111"/>
                  </a:moveTo>
                  <a:cubicBezTo>
                    <a:pt x="13" y="112"/>
                    <a:pt x="13" y="113"/>
                    <a:pt x="13" y="114"/>
                  </a:cubicBezTo>
                  <a:cubicBezTo>
                    <a:pt x="14" y="114"/>
                    <a:pt x="16" y="114"/>
                    <a:pt x="17" y="114"/>
                  </a:cubicBezTo>
                  <a:cubicBezTo>
                    <a:pt x="17" y="113"/>
                    <a:pt x="17" y="112"/>
                    <a:pt x="17" y="111"/>
                  </a:cubicBezTo>
                  <a:cubicBezTo>
                    <a:pt x="16" y="111"/>
                    <a:pt x="14" y="111"/>
                    <a:pt x="13" y="111"/>
                  </a:cubicBezTo>
                  <a:close/>
                  <a:moveTo>
                    <a:pt x="13" y="116"/>
                  </a:moveTo>
                  <a:cubicBezTo>
                    <a:pt x="13" y="117"/>
                    <a:pt x="13" y="118"/>
                    <a:pt x="13" y="119"/>
                  </a:cubicBezTo>
                  <a:cubicBezTo>
                    <a:pt x="14" y="119"/>
                    <a:pt x="16" y="119"/>
                    <a:pt x="17" y="119"/>
                  </a:cubicBezTo>
                  <a:cubicBezTo>
                    <a:pt x="17" y="118"/>
                    <a:pt x="17" y="117"/>
                    <a:pt x="17" y="116"/>
                  </a:cubicBezTo>
                  <a:cubicBezTo>
                    <a:pt x="16" y="116"/>
                    <a:pt x="14" y="116"/>
                    <a:pt x="13" y="116"/>
                  </a:cubicBezTo>
                  <a:close/>
                  <a:moveTo>
                    <a:pt x="79" y="121"/>
                  </a:moveTo>
                  <a:cubicBezTo>
                    <a:pt x="79" y="122"/>
                    <a:pt x="79" y="123"/>
                    <a:pt x="79" y="124"/>
                  </a:cubicBezTo>
                  <a:cubicBezTo>
                    <a:pt x="81" y="124"/>
                    <a:pt x="82" y="124"/>
                    <a:pt x="84" y="124"/>
                  </a:cubicBezTo>
                  <a:cubicBezTo>
                    <a:pt x="84" y="123"/>
                    <a:pt x="84" y="122"/>
                    <a:pt x="84" y="121"/>
                  </a:cubicBezTo>
                  <a:cubicBezTo>
                    <a:pt x="82" y="121"/>
                    <a:pt x="81" y="121"/>
                    <a:pt x="79" y="121"/>
                  </a:cubicBezTo>
                  <a:close/>
                  <a:moveTo>
                    <a:pt x="86" y="121"/>
                  </a:moveTo>
                  <a:cubicBezTo>
                    <a:pt x="86" y="124"/>
                    <a:pt x="86" y="124"/>
                    <a:pt x="86" y="124"/>
                  </a:cubicBezTo>
                  <a:cubicBezTo>
                    <a:pt x="90" y="124"/>
                    <a:pt x="90" y="124"/>
                    <a:pt x="90" y="124"/>
                  </a:cubicBezTo>
                  <a:cubicBezTo>
                    <a:pt x="90" y="121"/>
                    <a:pt x="90" y="121"/>
                    <a:pt x="90" y="121"/>
                  </a:cubicBezTo>
                  <a:cubicBezTo>
                    <a:pt x="86" y="121"/>
                    <a:pt x="86" y="121"/>
                    <a:pt x="86" y="121"/>
                  </a:cubicBezTo>
                  <a:close/>
                  <a:moveTo>
                    <a:pt x="7" y="116"/>
                  </a:moveTo>
                  <a:cubicBezTo>
                    <a:pt x="7" y="117"/>
                    <a:pt x="7" y="118"/>
                    <a:pt x="7" y="119"/>
                  </a:cubicBezTo>
                  <a:cubicBezTo>
                    <a:pt x="8" y="119"/>
                    <a:pt x="10" y="119"/>
                    <a:pt x="11" y="119"/>
                  </a:cubicBezTo>
                  <a:cubicBezTo>
                    <a:pt x="11" y="118"/>
                    <a:pt x="11" y="117"/>
                    <a:pt x="11" y="116"/>
                  </a:cubicBezTo>
                  <a:cubicBezTo>
                    <a:pt x="10" y="116"/>
                    <a:pt x="8" y="116"/>
                    <a:pt x="7" y="116"/>
                  </a:cubicBezTo>
                  <a:close/>
                  <a:moveTo>
                    <a:pt x="19" y="116"/>
                  </a:moveTo>
                  <a:cubicBezTo>
                    <a:pt x="19" y="117"/>
                    <a:pt x="19" y="118"/>
                    <a:pt x="19" y="119"/>
                  </a:cubicBezTo>
                  <a:cubicBezTo>
                    <a:pt x="20" y="119"/>
                    <a:pt x="22" y="119"/>
                    <a:pt x="23" y="119"/>
                  </a:cubicBezTo>
                  <a:cubicBezTo>
                    <a:pt x="23" y="118"/>
                    <a:pt x="23" y="117"/>
                    <a:pt x="23" y="116"/>
                  </a:cubicBezTo>
                  <a:cubicBezTo>
                    <a:pt x="22" y="116"/>
                    <a:pt x="20" y="116"/>
                    <a:pt x="19" y="116"/>
                  </a:cubicBezTo>
                  <a:close/>
                  <a:moveTo>
                    <a:pt x="25" y="116"/>
                  </a:moveTo>
                  <a:cubicBezTo>
                    <a:pt x="25" y="117"/>
                    <a:pt x="25" y="118"/>
                    <a:pt x="25" y="119"/>
                  </a:cubicBezTo>
                  <a:cubicBezTo>
                    <a:pt x="26" y="119"/>
                    <a:pt x="28" y="119"/>
                    <a:pt x="29" y="119"/>
                  </a:cubicBezTo>
                  <a:cubicBezTo>
                    <a:pt x="29" y="118"/>
                    <a:pt x="29" y="117"/>
                    <a:pt x="29" y="116"/>
                  </a:cubicBezTo>
                  <a:cubicBezTo>
                    <a:pt x="28" y="116"/>
                    <a:pt x="26" y="116"/>
                    <a:pt x="25" y="116"/>
                  </a:cubicBezTo>
                  <a:close/>
                  <a:moveTo>
                    <a:pt x="37" y="116"/>
                  </a:moveTo>
                  <a:cubicBezTo>
                    <a:pt x="37" y="117"/>
                    <a:pt x="37" y="118"/>
                    <a:pt x="37" y="119"/>
                  </a:cubicBezTo>
                  <a:cubicBezTo>
                    <a:pt x="38" y="119"/>
                    <a:pt x="40" y="119"/>
                    <a:pt x="41" y="119"/>
                  </a:cubicBezTo>
                  <a:cubicBezTo>
                    <a:pt x="41" y="118"/>
                    <a:pt x="41" y="117"/>
                    <a:pt x="41" y="116"/>
                  </a:cubicBezTo>
                  <a:cubicBezTo>
                    <a:pt x="40" y="116"/>
                    <a:pt x="38" y="116"/>
                    <a:pt x="37" y="116"/>
                  </a:cubicBezTo>
                  <a:close/>
                  <a:moveTo>
                    <a:pt x="43" y="116"/>
                  </a:moveTo>
                  <a:cubicBezTo>
                    <a:pt x="43" y="117"/>
                    <a:pt x="43" y="118"/>
                    <a:pt x="43" y="119"/>
                  </a:cubicBezTo>
                  <a:cubicBezTo>
                    <a:pt x="45" y="119"/>
                    <a:pt x="46" y="119"/>
                    <a:pt x="47" y="119"/>
                  </a:cubicBezTo>
                  <a:cubicBezTo>
                    <a:pt x="47" y="118"/>
                    <a:pt x="47" y="117"/>
                    <a:pt x="47" y="116"/>
                  </a:cubicBezTo>
                  <a:cubicBezTo>
                    <a:pt x="46" y="116"/>
                    <a:pt x="45" y="116"/>
                    <a:pt x="43" y="116"/>
                  </a:cubicBezTo>
                  <a:close/>
                  <a:moveTo>
                    <a:pt x="49" y="116"/>
                  </a:moveTo>
                  <a:cubicBezTo>
                    <a:pt x="49" y="117"/>
                    <a:pt x="49" y="118"/>
                    <a:pt x="49" y="119"/>
                  </a:cubicBezTo>
                  <a:cubicBezTo>
                    <a:pt x="51" y="119"/>
                    <a:pt x="52" y="119"/>
                    <a:pt x="53" y="119"/>
                  </a:cubicBezTo>
                  <a:cubicBezTo>
                    <a:pt x="53" y="118"/>
                    <a:pt x="53" y="117"/>
                    <a:pt x="53" y="116"/>
                  </a:cubicBezTo>
                  <a:cubicBezTo>
                    <a:pt x="52" y="116"/>
                    <a:pt x="51" y="116"/>
                    <a:pt x="49" y="116"/>
                  </a:cubicBezTo>
                  <a:close/>
                  <a:moveTo>
                    <a:pt x="55" y="116"/>
                  </a:moveTo>
                  <a:cubicBezTo>
                    <a:pt x="55" y="117"/>
                    <a:pt x="55" y="118"/>
                    <a:pt x="55" y="119"/>
                  </a:cubicBezTo>
                  <a:cubicBezTo>
                    <a:pt x="57" y="119"/>
                    <a:pt x="58" y="119"/>
                    <a:pt x="60" y="119"/>
                  </a:cubicBezTo>
                  <a:cubicBezTo>
                    <a:pt x="60" y="118"/>
                    <a:pt x="60" y="117"/>
                    <a:pt x="60" y="116"/>
                  </a:cubicBezTo>
                  <a:cubicBezTo>
                    <a:pt x="58" y="116"/>
                    <a:pt x="57" y="116"/>
                    <a:pt x="55" y="116"/>
                  </a:cubicBezTo>
                  <a:close/>
                  <a:moveTo>
                    <a:pt x="61" y="116"/>
                  </a:moveTo>
                  <a:cubicBezTo>
                    <a:pt x="61" y="117"/>
                    <a:pt x="61" y="118"/>
                    <a:pt x="61" y="119"/>
                  </a:cubicBezTo>
                  <a:cubicBezTo>
                    <a:pt x="63" y="119"/>
                    <a:pt x="64" y="119"/>
                    <a:pt x="66" y="119"/>
                  </a:cubicBezTo>
                  <a:cubicBezTo>
                    <a:pt x="66" y="118"/>
                    <a:pt x="66" y="117"/>
                    <a:pt x="66" y="116"/>
                  </a:cubicBezTo>
                  <a:cubicBezTo>
                    <a:pt x="64" y="116"/>
                    <a:pt x="63" y="116"/>
                    <a:pt x="61" y="116"/>
                  </a:cubicBezTo>
                  <a:close/>
                  <a:moveTo>
                    <a:pt x="79" y="116"/>
                  </a:moveTo>
                  <a:cubicBezTo>
                    <a:pt x="79" y="117"/>
                    <a:pt x="79" y="118"/>
                    <a:pt x="79" y="119"/>
                  </a:cubicBezTo>
                  <a:cubicBezTo>
                    <a:pt x="81" y="119"/>
                    <a:pt x="82" y="119"/>
                    <a:pt x="84" y="119"/>
                  </a:cubicBezTo>
                  <a:cubicBezTo>
                    <a:pt x="84" y="118"/>
                    <a:pt x="84" y="117"/>
                    <a:pt x="84" y="116"/>
                  </a:cubicBezTo>
                  <a:cubicBezTo>
                    <a:pt x="82" y="116"/>
                    <a:pt x="81" y="116"/>
                    <a:pt x="79" y="116"/>
                  </a:cubicBezTo>
                  <a:close/>
                  <a:moveTo>
                    <a:pt x="86" y="116"/>
                  </a:moveTo>
                  <a:cubicBezTo>
                    <a:pt x="86" y="117"/>
                    <a:pt x="86" y="118"/>
                    <a:pt x="86" y="119"/>
                  </a:cubicBezTo>
                  <a:cubicBezTo>
                    <a:pt x="87" y="119"/>
                    <a:pt x="88" y="119"/>
                    <a:pt x="90" y="119"/>
                  </a:cubicBezTo>
                  <a:cubicBezTo>
                    <a:pt x="90" y="118"/>
                    <a:pt x="90" y="117"/>
                    <a:pt x="90" y="116"/>
                  </a:cubicBezTo>
                  <a:cubicBezTo>
                    <a:pt x="88" y="116"/>
                    <a:pt x="87" y="116"/>
                    <a:pt x="86" y="116"/>
                  </a:cubicBezTo>
                  <a:close/>
                  <a:moveTo>
                    <a:pt x="19" y="111"/>
                  </a:moveTo>
                  <a:cubicBezTo>
                    <a:pt x="19" y="112"/>
                    <a:pt x="19" y="113"/>
                    <a:pt x="19" y="114"/>
                  </a:cubicBezTo>
                  <a:cubicBezTo>
                    <a:pt x="20" y="114"/>
                    <a:pt x="22" y="114"/>
                    <a:pt x="23" y="114"/>
                  </a:cubicBezTo>
                  <a:cubicBezTo>
                    <a:pt x="23" y="113"/>
                    <a:pt x="23" y="112"/>
                    <a:pt x="23" y="111"/>
                  </a:cubicBezTo>
                  <a:cubicBezTo>
                    <a:pt x="22" y="111"/>
                    <a:pt x="20" y="111"/>
                    <a:pt x="19" y="111"/>
                  </a:cubicBezTo>
                  <a:close/>
                  <a:moveTo>
                    <a:pt x="25" y="111"/>
                  </a:moveTo>
                  <a:cubicBezTo>
                    <a:pt x="25" y="112"/>
                    <a:pt x="25" y="113"/>
                    <a:pt x="25" y="114"/>
                  </a:cubicBezTo>
                  <a:cubicBezTo>
                    <a:pt x="26" y="114"/>
                    <a:pt x="28" y="114"/>
                    <a:pt x="29" y="114"/>
                  </a:cubicBezTo>
                  <a:cubicBezTo>
                    <a:pt x="29" y="113"/>
                    <a:pt x="29" y="112"/>
                    <a:pt x="29" y="111"/>
                  </a:cubicBezTo>
                  <a:cubicBezTo>
                    <a:pt x="28" y="111"/>
                    <a:pt x="26" y="111"/>
                    <a:pt x="25" y="111"/>
                  </a:cubicBezTo>
                  <a:close/>
                  <a:moveTo>
                    <a:pt x="37" y="111"/>
                  </a:moveTo>
                  <a:cubicBezTo>
                    <a:pt x="37" y="112"/>
                    <a:pt x="37" y="113"/>
                    <a:pt x="37" y="114"/>
                  </a:cubicBezTo>
                  <a:cubicBezTo>
                    <a:pt x="38" y="114"/>
                    <a:pt x="40" y="114"/>
                    <a:pt x="41" y="114"/>
                  </a:cubicBezTo>
                  <a:cubicBezTo>
                    <a:pt x="41" y="113"/>
                    <a:pt x="41" y="112"/>
                    <a:pt x="41" y="111"/>
                  </a:cubicBezTo>
                  <a:cubicBezTo>
                    <a:pt x="40" y="111"/>
                    <a:pt x="38" y="111"/>
                    <a:pt x="37" y="111"/>
                  </a:cubicBezTo>
                  <a:close/>
                  <a:moveTo>
                    <a:pt x="55" y="111"/>
                  </a:moveTo>
                  <a:cubicBezTo>
                    <a:pt x="55" y="112"/>
                    <a:pt x="55" y="113"/>
                    <a:pt x="55" y="114"/>
                  </a:cubicBezTo>
                  <a:cubicBezTo>
                    <a:pt x="57" y="114"/>
                    <a:pt x="58" y="114"/>
                    <a:pt x="60" y="114"/>
                  </a:cubicBezTo>
                  <a:cubicBezTo>
                    <a:pt x="60" y="113"/>
                    <a:pt x="60" y="112"/>
                    <a:pt x="60" y="111"/>
                  </a:cubicBezTo>
                  <a:cubicBezTo>
                    <a:pt x="58" y="111"/>
                    <a:pt x="57" y="111"/>
                    <a:pt x="55" y="111"/>
                  </a:cubicBezTo>
                  <a:close/>
                  <a:moveTo>
                    <a:pt x="61" y="111"/>
                  </a:moveTo>
                  <a:cubicBezTo>
                    <a:pt x="61" y="112"/>
                    <a:pt x="61" y="113"/>
                    <a:pt x="61" y="114"/>
                  </a:cubicBezTo>
                  <a:cubicBezTo>
                    <a:pt x="63" y="114"/>
                    <a:pt x="64" y="114"/>
                    <a:pt x="66" y="114"/>
                  </a:cubicBezTo>
                  <a:cubicBezTo>
                    <a:pt x="66" y="113"/>
                    <a:pt x="66" y="112"/>
                    <a:pt x="66" y="111"/>
                  </a:cubicBezTo>
                  <a:cubicBezTo>
                    <a:pt x="64" y="111"/>
                    <a:pt x="63" y="111"/>
                    <a:pt x="61" y="111"/>
                  </a:cubicBezTo>
                  <a:close/>
                  <a:moveTo>
                    <a:pt x="79" y="111"/>
                  </a:moveTo>
                  <a:cubicBezTo>
                    <a:pt x="79" y="112"/>
                    <a:pt x="79" y="113"/>
                    <a:pt x="79" y="114"/>
                  </a:cubicBezTo>
                  <a:cubicBezTo>
                    <a:pt x="81" y="114"/>
                    <a:pt x="82" y="114"/>
                    <a:pt x="84" y="114"/>
                  </a:cubicBezTo>
                  <a:cubicBezTo>
                    <a:pt x="84" y="113"/>
                    <a:pt x="84" y="112"/>
                    <a:pt x="84" y="111"/>
                  </a:cubicBezTo>
                  <a:cubicBezTo>
                    <a:pt x="82" y="111"/>
                    <a:pt x="81" y="111"/>
                    <a:pt x="79" y="111"/>
                  </a:cubicBezTo>
                  <a:close/>
                  <a:moveTo>
                    <a:pt x="86" y="111"/>
                  </a:moveTo>
                  <a:cubicBezTo>
                    <a:pt x="86" y="112"/>
                    <a:pt x="86" y="113"/>
                    <a:pt x="86" y="114"/>
                  </a:cubicBezTo>
                  <a:cubicBezTo>
                    <a:pt x="87" y="114"/>
                    <a:pt x="88" y="114"/>
                    <a:pt x="90" y="114"/>
                  </a:cubicBezTo>
                  <a:cubicBezTo>
                    <a:pt x="90" y="113"/>
                    <a:pt x="90" y="112"/>
                    <a:pt x="90" y="111"/>
                  </a:cubicBezTo>
                  <a:cubicBezTo>
                    <a:pt x="88" y="111"/>
                    <a:pt x="87" y="111"/>
                    <a:pt x="86" y="111"/>
                  </a:cubicBezTo>
                  <a:close/>
                  <a:moveTo>
                    <a:pt x="7" y="106"/>
                  </a:moveTo>
                  <a:cubicBezTo>
                    <a:pt x="7" y="107"/>
                    <a:pt x="7" y="108"/>
                    <a:pt x="7" y="109"/>
                  </a:cubicBezTo>
                  <a:cubicBezTo>
                    <a:pt x="8" y="109"/>
                    <a:pt x="10" y="109"/>
                    <a:pt x="11" y="109"/>
                  </a:cubicBezTo>
                  <a:cubicBezTo>
                    <a:pt x="11" y="108"/>
                    <a:pt x="11" y="107"/>
                    <a:pt x="11" y="106"/>
                  </a:cubicBezTo>
                  <a:cubicBezTo>
                    <a:pt x="10" y="106"/>
                    <a:pt x="8" y="106"/>
                    <a:pt x="7" y="106"/>
                  </a:cubicBezTo>
                  <a:close/>
                  <a:moveTo>
                    <a:pt x="19" y="106"/>
                  </a:moveTo>
                  <a:cubicBezTo>
                    <a:pt x="19" y="107"/>
                    <a:pt x="19" y="108"/>
                    <a:pt x="19" y="109"/>
                  </a:cubicBezTo>
                  <a:cubicBezTo>
                    <a:pt x="20" y="109"/>
                    <a:pt x="22" y="109"/>
                    <a:pt x="23" y="109"/>
                  </a:cubicBezTo>
                  <a:cubicBezTo>
                    <a:pt x="23" y="108"/>
                    <a:pt x="23" y="107"/>
                    <a:pt x="23" y="106"/>
                  </a:cubicBezTo>
                  <a:cubicBezTo>
                    <a:pt x="22" y="106"/>
                    <a:pt x="20" y="106"/>
                    <a:pt x="19" y="106"/>
                  </a:cubicBezTo>
                  <a:close/>
                  <a:moveTo>
                    <a:pt x="25" y="106"/>
                  </a:moveTo>
                  <a:cubicBezTo>
                    <a:pt x="25" y="107"/>
                    <a:pt x="25" y="108"/>
                    <a:pt x="25" y="109"/>
                  </a:cubicBezTo>
                  <a:cubicBezTo>
                    <a:pt x="26" y="109"/>
                    <a:pt x="28" y="109"/>
                    <a:pt x="29" y="109"/>
                  </a:cubicBezTo>
                  <a:cubicBezTo>
                    <a:pt x="29" y="108"/>
                    <a:pt x="29" y="107"/>
                    <a:pt x="29" y="106"/>
                  </a:cubicBezTo>
                  <a:cubicBezTo>
                    <a:pt x="28" y="106"/>
                    <a:pt x="26" y="106"/>
                    <a:pt x="25" y="106"/>
                  </a:cubicBezTo>
                  <a:close/>
                  <a:moveTo>
                    <a:pt x="31" y="106"/>
                  </a:moveTo>
                  <a:cubicBezTo>
                    <a:pt x="31" y="107"/>
                    <a:pt x="31" y="108"/>
                    <a:pt x="31" y="109"/>
                  </a:cubicBezTo>
                  <a:cubicBezTo>
                    <a:pt x="32" y="109"/>
                    <a:pt x="34" y="109"/>
                    <a:pt x="35" y="109"/>
                  </a:cubicBezTo>
                  <a:cubicBezTo>
                    <a:pt x="35" y="108"/>
                    <a:pt x="35" y="107"/>
                    <a:pt x="35" y="106"/>
                  </a:cubicBezTo>
                  <a:cubicBezTo>
                    <a:pt x="34" y="106"/>
                    <a:pt x="32" y="106"/>
                    <a:pt x="31" y="106"/>
                  </a:cubicBezTo>
                  <a:close/>
                  <a:moveTo>
                    <a:pt x="37" y="106"/>
                  </a:moveTo>
                  <a:cubicBezTo>
                    <a:pt x="37" y="107"/>
                    <a:pt x="37" y="108"/>
                    <a:pt x="37" y="109"/>
                  </a:cubicBezTo>
                  <a:cubicBezTo>
                    <a:pt x="38" y="109"/>
                    <a:pt x="40" y="109"/>
                    <a:pt x="41" y="109"/>
                  </a:cubicBezTo>
                  <a:cubicBezTo>
                    <a:pt x="41" y="108"/>
                    <a:pt x="41" y="107"/>
                    <a:pt x="41" y="106"/>
                  </a:cubicBezTo>
                  <a:cubicBezTo>
                    <a:pt x="40" y="106"/>
                    <a:pt x="38" y="106"/>
                    <a:pt x="37" y="106"/>
                  </a:cubicBezTo>
                  <a:close/>
                  <a:moveTo>
                    <a:pt x="43" y="106"/>
                  </a:moveTo>
                  <a:cubicBezTo>
                    <a:pt x="43" y="107"/>
                    <a:pt x="43" y="108"/>
                    <a:pt x="43" y="109"/>
                  </a:cubicBezTo>
                  <a:cubicBezTo>
                    <a:pt x="45" y="109"/>
                    <a:pt x="46" y="109"/>
                    <a:pt x="47" y="109"/>
                  </a:cubicBezTo>
                  <a:cubicBezTo>
                    <a:pt x="47" y="108"/>
                    <a:pt x="47" y="107"/>
                    <a:pt x="47" y="106"/>
                  </a:cubicBezTo>
                  <a:cubicBezTo>
                    <a:pt x="46" y="106"/>
                    <a:pt x="45" y="106"/>
                    <a:pt x="43" y="106"/>
                  </a:cubicBezTo>
                  <a:close/>
                  <a:moveTo>
                    <a:pt x="49" y="106"/>
                  </a:moveTo>
                  <a:cubicBezTo>
                    <a:pt x="49" y="107"/>
                    <a:pt x="49" y="108"/>
                    <a:pt x="49" y="109"/>
                  </a:cubicBezTo>
                  <a:cubicBezTo>
                    <a:pt x="51" y="109"/>
                    <a:pt x="52" y="109"/>
                    <a:pt x="53" y="109"/>
                  </a:cubicBezTo>
                  <a:cubicBezTo>
                    <a:pt x="53" y="108"/>
                    <a:pt x="53" y="107"/>
                    <a:pt x="53" y="106"/>
                  </a:cubicBezTo>
                  <a:cubicBezTo>
                    <a:pt x="52" y="106"/>
                    <a:pt x="51" y="106"/>
                    <a:pt x="49" y="106"/>
                  </a:cubicBezTo>
                  <a:close/>
                  <a:moveTo>
                    <a:pt x="61" y="106"/>
                  </a:moveTo>
                  <a:cubicBezTo>
                    <a:pt x="61" y="107"/>
                    <a:pt x="61" y="108"/>
                    <a:pt x="61" y="109"/>
                  </a:cubicBezTo>
                  <a:cubicBezTo>
                    <a:pt x="63" y="109"/>
                    <a:pt x="64" y="109"/>
                    <a:pt x="66" y="109"/>
                  </a:cubicBezTo>
                  <a:cubicBezTo>
                    <a:pt x="66" y="108"/>
                    <a:pt x="66" y="107"/>
                    <a:pt x="66" y="106"/>
                  </a:cubicBezTo>
                  <a:cubicBezTo>
                    <a:pt x="64" y="106"/>
                    <a:pt x="63" y="106"/>
                    <a:pt x="61" y="106"/>
                  </a:cubicBezTo>
                  <a:close/>
                  <a:moveTo>
                    <a:pt x="86" y="106"/>
                  </a:moveTo>
                  <a:cubicBezTo>
                    <a:pt x="86" y="107"/>
                    <a:pt x="86" y="108"/>
                    <a:pt x="86" y="109"/>
                  </a:cubicBezTo>
                  <a:cubicBezTo>
                    <a:pt x="87" y="109"/>
                    <a:pt x="88" y="109"/>
                    <a:pt x="90" y="109"/>
                  </a:cubicBezTo>
                  <a:cubicBezTo>
                    <a:pt x="90" y="108"/>
                    <a:pt x="90" y="107"/>
                    <a:pt x="90" y="106"/>
                  </a:cubicBezTo>
                  <a:cubicBezTo>
                    <a:pt x="88" y="106"/>
                    <a:pt x="87" y="106"/>
                    <a:pt x="86" y="106"/>
                  </a:cubicBezTo>
                  <a:close/>
                  <a:moveTo>
                    <a:pt x="7" y="101"/>
                  </a:moveTo>
                  <a:cubicBezTo>
                    <a:pt x="7" y="102"/>
                    <a:pt x="7" y="103"/>
                    <a:pt x="7" y="104"/>
                  </a:cubicBezTo>
                  <a:cubicBezTo>
                    <a:pt x="8" y="104"/>
                    <a:pt x="10" y="104"/>
                    <a:pt x="11" y="104"/>
                  </a:cubicBezTo>
                  <a:cubicBezTo>
                    <a:pt x="11" y="103"/>
                    <a:pt x="11" y="102"/>
                    <a:pt x="11" y="101"/>
                  </a:cubicBezTo>
                  <a:cubicBezTo>
                    <a:pt x="10" y="101"/>
                    <a:pt x="8" y="101"/>
                    <a:pt x="7" y="101"/>
                  </a:cubicBezTo>
                  <a:close/>
                  <a:moveTo>
                    <a:pt x="25" y="101"/>
                  </a:moveTo>
                  <a:cubicBezTo>
                    <a:pt x="25" y="102"/>
                    <a:pt x="25" y="103"/>
                    <a:pt x="25" y="104"/>
                  </a:cubicBezTo>
                  <a:cubicBezTo>
                    <a:pt x="26" y="104"/>
                    <a:pt x="28" y="104"/>
                    <a:pt x="29" y="104"/>
                  </a:cubicBezTo>
                  <a:cubicBezTo>
                    <a:pt x="29" y="103"/>
                    <a:pt x="29" y="102"/>
                    <a:pt x="29" y="101"/>
                  </a:cubicBezTo>
                  <a:cubicBezTo>
                    <a:pt x="28" y="101"/>
                    <a:pt x="26" y="101"/>
                    <a:pt x="25" y="101"/>
                  </a:cubicBezTo>
                  <a:close/>
                  <a:moveTo>
                    <a:pt x="31" y="101"/>
                  </a:moveTo>
                  <a:cubicBezTo>
                    <a:pt x="31" y="102"/>
                    <a:pt x="31" y="103"/>
                    <a:pt x="31" y="104"/>
                  </a:cubicBezTo>
                  <a:cubicBezTo>
                    <a:pt x="32" y="104"/>
                    <a:pt x="34" y="104"/>
                    <a:pt x="35" y="104"/>
                  </a:cubicBezTo>
                  <a:cubicBezTo>
                    <a:pt x="35" y="103"/>
                    <a:pt x="35" y="102"/>
                    <a:pt x="35" y="101"/>
                  </a:cubicBezTo>
                  <a:cubicBezTo>
                    <a:pt x="34" y="101"/>
                    <a:pt x="32" y="101"/>
                    <a:pt x="31" y="101"/>
                  </a:cubicBezTo>
                  <a:close/>
                  <a:moveTo>
                    <a:pt x="43" y="101"/>
                  </a:moveTo>
                  <a:cubicBezTo>
                    <a:pt x="43" y="102"/>
                    <a:pt x="43" y="103"/>
                    <a:pt x="43" y="104"/>
                  </a:cubicBezTo>
                  <a:cubicBezTo>
                    <a:pt x="45" y="104"/>
                    <a:pt x="46" y="104"/>
                    <a:pt x="47" y="104"/>
                  </a:cubicBezTo>
                  <a:cubicBezTo>
                    <a:pt x="47" y="103"/>
                    <a:pt x="47" y="102"/>
                    <a:pt x="47" y="101"/>
                  </a:cubicBezTo>
                  <a:cubicBezTo>
                    <a:pt x="46" y="101"/>
                    <a:pt x="45" y="101"/>
                    <a:pt x="43" y="101"/>
                  </a:cubicBezTo>
                  <a:close/>
                  <a:moveTo>
                    <a:pt x="49" y="101"/>
                  </a:moveTo>
                  <a:cubicBezTo>
                    <a:pt x="49" y="102"/>
                    <a:pt x="49" y="103"/>
                    <a:pt x="49" y="104"/>
                  </a:cubicBezTo>
                  <a:cubicBezTo>
                    <a:pt x="51" y="104"/>
                    <a:pt x="52" y="104"/>
                    <a:pt x="53" y="104"/>
                  </a:cubicBezTo>
                  <a:cubicBezTo>
                    <a:pt x="53" y="103"/>
                    <a:pt x="53" y="102"/>
                    <a:pt x="53" y="101"/>
                  </a:cubicBezTo>
                  <a:cubicBezTo>
                    <a:pt x="52" y="101"/>
                    <a:pt x="51" y="101"/>
                    <a:pt x="49" y="101"/>
                  </a:cubicBezTo>
                  <a:close/>
                  <a:moveTo>
                    <a:pt x="55" y="101"/>
                  </a:moveTo>
                  <a:cubicBezTo>
                    <a:pt x="55" y="102"/>
                    <a:pt x="55" y="103"/>
                    <a:pt x="55" y="104"/>
                  </a:cubicBezTo>
                  <a:cubicBezTo>
                    <a:pt x="57" y="104"/>
                    <a:pt x="58" y="104"/>
                    <a:pt x="60" y="104"/>
                  </a:cubicBezTo>
                  <a:cubicBezTo>
                    <a:pt x="60" y="103"/>
                    <a:pt x="60" y="102"/>
                    <a:pt x="60" y="101"/>
                  </a:cubicBezTo>
                  <a:cubicBezTo>
                    <a:pt x="58" y="101"/>
                    <a:pt x="57" y="101"/>
                    <a:pt x="55" y="101"/>
                  </a:cubicBezTo>
                  <a:close/>
                  <a:moveTo>
                    <a:pt x="61" y="101"/>
                  </a:moveTo>
                  <a:cubicBezTo>
                    <a:pt x="61" y="102"/>
                    <a:pt x="61" y="103"/>
                    <a:pt x="61" y="104"/>
                  </a:cubicBezTo>
                  <a:cubicBezTo>
                    <a:pt x="63" y="104"/>
                    <a:pt x="64" y="104"/>
                    <a:pt x="66" y="104"/>
                  </a:cubicBezTo>
                  <a:cubicBezTo>
                    <a:pt x="66" y="103"/>
                    <a:pt x="66" y="102"/>
                    <a:pt x="66" y="101"/>
                  </a:cubicBezTo>
                  <a:cubicBezTo>
                    <a:pt x="64" y="101"/>
                    <a:pt x="63" y="101"/>
                    <a:pt x="61" y="101"/>
                  </a:cubicBezTo>
                  <a:close/>
                  <a:moveTo>
                    <a:pt x="79" y="101"/>
                  </a:moveTo>
                  <a:cubicBezTo>
                    <a:pt x="79" y="102"/>
                    <a:pt x="79" y="103"/>
                    <a:pt x="79" y="104"/>
                  </a:cubicBezTo>
                  <a:cubicBezTo>
                    <a:pt x="81" y="104"/>
                    <a:pt x="82" y="104"/>
                    <a:pt x="84" y="104"/>
                  </a:cubicBezTo>
                  <a:cubicBezTo>
                    <a:pt x="84" y="103"/>
                    <a:pt x="84" y="102"/>
                    <a:pt x="84" y="101"/>
                  </a:cubicBezTo>
                  <a:cubicBezTo>
                    <a:pt x="82" y="101"/>
                    <a:pt x="81" y="101"/>
                    <a:pt x="79" y="101"/>
                  </a:cubicBezTo>
                  <a:close/>
                  <a:moveTo>
                    <a:pt x="86" y="101"/>
                  </a:moveTo>
                  <a:cubicBezTo>
                    <a:pt x="86" y="102"/>
                    <a:pt x="86" y="103"/>
                    <a:pt x="86" y="104"/>
                  </a:cubicBezTo>
                  <a:cubicBezTo>
                    <a:pt x="87" y="104"/>
                    <a:pt x="88" y="104"/>
                    <a:pt x="90" y="104"/>
                  </a:cubicBezTo>
                  <a:cubicBezTo>
                    <a:pt x="90" y="103"/>
                    <a:pt x="90" y="102"/>
                    <a:pt x="90" y="101"/>
                  </a:cubicBezTo>
                  <a:cubicBezTo>
                    <a:pt x="88" y="101"/>
                    <a:pt x="87" y="101"/>
                    <a:pt x="86" y="101"/>
                  </a:cubicBezTo>
                  <a:close/>
                  <a:moveTo>
                    <a:pt x="7" y="96"/>
                  </a:moveTo>
                  <a:cubicBezTo>
                    <a:pt x="7" y="97"/>
                    <a:pt x="7" y="98"/>
                    <a:pt x="7" y="99"/>
                  </a:cubicBezTo>
                  <a:cubicBezTo>
                    <a:pt x="8" y="99"/>
                    <a:pt x="10" y="99"/>
                    <a:pt x="11" y="99"/>
                  </a:cubicBezTo>
                  <a:cubicBezTo>
                    <a:pt x="11" y="98"/>
                    <a:pt x="11" y="97"/>
                    <a:pt x="11" y="96"/>
                  </a:cubicBezTo>
                  <a:cubicBezTo>
                    <a:pt x="10" y="96"/>
                    <a:pt x="8" y="96"/>
                    <a:pt x="7" y="96"/>
                  </a:cubicBezTo>
                  <a:close/>
                  <a:moveTo>
                    <a:pt x="25" y="96"/>
                  </a:moveTo>
                  <a:cubicBezTo>
                    <a:pt x="25" y="97"/>
                    <a:pt x="25" y="98"/>
                    <a:pt x="25" y="99"/>
                  </a:cubicBezTo>
                  <a:cubicBezTo>
                    <a:pt x="26" y="99"/>
                    <a:pt x="28" y="99"/>
                    <a:pt x="29" y="99"/>
                  </a:cubicBezTo>
                  <a:cubicBezTo>
                    <a:pt x="29" y="98"/>
                    <a:pt x="29" y="97"/>
                    <a:pt x="29" y="96"/>
                  </a:cubicBezTo>
                  <a:cubicBezTo>
                    <a:pt x="28" y="96"/>
                    <a:pt x="26" y="96"/>
                    <a:pt x="25" y="96"/>
                  </a:cubicBezTo>
                  <a:close/>
                  <a:moveTo>
                    <a:pt x="31" y="96"/>
                  </a:moveTo>
                  <a:cubicBezTo>
                    <a:pt x="31" y="97"/>
                    <a:pt x="31" y="98"/>
                    <a:pt x="31" y="99"/>
                  </a:cubicBezTo>
                  <a:cubicBezTo>
                    <a:pt x="32" y="99"/>
                    <a:pt x="34" y="99"/>
                    <a:pt x="35" y="99"/>
                  </a:cubicBezTo>
                  <a:cubicBezTo>
                    <a:pt x="35" y="98"/>
                    <a:pt x="35" y="97"/>
                    <a:pt x="35" y="96"/>
                  </a:cubicBezTo>
                  <a:cubicBezTo>
                    <a:pt x="34" y="96"/>
                    <a:pt x="32" y="96"/>
                    <a:pt x="31" y="96"/>
                  </a:cubicBezTo>
                  <a:close/>
                  <a:moveTo>
                    <a:pt x="37" y="96"/>
                  </a:moveTo>
                  <a:cubicBezTo>
                    <a:pt x="37" y="97"/>
                    <a:pt x="37" y="98"/>
                    <a:pt x="37" y="99"/>
                  </a:cubicBezTo>
                  <a:cubicBezTo>
                    <a:pt x="38" y="99"/>
                    <a:pt x="40" y="99"/>
                    <a:pt x="41" y="99"/>
                  </a:cubicBezTo>
                  <a:cubicBezTo>
                    <a:pt x="41" y="98"/>
                    <a:pt x="41" y="97"/>
                    <a:pt x="41" y="96"/>
                  </a:cubicBezTo>
                  <a:cubicBezTo>
                    <a:pt x="40" y="96"/>
                    <a:pt x="38" y="96"/>
                    <a:pt x="37" y="96"/>
                  </a:cubicBezTo>
                  <a:close/>
                  <a:moveTo>
                    <a:pt x="43" y="96"/>
                  </a:moveTo>
                  <a:cubicBezTo>
                    <a:pt x="43" y="97"/>
                    <a:pt x="43" y="98"/>
                    <a:pt x="43" y="99"/>
                  </a:cubicBezTo>
                  <a:cubicBezTo>
                    <a:pt x="45" y="99"/>
                    <a:pt x="46" y="99"/>
                    <a:pt x="47" y="99"/>
                  </a:cubicBezTo>
                  <a:cubicBezTo>
                    <a:pt x="47" y="98"/>
                    <a:pt x="47" y="97"/>
                    <a:pt x="47" y="96"/>
                  </a:cubicBezTo>
                  <a:cubicBezTo>
                    <a:pt x="46" y="96"/>
                    <a:pt x="45" y="96"/>
                    <a:pt x="43" y="96"/>
                  </a:cubicBezTo>
                  <a:close/>
                  <a:moveTo>
                    <a:pt x="49" y="96"/>
                  </a:moveTo>
                  <a:cubicBezTo>
                    <a:pt x="49" y="97"/>
                    <a:pt x="49" y="98"/>
                    <a:pt x="49" y="99"/>
                  </a:cubicBezTo>
                  <a:cubicBezTo>
                    <a:pt x="51" y="99"/>
                    <a:pt x="52" y="99"/>
                    <a:pt x="53" y="99"/>
                  </a:cubicBezTo>
                  <a:cubicBezTo>
                    <a:pt x="53" y="98"/>
                    <a:pt x="53" y="97"/>
                    <a:pt x="53" y="96"/>
                  </a:cubicBezTo>
                  <a:cubicBezTo>
                    <a:pt x="52" y="96"/>
                    <a:pt x="51" y="96"/>
                    <a:pt x="49" y="96"/>
                  </a:cubicBezTo>
                  <a:close/>
                  <a:moveTo>
                    <a:pt x="61" y="96"/>
                  </a:moveTo>
                  <a:cubicBezTo>
                    <a:pt x="61" y="97"/>
                    <a:pt x="61" y="98"/>
                    <a:pt x="61" y="99"/>
                  </a:cubicBezTo>
                  <a:cubicBezTo>
                    <a:pt x="63" y="99"/>
                    <a:pt x="64" y="99"/>
                    <a:pt x="66" y="99"/>
                  </a:cubicBezTo>
                  <a:cubicBezTo>
                    <a:pt x="66" y="98"/>
                    <a:pt x="66" y="97"/>
                    <a:pt x="66" y="96"/>
                  </a:cubicBezTo>
                  <a:cubicBezTo>
                    <a:pt x="64" y="96"/>
                    <a:pt x="63" y="96"/>
                    <a:pt x="61" y="96"/>
                  </a:cubicBezTo>
                  <a:close/>
                  <a:moveTo>
                    <a:pt x="73" y="96"/>
                  </a:moveTo>
                  <a:cubicBezTo>
                    <a:pt x="73" y="97"/>
                    <a:pt x="73" y="98"/>
                    <a:pt x="73" y="99"/>
                  </a:cubicBezTo>
                  <a:cubicBezTo>
                    <a:pt x="75" y="99"/>
                    <a:pt x="76" y="99"/>
                    <a:pt x="78" y="99"/>
                  </a:cubicBezTo>
                  <a:cubicBezTo>
                    <a:pt x="78" y="98"/>
                    <a:pt x="78" y="97"/>
                    <a:pt x="78" y="96"/>
                  </a:cubicBezTo>
                  <a:cubicBezTo>
                    <a:pt x="76" y="96"/>
                    <a:pt x="75" y="96"/>
                    <a:pt x="73" y="96"/>
                  </a:cubicBezTo>
                  <a:close/>
                  <a:moveTo>
                    <a:pt x="79" y="96"/>
                  </a:moveTo>
                  <a:cubicBezTo>
                    <a:pt x="79" y="97"/>
                    <a:pt x="79" y="98"/>
                    <a:pt x="79" y="99"/>
                  </a:cubicBezTo>
                  <a:cubicBezTo>
                    <a:pt x="81" y="99"/>
                    <a:pt x="82" y="99"/>
                    <a:pt x="84" y="99"/>
                  </a:cubicBezTo>
                  <a:cubicBezTo>
                    <a:pt x="84" y="98"/>
                    <a:pt x="84" y="97"/>
                    <a:pt x="84" y="96"/>
                  </a:cubicBezTo>
                  <a:cubicBezTo>
                    <a:pt x="82" y="96"/>
                    <a:pt x="81" y="96"/>
                    <a:pt x="79" y="96"/>
                  </a:cubicBezTo>
                  <a:close/>
                  <a:moveTo>
                    <a:pt x="86" y="96"/>
                  </a:moveTo>
                  <a:cubicBezTo>
                    <a:pt x="86" y="97"/>
                    <a:pt x="86" y="98"/>
                    <a:pt x="86" y="99"/>
                  </a:cubicBezTo>
                  <a:cubicBezTo>
                    <a:pt x="87" y="99"/>
                    <a:pt x="88" y="99"/>
                    <a:pt x="90" y="99"/>
                  </a:cubicBezTo>
                  <a:cubicBezTo>
                    <a:pt x="90" y="98"/>
                    <a:pt x="90" y="97"/>
                    <a:pt x="90" y="96"/>
                  </a:cubicBezTo>
                  <a:cubicBezTo>
                    <a:pt x="88" y="96"/>
                    <a:pt x="87" y="96"/>
                    <a:pt x="86" y="96"/>
                  </a:cubicBezTo>
                  <a:close/>
                  <a:moveTo>
                    <a:pt x="7" y="91"/>
                  </a:moveTo>
                  <a:cubicBezTo>
                    <a:pt x="7" y="92"/>
                    <a:pt x="7" y="93"/>
                    <a:pt x="7" y="94"/>
                  </a:cubicBezTo>
                  <a:cubicBezTo>
                    <a:pt x="8" y="94"/>
                    <a:pt x="10" y="94"/>
                    <a:pt x="11" y="94"/>
                  </a:cubicBezTo>
                  <a:cubicBezTo>
                    <a:pt x="11" y="93"/>
                    <a:pt x="11" y="92"/>
                    <a:pt x="11" y="91"/>
                  </a:cubicBezTo>
                  <a:cubicBezTo>
                    <a:pt x="10" y="91"/>
                    <a:pt x="8" y="91"/>
                    <a:pt x="7" y="91"/>
                  </a:cubicBezTo>
                  <a:close/>
                  <a:moveTo>
                    <a:pt x="19" y="91"/>
                  </a:moveTo>
                  <a:cubicBezTo>
                    <a:pt x="19" y="92"/>
                    <a:pt x="19" y="93"/>
                    <a:pt x="19" y="94"/>
                  </a:cubicBezTo>
                  <a:cubicBezTo>
                    <a:pt x="20" y="94"/>
                    <a:pt x="22" y="94"/>
                    <a:pt x="23" y="94"/>
                  </a:cubicBezTo>
                  <a:cubicBezTo>
                    <a:pt x="23" y="93"/>
                    <a:pt x="23" y="92"/>
                    <a:pt x="23" y="91"/>
                  </a:cubicBezTo>
                  <a:cubicBezTo>
                    <a:pt x="22" y="91"/>
                    <a:pt x="20" y="91"/>
                    <a:pt x="19" y="91"/>
                  </a:cubicBezTo>
                  <a:close/>
                  <a:moveTo>
                    <a:pt x="31" y="91"/>
                  </a:moveTo>
                  <a:cubicBezTo>
                    <a:pt x="31" y="92"/>
                    <a:pt x="31" y="93"/>
                    <a:pt x="31" y="94"/>
                  </a:cubicBezTo>
                  <a:cubicBezTo>
                    <a:pt x="32" y="94"/>
                    <a:pt x="34" y="94"/>
                    <a:pt x="35" y="94"/>
                  </a:cubicBezTo>
                  <a:cubicBezTo>
                    <a:pt x="35" y="93"/>
                    <a:pt x="35" y="92"/>
                    <a:pt x="35" y="91"/>
                  </a:cubicBezTo>
                  <a:cubicBezTo>
                    <a:pt x="34" y="91"/>
                    <a:pt x="32" y="91"/>
                    <a:pt x="31" y="91"/>
                  </a:cubicBezTo>
                  <a:close/>
                  <a:moveTo>
                    <a:pt x="37" y="91"/>
                  </a:moveTo>
                  <a:cubicBezTo>
                    <a:pt x="37" y="92"/>
                    <a:pt x="37" y="93"/>
                    <a:pt x="37" y="94"/>
                  </a:cubicBezTo>
                  <a:cubicBezTo>
                    <a:pt x="38" y="94"/>
                    <a:pt x="40" y="94"/>
                    <a:pt x="41" y="94"/>
                  </a:cubicBezTo>
                  <a:cubicBezTo>
                    <a:pt x="41" y="93"/>
                    <a:pt x="41" y="92"/>
                    <a:pt x="41" y="91"/>
                  </a:cubicBezTo>
                  <a:cubicBezTo>
                    <a:pt x="40" y="91"/>
                    <a:pt x="38" y="91"/>
                    <a:pt x="37" y="91"/>
                  </a:cubicBezTo>
                  <a:close/>
                  <a:moveTo>
                    <a:pt x="43" y="91"/>
                  </a:moveTo>
                  <a:cubicBezTo>
                    <a:pt x="43" y="92"/>
                    <a:pt x="43" y="93"/>
                    <a:pt x="43" y="94"/>
                  </a:cubicBezTo>
                  <a:cubicBezTo>
                    <a:pt x="45" y="94"/>
                    <a:pt x="46" y="94"/>
                    <a:pt x="47" y="94"/>
                  </a:cubicBezTo>
                  <a:cubicBezTo>
                    <a:pt x="47" y="93"/>
                    <a:pt x="47" y="92"/>
                    <a:pt x="47" y="91"/>
                  </a:cubicBezTo>
                  <a:cubicBezTo>
                    <a:pt x="46" y="91"/>
                    <a:pt x="45" y="91"/>
                    <a:pt x="43" y="91"/>
                  </a:cubicBezTo>
                  <a:close/>
                  <a:moveTo>
                    <a:pt x="55" y="91"/>
                  </a:moveTo>
                  <a:cubicBezTo>
                    <a:pt x="55" y="92"/>
                    <a:pt x="55" y="93"/>
                    <a:pt x="55" y="94"/>
                  </a:cubicBezTo>
                  <a:cubicBezTo>
                    <a:pt x="57" y="94"/>
                    <a:pt x="58" y="94"/>
                    <a:pt x="60" y="94"/>
                  </a:cubicBezTo>
                  <a:cubicBezTo>
                    <a:pt x="60" y="93"/>
                    <a:pt x="60" y="92"/>
                    <a:pt x="60" y="91"/>
                  </a:cubicBezTo>
                  <a:cubicBezTo>
                    <a:pt x="58" y="91"/>
                    <a:pt x="57" y="91"/>
                    <a:pt x="55" y="91"/>
                  </a:cubicBezTo>
                  <a:close/>
                  <a:moveTo>
                    <a:pt x="61" y="91"/>
                  </a:moveTo>
                  <a:cubicBezTo>
                    <a:pt x="61" y="92"/>
                    <a:pt x="61" y="93"/>
                    <a:pt x="61" y="94"/>
                  </a:cubicBezTo>
                  <a:cubicBezTo>
                    <a:pt x="63" y="94"/>
                    <a:pt x="64" y="94"/>
                    <a:pt x="66" y="94"/>
                  </a:cubicBezTo>
                  <a:cubicBezTo>
                    <a:pt x="66" y="93"/>
                    <a:pt x="66" y="92"/>
                    <a:pt x="66" y="91"/>
                  </a:cubicBezTo>
                  <a:cubicBezTo>
                    <a:pt x="64" y="91"/>
                    <a:pt x="63" y="91"/>
                    <a:pt x="61" y="91"/>
                  </a:cubicBezTo>
                  <a:close/>
                  <a:moveTo>
                    <a:pt x="67" y="91"/>
                  </a:moveTo>
                  <a:cubicBezTo>
                    <a:pt x="67" y="92"/>
                    <a:pt x="67" y="93"/>
                    <a:pt x="67" y="94"/>
                  </a:cubicBezTo>
                  <a:cubicBezTo>
                    <a:pt x="69" y="94"/>
                    <a:pt x="70" y="94"/>
                    <a:pt x="72" y="94"/>
                  </a:cubicBezTo>
                  <a:cubicBezTo>
                    <a:pt x="72" y="93"/>
                    <a:pt x="72" y="92"/>
                    <a:pt x="72" y="91"/>
                  </a:cubicBezTo>
                  <a:cubicBezTo>
                    <a:pt x="70" y="91"/>
                    <a:pt x="69" y="91"/>
                    <a:pt x="67" y="91"/>
                  </a:cubicBezTo>
                  <a:close/>
                  <a:moveTo>
                    <a:pt x="19" y="86"/>
                  </a:moveTo>
                  <a:cubicBezTo>
                    <a:pt x="19" y="87"/>
                    <a:pt x="19" y="88"/>
                    <a:pt x="19" y="89"/>
                  </a:cubicBezTo>
                  <a:cubicBezTo>
                    <a:pt x="20" y="89"/>
                    <a:pt x="22" y="89"/>
                    <a:pt x="23" y="89"/>
                  </a:cubicBezTo>
                  <a:cubicBezTo>
                    <a:pt x="23" y="88"/>
                    <a:pt x="23" y="87"/>
                    <a:pt x="23" y="86"/>
                  </a:cubicBezTo>
                  <a:cubicBezTo>
                    <a:pt x="22" y="86"/>
                    <a:pt x="20" y="86"/>
                    <a:pt x="19" y="86"/>
                  </a:cubicBezTo>
                  <a:close/>
                  <a:moveTo>
                    <a:pt x="25" y="86"/>
                  </a:moveTo>
                  <a:cubicBezTo>
                    <a:pt x="25" y="87"/>
                    <a:pt x="25" y="88"/>
                    <a:pt x="25" y="89"/>
                  </a:cubicBezTo>
                  <a:cubicBezTo>
                    <a:pt x="26" y="89"/>
                    <a:pt x="28" y="89"/>
                    <a:pt x="29" y="89"/>
                  </a:cubicBezTo>
                  <a:cubicBezTo>
                    <a:pt x="29" y="88"/>
                    <a:pt x="29" y="87"/>
                    <a:pt x="29" y="86"/>
                  </a:cubicBezTo>
                  <a:cubicBezTo>
                    <a:pt x="28" y="86"/>
                    <a:pt x="26" y="86"/>
                    <a:pt x="25" y="86"/>
                  </a:cubicBezTo>
                  <a:close/>
                  <a:moveTo>
                    <a:pt x="31" y="86"/>
                  </a:moveTo>
                  <a:cubicBezTo>
                    <a:pt x="31" y="87"/>
                    <a:pt x="31" y="88"/>
                    <a:pt x="31" y="89"/>
                  </a:cubicBezTo>
                  <a:cubicBezTo>
                    <a:pt x="32" y="89"/>
                    <a:pt x="34" y="89"/>
                    <a:pt x="35" y="89"/>
                  </a:cubicBezTo>
                  <a:cubicBezTo>
                    <a:pt x="35" y="88"/>
                    <a:pt x="35" y="87"/>
                    <a:pt x="35" y="86"/>
                  </a:cubicBezTo>
                  <a:cubicBezTo>
                    <a:pt x="34" y="86"/>
                    <a:pt x="32" y="86"/>
                    <a:pt x="31" y="86"/>
                  </a:cubicBezTo>
                  <a:close/>
                  <a:moveTo>
                    <a:pt x="37" y="86"/>
                  </a:moveTo>
                  <a:cubicBezTo>
                    <a:pt x="37" y="87"/>
                    <a:pt x="37" y="88"/>
                    <a:pt x="37" y="89"/>
                  </a:cubicBezTo>
                  <a:cubicBezTo>
                    <a:pt x="38" y="89"/>
                    <a:pt x="40" y="89"/>
                    <a:pt x="41" y="89"/>
                  </a:cubicBezTo>
                  <a:cubicBezTo>
                    <a:pt x="41" y="88"/>
                    <a:pt x="41" y="87"/>
                    <a:pt x="41" y="86"/>
                  </a:cubicBezTo>
                  <a:cubicBezTo>
                    <a:pt x="40" y="86"/>
                    <a:pt x="38" y="86"/>
                    <a:pt x="37" y="86"/>
                  </a:cubicBezTo>
                  <a:close/>
                  <a:moveTo>
                    <a:pt x="43" y="86"/>
                  </a:moveTo>
                  <a:cubicBezTo>
                    <a:pt x="43" y="87"/>
                    <a:pt x="43" y="88"/>
                    <a:pt x="43" y="89"/>
                  </a:cubicBezTo>
                  <a:cubicBezTo>
                    <a:pt x="45" y="89"/>
                    <a:pt x="46" y="89"/>
                    <a:pt x="47" y="89"/>
                  </a:cubicBezTo>
                  <a:cubicBezTo>
                    <a:pt x="47" y="88"/>
                    <a:pt x="47" y="87"/>
                    <a:pt x="47" y="86"/>
                  </a:cubicBezTo>
                  <a:cubicBezTo>
                    <a:pt x="46" y="86"/>
                    <a:pt x="45" y="86"/>
                    <a:pt x="43" y="86"/>
                  </a:cubicBezTo>
                  <a:close/>
                  <a:moveTo>
                    <a:pt x="49" y="86"/>
                  </a:moveTo>
                  <a:cubicBezTo>
                    <a:pt x="49" y="87"/>
                    <a:pt x="49" y="88"/>
                    <a:pt x="49" y="89"/>
                  </a:cubicBezTo>
                  <a:cubicBezTo>
                    <a:pt x="51" y="89"/>
                    <a:pt x="52" y="89"/>
                    <a:pt x="53" y="89"/>
                  </a:cubicBezTo>
                  <a:cubicBezTo>
                    <a:pt x="53" y="88"/>
                    <a:pt x="53" y="87"/>
                    <a:pt x="53" y="86"/>
                  </a:cubicBezTo>
                  <a:cubicBezTo>
                    <a:pt x="52" y="86"/>
                    <a:pt x="51" y="86"/>
                    <a:pt x="49" y="86"/>
                  </a:cubicBezTo>
                  <a:close/>
                  <a:moveTo>
                    <a:pt x="55" y="86"/>
                  </a:moveTo>
                  <a:cubicBezTo>
                    <a:pt x="55" y="87"/>
                    <a:pt x="55" y="88"/>
                    <a:pt x="55" y="89"/>
                  </a:cubicBezTo>
                  <a:cubicBezTo>
                    <a:pt x="57" y="89"/>
                    <a:pt x="58" y="89"/>
                    <a:pt x="60" y="89"/>
                  </a:cubicBezTo>
                  <a:cubicBezTo>
                    <a:pt x="60" y="88"/>
                    <a:pt x="60" y="87"/>
                    <a:pt x="60" y="86"/>
                  </a:cubicBezTo>
                  <a:cubicBezTo>
                    <a:pt x="58" y="86"/>
                    <a:pt x="57" y="86"/>
                    <a:pt x="55" y="86"/>
                  </a:cubicBezTo>
                  <a:close/>
                  <a:moveTo>
                    <a:pt x="67" y="86"/>
                  </a:moveTo>
                  <a:cubicBezTo>
                    <a:pt x="67" y="87"/>
                    <a:pt x="67" y="88"/>
                    <a:pt x="67" y="89"/>
                  </a:cubicBezTo>
                  <a:cubicBezTo>
                    <a:pt x="69" y="89"/>
                    <a:pt x="70" y="89"/>
                    <a:pt x="72" y="89"/>
                  </a:cubicBezTo>
                  <a:cubicBezTo>
                    <a:pt x="72" y="88"/>
                    <a:pt x="72" y="87"/>
                    <a:pt x="72" y="86"/>
                  </a:cubicBezTo>
                  <a:cubicBezTo>
                    <a:pt x="70" y="86"/>
                    <a:pt x="69" y="86"/>
                    <a:pt x="67" y="86"/>
                  </a:cubicBezTo>
                  <a:close/>
                  <a:moveTo>
                    <a:pt x="73" y="86"/>
                  </a:moveTo>
                  <a:cubicBezTo>
                    <a:pt x="73" y="87"/>
                    <a:pt x="73" y="88"/>
                    <a:pt x="73" y="89"/>
                  </a:cubicBezTo>
                  <a:cubicBezTo>
                    <a:pt x="75" y="89"/>
                    <a:pt x="76" y="89"/>
                    <a:pt x="78" y="89"/>
                  </a:cubicBezTo>
                  <a:cubicBezTo>
                    <a:pt x="78" y="88"/>
                    <a:pt x="78" y="87"/>
                    <a:pt x="78" y="86"/>
                  </a:cubicBezTo>
                  <a:cubicBezTo>
                    <a:pt x="76" y="86"/>
                    <a:pt x="75" y="86"/>
                    <a:pt x="73" y="86"/>
                  </a:cubicBezTo>
                  <a:close/>
                  <a:moveTo>
                    <a:pt x="79" y="86"/>
                  </a:moveTo>
                  <a:cubicBezTo>
                    <a:pt x="79" y="87"/>
                    <a:pt x="79" y="88"/>
                    <a:pt x="79" y="89"/>
                  </a:cubicBezTo>
                  <a:cubicBezTo>
                    <a:pt x="81" y="89"/>
                    <a:pt x="82" y="89"/>
                    <a:pt x="84" y="89"/>
                  </a:cubicBezTo>
                  <a:cubicBezTo>
                    <a:pt x="84" y="88"/>
                    <a:pt x="84" y="87"/>
                    <a:pt x="84" y="86"/>
                  </a:cubicBezTo>
                  <a:cubicBezTo>
                    <a:pt x="82" y="86"/>
                    <a:pt x="81" y="86"/>
                    <a:pt x="79" y="86"/>
                  </a:cubicBezTo>
                  <a:close/>
                  <a:moveTo>
                    <a:pt x="7" y="81"/>
                  </a:moveTo>
                  <a:cubicBezTo>
                    <a:pt x="7" y="82"/>
                    <a:pt x="7" y="83"/>
                    <a:pt x="7" y="84"/>
                  </a:cubicBezTo>
                  <a:cubicBezTo>
                    <a:pt x="8" y="84"/>
                    <a:pt x="10" y="84"/>
                    <a:pt x="11" y="84"/>
                  </a:cubicBezTo>
                  <a:cubicBezTo>
                    <a:pt x="11" y="83"/>
                    <a:pt x="11" y="82"/>
                    <a:pt x="11" y="81"/>
                  </a:cubicBezTo>
                  <a:cubicBezTo>
                    <a:pt x="10" y="81"/>
                    <a:pt x="8" y="81"/>
                    <a:pt x="7" y="81"/>
                  </a:cubicBezTo>
                  <a:close/>
                  <a:moveTo>
                    <a:pt x="19" y="81"/>
                  </a:moveTo>
                  <a:cubicBezTo>
                    <a:pt x="19" y="82"/>
                    <a:pt x="19" y="83"/>
                    <a:pt x="19" y="84"/>
                  </a:cubicBezTo>
                  <a:cubicBezTo>
                    <a:pt x="20" y="84"/>
                    <a:pt x="22" y="84"/>
                    <a:pt x="23" y="84"/>
                  </a:cubicBezTo>
                  <a:cubicBezTo>
                    <a:pt x="23" y="83"/>
                    <a:pt x="23" y="82"/>
                    <a:pt x="23" y="81"/>
                  </a:cubicBezTo>
                  <a:cubicBezTo>
                    <a:pt x="22" y="81"/>
                    <a:pt x="20" y="81"/>
                    <a:pt x="19" y="81"/>
                  </a:cubicBezTo>
                  <a:close/>
                  <a:moveTo>
                    <a:pt x="25" y="81"/>
                  </a:moveTo>
                  <a:cubicBezTo>
                    <a:pt x="25" y="82"/>
                    <a:pt x="25" y="83"/>
                    <a:pt x="25" y="84"/>
                  </a:cubicBezTo>
                  <a:cubicBezTo>
                    <a:pt x="26" y="84"/>
                    <a:pt x="28" y="84"/>
                    <a:pt x="29" y="84"/>
                  </a:cubicBezTo>
                  <a:cubicBezTo>
                    <a:pt x="29" y="83"/>
                    <a:pt x="29" y="82"/>
                    <a:pt x="29" y="81"/>
                  </a:cubicBezTo>
                  <a:cubicBezTo>
                    <a:pt x="28" y="81"/>
                    <a:pt x="26" y="81"/>
                    <a:pt x="25" y="81"/>
                  </a:cubicBezTo>
                  <a:close/>
                  <a:moveTo>
                    <a:pt x="31" y="81"/>
                  </a:moveTo>
                  <a:cubicBezTo>
                    <a:pt x="31" y="82"/>
                    <a:pt x="31" y="83"/>
                    <a:pt x="31" y="84"/>
                  </a:cubicBezTo>
                  <a:cubicBezTo>
                    <a:pt x="32" y="84"/>
                    <a:pt x="34" y="84"/>
                    <a:pt x="35" y="84"/>
                  </a:cubicBezTo>
                  <a:cubicBezTo>
                    <a:pt x="35" y="83"/>
                    <a:pt x="35" y="82"/>
                    <a:pt x="35" y="81"/>
                  </a:cubicBezTo>
                  <a:cubicBezTo>
                    <a:pt x="34" y="81"/>
                    <a:pt x="32" y="81"/>
                    <a:pt x="31" y="81"/>
                  </a:cubicBezTo>
                  <a:close/>
                  <a:moveTo>
                    <a:pt x="37" y="81"/>
                  </a:moveTo>
                  <a:cubicBezTo>
                    <a:pt x="37" y="82"/>
                    <a:pt x="37" y="83"/>
                    <a:pt x="37" y="84"/>
                  </a:cubicBezTo>
                  <a:cubicBezTo>
                    <a:pt x="38" y="84"/>
                    <a:pt x="40" y="84"/>
                    <a:pt x="41" y="84"/>
                  </a:cubicBezTo>
                  <a:cubicBezTo>
                    <a:pt x="41" y="83"/>
                    <a:pt x="41" y="82"/>
                    <a:pt x="41" y="81"/>
                  </a:cubicBezTo>
                  <a:cubicBezTo>
                    <a:pt x="40" y="81"/>
                    <a:pt x="38" y="81"/>
                    <a:pt x="37" y="81"/>
                  </a:cubicBezTo>
                  <a:close/>
                  <a:moveTo>
                    <a:pt x="49" y="81"/>
                  </a:moveTo>
                  <a:cubicBezTo>
                    <a:pt x="49" y="82"/>
                    <a:pt x="49" y="83"/>
                    <a:pt x="49" y="84"/>
                  </a:cubicBezTo>
                  <a:cubicBezTo>
                    <a:pt x="51" y="84"/>
                    <a:pt x="52" y="84"/>
                    <a:pt x="53" y="84"/>
                  </a:cubicBezTo>
                  <a:cubicBezTo>
                    <a:pt x="53" y="83"/>
                    <a:pt x="53" y="82"/>
                    <a:pt x="53" y="81"/>
                  </a:cubicBezTo>
                  <a:cubicBezTo>
                    <a:pt x="52" y="81"/>
                    <a:pt x="51" y="81"/>
                    <a:pt x="49" y="81"/>
                  </a:cubicBezTo>
                  <a:close/>
                  <a:moveTo>
                    <a:pt x="55" y="81"/>
                  </a:moveTo>
                  <a:cubicBezTo>
                    <a:pt x="55" y="82"/>
                    <a:pt x="55" y="83"/>
                    <a:pt x="55" y="84"/>
                  </a:cubicBezTo>
                  <a:cubicBezTo>
                    <a:pt x="57" y="84"/>
                    <a:pt x="58" y="84"/>
                    <a:pt x="60" y="84"/>
                  </a:cubicBezTo>
                  <a:cubicBezTo>
                    <a:pt x="60" y="83"/>
                    <a:pt x="60" y="82"/>
                    <a:pt x="60" y="81"/>
                  </a:cubicBezTo>
                  <a:cubicBezTo>
                    <a:pt x="58" y="81"/>
                    <a:pt x="57" y="81"/>
                    <a:pt x="55" y="81"/>
                  </a:cubicBezTo>
                  <a:close/>
                  <a:moveTo>
                    <a:pt x="61" y="81"/>
                  </a:moveTo>
                  <a:cubicBezTo>
                    <a:pt x="61" y="82"/>
                    <a:pt x="61" y="83"/>
                    <a:pt x="61" y="84"/>
                  </a:cubicBezTo>
                  <a:cubicBezTo>
                    <a:pt x="63" y="84"/>
                    <a:pt x="64" y="84"/>
                    <a:pt x="66" y="84"/>
                  </a:cubicBezTo>
                  <a:cubicBezTo>
                    <a:pt x="66" y="83"/>
                    <a:pt x="66" y="82"/>
                    <a:pt x="66" y="81"/>
                  </a:cubicBezTo>
                  <a:cubicBezTo>
                    <a:pt x="64" y="81"/>
                    <a:pt x="63" y="81"/>
                    <a:pt x="61" y="81"/>
                  </a:cubicBezTo>
                  <a:close/>
                  <a:moveTo>
                    <a:pt x="67" y="81"/>
                  </a:moveTo>
                  <a:cubicBezTo>
                    <a:pt x="67" y="82"/>
                    <a:pt x="67" y="83"/>
                    <a:pt x="67" y="84"/>
                  </a:cubicBezTo>
                  <a:cubicBezTo>
                    <a:pt x="69" y="84"/>
                    <a:pt x="70" y="84"/>
                    <a:pt x="72" y="84"/>
                  </a:cubicBezTo>
                  <a:cubicBezTo>
                    <a:pt x="72" y="83"/>
                    <a:pt x="72" y="82"/>
                    <a:pt x="72" y="81"/>
                  </a:cubicBezTo>
                  <a:cubicBezTo>
                    <a:pt x="70" y="81"/>
                    <a:pt x="69" y="81"/>
                    <a:pt x="67" y="81"/>
                  </a:cubicBezTo>
                  <a:close/>
                  <a:moveTo>
                    <a:pt x="73" y="81"/>
                  </a:moveTo>
                  <a:cubicBezTo>
                    <a:pt x="73" y="82"/>
                    <a:pt x="73" y="83"/>
                    <a:pt x="73" y="84"/>
                  </a:cubicBezTo>
                  <a:cubicBezTo>
                    <a:pt x="75" y="84"/>
                    <a:pt x="76" y="84"/>
                    <a:pt x="78" y="84"/>
                  </a:cubicBezTo>
                  <a:cubicBezTo>
                    <a:pt x="78" y="83"/>
                    <a:pt x="78" y="82"/>
                    <a:pt x="78" y="81"/>
                  </a:cubicBezTo>
                  <a:cubicBezTo>
                    <a:pt x="76" y="81"/>
                    <a:pt x="75" y="81"/>
                    <a:pt x="73" y="81"/>
                  </a:cubicBezTo>
                  <a:close/>
                  <a:moveTo>
                    <a:pt x="79" y="81"/>
                  </a:moveTo>
                  <a:cubicBezTo>
                    <a:pt x="79" y="82"/>
                    <a:pt x="79" y="83"/>
                    <a:pt x="79" y="84"/>
                  </a:cubicBezTo>
                  <a:cubicBezTo>
                    <a:pt x="81" y="84"/>
                    <a:pt x="82" y="84"/>
                    <a:pt x="84" y="84"/>
                  </a:cubicBezTo>
                  <a:cubicBezTo>
                    <a:pt x="84" y="83"/>
                    <a:pt x="84" y="82"/>
                    <a:pt x="84" y="81"/>
                  </a:cubicBezTo>
                  <a:cubicBezTo>
                    <a:pt x="82" y="81"/>
                    <a:pt x="81" y="81"/>
                    <a:pt x="79" y="81"/>
                  </a:cubicBezTo>
                  <a:close/>
                  <a:moveTo>
                    <a:pt x="7" y="77"/>
                  </a:moveTo>
                  <a:cubicBezTo>
                    <a:pt x="7" y="77"/>
                    <a:pt x="7" y="78"/>
                    <a:pt x="7" y="79"/>
                  </a:cubicBezTo>
                  <a:cubicBezTo>
                    <a:pt x="8" y="79"/>
                    <a:pt x="10" y="79"/>
                    <a:pt x="11" y="79"/>
                  </a:cubicBezTo>
                  <a:cubicBezTo>
                    <a:pt x="11" y="78"/>
                    <a:pt x="11" y="77"/>
                    <a:pt x="11" y="77"/>
                  </a:cubicBezTo>
                  <a:cubicBezTo>
                    <a:pt x="10" y="77"/>
                    <a:pt x="8" y="77"/>
                    <a:pt x="7" y="77"/>
                  </a:cubicBezTo>
                  <a:close/>
                  <a:moveTo>
                    <a:pt x="19" y="77"/>
                  </a:moveTo>
                  <a:cubicBezTo>
                    <a:pt x="19" y="77"/>
                    <a:pt x="19" y="78"/>
                    <a:pt x="19" y="79"/>
                  </a:cubicBezTo>
                  <a:cubicBezTo>
                    <a:pt x="20" y="79"/>
                    <a:pt x="22" y="79"/>
                    <a:pt x="23" y="79"/>
                  </a:cubicBezTo>
                  <a:cubicBezTo>
                    <a:pt x="23" y="78"/>
                    <a:pt x="23" y="77"/>
                    <a:pt x="23" y="77"/>
                  </a:cubicBezTo>
                  <a:cubicBezTo>
                    <a:pt x="22" y="77"/>
                    <a:pt x="20" y="77"/>
                    <a:pt x="19" y="77"/>
                  </a:cubicBezTo>
                  <a:close/>
                  <a:moveTo>
                    <a:pt x="25" y="77"/>
                  </a:moveTo>
                  <a:cubicBezTo>
                    <a:pt x="25" y="77"/>
                    <a:pt x="25" y="78"/>
                    <a:pt x="25" y="79"/>
                  </a:cubicBezTo>
                  <a:cubicBezTo>
                    <a:pt x="26" y="79"/>
                    <a:pt x="28" y="79"/>
                    <a:pt x="29" y="79"/>
                  </a:cubicBezTo>
                  <a:cubicBezTo>
                    <a:pt x="29" y="78"/>
                    <a:pt x="29" y="77"/>
                    <a:pt x="29" y="77"/>
                  </a:cubicBezTo>
                  <a:cubicBezTo>
                    <a:pt x="28" y="77"/>
                    <a:pt x="26" y="77"/>
                    <a:pt x="25" y="77"/>
                  </a:cubicBezTo>
                  <a:close/>
                  <a:moveTo>
                    <a:pt x="31" y="77"/>
                  </a:moveTo>
                  <a:cubicBezTo>
                    <a:pt x="31" y="77"/>
                    <a:pt x="31" y="78"/>
                    <a:pt x="31" y="79"/>
                  </a:cubicBezTo>
                  <a:cubicBezTo>
                    <a:pt x="32" y="79"/>
                    <a:pt x="34" y="79"/>
                    <a:pt x="35" y="79"/>
                  </a:cubicBezTo>
                  <a:cubicBezTo>
                    <a:pt x="35" y="78"/>
                    <a:pt x="35" y="77"/>
                    <a:pt x="35" y="77"/>
                  </a:cubicBezTo>
                  <a:cubicBezTo>
                    <a:pt x="34" y="77"/>
                    <a:pt x="32" y="77"/>
                    <a:pt x="31" y="77"/>
                  </a:cubicBezTo>
                  <a:close/>
                  <a:moveTo>
                    <a:pt x="37" y="77"/>
                  </a:moveTo>
                  <a:cubicBezTo>
                    <a:pt x="37" y="77"/>
                    <a:pt x="37" y="78"/>
                    <a:pt x="37" y="79"/>
                  </a:cubicBezTo>
                  <a:cubicBezTo>
                    <a:pt x="38" y="79"/>
                    <a:pt x="40" y="79"/>
                    <a:pt x="41" y="79"/>
                  </a:cubicBezTo>
                  <a:cubicBezTo>
                    <a:pt x="41" y="78"/>
                    <a:pt x="41" y="77"/>
                    <a:pt x="41" y="77"/>
                  </a:cubicBezTo>
                  <a:cubicBezTo>
                    <a:pt x="40" y="77"/>
                    <a:pt x="38" y="77"/>
                    <a:pt x="37" y="77"/>
                  </a:cubicBezTo>
                  <a:close/>
                  <a:moveTo>
                    <a:pt x="43" y="77"/>
                  </a:moveTo>
                  <a:cubicBezTo>
                    <a:pt x="43" y="77"/>
                    <a:pt x="43" y="78"/>
                    <a:pt x="43" y="79"/>
                  </a:cubicBezTo>
                  <a:cubicBezTo>
                    <a:pt x="45" y="79"/>
                    <a:pt x="46" y="79"/>
                    <a:pt x="47" y="79"/>
                  </a:cubicBezTo>
                  <a:cubicBezTo>
                    <a:pt x="47" y="78"/>
                    <a:pt x="47" y="77"/>
                    <a:pt x="47" y="77"/>
                  </a:cubicBezTo>
                  <a:cubicBezTo>
                    <a:pt x="46" y="77"/>
                    <a:pt x="45" y="77"/>
                    <a:pt x="43" y="77"/>
                  </a:cubicBezTo>
                  <a:close/>
                  <a:moveTo>
                    <a:pt x="67" y="77"/>
                  </a:moveTo>
                  <a:cubicBezTo>
                    <a:pt x="67" y="77"/>
                    <a:pt x="67" y="78"/>
                    <a:pt x="67" y="79"/>
                  </a:cubicBezTo>
                  <a:cubicBezTo>
                    <a:pt x="69" y="79"/>
                    <a:pt x="70" y="79"/>
                    <a:pt x="72" y="79"/>
                  </a:cubicBezTo>
                  <a:cubicBezTo>
                    <a:pt x="72" y="78"/>
                    <a:pt x="72" y="77"/>
                    <a:pt x="72" y="77"/>
                  </a:cubicBezTo>
                  <a:cubicBezTo>
                    <a:pt x="70" y="77"/>
                    <a:pt x="69" y="77"/>
                    <a:pt x="67" y="77"/>
                  </a:cubicBezTo>
                  <a:close/>
                  <a:moveTo>
                    <a:pt x="73" y="77"/>
                  </a:moveTo>
                  <a:cubicBezTo>
                    <a:pt x="73" y="77"/>
                    <a:pt x="73" y="78"/>
                    <a:pt x="73" y="79"/>
                  </a:cubicBezTo>
                  <a:cubicBezTo>
                    <a:pt x="75" y="79"/>
                    <a:pt x="76" y="79"/>
                    <a:pt x="78" y="79"/>
                  </a:cubicBezTo>
                  <a:cubicBezTo>
                    <a:pt x="78" y="78"/>
                    <a:pt x="78" y="77"/>
                    <a:pt x="78" y="77"/>
                  </a:cubicBezTo>
                  <a:cubicBezTo>
                    <a:pt x="76" y="77"/>
                    <a:pt x="75" y="77"/>
                    <a:pt x="73" y="77"/>
                  </a:cubicBezTo>
                  <a:close/>
                  <a:moveTo>
                    <a:pt x="7" y="72"/>
                  </a:moveTo>
                  <a:cubicBezTo>
                    <a:pt x="7" y="73"/>
                    <a:pt x="7" y="73"/>
                    <a:pt x="7" y="74"/>
                  </a:cubicBezTo>
                  <a:cubicBezTo>
                    <a:pt x="8" y="74"/>
                    <a:pt x="10" y="74"/>
                    <a:pt x="11" y="74"/>
                  </a:cubicBezTo>
                  <a:cubicBezTo>
                    <a:pt x="11" y="73"/>
                    <a:pt x="11" y="73"/>
                    <a:pt x="11" y="72"/>
                  </a:cubicBezTo>
                  <a:cubicBezTo>
                    <a:pt x="10" y="72"/>
                    <a:pt x="8" y="72"/>
                    <a:pt x="7" y="72"/>
                  </a:cubicBezTo>
                  <a:close/>
                  <a:moveTo>
                    <a:pt x="19" y="72"/>
                  </a:moveTo>
                  <a:cubicBezTo>
                    <a:pt x="19" y="73"/>
                    <a:pt x="19" y="73"/>
                    <a:pt x="19" y="74"/>
                  </a:cubicBezTo>
                  <a:cubicBezTo>
                    <a:pt x="20" y="74"/>
                    <a:pt x="22" y="74"/>
                    <a:pt x="23" y="74"/>
                  </a:cubicBezTo>
                  <a:cubicBezTo>
                    <a:pt x="23" y="73"/>
                    <a:pt x="23" y="73"/>
                    <a:pt x="23" y="72"/>
                  </a:cubicBezTo>
                  <a:cubicBezTo>
                    <a:pt x="22" y="72"/>
                    <a:pt x="20" y="72"/>
                    <a:pt x="19" y="72"/>
                  </a:cubicBezTo>
                  <a:close/>
                  <a:moveTo>
                    <a:pt x="25" y="72"/>
                  </a:moveTo>
                  <a:cubicBezTo>
                    <a:pt x="25" y="73"/>
                    <a:pt x="25" y="73"/>
                    <a:pt x="25" y="74"/>
                  </a:cubicBezTo>
                  <a:cubicBezTo>
                    <a:pt x="26" y="74"/>
                    <a:pt x="28" y="74"/>
                    <a:pt x="29" y="74"/>
                  </a:cubicBezTo>
                  <a:cubicBezTo>
                    <a:pt x="29" y="73"/>
                    <a:pt x="29" y="73"/>
                    <a:pt x="29" y="72"/>
                  </a:cubicBezTo>
                  <a:cubicBezTo>
                    <a:pt x="28" y="72"/>
                    <a:pt x="26" y="72"/>
                    <a:pt x="25" y="72"/>
                  </a:cubicBezTo>
                  <a:close/>
                  <a:moveTo>
                    <a:pt x="37" y="72"/>
                  </a:moveTo>
                  <a:cubicBezTo>
                    <a:pt x="37" y="73"/>
                    <a:pt x="37" y="73"/>
                    <a:pt x="37" y="74"/>
                  </a:cubicBezTo>
                  <a:cubicBezTo>
                    <a:pt x="38" y="74"/>
                    <a:pt x="40" y="74"/>
                    <a:pt x="41" y="74"/>
                  </a:cubicBezTo>
                  <a:cubicBezTo>
                    <a:pt x="41" y="73"/>
                    <a:pt x="41" y="73"/>
                    <a:pt x="41" y="72"/>
                  </a:cubicBezTo>
                  <a:cubicBezTo>
                    <a:pt x="40" y="72"/>
                    <a:pt x="38" y="72"/>
                    <a:pt x="37" y="72"/>
                  </a:cubicBezTo>
                  <a:close/>
                  <a:moveTo>
                    <a:pt x="43" y="72"/>
                  </a:moveTo>
                  <a:cubicBezTo>
                    <a:pt x="43" y="73"/>
                    <a:pt x="43" y="73"/>
                    <a:pt x="43" y="74"/>
                  </a:cubicBezTo>
                  <a:cubicBezTo>
                    <a:pt x="45" y="74"/>
                    <a:pt x="46" y="74"/>
                    <a:pt x="47" y="74"/>
                  </a:cubicBezTo>
                  <a:cubicBezTo>
                    <a:pt x="47" y="73"/>
                    <a:pt x="47" y="73"/>
                    <a:pt x="47" y="72"/>
                  </a:cubicBezTo>
                  <a:cubicBezTo>
                    <a:pt x="46" y="72"/>
                    <a:pt x="45" y="72"/>
                    <a:pt x="43" y="72"/>
                  </a:cubicBezTo>
                  <a:close/>
                  <a:moveTo>
                    <a:pt x="49" y="72"/>
                  </a:moveTo>
                  <a:cubicBezTo>
                    <a:pt x="49" y="73"/>
                    <a:pt x="49" y="73"/>
                    <a:pt x="49" y="74"/>
                  </a:cubicBezTo>
                  <a:cubicBezTo>
                    <a:pt x="51" y="74"/>
                    <a:pt x="52" y="74"/>
                    <a:pt x="53" y="74"/>
                  </a:cubicBezTo>
                  <a:cubicBezTo>
                    <a:pt x="53" y="73"/>
                    <a:pt x="53" y="73"/>
                    <a:pt x="53" y="72"/>
                  </a:cubicBezTo>
                  <a:cubicBezTo>
                    <a:pt x="52" y="72"/>
                    <a:pt x="51" y="72"/>
                    <a:pt x="49" y="72"/>
                  </a:cubicBezTo>
                  <a:close/>
                  <a:moveTo>
                    <a:pt x="55" y="72"/>
                  </a:moveTo>
                  <a:cubicBezTo>
                    <a:pt x="55" y="73"/>
                    <a:pt x="55" y="73"/>
                    <a:pt x="55" y="74"/>
                  </a:cubicBezTo>
                  <a:cubicBezTo>
                    <a:pt x="57" y="74"/>
                    <a:pt x="58" y="74"/>
                    <a:pt x="60" y="74"/>
                  </a:cubicBezTo>
                  <a:cubicBezTo>
                    <a:pt x="60" y="73"/>
                    <a:pt x="60" y="73"/>
                    <a:pt x="60" y="72"/>
                  </a:cubicBezTo>
                  <a:cubicBezTo>
                    <a:pt x="58" y="72"/>
                    <a:pt x="57" y="72"/>
                    <a:pt x="55" y="72"/>
                  </a:cubicBezTo>
                  <a:close/>
                  <a:moveTo>
                    <a:pt x="61" y="72"/>
                  </a:moveTo>
                  <a:cubicBezTo>
                    <a:pt x="61" y="73"/>
                    <a:pt x="61" y="73"/>
                    <a:pt x="61" y="74"/>
                  </a:cubicBezTo>
                  <a:cubicBezTo>
                    <a:pt x="63" y="74"/>
                    <a:pt x="64" y="74"/>
                    <a:pt x="66" y="74"/>
                  </a:cubicBezTo>
                  <a:cubicBezTo>
                    <a:pt x="66" y="73"/>
                    <a:pt x="66" y="73"/>
                    <a:pt x="66" y="72"/>
                  </a:cubicBezTo>
                  <a:cubicBezTo>
                    <a:pt x="64" y="72"/>
                    <a:pt x="63" y="72"/>
                    <a:pt x="61" y="72"/>
                  </a:cubicBezTo>
                  <a:close/>
                  <a:moveTo>
                    <a:pt x="67" y="72"/>
                  </a:moveTo>
                  <a:cubicBezTo>
                    <a:pt x="67" y="73"/>
                    <a:pt x="67" y="73"/>
                    <a:pt x="67" y="74"/>
                  </a:cubicBezTo>
                  <a:cubicBezTo>
                    <a:pt x="69" y="74"/>
                    <a:pt x="70" y="74"/>
                    <a:pt x="72" y="74"/>
                  </a:cubicBezTo>
                  <a:cubicBezTo>
                    <a:pt x="72" y="73"/>
                    <a:pt x="72" y="73"/>
                    <a:pt x="72" y="72"/>
                  </a:cubicBezTo>
                  <a:cubicBezTo>
                    <a:pt x="70" y="72"/>
                    <a:pt x="69" y="72"/>
                    <a:pt x="67" y="72"/>
                  </a:cubicBezTo>
                  <a:close/>
                  <a:moveTo>
                    <a:pt x="73" y="72"/>
                  </a:moveTo>
                  <a:cubicBezTo>
                    <a:pt x="73" y="73"/>
                    <a:pt x="73" y="73"/>
                    <a:pt x="73" y="74"/>
                  </a:cubicBezTo>
                  <a:cubicBezTo>
                    <a:pt x="75" y="74"/>
                    <a:pt x="76" y="74"/>
                    <a:pt x="78" y="74"/>
                  </a:cubicBezTo>
                  <a:cubicBezTo>
                    <a:pt x="78" y="73"/>
                    <a:pt x="78" y="73"/>
                    <a:pt x="78" y="72"/>
                  </a:cubicBezTo>
                  <a:cubicBezTo>
                    <a:pt x="76" y="72"/>
                    <a:pt x="75" y="72"/>
                    <a:pt x="73" y="72"/>
                  </a:cubicBezTo>
                  <a:close/>
                  <a:moveTo>
                    <a:pt x="79" y="72"/>
                  </a:moveTo>
                  <a:cubicBezTo>
                    <a:pt x="79" y="73"/>
                    <a:pt x="79" y="73"/>
                    <a:pt x="79" y="74"/>
                  </a:cubicBezTo>
                  <a:cubicBezTo>
                    <a:pt x="81" y="74"/>
                    <a:pt x="82" y="74"/>
                    <a:pt x="84" y="74"/>
                  </a:cubicBezTo>
                  <a:cubicBezTo>
                    <a:pt x="84" y="73"/>
                    <a:pt x="84" y="73"/>
                    <a:pt x="84" y="72"/>
                  </a:cubicBezTo>
                  <a:cubicBezTo>
                    <a:pt x="82" y="72"/>
                    <a:pt x="81" y="72"/>
                    <a:pt x="79" y="72"/>
                  </a:cubicBezTo>
                  <a:close/>
                  <a:moveTo>
                    <a:pt x="73" y="67"/>
                  </a:moveTo>
                  <a:cubicBezTo>
                    <a:pt x="73" y="68"/>
                    <a:pt x="73" y="69"/>
                    <a:pt x="73" y="69"/>
                  </a:cubicBezTo>
                  <a:cubicBezTo>
                    <a:pt x="75" y="69"/>
                    <a:pt x="76" y="69"/>
                    <a:pt x="78" y="69"/>
                  </a:cubicBezTo>
                  <a:cubicBezTo>
                    <a:pt x="78" y="69"/>
                    <a:pt x="78" y="68"/>
                    <a:pt x="78" y="67"/>
                  </a:cubicBezTo>
                  <a:cubicBezTo>
                    <a:pt x="76" y="67"/>
                    <a:pt x="75" y="67"/>
                    <a:pt x="73" y="67"/>
                  </a:cubicBezTo>
                  <a:close/>
                  <a:moveTo>
                    <a:pt x="79" y="67"/>
                  </a:moveTo>
                  <a:cubicBezTo>
                    <a:pt x="79" y="68"/>
                    <a:pt x="79" y="69"/>
                    <a:pt x="79" y="69"/>
                  </a:cubicBezTo>
                  <a:cubicBezTo>
                    <a:pt x="81" y="69"/>
                    <a:pt x="82" y="69"/>
                    <a:pt x="84" y="69"/>
                  </a:cubicBezTo>
                  <a:cubicBezTo>
                    <a:pt x="84" y="69"/>
                    <a:pt x="84" y="68"/>
                    <a:pt x="84" y="67"/>
                  </a:cubicBezTo>
                  <a:cubicBezTo>
                    <a:pt x="82" y="67"/>
                    <a:pt x="81" y="67"/>
                    <a:pt x="79" y="67"/>
                  </a:cubicBezTo>
                  <a:close/>
                  <a:moveTo>
                    <a:pt x="86" y="67"/>
                  </a:moveTo>
                  <a:cubicBezTo>
                    <a:pt x="86" y="68"/>
                    <a:pt x="86" y="69"/>
                    <a:pt x="86" y="69"/>
                  </a:cubicBezTo>
                  <a:cubicBezTo>
                    <a:pt x="87" y="69"/>
                    <a:pt x="88" y="69"/>
                    <a:pt x="90" y="69"/>
                  </a:cubicBezTo>
                  <a:cubicBezTo>
                    <a:pt x="90" y="69"/>
                    <a:pt x="90" y="68"/>
                    <a:pt x="90" y="67"/>
                  </a:cubicBezTo>
                  <a:cubicBezTo>
                    <a:pt x="88" y="67"/>
                    <a:pt x="87" y="67"/>
                    <a:pt x="86" y="67"/>
                  </a:cubicBezTo>
                  <a:close/>
                  <a:moveTo>
                    <a:pt x="7" y="62"/>
                  </a:moveTo>
                  <a:cubicBezTo>
                    <a:pt x="7" y="63"/>
                    <a:pt x="7" y="64"/>
                    <a:pt x="7" y="65"/>
                  </a:cubicBezTo>
                  <a:cubicBezTo>
                    <a:pt x="8" y="65"/>
                    <a:pt x="10" y="65"/>
                    <a:pt x="11" y="65"/>
                  </a:cubicBezTo>
                  <a:cubicBezTo>
                    <a:pt x="11" y="64"/>
                    <a:pt x="11" y="63"/>
                    <a:pt x="11" y="62"/>
                  </a:cubicBezTo>
                  <a:cubicBezTo>
                    <a:pt x="10" y="62"/>
                    <a:pt x="8" y="62"/>
                    <a:pt x="7" y="62"/>
                  </a:cubicBezTo>
                  <a:close/>
                  <a:moveTo>
                    <a:pt x="25" y="62"/>
                  </a:moveTo>
                  <a:cubicBezTo>
                    <a:pt x="25" y="63"/>
                    <a:pt x="25" y="64"/>
                    <a:pt x="25" y="65"/>
                  </a:cubicBezTo>
                  <a:cubicBezTo>
                    <a:pt x="26" y="65"/>
                    <a:pt x="28" y="65"/>
                    <a:pt x="29" y="65"/>
                  </a:cubicBezTo>
                  <a:cubicBezTo>
                    <a:pt x="29" y="64"/>
                    <a:pt x="29" y="63"/>
                    <a:pt x="29" y="62"/>
                  </a:cubicBezTo>
                  <a:cubicBezTo>
                    <a:pt x="28" y="62"/>
                    <a:pt x="26" y="62"/>
                    <a:pt x="25" y="62"/>
                  </a:cubicBezTo>
                  <a:close/>
                  <a:moveTo>
                    <a:pt x="37" y="62"/>
                  </a:moveTo>
                  <a:cubicBezTo>
                    <a:pt x="37" y="63"/>
                    <a:pt x="37" y="64"/>
                    <a:pt x="37" y="65"/>
                  </a:cubicBezTo>
                  <a:cubicBezTo>
                    <a:pt x="38" y="65"/>
                    <a:pt x="40" y="65"/>
                    <a:pt x="41" y="65"/>
                  </a:cubicBezTo>
                  <a:cubicBezTo>
                    <a:pt x="41" y="64"/>
                    <a:pt x="41" y="63"/>
                    <a:pt x="41" y="62"/>
                  </a:cubicBezTo>
                  <a:cubicBezTo>
                    <a:pt x="40" y="62"/>
                    <a:pt x="38" y="62"/>
                    <a:pt x="37" y="62"/>
                  </a:cubicBezTo>
                  <a:close/>
                  <a:moveTo>
                    <a:pt x="43" y="62"/>
                  </a:moveTo>
                  <a:cubicBezTo>
                    <a:pt x="43" y="63"/>
                    <a:pt x="43" y="64"/>
                    <a:pt x="43" y="65"/>
                  </a:cubicBezTo>
                  <a:cubicBezTo>
                    <a:pt x="45" y="65"/>
                    <a:pt x="46" y="65"/>
                    <a:pt x="47" y="65"/>
                  </a:cubicBezTo>
                  <a:cubicBezTo>
                    <a:pt x="47" y="64"/>
                    <a:pt x="47" y="63"/>
                    <a:pt x="47" y="62"/>
                  </a:cubicBezTo>
                  <a:cubicBezTo>
                    <a:pt x="46" y="62"/>
                    <a:pt x="45" y="62"/>
                    <a:pt x="43" y="62"/>
                  </a:cubicBezTo>
                  <a:close/>
                  <a:moveTo>
                    <a:pt x="49" y="62"/>
                  </a:moveTo>
                  <a:cubicBezTo>
                    <a:pt x="49" y="63"/>
                    <a:pt x="49" y="64"/>
                    <a:pt x="49" y="65"/>
                  </a:cubicBezTo>
                  <a:cubicBezTo>
                    <a:pt x="51" y="65"/>
                    <a:pt x="52" y="65"/>
                    <a:pt x="53" y="65"/>
                  </a:cubicBezTo>
                  <a:cubicBezTo>
                    <a:pt x="53" y="64"/>
                    <a:pt x="53" y="63"/>
                    <a:pt x="53" y="62"/>
                  </a:cubicBezTo>
                  <a:cubicBezTo>
                    <a:pt x="52" y="62"/>
                    <a:pt x="51" y="62"/>
                    <a:pt x="49" y="62"/>
                  </a:cubicBezTo>
                  <a:close/>
                  <a:moveTo>
                    <a:pt x="55" y="62"/>
                  </a:moveTo>
                  <a:cubicBezTo>
                    <a:pt x="55" y="63"/>
                    <a:pt x="55" y="64"/>
                    <a:pt x="55" y="65"/>
                  </a:cubicBezTo>
                  <a:cubicBezTo>
                    <a:pt x="57" y="65"/>
                    <a:pt x="58" y="65"/>
                    <a:pt x="60" y="65"/>
                  </a:cubicBezTo>
                  <a:cubicBezTo>
                    <a:pt x="60" y="64"/>
                    <a:pt x="60" y="63"/>
                    <a:pt x="60" y="62"/>
                  </a:cubicBezTo>
                  <a:cubicBezTo>
                    <a:pt x="58" y="62"/>
                    <a:pt x="57" y="62"/>
                    <a:pt x="55" y="62"/>
                  </a:cubicBezTo>
                  <a:close/>
                  <a:moveTo>
                    <a:pt x="61" y="62"/>
                  </a:moveTo>
                  <a:cubicBezTo>
                    <a:pt x="61" y="63"/>
                    <a:pt x="61" y="64"/>
                    <a:pt x="61" y="65"/>
                  </a:cubicBezTo>
                  <a:cubicBezTo>
                    <a:pt x="63" y="65"/>
                    <a:pt x="64" y="65"/>
                    <a:pt x="66" y="65"/>
                  </a:cubicBezTo>
                  <a:cubicBezTo>
                    <a:pt x="66" y="64"/>
                    <a:pt x="66" y="63"/>
                    <a:pt x="66" y="62"/>
                  </a:cubicBezTo>
                  <a:cubicBezTo>
                    <a:pt x="64" y="62"/>
                    <a:pt x="63" y="62"/>
                    <a:pt x="61" y="62"/>
                  </a:cubicBezTo>
                  <a:close/>
                  <a:moveTo>
                    <a:pt x="67" y="62"/>
                  </a:moveTo>
                  <a:cubicBezTo>
                    <a:pt x="67" y="63"/>
                    <a:pt x="67" y="64"/>
                    <a:pt x="67" y="65"/>
                  </a:cubicBezTo>
                  <a:cubicBezTo>
                    <a:pt x="69" y="65"/>
                    <a:pt x="70" y="65"/>
                    <a:pt x="72" y="65"/>
                  </a:cubicBezTo>
                  <a:cubicBezTo>
                    <a:pt x="72" y="64"/>
                    <a:pt x="72" y="63"/>
                    <a:pt x="72" y="62"/>
                  </a:cubicBezTo>
                  <a:cubicBezTo>
                    <a:pt x="70" y="62"/>
                    <a:pt x="69" y="62"/>
                    <a:pt x="67" y="62"/>
                  </a:cubicBezTo>
                  <a:close/>
                  <a:moveTo>
                    <a:pt x="73" y="62"/>
                  </a:moveTo>
                  <a:cubicBezTo>
                    <a:pt x="73" y="63"/>
                    <a:pt x="73" y="64"/>
                    <a:pt x="73" y="65"/>
                  </a:cubicBezTo>
                  <a:cubicBezTo>
                    <a:pt x="75" y="65"/>
                    <a:pt x="76" y="65"/>
                    <a:pt x="78" y="65"/>
                  </a:cubicBezTo>
                  <a:cubicBezTo>
                    <a:pt x="78" y="64"/>
                    <a:pt x="78" y="63"/>
                    <a:pt x="78" y="62"/>
                  </a:cubicBezTo>
                  <a:cubicBezTo>
                    <a:pt x="76" y="62"/>
                    <a:pt x="75" y="62"/>
                    <a:pt x="73" y="62"/>
                  </a:cubicBezTo>
                  <a:close/>
                  <a:moveTo>
                    <a:pt x="79" y="62"/>
                  </a:moveTo>
                  <a:cubicBezTo>
                    <a:pt x="79" y="63"/>
                    <a:pt x="79" y="64"/>
                    <a:pt x="79" y="65"/>
                  </a:cubicBezTo>
                  <a:cubicBezTo>
                    <a:pt x="81" y="65"/>
                    <a:pt x="82" y="65"/>
                    <a:pt x="84" y="65"/>
                  </a:cubicBezTo>
                  <a:cubicBezTo>
                    <a:pt x="84" y="64"/>
                    <a:pt x="84" y="63"/>
                    <a:pt x="84" y="62"/>
                  </a:cubicBezTo>
                  <a:cubicBezTo>
                    <a:pt x="82" y="62"/>
                    <a:pt x="81" y="62"/>
                    <a:pt x="79" y="62"/>
                  </a:cubicBezTo>
                  <a:close/>
                  <a:moveTo>
                    <a:pt x="86" y="62"/>
                  </a:moveTo>
                  <a:cubicBezTo>
                    <a:pt x="86" y="63"/>
                    <a:pt x="86" y="64"/>
                    <a:pt x="86" y="65"/>
                  </a:cubicBezTo>
                  <a:cubicBezTo>
                    <a:pt x="87" y="65"/>
                    <a:pt x="88" y="65"/>
                    <a:pt x="90" y="65"/>
                  </a:cubicBezTo>
                  <a:cubicBezTo>
                    <a:pt x="90" y="64"/>
                    <a:pt x="90" y="63"/>
                    <a:pt x="90" y="62"/>
                  </a:cubicBezTo>
                  <a:cubicBezTo>
                    <a:pt x="88" y="62"/>
                    <a:pt x="87" y="62"/>
                    <a:pt x="86" y="62"/>
                  </a:cubicBezTo>
                  <a:close/>
                  <a:moveTo>
                    <a:pt x="19" y="57"/>
                  </a:moveTo>
                  <a:cubicBezTo>
                    <a:pt x="19" y="58"/>
                    <a:pt x="19" y="59"/>
                    <a:pt x="19" y="60"/>
                  </a:cubicBezTo>
                  <a:cubicBezTo>
                    <a:pt x="20" y="60"/>
                    <a:pt x="22" y="60"/>
                    <a:pt x="23" y="60"/>
                  </a:cubicBezTo>
                  <a:cubicBezTo>
                    <a:pt x="23" y="59"/>
                    <a:pt x="23" y="58"/>
                    <a:pt x="23" y="57"/>
                  </a:cubicBezTo>
                  <a:cubicBezTo>
                    <a:pt x="22" y="57"/>
                    <a:pt x="20" y="57"/>
                    <a:pt x="19" y="57"/>
                  </a:cubicBezTo>
                  <a:close/>
                  <a:moveTo>
                    <a:pt x="25" y="57"/>
                  </a:moveTo>
                  <a:cubicBezTo>
                    <a:pt x="25" y="58"/>
                    <a:pt x="25" y="59"/>
                    <a:pt x="25" y="60"/>
                  </a:cubicBezTo>
                  <a:cubicBezTo>
                    <a:pt x="26" y="60"/>
                    <a:pt x="28" y="60"/>
                    <a:pt x="29" y="60"/>
                  </a:cubicBezTo>
                  <a:cubicBezTo>
                    <a:pt x="29" y="59"/>
                    <a:pt x="29" y="58"/>
                    <a:pt x="29" y="57"/>
                  </a:cubicBezTo>
                  <a:cubicBezTo>
                    <a:pt x="28" y="57"/>
                    <a:pt x="26" y="57"/>
                    <a:pt x="25" y="57"/>
                  </a:cubicBezTo>
                  <a:close/>
                  <a:moveTo>
                    <a:pt x="37" y="57"/>
                  </a:moveTo>
                  <a:cubicBezTo>
                    <a:pt x="37" y="58"/>
                    <a:pt x="37" y="59"/>
                    <a:pt x="37" y="60"/>
                  </a:cubicBezTo>
                  <a:cubicBezTo>
                    <a:pt x="38" y="60"/>
                    <a:pt x="40" y="60"/>
                    <a:pt x="41" y="60"/>
                  </a:cubicBezTo>
                  <a:cubicBezTo>
                    <a:pt x="41" y="59"/>
                    <a:pt x="41" y="58"/>
                    <a:pt x="41" y="57"/>
                  </a:cubicBezTo>
                  <a:cubicBezTo>
                    <a:pt x="40" y="57"/>
                    <a:pt x="38" y="57"/>
                    <a:pt x="37" y="57"/>
                  </a:cubicBezTo>
                  <a:close/>
                  <a:moveTo>
                    <a:pt x="43" y="57"/>
                  </a:moveTo>
                  <a:cubicBezTo>
                    <a:pt x="43" y="58"/>
                    <a:pt x="43" y="59"/>
                    <a:pt x="43" y="60"/>
                  </a:cubicBezTo>
                  <a:cubicBezTo>
                    <a:pt x="45" y="60"/>
                    <a:pt x="46" y="60"/>
                    <a:pt x="47" y="60"/>
                  </a:cubicBezTo>
                  <a:cubicBezTo>
                    <a:pt x="47" y="59"/>
                    <a:pt x="47" y="58"/>
                    <a:pt x="47" y="57"/>
                  </a:cubicBezTo>
                  <a:cubicBezTo>
                    <a:pt x="46" y="57"/>
                    <a:pt x="45" y="57"/>
                    <a:pt x="43" y="57"/>
                  </a:cubicBezTo>
                  <a:close/>
                  <a:moveTo>
                    <a:pt x="49" y="57"/>
                  </a:moveTo>
                  <a:cubicBezTo>
                    <a:pt x="49" y="58"/>
                    <a:pt x="49" y="59"/>
                    <a:pt x="49" y="60"/>
                  </a:cubicBezTo>
                  <a:cubicBezTo>
                    <a:pt x="51" y="60"/>
                    <a:pt x="52" y="60"/>
                    <a:pt x="53" y="60"/>
                  </a:cubicBezTo>
                  <a:cubicBezTo>
                    <a:pt x="53" y="59"/>
                    <a:pt x="53" y="58"/>
                    <a:pt x="53" y="57"/>
                  </a:cubicBezTo>
                  <a:cubicBezTo>
                    <a:pt x="52" y="57"/>
                    <a:pt x="51" y="57"/>
                    <a:pt x="49" y="57"/>
                  </a:cubicBezTo>
                  <a:close/>
                  <a:moveTo>
                    <a:pt x="55" y="57"/>
                  </a:moveTo>
                  <a:cubicBezTo>
                    <a:pt x="55" y="58"/>
                    <a:pt x="55" y="59"/>
                    <a:pt x="55" y="60"/>
                  </a:cubicBezTo>
                  <a:cubicBezTo>
                    <a:pt x="57" y="60"/>
                    <a:pt x="58" y="60"/>
                    <a:pt x="60" y="60"/>
                  </a:cubicBezTo>
                  <a:cubicBezTo>
                    <a:pt x="60" y="59"/>
                    <a:pt x="60" y="58"/>
                    <a:pt x="60" y="57"/>
                  </a:cubicBezTo>
                  <a:cubicBezTo>
                    <a:pt x="58" y="57"/>
                    <a:pt x="57" y="57"/>
                    <a:pt x="55" y="57"/>
                  </a:cubicBezTo>
                  <a:close/>
                  <a:moveTo>
                    <a:pt x="67" y="57"/>
                  </a:moveTo>
                  <a:cubicBezTo>
                    <a:pt x="67" y="58"/>
                    <a:pt x="67" y="59"/>
                    <a:pt x="67" y="60"/>
                  </a:cubicBezTo>
                  <a:cubicBezTo>
                    <a:pt x="69" y="60"/>
                    <a:pt x="70" y="60"/>
                    <a:pt x="72" y="60"/>
                  </a:cubicBezTo>
                  <a:cubicBezTo>
                    <a:pt x="72" y="59"/>
                    <a:pt x="72" y="58"/>
                    <a:pt x="72" y="57"/>
                  </a:cubicBezTo>
                  <a:cubicBezTo>
                    <a:pt x="70" y="57"/>
                    <a:pt x="69" y="57"/>
                    <a:pt x="67" y="57"/>
                  </a:cubicBezTo>
                  <a:close/>
                  <a:moveTo>
                    <a:pt x="19" y="52"/>
                  </a:moveTo>
                  <a:cubicBezTo>
                    <a:pt x="19" y="53"/>
                    <a:pt x="19" y="54"/>
                    <a:pt x="19" y="55"/>
                  </a:cubicBezTo>
                  <a:cubicBezTo>
                    <a:pt x="20" y="55"/>
                    <a:pt x="22" y="55"/>
                    <a:pt x="23" y="55"/>
                  </a:cubicBezTo>
                  <a:cubicBezTo>
                    <a:pt x="23" y="54"/>
                    <a:pt x="23" y="53"/>
                    <a:pt x="23" y="52"/>
                  </a:cubicBezTo>
                  <a:cubicBezTo>
                    <a:pt x="22" y="52"/>
                    <a:pt x="20" y="52"/>
                    <a:pt x="19" y="52"/>
                  </a:cubicBezTo>
                  <a:close/>
                  <a:moveTo>
                    <a:pt x="31" y="52"/>
                  </a:moveTo>
                  <a:cubicBezTo>
                    <a:pt x="31" y="53"/>
                    <a:pt x="31" y="54"/>
                    <a:pt x="31" y="55"/>
                  </a:cubicBezTo>
                  <a:cubicBezTo>
                    <a:pt x="32" y="55"/>
                    <a:pt x="34" y="55"/>
                    <a:pt x="35" y="55"/>
                  </a:cubicBezTo>
                  <a:cubicBezTo>
                    <a:pt x="35" y="54"/>
                    <a:pt x="35" y="53"/>
                    <a:pt x="35" y="52"/>
                  </a:cubicBezTo>
                  <a:cubicBezTo>
                    <a:pt x="34" y="52"/>
                    <a:pt x="32" y="52"/>
                    <a:pt x="31" y="52"/>
                  </a:cubicBezTo>
                  <a:close/>
                  <a:moveTo>
                    <a:pt x="37" y="52"/>
                  </a:moveTo>
                  <a:cubicBezTo>
                    <a:pt x="37" y="53"/>
                    <a:pt x="37" y="54"/>
                    <a:pt x="37" y="55"/>
                  </a:cubicBezTo>
                  <a:cubicBezTo>
                    <a:pt x="38" y="55"/>
                    <a:pt x="40" y="55"/>
                    <a:pt x="41" y="55"/>
                  </a:cubicBezTo>
                  <a:cubicBezTo>
                    <a:pt x="41" y="54"/>
                    <a:pt x="41" y="53"/>
                    <a:pt x="41" y="52"/>
                  </a:cubicBezTo>
                  <a:cubicBezTo>
                    <a:pt x="40" y="52"/>
                    <a:pt x="38" y="52"/>
                    <a:pt x="37" y="52"/>
                  </a:cubicBezTo>
                  <a:close/>
                  <a:moveTo>
                    <a:pt x="43" y="52"/>
                  </a:moveTo>
                  <a:cubicBezTo>
                    <a:pt x="43" y="53"/>
                    <a:pt x="43" y="54"/>
                    <a:pt x="43" y="55"/>
                  </a:cubicBezTo>
                  <a:cubicBezTo>
                    <a:pt x="45" y="55"/>
                    <a:pt x="46" y="55"/>
                    <a:pt x="47" y="55"/>
                  </a:cubicBezTo>
                  <a:cubicBezTo>
                    <a:pt x="47" y="54"/>
                    <a:pt x="47" y="53"/>
                    <a:pt x="47" y="52"/>
                  </a:cubicBezTo>
                  <a:cubicBezTo>
                    <a:pt x="46" y="52"/>
                    <a:pt x="45" y="52"/>
                    <a:pt x="43" y="52"/>
                  </a:cubicBezTo>
                  <a:close/>
                  <a:moveTo>
                    <a:pt x="49" y="52"/>
                  </a:moveTo>
                  <a:cubicBezTo>
                    <a:pt x="49" y="53"/>
                    <a:pt x="49" y="54"/>
                    <a:pt x="49" y="55"/>
                  </a:cubicBezTo>
                  <a:cubicBezTo>
                    <a:pt x="51" y="55"/>
                    <a:pt x="52" y="55"/>
                    <a:pt x="53" y="55"/>
                  </a:cubicBezTo>
                  <a:cubicBezTo>
                    <a:pt x="53" y="54"/>
                    <a:pt x="53" y="53"/>
                    <a:pt x="53" y="52"/>
                  </a:cubicBezTo>
                  <a:cubicBezTo>
                    <a:pt x="52" y="52"/>
                    <a:pt x="51" y="52"/>
                    <a:pt x="49" y="52"/>
                  </a:cubicBezTo>
                  <a:close/>
                  <a:moveTo>
                    <a:pt x="61" y="52"/>
                  </a:moveTo>
                  <a:cubicBezTo>
                    <a:pt x="61" y="53"/>
                    <a:pt x="61" y="54"/>
                    <a:pt x="61" y="55"/>
                  </a:cubicBezTo>
                  <a:cubicBezTo>
                    <a:pt x="63" y="55"/>
                    <a:pt x="64" y="55"/>
                    <a:pt x="66" y="55"/>
                  </a:cubicBezTo>
                  <a:cubicBezTo>
                    <a:pt x="66" y="54"/>
                    <a:pt x="66" y="53"/>
                    <a:pt x="66" y="52"/>
                  </a:cubicBezTo>
                  <a:cubicBezTo>
                    <a:pt x="64" y="52"/>
                    <a:pt x="63" y="52"/>
                    <a:pt x="61" y="52"/>
                  </a:cubicBezTo>
                  <a:close/>
                  <a:moveTo>
                    <a:pt x="67" y="52"/>
                  </a:moveTo>
                  <a:cubicBezTo>
                    <a:pt x="67" y="53"/>
                    <a:pt x="67" y="54"/>
                    <a:pt x="67" y="55"/>
                  </a:cubicBezTo>
                  <a:cubicBezTo>
                    <a:pt x="69" y="55"/>
                    <a:pt x="70" y="55"/>
                    <a:pt x="72" y="55"/>
                  </a:cubicBezTo>
                  <a:cubicBezTo>
                    <a:pt x="72" y="54"/>
                    <a:pt x="72" y="53"/>
                    <a:pt x="72" y="52"/>
                  </a:cubicBezTo>
                  <a:cubicBezTo>
                    <a:pt x="70" y="52"/>
                    <a:pt x="69" y="52"/>
                    <a:pt x="67" y="52"/>
                  </a:cubicBezTo>
                  <a:close/>
                  <a:moveTo>
                    <a:pt x="7" y="47"/>
                  </a:moveTo>
                  <a:cubicBezTo>
                    <a:pt x="7" y="48"/>
                    <a:pt x="7" y="49"/>
                    <a:pt x="7" y="50"/>
                  </a:cubicBezTo>
                  <a:cubicBezTo>
                    <a:pt x="8" y="50"/>
                    <a:pt x="10" y="50"/>
                    <a:pt x="11" y="50"/>
                  </a:cubicBezTo>
                  <a:cubicBezTo>
                    <a:pt x="11" y="49"/>
                    <a:pt x="11" y="48"/>
                    <a:pt x="11" y="47"/>
                  </a:cubicBezTo>
                  <a:cubicBezTo>
                    <a:pt x="10" y="47"/>
                    <a:pt x="8" y="47"/>
                    <a:pt x="7" y="47"/>
                  </a:cubicBezTo>
                  <a:close/>
                  <a:moveTo>
                    <a:pt x="25" y="47"/>
                  </a:moveTo>
                  <a:cubicBezTo>
                    <a:pt x="25" y="48"/>
                    <a:pt x="25" y="49"/>
                    <a:pt x="25" y="50"/>
                  </a:cubicBezTo>
                  <a:cubicBezTo>
                    <a:pt x="26" y="50"/>
                    <a:pt x="28" y="50"/>
                    <a:pt x="29" y="50"/>
                  </a:cubicBezTo>
                  <a:cubicBezTo>
                    <a:pt x="29" y="49"/>
                    <a:pt x="29" y="48"/>
                    <a:pt x="29" y="47"/>
                  </a:cubicBezTo>
                  <a:cubicBezTo>
                    <a:pt x="28" y="47"/>
                    <a:pt x="26" y="47"/>
                    <a:pt x="25" y="47"/>
                  </a:cubicBezTo>
                  <a:close/>
                  <a:moveTo>
                    <a:pt x="37" y="47"/>
                  </a:moveTo>
                  <a:cubicBezTo>
                    <a:pt x="37" y="48"/>
                    <a:pt x="37" y="49"/>
                    <a:pt x="37" y="50"/>
                  </a:cubicBezTo>
                  <a:cubicBezTo>
                    <a:pt x="38" y="50"/>
                    <a:pt x="40" y="50"/>
                    <a:pt x="41" y="50"/>
                  </a:cubicBezTo>
                  <a:cubicBezTo>
                    <a:pt x="41" y="49"/>
                    <a:pt x="41" y="48"/>
                    <a:pt x="41" y="47"/>
                  </a:cubicBezTo>
                  <a:cubicBezTo>
                    <a:pt x="40" y="47"/>
                    <a:pt x="38" y="47"/>
                    <a:pt x="37" y="47"/>
                  </a:cubicBezTo>
                  <a:close/>
                  <a:moveTo>
                    <a:pt x="55" y="47"/>
                  </a:moveTo>
                  <a:cubicBezTo>
                    <a:pt x="55" y="48"/>
                    <a:pt x="55" y="49"/>
                    <a:pt x="55" y="50"/>
                  </a:cubicBezTo>
                  <a:cubicBezTo>
                    <a:pt x="57" y="50"/>
                    <a:pt x="58" y="50"/>
                    <a:pt x="60" y="50"/>
                  </a:cubicBezTo>
                  <a:cubicBezTo>
                    <a:pt x="60" y="49"/>
                    <a:pt x="60" y="48"/>
                    <a:pt x="60" y="47"/>
                  </a:cubicBezTo>
                  <a:cubicBezTo>
                    <a:pt x="58" y="47"/>
                    <a:pt x="57" y="47"/>
                    <a:pt x="55" y="47"/>
                  </a:cubicBezTo>
                  <a:close/>
                  <a:moveTo>
                    <a:pt x="61" y="47"/>
                  </a:moveTo>
                  <a:cubicBezTo>
                    <a:pt x="61" y="48"/>
                    <a:pt x="61" y="49"/>
                    <a:pt x="61" y="50"/>
                  </a:cubicBezTo>
                  <a:cubicBezTo>
                    <a:pt x="63" y="50"/>
                    <a:pt x="64" y="50"/>
                    <a:pt x="66" y="50"/>
                  </a:cubicBezTo>
                  <a:cubicBezTo>
                    <a:pt x="66" y="49"/>
                    <a:pt x="66" y="48"/>
                    <a:pt x="66" y="47"/>
                  </a:cubicBezTo>
                  <a:cubicBezTo>
                    <a:pt x="64" y="47"/>
                    <a:pt x="63" y="47"/>
                    <a:pt x="61" y="47"/>
                  </a:cubicBezTo>
                  <a:close/>
                  <a:moveTo>
                    <a:pt x="67" y="47"/>
                  </a:moveTo>
                  <a:cubicBezTo>
                    <a:pt x="67" y="48"/>
                    <a:pt x="67" y="49"/>
                    <a:pt x="67" y="50"/>
                  </a:cubicBezTo>
                  <a:cubicBezTo>
                    <a:pt x="69" y="50"/>
                    <a:pt x="70" y="50"/>
                    <a:pt x="72" y="50"/>
                  </a:cubicBezTo>
                  <a:cubicBezTo>
                    <a:pt x="72" y="49"/>
                    <a:pt x="72" y="48"/>
                    <a:pt x="72" y="47"/>
                  </a:cubicBezTo>
                  <a:cubicBezTo>
                    <a:pt x="70" y="47"/>
                    <a:pt x="69" y="47"/>
                    <a:pt x="67" y="47"/>
                  </a:cubicBezTo>
                  <a:close/>
                  <a:moveTo>
                    <a:pt x="73" y="47"/>
                  </a:moveTo>
                  <a:cubicBezTo>
                    <a:pt x="73" y="48"/>
                    <a:pt x="73" y="49"/>
                    <a:pt x="73" y="50"/>
                  </a:cubicBezTo>
                  <a:cubicBezTo>
                    <a:pt x="75" y="50"/>
                    <a:pt x="76" y="50"/>
                    <a:pt x="78" y="50"/>
                  </a:cubicBezTo>
                  <a:cubicBezTo>
                    <a:pt x="78" y="49"/>
                    <a:pt x="78" y="48"/>
                    <a:pt x="78" y="47"/>
                  </a:cubicBezTo>
                  <a:cubicBezTo>
                    <a:pt x="76" y="47"/>
                    <a:pt x="75" y="47"/>
                    <a:pt x="73" y="47"/>
                  </a:cubicBezTo>
                  <a:close/>
                  <a:moveTo>
                    <a:pt x="79" y="47"/>
                  </a:moveTo>
                  <a:cubicBezTo>
                    <a:pt x="79" y="48"/>
                    <a:pt x="79" y="49"/>
                    <a:pt x="79" y="50"/>
                  </a:cubicBezTo>
                  <a:cubicBezTo>
                    <a:pt x="81" y="50"/>
                    <a:pt x="82" y="50"/>
                    <a:pt x="84" y="50"/>
                  </a:cubicBezTo>
                  <a:cubicBezTo>
                    <a:pt x="84" y="49"/>
                    <a:pt x="84" y="48"/>
                    <a:pt x="84" y="47"/>
                  </a:cubicBezTo>
                  <a:cubicBezTo>
                    <a:pt x="82" y="47"/>
                    <a:pt x="81" y="47"/>
                    <a:pt x="79" y="47"/>
                  </a:cubicBezTo>
                  <a:close/>
                  <a:moveTo>
                    <a:pt x="86" y="47"/>
                  </a:moveTo>
                  <a:cubicBezTo>
                    <a:pt x="86" y="48"/>
                    <a:pt x="86" y="49"/>
                    <a:pt x="86" y="50"/>
                  </a:cubicBezTo>
                  <a:cubicBezTo>
                    <a:pt x="87" y="50"/>
                    <a:pt x="88" y="50"/>
                    <a:pt x="90" y="50"/>
                  </a:cubicBezTo>
                  <a:cubicBezTo>
                    <a:pt x="90" y="49"/>
                    <a:pt x="90" y="48"/>
                    <a:pt x="90" y="47"/>
                  </a:cubicBezTo>
                  <a:cubicBezTo>
                    <a:pt x="88" y="47"/>
                    <a:pt x="87" y="47"/>
                    <a:pt x="86" y="47"/>
                  </a:cubicBezTo>
                  <a:close/>
                  <a:moveTo>
                    <a:pt x="7" y="42"/>
                  </a:moveTo>
                  <a:cubicBezTo>
                    <a:pt x="7" y="43"/>
                    <a:pt x="7" y="44"/>
                    <a:pt x="7" y="45"/>
                  </a:cubicBezTo>
                  <a:cubicBezTo>
                    <a:pt x="8" y="45"/>
                    <a:pt x="10" y="45"/>
                    <a:pt x="11" y="45"/>
                  </a:cubicBezTo>
                  <a:cubicBezTo>
                    <a:pt x="11" y="44"/>
                    <a:pt x="11" y="43"/>
                    <a:pt x="11" y="42"/>
                  </a:cubicBezTo>
                  <a:cubicBezTo>
                    <a:pt x="10" y="42"/>
                    <a:pt x="8" y="42"/>
                    <a:pt x="7" y="42"/>
                  </a:cubicBezTo>
                  <a:close/>
                  <a:moveTo>
                    <a:pt x="19" y="42"/>
                  </a:moveTo>
                  <a:cubicBezTo>
                    <a:pt x="19" y="43"/>
                    <a:pt x="19" y="44"/>
                    <a:pt x="19" y="45"/>
                  </a:cubicBezTo>
                  <a:cubicBezTo>
                    <a:pt x="20" y="45"/>
                    <a:pt x="22" y="45"/>
                    <a:pt x="23" y="45"/>
                  </a:cubicBezTo>
                  <a:cubicBezTo>
                    <a:pt x="23" y="44"/>
                    <a:pt x="23" y="43"/>
                    <a:pt x="23" y="42"/>
                  </a:cubicBezTo>
                  <a:cubicBezTo>
                    <a:pt x="22" y="42"/>
                    <a:pt x="20" y="42"/>
                    <a:pt x="19" y="42"/>
                  </a:cubicBezTo>
                  <a:close/>
                  <a:moveTo>
                    <a:pt x="25" y="42"/>
                  </a:moveTo>
                  <a:cubicBezTo>
                    <a:pt x="25" y="43"/>
                    <a:pt x="25" y="44"/>
                    <a:pt x="25" y="45"/>
                  </a:cubicBezTo>
                  <a:cubicBezTo>
                    <a:pt x="26" y="45"/>
                    <a:pt x="28" y="45"/>
                    <a:pt x="29" y="45"/>
                  </a:cubicBezTo>
                  <a:cubicBezTo>
                    <a:pt x="29" y="44"/>
                    <a:pt x="29" y="43"/>
                    <a:pt x="29" y="42"/>
                  </a:cubicBezTo>
                  <a:cubicBezTo>
                    <a:pt x="28" y="42"/>
                    <a:pt x="26" y="42"/>
                    <a:pt x="25" y="42"/>
                  </a:cubicBezTo>
                  <a:close/>
                  <a:moveTo>
                    <a:pt x="37" y="42"/>
                  </a:moveTo>
                  <a:cubicBezTo>
                    <a:pt x="37" y="43"/>
                    <a:pt x="37" y="44"/>
                    <a:pt x="37" y="45"/>
                  </a:cubicBezTo>
                  <a:cubicBezTo>
                    <a:pt x="38" y="45"/>
                    <a:pt x="40" y="45"/>
                    <a:pt x="41" y="45"/>
                  </a:cubicBezTo>
                  <a:cubicBezTo>
                    <a:pt x="41" y="44"/>
                    <a:pt x="41" y="43"/>
                    <a:pt x="41" y="42"/>
                  </a:cubicBezTo>
                  <a:cubicBezTo>
                    <a:pt x="40" y="42"/>
                    <a:pt x="38" y="42"/>
                    <a:pt x="37" y="42"/>
                  </a:cubicBezTo>
                  <a:close/>
                  <a:moveTo>
                    <a:pt x="55" y="42"/>
                  </a:moveTo>
                  <a:cubicBezTo>
                    <a:pt x="55" y="43"/>
                    <a:pt x="55" y="44"/>
                    <a:pt x="55" y="45"/>
                  </a:cubicBezTo>
                  <a:cubicBezTo>
                    <a:pt x="57" y="45"/>
                    <a:pt x="58" y="45"/>
                    <a:pt x="60" y="45"/>
                  </a:cubicBezTo>
                  <a:cubicBezTo>
                    <a:pt x="60" y="44"/>
                    <a:pt x="60" y="43"/>
                    <a:pt x="60" y="42"/>
                  </a:cubicBezTo>
                  <a:cubicBezTo>
                    <a:pt x="58" y="42"/>
                    <a:pt x="57" y="42"/>
                    <a:pt x="55" y="42"/>
                  </a:cubicBezTo>
                  <a:close/>
                  <a:moveTo>
                    <a:pt x="61" y="42"/>
                  </a:moveTo>
                  <a:cubicBezTo>
                    <a:pt x="61" y="43"/>
                    <a:pt x="61" y="44"/>
                    <a:pt x="61" y="45"/>
                  </a:cubicBezTo>
                  <a:cubicBezTo>
                    <a:pt x="63" y="45"/>
                    <a:pt x="64" y="45"/>
                    <a:pt x="66" y="45"/>
                  </a:cubicBezTo>
                  <a:cubicBezTo>
                    <a:pt x="66" y="44"/>
                    <a:pt x="66" y="43"/>
                    <a:pt x="66" y="42"/>
                  </a:cubicBezTo>
                  <a:cubicBezTo>
                    <a:pt x="64" y="42"/>
                    <a:pt x="63" y="42"/>
                    <a:pt x="61" y="42"/>
                  </a:cubicBezTo>
                  <a:close/>
                  <a:moveTo>
                    <a:pt x="67" y="42"/>
                  </a:moveTo>
                  <a:cubicBezTo>
                    <a:pt x="67" y="43"/>
                    <a:pt x="67" y="44"/>
                    <a:pt x="67" y="45"/>
                  </a:cubicBezTo>
                  <a:cubicBezTo>
                    <a:pt x="69" y="45"/>
                    <a:pt x="70" y="45"/>
                    <a:pt x="72" y="45"/>
                  </a:cubicBezTo>
                  <a:cubicBezTo>
                    <a:pt x="72" y="44"/>
                    <a:pt x="72" y="43"/>
                    <a:pt x="72" y="42"/>
                  </a:cubicBezTo>
                  <a:cubicBezTo>
                    <a:pt x="70" y="42"/>
                    <a:pt x="69" y="42"/>
                    <a:pt x="67" y="42"/>
                  </a:cubicBezTo>
                  <a:close/>
                  <a:moveTo>
                    <a:pt x="73" y="42"/>
                  </a:moveTo>
                  <a:cubicBezTo>
                    <a:pt x="73" y="43"/>
                    <a:pt x="73" y="44"/>
                    <a:pt x="73" y="45"/>
                  </a:cubicBezTo>
                  <a:cubicBezTo>
                    <a:pt x="75" y="45"/>
                    <a:pt x="76" y="45"/>
                    <a:pt x="78" y="45"/>
                  </a:cubicBezTo>
                  <a:cubicBezTo>
                    <a:pt x="78" y="44"/>
                    <a:pt x="78" y="43"/>
                    <a:pt x="78" y="42"/>
                  </a:cubicBezTo>
                  <a:cubicBezTo>
                    <a:pt x="76" y="42"/>
                    <a:pt x="75" y="42"/>
                    <a:pt x="73" y="42"/>
                  </a:cubicBezTo>
                  <a:close/>
                  <a:moveTo>
                    <a:pt x="79" y="42"/>
                  </a:moveTo>
                  <a:cubicBezTo>
                    <a:pt x="79" y="43"/>
                    <a:pt x="79" y="44"/>
                    <a:pt x="79" y="45"/>
                  </a:cubicBezTo>
                  <a:cubicBezTo>
                    <a:pt x="81" y="45"/>
                    <a:pt x="82" y="45"/>
                    <a:pt x="84" y="45"/>
                  </a:cubicBezTo>
                  <a:cubicBezTo>
                    <a:pt x="84" y="44"/>
                    <a:pt x="84" y="43"/>
                    <a:pt x="84" y="42"/>
                  </a:cubicBezTo>
                  <a:cubicBezTo>
                    <a:pt x="82" y="42"/>
                    <a:pt x="81" y="42"/>
                    <a:pt x="79" y="42"/>
                  </a:cubicBezTo>
                  <a:close/>
                  <a:moveTo>
                    <a:pt x="86" y="42"/>
                  </a:moveTo>
                  <a:cubicBezTo>
                    <a:pt x="86" y="43"/>
                    <a:pt x="86" y="44"/>
                    <a:pt x="86" y="45"/>
                  </a:cubicBezTo>
                  <a:cubicBezTo>
                    <a:pt x="87" y="45"/>
                    <a:pt x="88" y="45"/>
                    <a:pt x="90" y="45"/>
                  </a:cubicBezTo>
                  <a:cubicBezTo>
                    <a:pt x="90" y="44"/>
                    <a:pt x="90" y="43"/>
                    <a:pt x="90" y="42"/>
                  </a:cubicBezTo>
                  <a:cubicBezTo>
                    <a:pt x="88" y="42"/>
                    <a:pt x="87" y="42"/>
                    <a:pt x="86" y="42"/>
                  </a:cubicBezTo>
                  <a:close/>
                  <a:moveTo>
                    <a:pt x="37" y="37"/>
                  </a:moveTo>
                  <a:cubicBezTo>
                    <a:pt x="37" y="38"/>
                    <a:pt x="37" y="39"/>
                    <a:pt x="37" y="40"/>
                  </a:cubicBezTo>
                  <a:cubicBezTo>
                    <a:pt x="38" y="40"/>
                    <a:pt x="40" y="40"/>
                    <a:pt x="41" y="40"/>
                  </a:cubicBezTo>
                  <a:cubicBezTo>
                    <a:pt x="41" y="39"/>
                    <a:pt x="41" y="38"/>
                    <a:pt x="41" y="37"/>
                  </a:cubicBezTo>
                  <a:cubicBezTo>
                    <a:pt x="40" y="37"/>
                    <a:pt x="38" y="37"/>
                    <a:pt x="37" y="37"/>
                  </a:cubicBezTo>
                  <a:close/>
                  <a:moveTo>
                    <a:pt x="55" y="37"/>
                  </a:moveTo>
                  <a:cubicBezTo>
                    <a:pt x="55" y="38"/>
                    <a:pt x="55" y="39"/>
                    <a:pt x="55" y="40"/>
                  </a:cubicBezTo>
                  <a:cubicBezTo>
                    <a:pt x="57" y="40"/>
                    <a:pt x="58" y="40"/>
                    <a:pt x="60" y="40"/>
                  </a:cubicBezTo>
                  <a:cubicBezTo>
                    <a:pt x="60" y="39"/>
                    <a:pt x="60" y="38"/>
                    <a:pt x="60" y="37"/>
                  </a:cubicBezTo>
                  <a:cubicBezTo>
                    <a:pt x="58" y="37"/>
                    <a:pt x="57" y="37"/>
                    <a:pt x="55" y="37"/>
                  </a:cubicBezTo>
                  <a:close/>
                  <a:moveTo>
                    <a:pt x="73" y="37"/>
                  </a:moveTo>
                  <a:cubicBezTo>
                    <a:pt x="73" y="38"/>
                    <a:pt x="73" y="39"/>
                    <a:pt x="73" y="40"/>
                  </a:cubicBezTo>
                  <a:cubicBezTo>
                    <a:pt x="75" y="40"/>
                    <a:pt x="76" y="40"/>
                    <a:pt x="78" y="40"/>
                  </a:cubicBezTo>
                  <a:cubicBezTo>
                    <a:pt x="78" y="39"/>
                    <a:pt x="78" y="38"/>
                    <a:pt x="78" y="37"/>
                  </a:cubicBezTo>
                  <a:cubicBezTo>
                    <a:pt x="76" y="37"/>
                    <a:pt x="75" y="37"/>
                    <a:pt x="73" y="37"/>
                  </a:cubicBezTo>
                  <a:close/>
                  <a:moveTo>
                    <a:pt x="79" y="37"/>
                  </a:moveTo>
                  <a:cubicBezTo>
                    <a:pt x="79" y="38"/>
                    <a:pt x="79" y="39"/>
                    <a:pt x="79" y="40"/>
                  </a:cubicBezTo>
                  <a:cubicBezTo>
                    <a:pt x="81" y="40"/>
                    <a:pt x="82" y="40"/>
                    <a:pt x="84" y="40"/>
                  </a:cubicBezTo>
                  <a:cubicBezTo>
                    <a:pt x="84" y="39"/>
                    <a:pt x="84" y="38"/>
                    <a:pt x="84" y="37"/>
                  </a:cubicBezTo>
                  <a:cubicBezTo>
                    <a:pt x="82" y="37"/>
                    <a:pt x="81" y="37"/>
                    <a:pt x="79" y="37"/>
                  </a:cubicBezTo>
                  <a:close/>
                  <a:moveTo>
                    <a:pt x="86" y="37"/>
                  </a:moveTo>
                  <a:cubicBezTo>
                    <a:pt x="86" y="38"/>
                    <a:pt x="86" y="39"/>
                    <a:pt x="86" y="40"/>
                  </a:cubicBezTo>
                  <a:cubicBezTo>
                    <a:pt x="87" y="40"/>
                    <a:pt x="88" y="40"/>
                    <a:pt x="90" y="40"/>
                  </a:cubicBezTo>
                  <a:cubicBezTo>
                    <a:pt x="90" y="39"/>
                    <a:pt x="90" y="38"/>
                    <a:pt x="90" y="37"/>
                  </a:cubicBezTo>
                  <a:cubicBezTo>
                    <a:pt x="88" y="37"/>
                    <a:pt x="87" y="37"/>
                    <a:pt x="86" y="37"/>
                  </a:cubicBezTo>
                  <a:close/>
                  <a:moveTo>
                    <a:pt x="37" y="32"/>
                  </a:moveTo>
                  <a:cubicBezTo>
                    <a:pt x="37" y="33"/>
                    <a:pt x="37" y="34"/>
                    <a:pt x="37" y="35"/>
                  </a:cubicBezTo>
                  <a:cubicBezTo>
                    <a:pt x="38" y="35"/>
                    <a:pt x="40" y="35"/>
                    <a:pt x="41" y="35"/>
                  </a:cubicBezTo>
                  <a:cubicBezTo>
                    <a:pt x="41" y="34"/>
                    <a:pt x="41" y="33"/>
                    <a:pt x="41" y="32"/>
                  </a:cubicBezTo>
                  <a:cubicBezTo>
                    <a:pt x="40" y="32"/>
                    <a:pt x="38" y="32"/>
                    <a:pt x="37" y="32"/>
                  </a:cubicBezTo>
                  <a:close/>
                  <a:moveTo>
                    <a:pt x="55" y="32"/>
                  </a:moveTo>
                  <a:cubicBezTo>
                    <a:pt x="55" y="33"/>
                    <a:pt x="55" y="34"/>
                    <a:pt x="55" y="35"/>
                  </a:cubicBezTo>
                  <a:cubicBezTo>
                    <a:pt x="57" y="35"/>
                    <a:pt x="58" y="35"/>
                    <a:pt x="60" y="35"/>
                  </a:cubicBezTo>
                  <a:cubicBezTo>
                    <a:pt x="60" y="34"/>
                    <a:pt x="60" y="33"/>
                    <a:pt x="60" y="32"/>
                  </a:cubicBezTo>
                  <a:cubicBezTo>
                    <a:pt x="58" y="32"/>
                    <a:pt x="57" y="32"/>
                    <a:pt x="55" y="32"/>
                  </a:cubicBezTo>
                  <a:close/>
                  <a:moveTo>
                    <a:pt x="61" y="32"/>
                  </a:moveTo>
                  <a:cubicBezTo>
                    <a:pt x="61" y="33"/>
                    <a:pt x="61" y="34"/>
                    <a:pt x="61" y="35"/>
                  </a:cubicBezTo>
                  <a:cubicBezTo>
                    <a:pt x="63" y="35"/>
                    <a:pt x="64" y="35"/>
                    <a:pt x="66" y="35"/>
                  </a:cubicBezTo>
                  <a:cubicBezTo>
                    <a:pt x="66" y="34"/>
                    <a:pt x="66" y="33"/>
                    <a:pt x="66" y="32"/>
                  </a:cubicBezTo>
                  <a:cubicBezTo>
                    <a:pt x="64" y="32"/>
                    <a:pt x="63" y="32"/>
                    <a:pt x="61" y="32"/>
                  </a:cubicBezTo>
                  <a:close/>
                  <a:moveTo>
                    <a:pt x="73" y="32"/>
                  </a:moveTo>
                  <a:cubicBezTo>
                    <a:pt x="73" y="33"/>
                    <a:pt x="73" y="34"/>
                    <a:pt x="73" y="35"/>
                  </a:cubicBezTo>
                  <a:cubicBezTo>
                    <a:pt x="75" y="35"/>
                    <a:pt x="76" y="35"/>
                    <a:pt x="78" y="35"/>
                  </a:cubicBezTo>
                  <a:cubicBezTo>
                    <a:pt x="78" y="34"/>
                    <a:pt x="78" y="33"/>
                    <a:pt x="78" y="32"/>
                  </a:cubicBezTo>
                  <a:cubicBezTo>
                    <a:pt x="76" y="32"/>
                    <a:pt x="75" y="32"/>
                    <a:pt x="73" y="32"/>
                  </a:cubicBezTo>
                  <a:close/>
                  <a:moveTo>
                    <a:pt x="79" y="32"/>
                  </a:moveTo>
                  <a:cubicBezTo>
                    <a:pt x="79" y="33"/>
                    <a:pt x="79" y="34"/>
                    <a:pt x="79" y="35"/>
                  </a:cubicBezTo>
                  <a:cubicBezTo>
                    <a:pt x="81" y="35"/>
                    <a:pt x="82" y="35"/>
                    <a:pt x="84" y="35"/>
                  </a:cubicBezTo>
                  <a:cubicBezTo>
                    <a:pt x="84" y="34"/>
                    <a:pt x="84" y="33"/>
                    <a:pt x="84" y="32"/>
                  </a:cubicBezTo>
                  <a:cubicBezTo>
                    <a:pt x="82" y="32"/>
                    <a:pt x="81" y="32"/>
                    <a:pt x="79" y="32"/>
                  </a:cubicBezTo>
                  <a:close/>
                  <a:moveTo>
                    <a:pt x="86" y="32"/>
                  </a:moveTo>
                  <a:cubicBezTo>
                    <a:pt x="86" y="33"/>
                    <a:pt x="86" y="34"/>
                    <a:pt x="86" y="35"/>
                  </a:cubicBezTo>
                  <a:cubicBezTo>
                    <a:pt x="87" y="35"/>
                    <a:pt x="88" y="35"/>
                    <a:pt x="90" y="35"/>
                  </a:cubicBezTo>
                  <a:cubicBezTo>
                    <a:pt x="90" y="34"/>
                    <a:pt x="90" y="33"/>
                    <a:pt x="90" y="32"/>
                  </a:cubicBezTo>
                  <a:cubicBezTo>
                    <a:pt x="88" y="32"/>
                    <a:pt x="87" y="32"/>
                    <a:pt x="86" y="32"/>
                  </a:cubicBezTo>
                  <a:close/>
                  <a:moveTo>
                    <a:pt x="7" y="27"/>
                  </a:moveTo>
                  <a:cubicBezTo>
                    <a:pt x="7" y="28"/>
                    <a:pt x="7" y="29"/>
                    <a:pt x="7" y="30"/>
                  </a:cubicBezTo>
                  <a:cubicBezTo>
                    <a:pt x="8" y="30"/>
                    <a:pt x="10" y="30"/>
                    <a:pt x="11" y="30"/>
                  </a:cubicBezTo>
                  <a:cubicBezTo>
                    <a:pt x="11" y="29"/>
                    <a:pt x="11" y="28"/>
                    <a:pt x="11" y="27"/>
                  </a:cubicBezTo>
                  <a:cubicBezTo>
                    <a:pt x="10" y="27"/>
                    <a:pt x="8" y="27"/>
                    <a:pt x="7" y="27"/>
                  </a:cubicBezTo>
                  <a:close/>
                  <a:moveTo>
                    <a:pt x="25" y="27"/>
                  </a:moveTo>
                  <a:cubicBezTo>
                    <a:pt x="25" y="28"/>
                    <a:pt x="25" y="29"/>
                    <a:pt x="25" y="30"/>
                  </a:cubicBezTo>
                  <a:cubicBezTo>
                    <a:pt x="26" y="30"/>
                    <a:pt x="28" y="30"/>
                    <a:pt x="29" y="30"/>
                  </a:cubicBezTo>
                  <a:cubicBezTo>
                    <a:pt x="29" y="29"/>
                    <a:pt x="29" y="28"/>
                    <a:pt x="29" y="27"/>
                  </a:cubicBezTo>
                  <a:cubicBezTo>
                    <a:pt x="28" y="27"/>
                    <a:pt x="26" y="27"/>
                    <a:pt x="25" y="27"/>
                  </a:cubicBezTo>
                  <a:close/>
                  <a:moveTo>
                    <a:pt x="31" y="27"/>
                  </a:moveTo>
                  <a:cubicBezTo>
                    <a:pt x="31" y="28"/>
                    <a:pt x="31" y="29"/>
                    <a:pt x="31" y="30"/>
                  </a:cubicBezTo>
                  <a:cubicBezTo>
                    <a:pt x="32" y="30"/>
                    <a:pt x="34" y="30"/>
                    <a:pt x="35" y="30"/>
                  </a:cubicBezTo>
                  <a:cubicBezTo>
                    <a:pt x="35" y="29"/>
                    <a:pt x="35" y="28"/>
                    <a:pt x="35" y="27"/>
                  </a:cubicBezTo>
                  <a:cubicBezTo>
                    <a:pt x="34" y="27"/>
                    <a:pt x="32" y="27"/>
                    <a:pt x="31" y="27"/>
                  </a:cubicBezTo>
                  <a:close/>
                  <a:moveTo>
                    <a:pt x="37" y="27"/>
                  </a:moveTo>
                  <a:cubicBezTo>
                    <a:pt x="37" y="28"/>
                    <a:pt x="37" y="29"/>
                    <a:pt x="37" y="30"/>
                  </a:cubicBezTo>
                  <a:cubicBezTo>
                    <a:pt x="38" y="30"/>
                    <a:pt x="40" y="30"/>
                    <a:pt x="41" y="30"/>
                  </a:cubicBezTo>
                  <a:cubicBezTo>
                    <a:pt x="41" y="29"/>
                    <a:pt x="41" y="28"/>
                    <a:pt x="41" y="27"/>
                  </a:cubicBezTo>
                  <a:cubicBezTo>
                    <a:pt x="40" y="27"/>
                    <a:pt x="38" y="27"/>
                    <a:pt x="37" y="27"/>
                  </a:cubicBezTo>
                  <a:close/>
                  <a:moveTo>
                    <a:pt x="61" y="27"/>
                  </a:moveTo>
                  <a:cubicBezTo>
                    <a:pt x="61" y="28"/>
                    <a:pt x="61" y="29"/>
                    <a:pt x="61" y="30"/>
                  </a:cubicBezTo>
                  <a:cubicBezTo>
                    <a:pt x="63" y="30"/>
                    <a:pt x="64" y="30"/>
                    <a:pt x="66" y="30"/>
                  </a:cubicBezTo>
                  <a:cubicBezTo>
                    <a:pt x="66" y="29"/>
                    <a:pt x="66" y="28"/>
                    <a:pt x="66" y="27"/>
                  </a:cubicBezTo>
                  <a:cubicBezTo>
                    <a:pt x="64" y="27"/>
                    <a:pt x="63" y="27"/>
                    <a:pt x="61" y="27"/>
                  </a:cubicBezTo>
                  <a:close/>
                  <a:moveTo>
                    <a:pt x="73" y="27"/>
                  </a:moveTo>
                  <a:cubicBezTo>
                    <a:pt x="73" y="28"/>
                    <a:pt x="73" y="29"/>
                    <a:pt x="73" y="30"/>
                  </a:cubicBezTo>
                  <a:cubicBezTo>
                    <a:pt x="75" y="30"/>
                    <a:pt x="76" y="30"/>
                    <a:pt x="78" y="30"/>
                  </a:cubicBezTo>
                  <a:cubicBezTo>
                    <a:pt x="78" y="29"/>
                    <a:pt x="78" y="28"/>
                    <a:pt x="78" y="27"/>
                  </a:cubicBezTo>
                  <a:cubicBezTo>
                    <a:pt x="76" y="27"/>
                    <a:pt x="75" y="27"/>
                    <a:pt x="73" y="27"/>
                  </a:cubicBezTo>
                  <a:close/>
                  <a:moveTo>
                    <a:pt x="79" y="27"/>
                  </a:moveTo>
                  <a:cubicBezTo>
                    <a:pt x="79" y="28"/>
                    <a:pt x="79" y="29"/>
                    <a:pt x="79" y="30"/>
                  </a:cubicBezTo>
                  <a:cubicBezTo>
                    <a:pt x="81" y="30"/>
                    <a:pt x="82" y="30"/>
                    <a:pt x="84" y="30"/>
                  </a:cubicBezTo>
                  <a:cubicBezTo>
                    <a:pt x="84" y="29"/>
                    <a:pt x="84" y="28"/>
                    <a:pt x="84" y="27"/>
                  </a:cubicBezTo>
                  <a:cubicBezTo>
                    <a:pt x="82" y="27"/>
                    <a:pt x="81" y="27"/>
                    <a:pt x="79" y="27"/>
                  </a:cubicBezTo>
                  <a:close/>
                  <a:moveTo>
                    <a:pt x="86" y="27"/>
                  </a:moveTo>
                  <a:cubicBezTo>
                    <a:pt x="86" y="28"/>
                    <a:pt x="86" y="29"/>
                    <a:pt x="86" y="30"/>
                  </a:cubicBezTo>
                  <a:cubicBezTo>
                    <a:pt x="87" y="30"/>
                    <a:pt x="88" y="30"/>
                    <a:pt x="90" y="30"/>
                  </a:cubicBezTo>
                  <a:cubicBezTo>
                    <a:pt x="90" y="29"/>
                    <a:pt x="90" y="28"/>
                    <a:pt x="90" y="27"/>
                  </a:cubicBezTo>
                  <a:cubicBezTo>
                    <a:pt x="88" y="27"/>
                    <a:pt x="87" y="27"/>
                    <a:pt x="86" y="27"/>
                  </a:cubicBezTo>
                  <a:close/>
                  <a:moveTo>
                    <a:pt x="7" y="22"/>
                  </a:moveTo>
                  <a:cubicBezTo>
                    <a:pt x="7" y="23"/>
                    <a:pt x="7" y="24"/>
                    <a:pt x="7" y="25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1" y="24"/>
                    <a:pt x="11" y="23"/>
                    <a:pt x="11" y="22"/>
                  </a:cubicBezTo>
                  <a:cubicBezTo>
                    <a:pt x="10" y="22"/>
                    <a:pt x="8" y="22"/>
                    <a:pt x="7" y="22"/>
                  </a:cubicBezTo>
                  <a:close/>
                  <a:moveTo>
                    <a:pt x="19" y="22"/>
                  </a:moveTo>
                  <a:cubicBezTo>
                    <a:pt x="19" y="23"/>
                    <a:pt x="19" y="24"/>
                    <a:pt x="19" y="25"/>
                  </a:cubicBezTo>
                  <a:cubicBezTo>
                    <a:pt x="20" y="25"/>
                    <a:pt x="22" y="25"/>
                    <a:pt x="23" y="25"/>
                  </a:cubicBezTo>
                  <a:cubicBezTo>
                    <a:pt x="23" y="24"/>
                    <a:pt x="23" y="23"/>
                    <a:pt x="23" y="22"/>
                  </a:cubicBezTo>
                  <a:cubicBezTo>
                    <a:pt x="22" y="22"/>
                    <a:pt x="20" y="22"/>
                    <a:pt x="19" y="22"/>
                  </a:cubicBezTo>
                  <a:close/>
                  <a:moveTo>
                    <a:pt x="25" y="22"/>
                  </a:moveTo>
                  <a:cubicBezTo>
                    <a:pt x="25" y="23"/>
                    <a:pt x="25" y="24"/>
                    <a:pt x="25" y="25"/>
                  </a:cubicBezTo>
                  <a:cubicBezTo>
                    <a:pt x="26" y="25"/>
                    <a:pt x="28" y="25"/>
                    <a:pt x="29" y="25"/>
                  </a:cubicBezTo>
                  <a:cubicBezTo>
                    <a:pt x="29" y="24"/>
                    <a:pt x="29" y="23"/>
                    <a:pt x="29" y="22"/>
                  </a:cubicBezTo>
                  <a:cubicBezTo>
                    <a:pt x="28" y="22"/>
                    <a:pt x="26" y="22"/>
                    <a:pt x="25" y="22"/>
                  </a:cubicBezTo>
                  <a:close/>
                  <a:moveTo>
                    <a:pt x="37" y="22"/>
                  </a:moveTo>
                  <a:cubicBezTo>
                    <a:pt x="37" y="23"/>
                    <a:pt x="37" y="24"/>
                    <a:pt x="37" y="25"/>
                  </a:cubicBezTo>
                  <a:cubicBezTo>
                    <a:pt x="38" y="25"/>
                    <a:pt x="40" y="25"/>
                    <a:pt x="41" y="25"/>
                  </a:cubicBezTo>
                  <a:cubicBezTo>
                    <a:pt x="41" y="24"/>
                    <a:pt x="41" y="23"/>
                    <a:pt x="41" y="22"/>
                  </a:cubicBezTo>
                  <a:cubicBezTo>
                    <a:pt x="40" y="22"/>
                    <a:pt x="38" y="22"/>
                    <a:pt x="37" y="22"/>
                  </a:cubicBezTo>
                  <a:close/>
                  <a:moveTo>
                    <a:pt x="55" y="22"/>
                  </a:moveTo>
                  <a:cubicBezTo>
                    <a:pt x="55" y="23"/>
                    <a:pt x="55" y="24"/>
                    <a:pt x="55" y="25"/>
                  </a:cubicBezTo>
                  <a:cubicBezTo>
                    <a:pt x="57" y="25"/>
                    <a:pt x="58" y="25"/>
                    <a:pt x="60" y="25"/>
                  </a:cubicBezTo>
                  <a:cubicBezTo>
                    <a:pt x="60" y="24"/>
                    <a:pt x="60" y="23"/>
                    <a:pt x="60" y="22"/>
                  </a:cubicBezTo>
                  <a:cubicBezTo>
                    <a:pt x="58" y="22"/>
                    <a:pt x="57" y="22"/>
                    <a:pt x="55" y="22"/>
                  </a:cubicBezTo>
                  <a:close/>
                  <a:moveTo>
                    <a:pt x="61" y="22"/>
                  </a:moveTo>
                  <a:cubicBezTo>
                    <a:pt x="61" y="23"/>
                    <a:pt x="61" y="24"/>
                    <a:pt x="61" y="25"/>
                  </a:cubicBezTo>
                  <a:cubicBezTo>
                    <a:pt x="63" y="25"/>
                    <a:pt x="64" y="25"/>
                    <a:pt x="66" y="25"/>
                  </a:cubicBezTo>
                  <a:cubicBezTo>
                    <a:pt x="66" y="24"/>
                    <a:pt x="66" y="23"/>
                    <a:pt x="66" y="22"/>
                  </a:cubicBezTo>
                  <a:cubicBezTo>
                    <a:pt x="64" y="22"/>
                    <a:pt x="63" y="22"/>
                    <a:pt x="61" y="22"/>
                  </a:cubicBezTo>
                  <a:close/>
                  <a:moveTo>
                    <a:pt x="79" y="22"/>
                  </a:moveTo>
                  <a:cubicBezTo>
                    <a:pt x="79" y="23"/>
                    <a:pt x="79" y="24"/>
                    <a:pt x="79" y="25"/>
                  </a:cubicBezTo>
                  <a:cubicBezTo>
                    <a:pt x="81" y="25"/>
                    <a:pt x="82" y="25"/>
                    <a:pt x="84" y="25"/>
                  </a:cubicBezTo>
                  <a:cubicBezTo>
                    <a:pt x="84" y="24"/>
                    <a:pt x="84" y="23"/>
                    <a:pt x="84" y="22"/>
                  </a:cubicBezTo>
                  <a:cubicBezTo>
                    <a:pt x="82" y="22"/>
                    <a:pt x="81" y="22"/>
                    <a:pt x="7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46" name="Rectangle 2610"/>
            <p:cNvSpPr>
              <a:spLocks noChangeArrowheads="1"/>
            </p:cNvSpPr>
            <p:nvPr/>
          </p:nvSpPr>
          <p:spPr bwMode="auto">
            <a:xfrm>
              <a:off x="-2268537" y="846137"/>
              <a:ext cx="71438" cy="309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47" name="Freeform 2611"/>
            <p:cNvSpPr>
              <a:spLocks noEditPoints="1"/>
            </p:cNvSpPr>
            <p:nvPr/>
          </p:nvSpPr>
          <p:spPr bwMode="auto">
            <a:xfrm>
              <a:off x="-2386012" y="549275"/>
              <a:ext cx="142875" cy="606425"/>
            </a:xfrm>
            <a:custGeom>
              <a:avLst/>
              <a:gdLst>
                <a:gd name="T0" fmla="*/ 0 w 44"/>
                <a:gd name="T1" fmla="*/ 46 h 186"/>
                <a:gd name="T2" fmla="*/ 4 w 44"/>
                <a:gd name="T3" fmla="*/ 17 h 186"/>
                <a:gd name="T4" fmla="*/ 38 w 44"/>
                <a:gd name="T5" fmla="*/ 17 h 186"/>
                <a:gd name="T6" fmla="*/ 44 w 44"/>
                <a:gd name="T7" fmla="*/ 56 h 186"/>
                <a:gd name="T8" fmla="*/ 10 w 44"/>
                <a:gd name="T9" fmla="*/ 46 h 186"/>
                <a:gd name="T10" fmla="*/ 10 w 44"/>
                <a:gd name="T11" fmla="*/ 37 h 186"/>
                <a:gd name="T12" fmla="*/ 6 w 44"/>
                <a:gd name="T13" fmla="*/ 37 h 186"/>
                <a:gd name="T14" fmla="*/ 14 w 44"/>
                <a:gd name="T15" fmla="*/ 37 h 186"/>
                <a:gd name="T16" fmla="*/ 19 w 44"/>
                <a:gd name="T17" fmla="*/ 37 h 186"/>
                <a:gd name="T18" fmla="*/ 23 w 44"/>
                <a:gd name="T19" fmla="*/ 37 h 186"/>
                <a:gd name="T20" fmla="*/ 27 w 44"/>
                <a:gd name="T21" fmla="*/ 37 h 186"/>
                <a:gd name="T22" fmla="*/ 31 w 44"/>
                <a:gd name="T23" fmla="*/ 37 h 186"/>
                <a:gd name="T24" fmla="*/ 35 w 44"/>
                <a:gd name="T25" fmla="*/ 37 h 186"/>
                <a:gd name="T26" fmla="*/ 40 w 44"/>
                <a:gd name="T27" fmla="*/ 37 h 186"/>
                <a:gd name="T28" fmla="*/ 6 w 44"/>
                <a:gd name="T29" fmla="*/ 46 h 186"/>
                <a:gd name="T30" fmla="*/ 14 w 44"/>
                <a:gd name="T31" fmla="*/ 46 h 186"/>
                <a:gd name="T32" fmla="*/ 19 w 44"/>
                <a:gd name="T33" fmla="*/ 46 h 186"/>
                <a:gd name="T34" fmla="*/ 23 w 44"/>
                <a:gd name="T35" fmla="*/ 46 h 186"/>
                <a:gd name="T36" fmla="*/ 27 w 44"/>
                <a:gd name="T37" fmla="*/ 46 h 186"/>
                <a:gd name="T38" fmla="*/ 31 w 44"/>
                <a:gd name="T39" fmla="*/ 46 h 186"/>
                <a:gd name="T40" fmla="*/ 35 w 44"/>
                <a:gd name="T41" fmla="*/ 46 h 186"/>
                <a:gd name="T42" fmla="*/ 40 w 44"/>
                <a:gd name="T43" fmla="*/ 46 h 186"/>
                <a:gd name="T44" fmla="*/ 30 w 44"/>
                <a:gd name="T45" fmla="*/ 62 h 186"/>
                <a:gd name="T46" fmla="*/ 12 w 44"/>
                <a:gd name="T47" fmla="*/ 62 h 186"/>
                <a:gd name="T48" fmla="*/ 12 w 44"/>
                <a:gd name="T49" fmla="*/ 59 h 186"/>
                <a:gd name="T50" fmla="*/ 39 w 44"/>
                <a:gd name="T51" fmla="*/ 59 h 186"/>
                <a:gd name="T52" fmla="*/ 12 w 44"/>
                <a:gd name="T53" fmla="*/ 66 h 186"/>
                <a:gd name="T54" fmla="*/ 12 w 44"/>
                <a:gd name="T55" fmla="*/ 69 h 186"/>
                <a:gd name="T56" fmla="*/ 12 w 44"/>
                <a:gd name="T57" fmla="*/ 75 h 186"/>
                <a:gd name="T58" fmla="*/ 12 w 44"/>
                <a:gd name="T59" fmla="*/ 78 h 186"/>
                <a:gd name="T60" fmla="*/ 12 w 44"/>
                <a:gd name="T61" fmla="*/ 82 h 186"/>
                <a:gd name="T62" fmla="*/ 12 w 44"/>
                <a:gd name="T63" fmla="*/ 85 h 186"/>
                <a:gd name="T64" fmla="*/ 12 w 44"/>
                <a:gd name="T65" fmla="*/ 88 h 186"/>
                <a:gd name="T66" fmla="*/ 12 w 44"/>
                <a:gd name="T67" fmla="*/ 98 h 186"/>
                <a:gd name="T68" fmla="*/ 39 w 44"/>
                <a:gd name="T69" fmla="*/ 98 h 186"/>
                <a:gd name="T70" fmla="*/ 30 w 44"/>
                <a:gd name="T71" fmla="*/ 98 h 186"/>
                <a:gd name="T72" fmla="*/ 21 w 44"/>
                <a:gd name="T73" fmla="*/ 98 h 186"/>
                <a:gd name="T74" fmla="*/ 30 w 44"/>
                <a:gd name="T75" fmla="*/ 94 h 186"/>
                <a:gd name="T76" fmla="*/ 21 w 44"/>
                <a:gd name="T77" fmla="*/ 94 h 186"/>
                <a:gd name="T78" fmla="*/ 39 w 44"/>
                <a:gd name="T79" fmla="*/ 91 h 186"/>
                <a:gd name="T80" fmla="*/ 30 w 44"/>
                <a:gd name="T81" fmla="*/ 91 h 186"/>
                <a:gd name="T82" fmla="*/ 21 w 44"/>
                <a:gd name="T83" fmla="*/ 91 h 186"/>
                <a:gd name="T84" fmla="*/ 30 w 44"/>
                <a:gd name="T85" fmla="*/ 88 h 186"/>
                <a:gd name="T86" fmla="*/ 21 w 44"/>
                <a:gd name="T87" fmla="*/ 88 h 186"/>
                <a:gd name="T88" fmla="*/ 39 w 44"/>
                <a:gd name="T89" fmla="*/ 85 h 186"/>
                <a:gd name="T90" fmla="*/ 30 w 44"/>
                <a:gd name="T91" fmla="*/ 85 h 186"/>
                <a:gd name="T92" fmla="*/ 21 w 44"/>
                <a:gd name="T93" fmla="*/ 85 h 186"/>
                <a:gd name="T94" fmla="*/ 39 w 44"/>
                <a:gd name="T95" fmla="*/ 82 h 186"/>
                <a:gd name="T96" fmla="*/ 21 w 44"/>
                <a:gd name="T97" fmla="*/ 82 h 186"/>
                <a:gd name="T98" fmla="*/ 30 w 44"/>
                <a:gd name="T99" fmla="*/ 78 h 186"/>
                <a:gd name="T100" fmla="*/ 21 w 44"/>
                <a:gd name="T101" fmla="*/ 78 h 186"/>
                <a:gd name="T102" fmla="*/ 39 w 44"/>
                <a:gd name="T103" fmla="*/ 75 h 186"/>
                <a:gd name="T104" fmla="*/ 30 w 44"/>
                <a:gd name="T105" fmla="*/ 75 h 186"/>
                <a:gd name="T106" fmla="*/ 21 w 44"/>
                <a:gd name="T107" fmla="*/ 75 h 186"/>
                <a:gd name="T108" fmla="*/ 39 w 44"/>
                <a:gd name="T109" fmla="*/ 72 h 186"/>
                <a:gd name="T110" fmla="*/ 30 w 44"/>
                <a:gd name="T111" fmla="*/ 72 h 186"/>
                <a:gd name="T112" fmla="*/ 39 w 44"/>
                <a:gd name="T113" fmla="*/ 69 h 186"/>
                <a:gd name="T114" fmla="*/ 21 w 44"/>
                <a:gd name="T115" fmla="*/ 69 h 186"/>
                <a:gd name="T116" fmla="*/ 39 w 44"/>
                <a:gd name="T117" fmla="*/ 66 h 186"/>
                <a:gd name="T118" fmla="*/ 30 w 44"/>
                <a:gd name="T119" fmla="*/ 66 h 186"/>
                <a:gd name="T120" fmla="*/ 21 w 44"/>
                <a:gd name="T121" fmla="*/ 66 h 186"/>
                <a:gd name="T122" fmla="*/ 39 w 44"/>
                <a:gd name="T123" fmla="*/ 62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4" h="186">
                  <a:moveTo>
                    <a:pt x="43" y="186"/>
                  </a:moveTo>
                  <a:cubicBezTo>
                    <a:pt x="1" y="186"/>
                    <a:pt x="1" y="186"/>
                    <a:pt x="1" y="186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3" y="28"/>
                    <a:pt x="5" y="27"/>
                    <a:pt x="7" y="2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40" y="27"/>
                    <a:pt x="41" y="28"/>
                    <a:pt x="43" y="29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4" y="46"/>
                    <a:pt x="44" y="46"/>
                    <a:pt x="44" y="4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3" y="186"/>
                    <a:pt x="43" y="186"/>
                    <a:pt x="43" y="186"/>
                  </a:cubicBezTo>
                  <a:close/>
                  <a:moveTo>
                    <a:pt x="8" y="42"/>
                  </a:moveTo>
                  <a:cubicBezTo>
                    <a:pt x="8" y="43"/>
                    <a:pt x="8" y="44"/>
                    <a:pt x="8" y="46"/>
                  </a:cubicBezTo>
                  <a:cubicBezTo>
                    <a:pt x="9" y="46"/>
                    <a:pt x="10" y="46"/>
                    <a:pt x="10" y="46"/>
                  </a:cubicBezTo>
                  <a:cubicBezTo>
                    <a:pt x="10" y="44"/>
                    <a:pt x="10" y="43"/>
                    <a:pt x="10" y="42"/>
                  </a:cubicBezTo>
                  <a:cubicBezTo>
                    <a:pt x="10" y="42"/>
                    <a:pt x="9" y="42"/>
                    <a:pt x="8" y="42"/>
                  </a:cubicBezTo>
                  <a:close/>
                  <a:moveTo>
                    <a:pt x="8" y="33"/>
                  </a:moveTo>
                  <a:cubicBezTo>
                    <a:pt x="8" y="35"/>
                    <a:pt x="8" y="36"/>
                    <a:pt x="8" y="37"/>
                  </a:cubicBezTo>
                  <a:cubicBezTo>
                    <a:pt x="9" y="37"/>
                    <a:pt x="10" y="37"/>
                    <a:pt x="10" y="37"/>
                  </a:cubicBezTo>
                  <a:cubicBezTo>
                    <a:pt x="10" y="36"/>
                    <a:pt x="10" y="35"/>
                    <a:pt x="10" y="33"/>
                  </a:cubicBezTo>
                  <a:cubicBezTo>
                    <a:pt x="10" y="33"/>
                    <a:pt x="9" y="33"/>
                    <a:pt x="8" y="33"/>
                  </a:cubicBezTo>
                  <a:close/>
                  <a:moveTo>
                    <a:pt x="4" y="33"/>
                  </a:moveTo>
                  <a:cubicBezTo>
                    <a:pt x="4" y="37"/>
                    <a:pt x="4" y="37"/>
                    <a:pt x="4" y="37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3" y="33"/>
                  </a:moveTo>
                  <a:cubicBezTo>
                    <a:pt x="13" y="35"/>
                    <a:pt x="13" y="36"/>
                    <a:pt x="13" y="37"/>
                  </a:cubicBezTo>
                  <a:cubicBezTo>
                    <a:pt x="13" y="37"/>
                    <a:pt x="14" y="37"/>
                    <a:pt x="14" y="37"/>
                  </a:cubicBezTo>
                  <a:cubicBezTo>
                    <a:pt x="14" y="36"/>
                    <a:pt x="14" y="35"/>
                    <a:pt x="14" y="33"/>
                  </a:cubicBezTo>
                  <a:cubicBezTo>
                    <a:pt x="14" y="33"/>
                    <a:pt x="13" y="33"/>
                    <a:pt x="13" y="33"/>
                  </a:cubicBezTo>
                  <a:close/>
                  <a:moveTo>
                    <a:pt x="17" y="33"/>
                  </a:moveTo>
                  <a:cubicBezTo>
                    <a:pt x="17" y="35"/>
                    <a:pt x="17" y="36"/>
                    <a:pt x="17" y="37"/>
                  </a:cubicBezTo>
                  <a:cubicBezTo>
                    <a:pt x="17" y="37"/>
                    <a:pt x="18" y="37"/>
                    <a:pt x="19" y="37"/>
                  </a:cubicBezTo>
                  <a:cubicBezTo>
                    <a:pt x="19" y="36"/>
                    <a:pt x="19" y="35"/>
                    <a:pt x="19" y="33"/>
                  </a:cubicBezTo>
                  <a:cubicBezTo>
                    <a:pt x="18" y="33"/>
                    <a:pt x="17" y="33"/>
                    <a:pt x="17" y="33"/>
                  </a:cubicBezTo>
                  <a:close/>
                  <a:moveTo>
                    <a:pt x="21" y="33"/>
                  </a:moveTo>
                  <a:cubicBezTo>
                    <a:pt x="21" y="35"/>
                    <a:pt x="21" y="36"/>
                    <a:pt x="21" y="37"/>
                  </a:cubicBezTo>
                  <a:cubicBezTo>
                    <a:pt x="22" y="37"/>
                    <a:pt x="22" y="37"/>
                    <a:pt x="23" y="37"/>
                  </a:cubicBezTo>
                  <a:cubicBezTo>
                    <a:pt x="23" y="36"/>
                    <a:pt x="23" y="35"/>
                    <a:pt x="23" y="33"/>
                  </a:cubicBezTo>
                  <a:cubicBezTo>
                    <a:pt x="22" y="33"/>
                    <a:pt x="22" y="33"/>
                    <a:pt x="21" y="33"/>
                  </a:cubicBezTo>
                  <a:close/>
                  <a:moveTo>
                    <a:pt x="25" y="33"/>
                  </a:moveTo>
                  <a:cubicBezTo>
                    <a:pt x="25" y="35"/>
                    <a:pt x="25" y="36"/>
                    <a:pt x="25" y="37"/>
                  </a:cubicBezTo>
                  <a:cubicBezTo>
                    <a:pt x="26" y="37"/>
                    <a:pt x="26" y="37"/>
                    <a:pt x="27" y="37"/>
                  </a:cubicBezTo>
                  <a:cubicBezTo>
                    <a:pt x="27" y="36"/>
                    <a:pt x="27" y="35"/>
                    <a:pt x="27" y="33"/>
                  </a:cubicBezTo>
                  <a:cubicBezTo>
                    <a:pt x="26" y="33"/>
                    <a:pt x="26" y="33"/>
                    <a:pt x="25" y="33"/>
                  </a:cubicBezTo>
                  <a:close/>
                  <a:moveTo>
                    <a:pt x="29" y="33"/>
                  </a:moveTo>
                  <a:cubicBezTo>
                    <a:pt x="29" y="35"/>
                    <a:pt x="29" y="36"/>
                    <a:pt x="29" y="37"/>
                  </a:cubicBezTo>
                  <a:cubicBezTo>
                    <a:pt x="30" y="37"/>
                    <a:pt x="31" y="37"/>
                    <a:pt x="31" y="37"/>
                  </a:cubicBezTo>
                  <a:cubicBezTo>
                    <a:pt x="31" y="36"/>
                    <a:pt x="31" y="35"/>
                    <a:pt x="31" y="33"/>
                  </a:cubicBezTo>
                  <a:cubicBezTo>
                    <a:pt x="31" y="33"/>
                    <a:pt x="30" y="33"/>
                    <a:pt x="29" y="33"/>
                  </a:cubicBezTo>
                  <a:close/>
                  <a:moveTo>
                    <a:pt x="34" y="33"/>
                  </a:moveTo>
                  <a:cubicBezTo>
                    <a:pt x="34" y="35"/>
                    <a:pt x="34" y="36"/>
                    <a:pt x="34" y="37"/>
                  </a:cubicBezTo>
                  <a:cubicBezTo>
                    <a:pt x="34" y="37"/>
                    <a:pt x="35" y="37"/>
                    <a:pt x="35" y="37"/>
                  </a:cubicBezTo>
                  <a:cubicBezTo>
                    <a:pt x="35" y="36"/>
                    <a:pt x="35" y="35"/>
                    <a:pt x="35" y="33"/>
                  </a:cubicBezTo>
                  <a:cubicBezTo>
                    <a:pt x="35" y="33"/>
                    <a:pt x="34" y="33"/>
                    <a:pt x="34" y="33"/>
                  </a:cubicBezTo>
                  <a:close/>
                  <a:moveTo>
                    <a:pt x="38" y="33"/>
                  </a:moveTo>
                  <a:cubicBezTo>
                    <a:pt x="38" y="37"/>
                    <a:pt x="38" y="37"/>
                    <a:pt x="38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38" y="33"/>
                    <a:pt x="38" y="33"/>
                    <a:pt x="38" y="33"/>
                  </a:cubicBezTo>
                  <a:close/>
                  <a:moveTo>
                    <a:pt x="4" y="42"/>
                  </a:moveTo>
                  <a:cubicBezTo>
                    <a:pt x="4" y="46"/>
                    <a:pt x="4" y="46"/>
                    <a:pt x="4" y="46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4" y="42"/>
                    <a:pt x="4" y="42"/>
                    <a:pt x="4" y="42"/>
                  </a:cubicBezTo>
                  <a:close/>
                  <a:moveTo>
                    <a:pt x="13" y="42"/>
                  </a:moveTo>
                  <a:cubicBezTo>
                    <a:pt x="13" y="43"/>
                    <a:pt x="13" y="44"/>
                    <a:pt x="13" y="46"/>
                  </a:cubicBezTo>
                  <a:cubicBezTo>
                    <a:pt x="13" y="46"/>
                    <a:pt x="14" y="46"/>
                    <a:pt x="14" y="46"/>
                  </a:cubicBezTo>
                  <a:cubicBezTo>
                    <a:pt x="14" y="44"/>
                    <a:pt x="14" y="43"/>
                    <a:pt x="14" y="42"/>
                  </a:cubicBezTo>
                  <a:cubicBezTo>
                    <a:pt x="14" y="42"/>
                    <a:pt x="13" y="42"/>
                    <a:pt x="13" y="42"/>
                  </a:cubicBezTo>
                  <a:close/>
                  <a:moveTo>
                    <a:pt x="17" y="42"/>
                  </a:moveTo>
                  <a:cubicBezTo>
                    <a:pt x="17" y="43"/>
                    <a:pt x="17" y="44"/>
                    <a:pt x="17" y="46"/>
                  </a:cubicBezTo>
                  <a:cubicBezTo>
                    <a:pt x="17" y="46"/>
                    <a:pt x="18" y="46"/>
                    <a:pt x="19" y="46"/>
                  </a:cubicBezTo>
                  <a:cubicBezTo>
                    <a:pt x="19" y="44"/>
                    <a:pt x="19" y="43"/>
                    <a:pt x="19" y="42"/>
                  </a:cubicBezTo>
                  <a:cubicBezTo>
                    <a:pt x="18" y="42"/>
                    <a:pt x="17" y="42"/>
                    <a:pt x="17" y="42"/>
                  </a:cubicBezTo>
                  <a:close/>
                  <a:moveTo>
                    <a:pt x="21" y="42"/>
                  </a:moveTo>
                  <a:cubicBezTo>
                    <a:pt x="21" y="43"/>
                    <a:pt x="21" y="44"/>
                    <a:pt x="21" y="46"/>
                  </a:cubicBezTo>
                  <a:cubicBezTo>
                    <a:pt x="22" y="46"/>
                    <a:pt x="22" y="46"/>
                    <a:pt x="23" y="46"/>
                  </a:cubicBezTo>
                  <a:cubicBezTo>
                    <a:pt x="23" y="44"/>
                    <a:pt x="23" y="43"/>
                    <a:pt x="23" y="42"/>
                  </a:cubicBezTo>
                  <a:cubicBezTo>
                    <a:pt x="22" y="42"/>
                    <a:pt x="22" y="42"/>
                    <a:pt x="21" y="42"/>
                  </a:cubicBezTo>
                  <a:close/>
                  <a:moveTo>
                    <a:pt x="25" y="42"/>
                  </a:moveTo>
                  <a:cubicBezTo>
                    <a:pt x="25" y="43"/>
                    <a:pt x="25" y="44"/>
                    <a:pt x="25" y="46"/>
                  </a:cubicBezTo>
                  <a:cubicBezTo>
                    <a:pt x="26" y="46"/>
                    <a:pt x="26" y="46"/>
                    <a:pt x="27" y="46"/>
                  </a:cubicBezTo>
                  <a:cubicBezTo>
                    <a:pt x="27" y="44"/>
                    <a:pt x="27" y="43"/>
                    <a:pt x="27" y="42"/>
                  </a:cubicBezTo>
                  <a:cubicBezTo>
                    <a:pt x="26" y="42"/>
                    <a:pt x="26" y="42"/>
                    <a:pt x="25" y="42"/>
                  </a:cubicBezTo>
                  <a:close/>
                  <a:moveTo>
                    <a:pt x="29" y="42"/>
                  </a:moveTo>
                  <a:cubicBezTo>
                    <a:pt x="29" y="43"/>
                    <a:pt x="29" y="44"/>
                    <a:pt x="29" y="46"/>
                  </a:cubicBezTo>
                  <a:cubicBezTo>
                    <a:pt x="30" y="46"/>
                    <a:pt x="31" y="46"/>
                    <a:pt x="31" y="46"/>
                  </a:cubicBezTo>
                  <a:cubicBezTo>
                    <a:pt x="31" y="44"/>
                    <a:pt x="31" y="43"/>
                    <a:pt x="31" y="42"/>
                  </a:cubicBezTo>
                  <a:cubicBezTo>
                    <a:pt x="31" y="42"/>
                    <a:pt x="30" y="42"/>
                    <a:pt x="29" y="42"/>
                  </a:cubicBezTo>
                  <a:close/>
                  <a:moveTo>
                    <a:pt x="34" y="42"/>
                  </a:moveTo>
                  <a:cubicBezTo>
                    <a:pt x="34" y="43"/>
                    <a:pt x="34" y="44"/>
                    <a:pt x="34" y="46"/>
                  </a:cubicBezTo>
                  <a:cubicBezTo>
                    <a:pt x="34" y="46"/>
                    <a:pt x="35" y="46"/>
                    <a:pt x="35" y="46"/>
                  </a:cubicBezTo>
                  <a:cubicBezTo>
                    <a:pt x="35" y="44"/>
                    <a:pt x="35" y="43"/>
                    <a:pt x="35" y="42"/>
                  </a:cubicBezTo>
                  <a:cubicBezTo>
                    <a:pt x="35" y="42"/>
                    <a:pt x="34" y="42"/>
                    <a:pt x="34" y="42"/>
                  </a:cubicBezTo>
                  <a:close/>
                  <a:moveTo>
                    <a:pt x="38" y="42"/>
                  </a:moveTo>
                  <a:cubicBezTo>
                    <a:pt x="38" y="46"/>
                    <a:pt x="38" y="46"/>
                    <a:pt x="38" y="46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38" y="42"/>
                    <a:pt x="38" y="42"/>
                    <a:pt x="38" y="42"/>
                  </a:cubicBezTo>
                  <a:close/>
                  <a:moveTo>
                    <a:pt x="23" y="61"/>
                  </a:moveTo>
                  <a:cubicBezTo>
                    <a:pt x="23" y="62"/>
                    <a:pt x="23" y="62"/>
                    <a:pt x="23" y="62"/>
                  </a:cubicBezTo>
                  <a:cubicBezTo>
                    <a:pt x="26" y="62"/>
                    <a:pt x="28" y="62"/>
                    <a:pt x="30" y="62"/>
                  </a:cubicBezTo>
                  <a:cubicBezTo>
                    <a:pt x="30" y="62"/>
                    <a:pt x="30" y="62"/>
                    <a:pt x="30" y="61"/>
                  </a:cubicBezTo>
                  <a:cubicBezTo>
                    <a:pt x="28" y="61"/>
                    <a:pt x="26" y="61"/>
                    <a:pt x="23" y="61"/>
                  </a:cubicBezTo>
                  <a:close/>
                  <a:moveTo>
                    <a:pt x="5" y="61"/>
                  </a:moveTo>
                  <a:cubicBezTo>
                    <a:pt x="5" y="62"/>
                    <a:pt x="5" y="62"/>
                    <a:pt x="5" y="62"/>
                  </a:cubicBezTo>
                  <a:cubicBezTo>
                    <a:pt x="8" y="62"/>
                    <a:pt x="10" y="62"/>
                    <a:pt x="12" y="62"/>
                  </a:cubicBezTo>
                  <a:cubicBezTo>
                    <a:pt x="12" y="62"/>
                    <a:pt x="12" y="62"/>
                    <a:pt x="12" y="61"/>
                  </a:cubicBezTo>
                  <a:cubicBezTo>
                    <a:pt x="10" y="61"/>
                    <a:pt x="8" y="61"/>
                    <a:pt x="5" y="61"/>
                  </a:cubicBezTo>
                  <a:close/>
                  <a:moveTo>
                    <a:pt x="5" y="58"/>
                  </a:moveTo>
                  <a:cubicBezTo>
                    <a:pt x="5" y="59"/>
                    <a:pt x="5" y="59"/>
                    <a:pt x="5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5" y="58"/>
                    <a:pt x="5" y="58"/>
                    <a:pt x="5" y="58"/>
                  </a:cubicBezTo>
                  <a:close/>
                  <a:moveTo>
                    <a:pt x="32" y="58"/>
                  </a:moveTo>
                  <a:cubicBezTo>
                    <a:pt x="32" y="59"/>
                    <a:pt x="32" y="59"/>
                    <a:pt x="32" y="5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2" y="58"/>
                    <a:pt x="32" y="58"/>
                    <a:pt x="32" y="58"/>
                  </a:cubicBezTo>
                  <a:close/>
                  <a:moveTo>
                    <a:pt x="5" y="64"/>
                  </a:moveTo>
                  <a:cubicBezTo>
                    <a:pt x="5" y="65"/>
                    <a:pt x="5" y="65"/>
                    <a:pt x="5" y="66"/>
                  </a:cubicBezTo>
                  <a:cubicBezTo>
                    <a:pt x="8" y="66"/>
                    <a:pt x="10" y="66"/>
                    <a:pt x="12" y="66"/>
                  </a:cubicBezTo>
                  <a:cubicBezTo>
                    <a:pt x="12" y="65"/>
                    <a:pt x="12" y="65"/>
                    <a:pt x="12" y="64"/>
                  </a:cubicBezTo>
                  <a:cubicBezTo>
                    <a:pt x="10" y="64"/>
                    <a:pt x="8" y="64"/>
                    <a:pt x="5" y="64"/>
                  </a:cubicBezTo>
                  <a:close/>
                  <a:moveTo>
                    <a:pt x="5" y="68"/>
                  </a:moveTo>
                  <a:cubicBezTo>
                    <a:pt x="5" y="68"/>
                    <a:pt x="5" y="68"/>
                    <a:pt x="5" y="69"/>
                  </a:cubicBezTo>
                  <a:cubicBezTo>
                    <a:pt x="8" y="69"/>
                    <a:pt x="10" y="69"/>
                    <a:pt x="12" y="69"/>
                  </a:cubicBezTo>
                  <a:cubicBezTo>
                    <a:pt x="12" y="68"/>
                    <a:pt x="12" y="68"/>
                    <a:pt x="12" y="68"/>
                  </a:cubicBezTo>
                  <a:cubicBezTo>
                    <a:pt x="10" y="68"/>
                    <a:pt x="8" y="68"/>
                    <a:pt x="5" y="68"/>
                  </a:cubicBezTo>
                  <a:close/>
                  <a:moveTo>
                    <a:pt x="5" y="74"/>
                  </a:moveTo>
                  <a:cubicBezTo>
                    <a:pt x="5" y="74"/>
                    <a:pt x="5" y="75"/>
                    <a:pt x="5" y="75"/>
                  </a:cubicBezTo>
                  <a:cubicBezTo>
                    <a:pt x="8" y="75"/>
                    <a:pt x="10" y="75"/>
                    <a:pt x="12" y="75"/>
                  </a:cubicBezTo>
                  <a:cubicBezTo>
                    <a:pt x="12" y="75"/>
                    <a:pt x="12" y="74"/>
                    <a:pt x="12" y="74"/>
                  </a:cubicBezTo>
                  <a:cubicBezTo>
                    <a:pt x="10" y="74"/>
                    <a:pt x="8" y="74"/>
                    <a:pt x="5" y="74"/>
                  </a:cubicBezTo>
                  <a:close/>
                  <a:moveTo>
                    <a:pt x="5" y="77"/>
                  </a:moveTo>
                  <a:cubicBezTo>
                    <a:pt x="5" y="78"/>
                    <a:pt x="5" y="78"/>
                    <a:pt x="5" y="78"/>
                  </a:cubicBezTo>
                  <a:cubicBezTo>
                    <a:pt x="8" y="78"/>
                    <a:pt x="10" y="78"/>
                    <a:pt x="12" y="78"/>
                  </a:cubicBezTo>
                  <a:cubicBezTo>
                    <a:pt x="12" y="78"/>
                    <a:pt x="12" y="78"/>
                    <a:pt x="12" y="77"/>
                  </a:cubicBezTo>
                  <a:cubicBezTo>
                    <a:pt x="10" y="77"/>
                    <a:pt x="8" y="77"/>
                    <a:pt x="5" y="77"/>
                  </a:cubicBezTo>
                  <a:close/>
                  <a:moveTo>
                    <a:pt x="5" y="80"/>
                  </a:moveTo>
                  <a:cubicBezTo>
                    <a:pt x="5" y="81"/>
                    <a:pt x="5" y="81"/>
                    <a:pt x="5" y="82"/>
                  </a:cubicBezTo>
                  <a:cubicBezTo>
                    <a:pt x="8" y="82"/>
                    <a:pt x="10" y="82"/>
                    <a:pt x="12" y="82"/>
                  </a:cubicBezTo>
                  <a:cubicBezTo>
                    <a:pt x="12" y="81"/>
                    <a:pt x="12" y="81"/>
                    <a:pt x="12" y="80"/>
                  </a:cubicBezTo>
                  <a:cubicBezTo>
                    <a:pt x="10" y="80"/>
                    <a:pt x="8" y="80"/>
                    <a:pt x="5" y="80"/>
                  </a:cubicBezTo>
                  <a:close/>
                  <a:moveTo>
                    <a:pt x="5" y="84"/>
                  </a:moveTo>
                  <a:cubicBezTo>
                    <a:pt x="5" y="84"/>
                    <a:pt x="5" y="84"/>
                    <a:pt x="5" y="85"/>
                  </a:cubicBezTo>
                  <a:cubicBezTo>
                    <a:pt x="8" y="85"/>
                    <a:pt x="10" y="85"/>
                    <a:pt x="12" y="85"/>
                  </a:cubicBezTo>
                  <a:cubicBezTo>
                    <a:pt x="12" y="84"/>
                    <a:pt x="12" y="84"/>
                    <a:pt x="12" y="84"/>
                  </a:cubicBezTo>
                  <a:cubicBezTo>
                    <a:pt x="10" y="84"/>
                    <a:pt x="8" y="84"/>
                    <a:pt x="5" y="84"/>
                  </a:cubicBezTo>
                  <a:close/>
                  <a:moveTo>
                    <a:pt x="5" y="87"/>
                  </a:moveTo>
                  <a:cubicBezTo>
                    <a:pt x="5" y="87"/>
                    <a:pt x="5" y="88"/>
                    <a:pt x="5" y="88"/>
                  </a:cubicBezTo>
                  <a:cubicBezTo>
                    <a:pt x="8" y="88"/>
                    <a:pt x="10" y="88"/>
                    <a:pt x="12" y="88"/>
                  </a:cubicBezTo>
                  <a:cubicBezTo>
                    <a:pt x="12" y="88"/>
                    <a:pt x="12" y="87"/>
                    <a:pt x="12" y="87"/>
                  </a:cubicBezTo>
                  <a:cubicBezTo>
                    <a:pt x="10" y="87"/>
                    <a:pt x="8" y="87"/>
                    <a:pt x="5" y="87"/>
                  </a:cubicBezTo>
                  <a:close/>
                  <a:moveTo>
                    <a:pt x="5" y="97"/>
                  </a:moveTo>
                  <a:cubicBezTo>
                    <a:pt x="5" y="98"/>
                    <a:pt x="5" y="98"/>
                    <a:pt x="5" y="98"/>
                  </a:cubicBezTo>
                  <a:cubicBezTo>
                    <a:pt x="12" y="98"/>
                    <a:pt x="12" y="98"/>
                    <a:pt x="12" y="98"/>
                  </a:cubicBezTo>
                  <a:cubicBezTo>
                    <a:pt x="12" y="97"/>
                    <a:pt x="12" y="97"/>
                    <a:pt x="12" y="97"/>
                  </a:cubicBezTo>
                  <a:cubicBezTo>
                    <a:pt x="5" y="97"/>
                    <a:pt x="5" y="97"/>
                    <a:pt x="5" y="97"/>
                  </a:cubicBezTo>
                  <a:close/>
                  <a:moveTo>
                    <a:pt x="32" y="97"/>
                  </a:moveTo>
                  <a:cubicBezTo>
                    <a:pt x="32" y="98"/>
                    <a:pt x="32" y="98"/>
                    <a:pt x="32" y="98"/>
                  </a:cubicBezTo>
                  <a:cubicBezTo>
                    <a:pt x="39" y="98"/>
                    <a:pt x="39" y="98"/>
                    <a:pt x="39" y="98"/>
                  </a:cubicBezTo>
                  <a:cubicBezTo>
                    <a:pt x="39" y="97"/>
                    <a:pt x="39" y="97"/>
                    <a:pt x="39" y="97"/>
                  </a:cubicBezTo>
                  <a:cubicBezTo>
                    <a:pt x="32" y="97"/>
                    <a:pt x="32" y="97"/>
                    <a:pt x="32" y="97"/>
                  </a:cubicBezTo>
                  <a:close/>
                  <a:moveTo>
                    <a:pt x="23" y="97"/>
                  </a:moveTo>
                  <a:cubicBezTo>
                    <a:pt x="23" y="98"/>
                    <a:pt x="23" y="98"/>
                    <a:pt x="23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30" y="97"/>
                    <a:pt x="30" y="97"/>
                    <a:pt x="30" y="97"/>
                  </a:cubicBezTo>
                  <a:cubicBezTo>
                    <a:pt x="23" y="97"/>
                    <a:pt x="23" y="97"/>
                    <a:pt x="23" y="97"/>
                  </a:cubicBezTo>
                  <a:close/>
                  <a:moveTo>
                    <a:pt x="14" y="97"/>
                  </a:moveTo>
                  <a:cubicBezTo>
                    <a:pt x="14" y="98"/>
                    <a:pt x="14" y="98"/>
                    <a:pt x="14" y="98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21" y="97"/>
                    <a:pt x="21" y="97"/>
                    <a:pt x="21" y="97"/>
                  </a:cubicBezTo>
                  <a:cubicBezTo>
                    <a:pt x="14" y="97"/>
                    <a:pt x="14" y="97"/>
                    <a:pt x="14" y="97"/>
                  </a:cubicBezTo>
                  <a:close/>
                  <a:moveTo>
                    <a:pt x="23" y="93"/>
                  </a:moveTo>
                  <a:cubicBezTo>
                    <a:pt x="23" y="94"/>
                    <a:pt x="23" y="94"/>
                    <a:pt x="23" y="94"/>
                  </a:cubicBezTo>
                  <a:cubicBezTo>
                    <a:pt x="26" y="94"/>
                    <a:pt x="28" y="94"/>
                    <a:pt x="30" y="94"/>
                  </a:cubicBezTo>
                  <a:cubicBezTo>
                    <a:pt x="30" y="94"/>
                    <a:pt x="30" y="94"/>
                    <a:pt x="30" y="93"/>
                  </a:cubicBezTo>
                  <a:cubicBezTo>
                    <a:pt x="28" y="93"/>
                    <a:pt x="26" y="93"/>
                    <a:pt x="23" y="93"/>
                  </a:cubicBezTo>
                  <a:close/>
                  <a:moveTo>
                    <a:pt x="14" y="93"/>
                  </a:moveTo>
                  <a:cubicBezTo>
                    <a:pt x="14" y="94"/>
                    <a:pt x="14" y="94"/>
                    <a:pt x="14" y="94"/>
                  </a:cubicBezTo>
                  <a:cubicBezTo>
                    <a:pt x="17" y="94"/>
                    <a:pt x="19" y="94"/>
                    <a:pt x="21" y="94"/>
                  </a:cubicBezTo>
                  <a:cubicBezTo>
                    <a:pt x="21" y="94"/>
                    <a:pt x="21" y="94"/>
                    <a:pt x="21" y="93"/>
                  </a:cubicBezTo>
                  <a:cubicBezTo>
                    <a:pt x="19" y="93"/>
                    <a:pt x="17" y="93"/>
                    <a:pt x="14" y="93"/>
                  </a:cubicBezTo>
                  <a:close/>
                  <a:moveTo>
                    <a:pt x="32" y="90"/>
                  </a:moveTo>
                  <a:cubicBezTo>
                    <a:pt x="32" y="90"/>
                    <a:pt x="32" y="91"/>
                    <a:pt x="32" y="91"/>
                  </a:cubicBezTo>
                  <a:cubicBezTo>
                    <a:pt x="35" y="91"/>
                    <a:pt x="37" y="91"/>
                    <a:pt x="39" y="91"/>
                  </a:cubicBezTo>
                  <a:cubicBezTo>
                    <a:pt x="39" y="91"/>
                    <a:pt x="39" y="90"/>
                    <a:pt x="39" y="90"/>
                  </a:cubicBezTo>
                  <a:cubicBezTo>
                    <a:pt x="37" y="90"/>
                    <a:pt x="35" y="90"/>
                    <a:pt x="32" y="90"/>
                  </a:cubicBezTo>
                  <a:close/>
                  <a:moveTo>
                    <a:pt x="23" y="90"/>
                  </a:moveTo>
                  <a:cubicBezTo>
                    <a:pt x="23" y="90"/>
                    <a:pt x="23" y="91"/>
                    <a:pt x="23" y="91"/>
                  </a:cubicBezTo>
                  <a:cubicBezTo>
                    <a:pt x="26" y="91"/>
                    <a:pt x="28" y="91"/>
                    <a:pt x="30" y="91"/>
                  </a:cubicBezTo>
                  <a:cubicBezTo>
                    <a:pt x="30" y="91"/>
                    <a:pt x="30" y="90"/>
                    <a:pt x="30" y="90"/>
                  </a:cubicBezTo>
                  <a:cubicBezTo>
                    <a:pt x="28" y="90"/>
                    <a:pt x="26" y="90"/>
                    <a:pt x="23" y="90"/>
                  </a:cubicBezTo>
                  <a:close/>
                  <a:moveTo>
                    <a:pt x="14" y="90"/>
                  </a:moveTo>
                  <a:cubicBezTo>
                    <a:pt x="14" y="90"/>
                    <a:pt x="14" y="91"/>
                    <a:pt x="14" y="91"/>
                  </a:cubicBezTo>
                  <a:cubicBezTo>
                    <a:pt x="17" y="91"/>
                    <a:pt x="19" y="91"/>
                    <a:pt x="21" y="91"/>
                  </a:cubicBezTo>
                  <a:cubicBezTo>
                    <a:pt x="21" y="91"/>
                    <a:pt x="21" y="90"/>
                    <a:pt x="21" y="90"/>
                  </a:cubicBezTo>
                  <a:cubicBezTo>
                    <a:pt x="19" y="90"/>
                    <a:pt x="17" y="90"/>
                    <a:pt x="14" y="90"/>
                  </a:cubicBezTo>
                  <a:close/>
                  <a:moveTo>
                    <a:pt x="23" y="87"/>
                  </a:moveTo>
                  <a:cubicBezTo>
                    <a:pt x="23" y="87"/>
                    <a:pt x="23" y="88"/>
                    <a:pt x="23" y="88"/>
                  </a:cubicBezTo>
                  <a:cubicBezTo>
                    <a:pt x="26" y="88"/>
                    <a:pt x="28" y="88"/>
                    <a:pt x="30" y="88"/>
                  </a:cubicBezTo>
                  <a:cubicBezTo>
                    <a:pt x="30" y="88"/>
                    <a:pt x="30" y="87"/>
                    <a:pt x="30" y="87"/>
                  </a:cubicBezTo>
                  <a:cubicBezTo>
                    <a:pt x="28" y="87"/>
                    <a:pt x="26" y="87"/>
                    <a:pt x="23" y="87"/>
                  </a:cubicBezTo>
                  <a:close/>
                  <a:moveTo>
                    <a:pt x="14" y="87"/>
                  </a:moveTo>
                  <a:cubicBezTo>
                    <a:pt x="14" y="87"/>
                    <a:pt x="14" y="88"/>
                    <a:pt x="14" y="88"/>
                  </a:cubicBezTo>
                  <a:cubicBezTo>
                    <a:pt x="17" y="88"/>
                    <a:pt x="19" y="88"/>
                    <a:pt x="21" y="88"/>
                  </a:cubicBezTo>
                  <a:cubicBezTo>
                    <a:pt x="21" y="88"/>
                    <a:pt x="21" y="87"/>
                    <a:pt x="21" y="87"/>
                  </a:cubicBezTo>
                  <a:cubicBezTo>
                    <a:pt x="19" y="87"/>
                    <a:pt x="17" y="87"/>
                    <a:pt x="14" y="87"/>
                  </a:cubicBezTo>
                  <a:close/>
                  <a:moveTo>
                    <a:pt x="32" y="84"/>
                  </a:moveTo>
                  <a:cubicBezTo>
                    <a:pt x="32" y="84"/>
                    <a:pt x="32" y="84"/>
                    <a:pt x="32" y="85"/>
                  </a:cubicBezTo>
                  <a:cubicBezTo>
                    <a:pt x="35" y="85"/>
                    <a:pt x="37" y="85"/>
                    <a:pt x="39" y="85"/>
                  </a:cubicBezTo>
                  <a:cubicBezTo>
                    <a:pt x="39" y="84"/>
                    <a:pt x="39" y="84"/>
                    <a:pt x="39" y="84"/>
                  </a:cubicBezTo>
                  <a:cubicBezTo>
                    <a:pt x="37" y="84"/>
                    <a:pt x="35" y="84"/>
                    <a:pt x="32" y="84"/>
                  </a:cubicBezTo>
                  <a:close/>
                  <a:moveTo>
                    <a:pt x="23" y="84"/>
                  </a:moveTo>
                  <a:cubicBezTo>
                    <a:pt x="23" y="84"/>
                    <a:pt x="23" y="84"/>
                    <a:pt x="23" y="85"/>
                  </a:cubicBezTo>
                  <a:cubicBezTo>
                    <a:pt x="26" y="85"/>
                    <a:pt x="28" y="85"/>
                    <a:pt x="30" y="85"/>
                  </a:cubicBezTo>
                  <a:cubicBezTo>
                    <a:pt x="30" y="84"/>
                    <a:pt x="30" y="84"/>
                    <a:pt x="30" y="84"/>
                  </a:cubicBezTo>
                  <a:cubicBezTo>
                    <a:pt x="28" y="84"/>
                    <a:pt x="26" y="84"/>
                    <a:pt x="23" y="84"/>
                  </a:cubicBezTo>
                  <a:close/>
                  <a:moveTo>
                    <a:pt x="14" y="84"/>
                  </a:moveTo>
                  <a:cubicBezTo>
                    <a:pt x="14" y="84"/>
                    <a:pt x="14" y="84"/>
                    <a:pt x="14" y="85"/>
                  </a:cubicBezTo>
                  <a:cubicBezTo>
                    <a:pt x="17" y="85"/>
                    <a:pt x="19" y="85"/>
                    <a:pt x="21" y="85"/>
                  </a:cubicBezTo>
                  <a:cubicBezTo>
                    <a:pt x="21" y="84"/>
                    <a:pt x="21" y="84"/>
                    <a:pt x="21" y="84"/>
                  </a:cubicBezTo>
                  <a:cubicBezTo>
                    <a:pt x="19" y="84"/>
                    <a:pt x="17" y="84"/>
                    <a:pt x="14" y="84"/>
                  </a:cubicBezTo>
                  <a:close/>
                  <a:moveTo>
                    <a:pt x="32" y="80"/>
                  </a:moveTo>
                  <a:cubicBezTo>
                    <a:pt x="32" y="81"/>
                    <a:pt x="32" y="81"/>
                    <a:pt x="32" y="82"/>
                  </a:cubicBezTo>
                  <a:cubicBezTo>
                    <a:pt x="35" y="82"/>
                    <a:pt x="37" y="82"/>
                    <a:pt x="39" y="82"/>
                  </a:cubicBezTo>
                  <a:cubicBezTo>
                    <a:pt x="39" y="81"/>
                    <a:pt x="39" y="81"/>
                    <a:pt x="39" y="80"/>
                  </a:cubicBezTo>
                  <a:cubicBezTo>
                    <a:pt x="37" y="80"/>
                    <a:pt x="35" y="80"/>
                    <a:pt x="32" y="80"/>
                  </a:cubicBezTo>
                  <a:close/>
                  <a:moveTo>
                    <a:pt x="14" y="80"/>
                  </a:moveTo>
                  <a:cubicBezTo>
                    <a:pt x="14" y="81"/>
                    <a:pt x="14" y="81"/>
                    <a:pt x="14" y="82"/>
                  </a:cubicBezTo>
                  <a:cubicBezTo>
                    <a:pt x="17" y="82"/>
                    <a:pt x="19" y="82"/>
                    <a:pt x="21" y="82"/>
                  </a:cubicBezTo>
                  <a:cubicBezTo>
                    <a:pt x="21" y="81"/>
                    <a:pt x="21" y="81"/>
                    <a:pt x="21" y="80"/>
                  </a:cubicBezTo>
                  <a:cubicBezTo>
                    <a:pt x="19" y="80"/>
                    <a:pt x="17" y="80"/>
                    <a:pt x="14" y="80"/>
                  </a:cubicBezTo>
                  <a:close/>
                  <a:moveTo>
                    <a:pt x="23" y="77"/>
                  </a:moveTo>
                  <a:cubicBezTo>
                    <a:pt x="23" y="78"/>
                    <a:pt x="23" y="78"/>
                    <a:pt x="23" y="78"/>
                  </a:cubicBezTo>
                  <a:cubicBezTo>
                    <a:pt x="26" y="78"/>
                    <a:pt x="28" y="78"/>
                    <a:pt x="30" y="78"/>
                  </a:cubicBezTo>
                  <a:cubicBezTo>
                    <a:pt x="30" y="78"/>
                    <a:pt x="30" y="78"/>
                    <a:pt x="30" y="77"/>
                  </a:cubicBezTo>
                  <a:cubicBezTo>
                    <a:pt x="28" y="77"/>
                    <a:pt x="26" y="77"/>
                    <a:pt x="23" y="77"/>
                  </a:cubicBezTo>
                  <a:close/>
                  <a:moveTo>
                    <a:pt x="14" y="77"/>
                  </a:moveTo>
                  <a:cubicBezTo>
                    <a:pt x="14" y="78"/>
                    <a:pt x="14" y="78"/>
                    <a:pt x="14" y="78"/>
                  </a:cubicBezTo>
                  <a:cubicBezTo>
                    <a:pt x="17" y="78"/>
                    <a:pt x="19" y="78"/>
                    <a:pt x="21" y="78"/>
                  </a:cubicBezTo>
                  <a:cubicBezTo>
                    <a:pt x="21" y="78"/>
                    <a:pt x="21" y="78"/>
                    <a:pt x="21" y="77"/>
                  </a:cubicBezTo>
                  <a:cubicBezTo>
                    <a:pt x="19" y="77"/>
                    <a:pt x="17" y="77"/>
                    <a:pt x="14" y="77"/>
                  </a:cubicBezTo>
                  <a:close/>
                  <a:moveTo>
                    <a:pt x="32" y="74"/>
                  </a:moveTo>
                  <a:cubicBezTo>
                    <a:pt x="32" y="74"/>
                    <a:pt x="32" y="75"/>
                    <a:pt x="32" y="75"/>
                  </a:cubicBezTo>
                  <a:cubicBezTo>
                    <a:pt x="35" y="75"/>
                    <a:pt x="37" y="75"/>
                    <a:pt x="39" y="75"/>
                  </a:cubicBezTo>
                  <a:cubicBezTo>
                    <a:pt x="39" y="75"/>
                    <a:pt x="39" y="74"/>
                    <a:pt x="39" y="74"/>
                  </a:cubicBezTo>
                  <a:cubicBezTo>
                    <a:pt x="37" y="74"/>
                    <a:pt x="35" y="74"/>
                    <a:pt x="32" y="74"/>
                  </a:cubicBezTo>
                  <a:close/>
                  <a:moveTo>
                    <a:pt x="23" y="74"/>
                  </a:moveTo>
                  <a:cubicBezTo>
                    <a:pt x="23" y="74"/>
                    <a:pt x="23" y="75"/>
                    <a:pt x="23" y="75"/>
                  </a:cubicBezTo>
                  <a:cubicBezTo>
                    <a:pt x="26" y="75"/>
                    <a:pt x="28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28" y="74"/>
                    <a:pt x="26" y="74"/>
                    <a:pt x="23" y="74"/>
                  </a:cubicBezTo>
                  <a:close/>
                  <a:moveTo>
                    <a:pt x="14" y="74"/>
                  </a:moveTo>
                  <a:cubicBezTo>
                    <a:pt x="14" y="74"/>
                    <a:pt x="14" y="75"/>
                    <a:pt x="14" y="75"/>
                  </a:cubicBezTo>
                  <a:cubicBezTo>
                    <a:pt x="17" y="75"/>
                    <a:pt x="19" y="75"/>
                    <a:pt x="21" y="75"/>
                  </a:cubicBezTo>
                  <a:cubicBezTo>
                    <a:pt x="21" y="75"/>
                    <a:pt x="21" y="74"/>
                    <a:pt x="21" y="74"/>
                  </a:cubicBezTo>
                  <a:cubicBezTo>
                    <a:pt x="19" y="74"/>
                    <a:pt x="17" y="74"/>
                    <a:pt x="14" y="74"/>
                  </a:cubicBezTo>
                  <a:close/>
                  <a:moveTo>
                    <a:pt x="32" y="71"/>
                  </a:moveTo>
                  <a:cubicBezTo>
                    <a:pt x="32" y="71"/>
                    <a:pt x="32" y="72"/>
                    <a:pt x="32" y="72"/>
                  </a:cubicBezTo>
                  <a:cubicBezTo>
                    <a:pt x="35" y="72"/>
                    <a:pt x="37" y="72"/>
                    <a:pt x="39" y="72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7" y="71"/>
                    <a:pt x="35" y="71"/>
                    <a:pt x="32" y="71"/>
                  </a:cubicBezTo>
                  <a:close/>
                  <a:moveTo>
                    <a:pt x="23" y="71"/>
                  </a:moveTo>
                  <a:cubicBezTo>
                    <a:pt x="23" y="71"/>
                    <a:pt x="23" y="72"/>
                    <a:pt x="23" y="72"/>
                  </a:cubicBezTo>
                  <a:cubicBezTo>
                    <a:pt x="26" y="72"/>
                    <a:pt x="28" y="72"/>
                    <a:pt x="30" y="72"/>
                  </a:cubicBezTo>
                  <a:cubicBezTo>
                    <a:pt x="30" y="72"/>
                    <a:pt x="30" y="71"/>
                    <a:pt x="30" y="71"/>
                  </a:cubicBezTo>
                  <a:cubicBezTo>
                    <a:pt x="28" y="71"/>
                    <a:pt x="26" y="71"/>
                    <a:pt x="23" y="71"/>
                  </a:cubicBezTo>
                  <a:close/>
                  <a:moveTo>
                    <a:pt x="32" y="68"/>
                  </a:moveTo>
                  <a:cubicBezTo>
                    <a:pt x="32" y="68"/>
                    <a:pt x="32" y="68"/>
                    <a:pt x="32" y="69"/>
                  </a:cubicBezTo>
                  <a:cubicBezTo>
                    <a:pt x="35" y="69"/>
                    <a:pt x="37" y="69"/>
                    <a:pt x="39" y="69"/>
                  </a:cubicBezTo>
                  <a:cubicBezTo>
                    <a:pt x="39" y="68"/>
                    <a:pt x="39" y="68"/>
                    <a:pt x="39" y="68"/>
                  </a:cubicBezTo>
                  <a:cubicBezTo>
                    <a:pt x="37" y="68"/>
                    <a:pt x="35" y="68"/>
                    <a:pt x="32" y="68"/>
                  </a:cubicBezTo>
                  <a:close/>
                  <a:moveTo>
                    <a:pt x="14" y="68"/>
                  </a:moveTo>
                  <a:cubicBezTo>
                    <a:pt x="14" y="68"/>
                    <a:pt x="14" y="68"/>
                    <a:pt x="14" y="69"/>
                  </a:cubicBezTo>
                  <a:cubicBezTo>
                    <a:pt x="17" y="69"/>
                    <a:pt x="19" y="69"/>
                    <a:pt x="21" y="69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19" y="68"/>
                    <a:pt x="17" y="68"/>
                    <a:pt x="14" y="68"/>
                  </a:cubicBezTo>
                  <a:close/>
                  <a:moveTo>
                    <a:pt x="32" y="64"/>
                  </a:moveTo>
                  <a:cubicBezTo>
                    <a:pt x="32" y="65"/>
                    <a:pt x="32" y="65"/>
                    <a:pt x="32" y="66"/>
                  </a:cubicBezTo>
                  <a:cubicBezTo>
                    <a:pt x="35" y="66"/>
                    <a:pt x="37" y="66"/>
                    <a:pt x="39" y="66"/>
                  </a:cubicBezTo>
                  <a:cubicBezTo>
                    <a:pt x="39" y="65"/>
                    <a:pt x="39" y="65"/>
                    <a:pt x="39" y="64"/>
                  </a:cubicBezTo>
                  <a:cubicBezTo>
                    <a:pt x="37" y="64"/>
                    <a:pt x="35" y="64"/>
                    <a:pt x="32" y="64"/>
                  </a:cubicBezTo>
                  <a:close/>
                  <a:moveTo>
                    <a:pt x="23" y="64"/>
                  </a:moveTo>
                  <a:cubicBezTo>
                    <a:pt x="23" y="65"/>
                    <a:pt x="23" y="65"/>
                    <a:pt x="23" y="66"/>
                  </a:cubicBezTo>
                  <a:cubicBezTo>
                    <a:pt x="26" y="66"/>
                    <a:pt x="28" y="66"/>
                    <a:pt x="30" y="66"/>
                  </a:cubicBezTo>
                  <a:cubicBezTo>
                    <a:pt x="30" y="65"/>
                    <a:pt x="30" y="65"/>
                    <a:pt x="30" y="64"/>
                  </a:cubicBezTo>
                  <a:cubicBezTo>
                    <a:pt x="28" y="64"/>
                    <a:pt x="26" y="64"/>
                    <a:pt x="23" y="64"/>
                  </a:cubicBezTo>
                  <a:close/>
                  <a:moveTo>
                    <a:pt x="14" y="64"/>
                  </a:moveTo>
                  <a:cubicBezTo>
                    <a:pt x="14" y="65"/>
                    <a:pt x="14" y="65"/>
                    <a:pt x="14" y="66"/>
                  </a:cubicBezTo>
                  <a:cubicBezTo>
                    <a:pt x="17" y="66"/>
                    <a:pt x="19" y="66"/>
                    <a:pt x="21" y="66"/>
                  </a:cubicBezTo>
                  <a:cubicBezTo>
                    <a:pt x="21" y="65"/>
                    <a:pt x="21" y="65"/>
                    <a:pt x="21" y="64"/>
                  </a:cubicBezTo>
                  <a:cubicBezTo>
                    <a:pt x="19" y="64"/>
                    <a:pt x="17" y="64"/>
                    <a:pt x="14" y="64"/>
                  </a:cubicBezTo>
                  <a:close/>
                  <a:moveTo>
                    <a:pt x="32" y="61"/>
                  </a:moveTo>
                  <a:cubicBezTo>
                    <a:pt x="32" y="62"/>
                    <a:pt x="32" y="62"/>
                    <a:pt x="32" y="62"/>
                  </a:cubicBezTo>
                  <a:cubicBezTo>
                    <a:pt x="35" y="62"/>
                    <a:pt x="37" y="62"/>
                    <a:pt x="39" y="62"/>
                  </a:cubicBezTo>
                  <a:cubicBezTo>
                    <a:pt x="39" y="62"/>
                    <a:pt x="39" y="62"/>
                    <a:pt x="39" y="61"/>
                  </a:cubicBezTo>
                  <a:cubicBezTo>
                    <a:pt x="37" y="61"/>
                    <a:pt x="35" y="61"/>
                    <a:pt x="32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48" name="Rectangle 2612"/>
            <p:cNvSpPr>
              <a:spLocks noChangeArrowheads="1"/>
            </p:cNvSpPr>
            <p:nvPr/>
          </p:nvSpPr>
          <p:spPr bwMode="auto">
            <a:xfrm>
              <a:off x="-2405062" y="882650"/>
              <a:ext cx="41275" cy="273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49" name="Freeform 2613"/>
            <p:cNvSpPr>
              <a:spLocks noEditPoints="1"/>
            </p:cNvSpPr>
            <p:nvPr/>
          </p:nvSpPr>
          <p:spPr bwMode="auto">
            <a:xfrm>
              <a:off x="-2608262" y="571500"/>
              <a:ext cx="206375" cy="584200"/>
            </a:xfrm>
            <a:custGeom>
              <a:avLst/>
              <a:gdLst>
                <a:gd name="T0" fmla="*/ 18 w 63"/>
                <a:gd name="T1" fmla="*/ 45 h 179"/>
                <a:gd name="T2" fmla="*/ 48 w 63"/>
                <a:gd name="T3" fmla="*/ 13 h 179"/>
                <a:gd name="T4" fmla="*/ 11 w 63"/>
                <a:gd name="T5" fmla="*/ 149 h 179"/>
                <a:gd name="T6" fmla="*/ 22 w 63"/>
                <a:gd name="T7" fmla="*/ 151 h 179"/>
                <a:gd name="T8" fmla="*/ 36 w 63"/>
                <a:gd name="T9" fmla="*/ 149 h 179"/>
                <a:gd name="T10" fmla="*/ 52 w 63"/>
                <a:gd name="T11" fmla="*/ 151 h 179"/>
                <a:gd name="T12" fmla="*/ 45 w 63"/>
                <a:gd name="T13" fmla="*/ 36 h 179"/>
                <a:gd name="T14" fmla="*/ 41 w 63"/>
                <a:gd name="T15" fmla="*/ 41 h 179"/>
                <a:gd name="T16" fmla="*/ 56 w 63"/>
                <a:gd name="T17" fmla="*/ 43 h 179"/>
                <a:gd name="T18" fmla="*/ 41 w 63"/>
                <a:gd name="T19" fmla="*/ 46 h 179"/>
                <a:gd name="T20" fmla="*/ 36 w 63"/>
                <a:gd name="T21" fmla="*/ 54 h 179"/>
                <a:gd name="T22" fmla="*/ 51 w 63"/>
                <a:gd name="T23" fmla="*/ 51 h 179"/>
                <a:gd name="T24" fmla="*/ 52 w 63"/>
                <a:gd name="T25" fmla="*/ 56 h 179"/>
                <a:gd name="T26" fmla="*/ 40 w 63"/>
                <a:gd name="T27" fmla="*/ 64 h 179"/>
                <a:gd name="T28" fmla="*/ 47 w 63"/>
                <a:gd name="T29" fmla="*/ 61 h 179"/>
                <a:gd name="T30" fmla="*/ 24 w 63"/>
                <a:gd name="T31" fmla="*/ 69 h 179"/>
                <a:gd name="T32" fmla="*/ 45 w 63"/>
                <a:gd name="T33" fmla="*/ 67 h 179"/>
                <a:gd name="T34" fmla="*/ 18 w 63"/>
                <a:gd name="T35" fmla="*/ 72 h 179"/>
                <a:gd name="T36" fmla="*/ 45 w 63"/>
                <a:gd name="T37" fmla="*/ 74 h 179"/>
                <a:gd name="T38" fmla="*/ 52 w 63"/>
                <a:gd name="T39" fmla="*/ 72 h 179"/>
                <a:gd name="T40" fmla="*/ 18 w 63"/>
                <a:gd name="T41" fmla="*/ 79 h 179"/>
                <a:gd name="T42" fmla="*/ 40 w 63"/>
                <a:gd name="T43" fmla="*/ 77 h 179"/>
                <a:gd name="T44" fmla="*/ 52 w 63"/>
                <a:gd name="T45" fmla="*/ 77 h 179"/>
                <a:gd name="T46" fmla="*/ 10 w 63"/>
                <a:gd name="T47" fmla="*/ 85 h 179"/>
                <a:gd name="T48" fmla="*/ 24 w 63"/>
                <a:gd name="T49" fmla="*/ 82 h 179"/>
                <a:gd name="T50" fmla="*/ 47 w 63"/>
                <a:gd name="T51" fmla="*/ 85 h 179"/>
                <a:gd name="T52" fmla="*/ 16 w 63"/>
                <a:gd name="T53" fmla="*/ 87 h 179"/>
                <a:gd name="T54" fmla="*/ 36 w 63"/>
                <a:gd name="T55" fmla="*/ 87 h 179"/>
                <a:gd name="T56" fmla="*/ 56 w 63"/>
                <a:gd name="T57" fmla="*/ 90 h 179"/>
                <a:gd name="T58" fmla="*/ 18 w 63"/>
                <a:gd name="T59" fmla="*/ 92 h 179"/>
                <a:gd name="T60" fmla="*/ 47 w 63"/>
                <a:gd name="T61" fmla="*/ 95 h 179"/>
                <a:gd name="T62" fmla="*/ 16 w 63"/>
                <a:gd name="T63" fmla="*/ 97 h 179"/>
                <a:gd name="T64" fmla="*/ 24 w 63"/>
                <a:gd name="T65" fmla="*/ 97 h 179"/>
                <a:gd name="T66" fmla="*/ 45 w 63"/>
                <a:gd name="T67" fmla="*/ 100 h 179"/>
                <a:gd name="T68" fmla="*/ 52 w 63"/>
                <a:gd name="T69" fmla="*/ 97 h 179"/>
                <a:gd name="T70" fmla="*/ 18 w 63"/>
                <a:gd name="T71" fmla="*/ 105 h 179"/>
                <a:gd name="T72" fmla="*/ 40 w 63"/>
                <a:gd name="T73" fmla="*/ 102 h 179"/>
                <a:gd name="T74" fmla="*/ 52 w 63"/>
                <a:gd name="T75" fmla="*/ 102 h 179"/>
                <a:gd name="T76" fmla="*/ 10 w 63"/>
                <a:gd name="T77" fmla="*/ 110 h 179"/>
                <a:gd name="T78" fmla="*/ 24 w 63"/>
                <a:gd name="T79" fmla="*/ 108 h 179"/>
                <a:gd name="T80" fmla="*/ 47 w 63"/>
                <a:gd name="T81" fmla="*/ 110 h 179"/>
                <a:gd name="T82" fmla="*/ 16 w 63"/>
                <a:gd name="T83" fmla="*/ 113 h 179"/>
                <a:gd name="T84" fmla="*/ 24 w 63"/>
                <a:gd name="T85" fmla="*/ 113 h 179"/>
                <a:gd name="T86" fmla="*/ 45 w 63"/>
                <a:gd name="T87" fmla="*/ 115 h 179"/>
                <a:gd name="T88" fmla="*/ 52 w 63"/>
                <a:gd name="T89" fmla="*/ 113 h 179"/>
                <a:gd name="T90" fmla="*/ 24 w 63"/>
                <a:gd name="T91" fmla="*/ 121 h 179"/>
                <a:gd name="T92" fmla="*/ 45 w 63"/>
                <a:gd name="T93" fmla="*/ 118 h 179"/>
                <a:gd name="T94" fmla="*/ 5 w 63"/>
                <a:gd name="T95" fmla="*/ 123 h 179"/>
                <a:gd name="T96" fmla="*/ 28 w 63"/>
                <a:gd name="T97" fmla="*/ 126 h 179"/>
                <a:gd name="T98" fmla="*/ 47 w 63"/>
                <a:gd name="T99" fmla="*/ 123 h 179"/>
                <a:gd name="T100" fmla="*/ 5 w 63"/>
                <a:gd name="T101" fmla="*/ 131 h 179"/>
                <a:gd name="T102" fmla="*/ 28 w 63"/>
                <a:gd name="T103" fmla="*/ 128 h 179"/>
                <a:gd name="T104" fmla="*/ 47 w 63"/>
                <a:gd name="T105" fmla="*/ 128 h 179"/>
                <a:gd name="T106" fmla="*/ 16 w 63"/>
                <a:gd name="T107" fmla="*/ 136 h 179"/>
                <a:gd name="T108" fmla="*/ 18 w 63"/>
                <a:gd name="T109" fmla="*/ 133 h 179"/>
                <a:gd name="T110" fmla="*/ 47 w 63"/>
                <a:gd name="T111" fmla="*/ 136 h 179"/>
                <a:gd name="T112" fmla="*/ 16 w 63"/>
                <a:gd name="T113" fmla="*/ 138 h 179"/>
                <a:gd name="T114" fmla="*/ 36 w 63"/>
                <a:gd name="T115" fmla="*/ 138 h 179"/>
                <a:gd name="T116" fmla="*/ 51 w 63"/>
                <a:gd name="T117" fmla="*/ 141 h 179"/>
                <a:gd name="T118" fmla="*/ 11 w 63"/>
                <a:gd name="T119" fmla="*/ 144 h 179"/>
                <a:gd name="T120" fmla="*/ 24 w 63"/>
                <a:gd name="T121" fmla="*/ 146 h 179"/>
                <a:gd name="T122" fmla="*/ 51 w 63"/>
                <a:gd name="T123" fmla="*/ 14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" h="179">
                  <a:moveTo>
                    <a:pt x="63" y="179"/>
                  </a:moveTo>
                  <a:cubicBezTo>
                    <a:pt x="38" y="179"/>
                    <a:pt x="38" y="179"/>
                    <a:pt x="38" y="179"/>
                  </a:cubicBezTo>
                  <a:cubicBezTo>
                    <a:pt x="28" y="179"/>
                    <a:pt x="28" y="179"/>
                    <a:pt x="28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63" y="26"/>
                    <a:pt x="63" y="26"/>
                    <a:pt x="63" y="26"/>
                  </a:cubicBezTo>
                  <a:cubicBezTo>
                    <a:pt x="63" y="179"/>
                    <a:pt x="63" y="179"/>
                    <a:pt x="63" y="179"/>
                  </a:cubicBezTo>
                  <a:close/>
                  <a:moveTo>
                    <a:pt x="41" y="31"/>
                  </a:moveTo>
                  <a:cubicBezTo>
                    <a:pt x="41" y="31"/>
                    <a:pt x="41" y="32"/>
                    <a:pt x="41" y="33"/>
                  </a:cubicBezTo>
                  <a:cubicBezTo>
                    <a:pt x="42" y="33"/>
                    <a:pt x="44" y="33"/>
                    <a:pt x="45" y="33"/>
                  </a:cubicBezTo>
                  <a:cubicBezTo>
                    <a:pt x="45" y="32"/>
                    <a:pt x="45" y="31"/>
                    <a:pt x="45" y="31"/>
                  </a:cubicBezTo>
                  <a:cubicBezTo>
                    <a:pt x="44" y="31"/>
                    <a:pt x="42" y="31"/>
                    <a:pt x="41" y="31"/>
                  </a:cubicBezTo>
                  <a:close/>
                  <a:moveTo>
                    <a:pt x="11" y="149"/>
                  </a:moveTo>
                  <a:cubicBezTo>
                    <a:pt x="11" y="150"/>
                    <a:pt x="11" y="150"/>
                    <a:pt x="11" y="151"/>
                  </a:cubicBezTo>
                  <a:cubicBezTo>
                    <a:pt x="13" y="151"/>
                    <a:pt x="14" y="151"/>
                    <a:pt x="16" y="151"/>
                  </a:cubicBezTo>
                  <a:cubicBezTo>
                    <a:pt x="16" y="150"/>
                    <a:pt x="16" y="150"/>
                    <a:pt x="16" y="149"/>
                  </a:cubicBezTo>
                  <a:cubicBezTo>
                    <a:pt x="14" y="149"/>
                    <a:pt x="13" y="149"/>
                    <a:pt x="11" y="149"/>
                  </a:cubicBezTo>
                  <a:close/>
                  <a:moveTo>
                    <a:pt x="5" y="149"/>
                  </a:moveTo>
                  <a:cubicBezTo>
                    <a:pt x="5" y="151"/>
                    <a:pt x="5" y="151"/>
                    <a:pt x="5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5" y="149"/>
                    <a:pt x="5" y="149"/>
                    <a:pt x="5" y="149"/>
                  </a:cubicBezTo>
                  <a:close/>
                  <a:moveTo>
                    <a:pt x="18" y="149"/>
                  </a:moveTo>
                  <a:cubicBezTo>
                    <a:pt x="18" y="150"/>
                    <a:pt x="18" y="150"/>
                    <a:pt x="18" y="151"/>
                  </a:cubicBezTo>
                  <a:cubicBezTo>
                    <a:pt x="19" y="151"/>
                    <a:pt x="20" y="151"/>
                    <a:pt x="22" y="151"/>
                  </a:cubicBezTo>
                  <a:cubicBezTo>
                    <a:pt x="22" y="150"/>
                    <a:pt x="22" y="150"/>
                    <a:pt x="22" y="149"/>
                  </a:cubicBezTo>
                  <a:cubicBezTo>
                    <a:pt x="20" y="149"/>
                    <a:pt x="19" y="149"/>
                    <a:pt x="18" y="149"/>
                  </a:cubicBezTo>
                  <a:close/>
                  <a:moveTo>
                    <a:pt x="24" y="149"/>
                  </a:moveTo>
                  <a:cubicBezTo>
                    <a:pt x="24" y="150"/>
                    <a:pt x="24" y="150"/>
                    <a:pt x="24" y="151"/>
                  </a:cubicBezTo>
                  <a:cubicBezTo>
                    <a:pt x="25" y="151"/>
                    <a:pt x="26" y="151"/>
                    <a:pt x="28" y="151"/>
                  </a:cubicBezTo>
                  <a:cubicBezTo>
                    <a:pt x="28" y="150"/>
                    <a:pt x="28" y="150"/>
                    <a:pt x="28" y="149"/>
                  </a:cubicBezTo>
                  <a:cubicBezTo>
                    <a:pt x="26" y="149"/>
                    <a:pt x="25" y="149"/>
                    <a:pt x="24" y="149"/>
                  </a:cubicBezTo>
                  <a:close/>
                  <a:moveTo>
                    <a:pt x="36" y="149"/>
                  </a:moveTo>
                  <a:cubicBezTo>
                    <a:pt x="36" y="150"/>
                    <a:pt x="36" y="150"/>
                    <a:pt x="36" y="151"/>
                  </a:cubicBezTo>
                  <a:cubicBezTo>
                    <a:pt x="37" y="151"/>
                    <a:pt x="38" y="151"/>
                    <a:pt x="40" y="151"/>
                  </a:cubicBezTo>
                  <a:cubicBezTo>
                    <a:pt x="40" y="150"/>
                    <a:pt x="40" y="150"/>
                    <a:pt x="40" y="149"/>
                  </a:cubicBezTo>
                  <a:cubicBezTo>
                    <a:pt x="38" y="149"/>
                    <a:pt x="37" y="149"/>
                    <a:pt x="36" y="149"/>
                  </a:cubicBezTo>
                  <a:close/>
                  <a:moveTo>
                    <a:pt x="41" y="149"/>
                  </a:moveTo>
                  <a:cubicBezTo>
                    <a:pt x="41" y="150"/>
                    <a:pt x="41" y="150"/>
                    <a:pt x="41" y="151"/>
                  </a:cubicBezTo>
                  <a:cubicBezTo>
                    <a:pt x="42" y="151"/>
                    <a:pt x="44" y="151"/>
                    <a:pt x="45" y="151"/>
                  </a:cubicBezTo>
                  <a:cubicBezTo>
                    <a:pt x="45" y="150"/>
                    <a:pt x="45" y="150"/>
                    <a:pt x="45" y="149"/>
                  </a:cubicBezTo>
                  <a:cubicBezTo>
                    <a:pt x="44" y="149"/>
                    <a:pt x="42" y="149"/>
                    <a:pt x="41" y="149"/>
                  </a:cubicBezTo>
                  <a:close/>
                  <a:moveTo>
                    <a:pt x="47" y="149"/>
                  </a:moveTo>
                  <a:cubicBezTo>
                    <a:pt x="47" y="150"/>
                    <a:pt x="47" y="150"/>
                    <a:pt x="47" y="151"/>
                  </a:cubicBezTo>
                  <a:cubicBezTo>
                    <a:pt x="48" y="151"/>
                    <a:pt x="49" y="151"/>
                    <a:pt x="51" y="151"/>
                  </a:cubicBezTo>
                  <a:cubicBezTo>
                    <a:pt x="51" y="150"/>
                    <a:pt x="51" y="150"/>
                    <a:pt x="51" y="149"/>
                  </a:cubicBezTo>
                  <a:cubicBezTo>
                    <a:pt x="49" y="149"/>
                    <a:pt x="48" y="149"/>
                    <a:pt x="47" y="149"/>
                  </a:cubicBezTo>
                  <a:close/>
                  <a:moveTo>
                    <a:pt x="52" y="149"/>
                  </a:moveTo>
                  <a:cubicBezTo>
                    <a:pt x="52" y="151"/>
                    <a:pt x="52" y="151"/>
                    <a:pt x="52" y="151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56" y="149"/>
                    <a:pt x="56" y="149"/>
                    <a:pt x="56" y="149"/>
                  </a:cubicBezTo>
                  <a:cubicBezTo>
                    <a:pt x="52" y="149"/>
                    <a:pt x="52" y="149"/>
                    <a:pt x="52" y="149"/>
                  </a:cubicBezTo>
                  <a:close/>
                  <a:moveTo>
                    <a:pt x="36" y="36"/>
                  </a:moveTo>
                  <a:cubicBezTo>
                    <a:pt x="36" y="37"/>
                    <a:pt x="36" y="37"/>
                    <a:pt x="36" y="38"/>
                  </a:cubicBezTo>
                  <a:cubicBezTo>
                    <a:pt x="37" y="38"/>
                    <a:pt x="38" y="38"/>
                    <a:pt x="40" y="38"/>
                  </a:cubicBezTo>
                  <a:cubicBezTo>
                    <a:pt x="40" y="37"/>
                    <a:pt x="40" y="37"/>
                    <a:pt x="40" y="36"/>
                  </a:cubicBezTo>
                  <a:cubicBezTo>
                    <a:pt x="38" y="36"/>
                    <a:pt x="37" y="36"/>
                    <a:pt x="36" y="36"/>
                  </a:cubicBezTo>
                  <a:close/>
                  <a:moveTo>
                    <a:pt x="41" y="36"/>
                  </a:moveTo>
                  <a:cubicBezTo>
                    <a:pt x="41" y="37"/>
                    <a:pt x="41" y="37"/>
                    <a:pt x="41" y="38"/>
                  </a:cubicBezTo>
                  <a:cubicBezTo>
                    <a:pt x="42" y="38"/>
                    <a:pt x="44" y="38"/>
                    <a:pt x="45" y="38"/>
                  </a:cubicBezTo>
                  <a:cubicBezTo>
                    <a:pt x="45" y="37"/>
                    <a:pt x="45" y="37"/>
                    <a:pt x="45" y="36"/>
                  </a:cubicBezTo>
                  <a:cubicBezTo>
                    <a:pt x="44" y="36"/>
                    <a:pt x="42" y="36"/>
                    <a:pt x="41" y="36"/>
                  </a:cubicBezTo>
                  <a:close/>
                  <a:moveTo>
                    <a:pt x="47" y="36"/>
                  </a:moveTo>
                  <a:cubicBezTo>
                    <a:pt x="47" y="37"/>
                    <a:pt x="47" y="37"/>
                    <a:pt x="47" y="38"/>
                  </a:cubicBezTo>
                  <a:cubicBezTo>
                    <a:pt x="48" y="38"/>
                    <a:pt x="49" y="38"/>
                    <a:pt x="51" y="38"/>
                  </a:cubicBezTo>
                  <a:cubicBezTo>
                    <a:pt x="51" y="37"/>
                    <a:pt x="51" y="37"/>
                    <a:pt x="51" y="36"/>
                  </a:cubicBezTo>
                  <a:cubicBezTo>
                    <a:pt x="49" y="36"/>
                    <a:pt x="48" y="36"/>
                    <a:pt x="47" y="36"/>
                  </a:cubicBezTo>
                  <a:close/>
                  <a:moveTo>
                    <a:pt x="36" y="41"/>
                  </a:moveTo>
                  <a:cubicBezTo>
                    <a:pt x="36" y="42"/>
                    <a:pt x="36" y="43"/>
                    <a:pt x="36" y="43"/>
                  </a:cubicBezTo>
                  <a:cubicBezTo>
                    <a:pt x="37" y="43"/>
                    <a:pt x="38" y="43"/>
                    <a:pt x="40" y="43"/>
                  </a:cubicBezTo>
                  <a:cubicBezTo>
                    <a:pt x="40" y="43"/>
                    <a:pt x="40" y="42"/>
                    <a:pt x="40" y="41"/>
                  </a:cubicBezTo>
                  <a:cubicBezTo>
                    <a:pt x="38" y="41"/>
                    <a:pt x="37" y="41"/>
                    <a:pt x="36" y="41"/>
                  </a:cubicBezTo>
                  <a:close/>
                  <a:moveTo>
                    <a:pt x="41" y="41"/>
                  </a:moveTo>
                  <a:cubicBezTo>
                    <a:pt x="41" y="42"/>
                    <a:pt x="41" y="43"/>
                    <a:pt x="41" y="43"/>
                  </a:cubicBezTo>
                  <a:cubicBezTo>
                    <a:pt x="42" y="43"/>
                    <a:pt x="44" y="43"/>
                    <a:pt x="45" y="43"/>
                  </a:cubicBezTo>
                  <a:cubicBezTo>
                    <a:pt x="45" y="43"/>
                    <a:pt x="45" y="42"/>
                    <a:pt x="45" y="41"/>
                  </a:cubicBezTo>
                  <a:cubicBezTo>
                    <a:pt x="44" y="41"/>
                    <a:pt x="42" y="41"/>
                    <a:pt x="41" y="41"/>
                  </a:cubicBezTo>
                  <a:close/>
                  <a:moveTo>
                    <a:pt x="47" y="41"/>
                  </a:moveTo>
                  <a:cubicBezTo>
                    <a:pt x="47" y="42"/>
                    <a:pt x="47" y="43"/>
                    <a:pt x="47" y="43"/>
                  </a:cubicBezTo>
                  <a:cubicBezTo>
                    <a:pt x="48" y="43"/>
                    <a:pt x="49" y="43"/>
                    <a:pt x="51" y="43"/>
                  </a:cubicBezTo>
                  <a:cubicBezTo>
                    <a:pt x="51" y="43"/>
                    <a:pt x="51" y="42"/>
                    <a:pt x="51" y="41"/>
                  </a:cubicBezTo>
                  <a:cubicBezTo>
                    <a:pt x="49" y="41"/>
                    <a:pt x="48" y="41"/>
                    <a:pt x="47" y="41"/>
                  </a:cubicBezTo>
                  <a:close/>
                  <a:moveTo>
                    <a:pt x="52" y="41"/>
                  </a:moveTo>
                  <a:cubicBezTo>
                    <a:pt x="52" y="42"/>
                    <a:pt x="52" y="43"/>
                    <a:pt x="52" y="43"/>
                  </a:cubicBezTo>
                  <a:cubicBezTo>
                    <a:pt x="53" y="43"/>
                    <a:pt x="55" y="43"/>
                    <a:pt x="56" y="43"/>
                  </a:cubicBezTo>
                  <a:cubicBezTo>
                    <a:pt x="56" y="43"/>
                    <a:pt x="56" y="42"/>
                    <a:pt x="56" y="41"/>
                  </a:cubicBezTo>
                  <a:cubicBezTo>
                    <a:pt x="55" y="41"/>
                    <a:pt x="53" y="41"/>
                    <a:pt x="52" y="41"/>
                  </a:cubicBezTo>
                  <a:close/>
                  <a:moveTo>
                    <a:pt x="36" y="46"/>
                  </a:moveTo>
                  <a:cubicBezTo>
                    <a:pt x="36" y="47"/>
                    <a:pt x="36" y="48"/>
                    <a:pt x="36" y="49"/>
                  </a:cubicBezTo>
                  <a:cubicBezTo>
                    <a:pt x="37" y="49"/>
                    <a:pt x="38" y="49"/>
                    <a:pt x="40" y="49"/>
                  </a:cubicBezTo>
                  <a:cubicBezTo>
                    <a:pt x="40" y="48"/>
                    <a:pt x="40" y="47"/>
                    <a:pt x="40" y="46"/>
                  </a:cubicBezTo>
                  <a:cubicBezTo>
                    <a:pt x="38" y="46"/>
                    <a:pt x="37" y="46"/>
                    <a:pt x="36" y="46"/>
                  </a:cubicBezTo>
                  <a:close/>
                  <a:moveTo>
                    <a:pt x="41" y="46"/>
                  </a:moveTo>
                  <a:cubicBezTo>
                    <a:pt x="41" y="47"/>
                    <a:pt x="41" y="48"/>
                    <a:pt x="41" y="49"/>
                  </a:cubicBezTo>
                  <a:cubicBezTo>
                    <a:pt x="42" y="49"/>
                    <a:pt x="44" y="49"/>
                    <a:pt x="45" y="49"/>
                  </a:cubicBezTo>
                  <a:cubicBezTo>
                    <a:pt x="45" y="48"/>
                    <a:pt x="45" y="47"/>
                    <a:pt x="45" y="46"/>
                  </a:cubicBezTo>
                  <a:cubicBezTo>
                    <a:pt x="44" y="46"/>
                    <a:pt x="42" y="46"/>
                    <a:pt x="41" y="46"/>
                  </a:cubicBezTo>
                  <a:close/>
                  <a:moveTo>
                    <a:pt x="47" y="46"/>
                  </a:moveTo>
                  <a:cubicBezTo>
                    <a:pt x="47" y="47"/>
                    <a:pt x="47" y="48"/>
                    <a:pt x="47" y="49"/>
                  </a:cubicBezTo>
                  <a:cubicBezTo>
                    <a:pt x="48" y="49"/>
                    <a:pt x="49" y="49"/>
                    <a:pt x="51" y="49"/>
                  </a:cubicBezTo>
                  <a:cubicBezTo>
                    <a:pt x="51" y="48"/>
                    <a:pt x="51" y="47"/>
                    <a:pt x="51" y="46"/>
                  </a:cubicBezTo>
                  <a:cubicBezTo>
                    <a:pt x="49" y="46"/>
                    <a:pt x="48" y="46"/>
                    <a:pt x="47" y="46"/>
                  </a:cubicBezTo>
                  <a:close/>
                  <a:moveTo>
                    <a:pt x="52" y="46"/>
                  </a:moveTo>
                  <a:cubicBezTo>
                    <a:pt x="52" y="47"/>
                    <a:pt x="52" y="48"/>
                    <a:pt x="52" y="49"/>
                  </a:cubicBezTo>
                  <a:cubicBezTo>
                    <a:pt x="53" y="49"/>
                    <a:pt x="55" y="49"/>
                    <a:pt x="56" y="49"/>
                  </a:cubicBezTo>
                  <a:cubicBezTo>
                    <a:pt x="56" y="48"/>
                    <a:pt x="56" y="47"/>
                    <a:pt x="56" y="46"/>
                  </a:cubicBezTo>
                  <a:cubicBezTo>
                    <a:pt x="55" y="46"/>
                    <a:pt x="53" y="46"/>
                    <a:pt x="52" y="46"/>
                  </a:cubicBezTo>
                  <a:close/>
                  <a:moveTo>
                    <a:pt x="36" y="51"/>
                  </a:moveTo>
                  <a:cubicBezTo>
                    <a:pt x="36" y="52"/>
                    <a:pt x="36" y="53"/>
                    <a:pt x="36" y="54"/>
                  </a:cubicBezTo>
                  <a:cubicBezTo>
                    <a:pt x="37" y="54"/>
                    <a:pt x="38" y="54"/>
                    <a:pt x="40" y="54"/>
                  </a:cubicBezTo>
                  <a:cubicBezTo>
                    <a:pt x="40" y="53"/>
                    <a:pt x="40" y="52"/>
                    <a:pt x="40" y="51"/>
                  </a:cubicBezTo>
                  <a:cubicBezTo>
                    <a:pt x="38" y="51"/>
                    <a:pt x="37" y="51"/>
                    <a:pt x="36" y="51"/>
                  </a:cubicBezTo>
                  <a:close/>
                  <a:moveTo>
                    <a:pt x="41" y="51"/>
                  </a:moveTo>
                  <a:cubicBezTo>
                    <a:pt x="41" y="52"/>
                    <a:pt x="41" y="53"/>
                    <a:pt x="41" y="54"/>
                  </a:cubicBezTo>
                  <a:cubicBezTo>
                    <a:pt x="42" y="54"/>
                    <a:pt x="44" y="54"/>
                    <a:pt x="45" y="54"/>
                  </a:cubicBezTo>
                  <a:cubicBezTo>
                    <a:pt x="45" y="53"/>
                    <a:pt x="45" y="52"/>
                    <a:pt x="45" y="51"/>
                  </a:cubicBezTo>
                  <a:cubicBezTo>
                    <a:pt x="44" y="51"/>
                    <a:pt x="42" y="51"/>
                    <a:pt x="41" y="51"/>
                  </a:cubicBezTo>
                  <a:close/>
                  <a:moveTo>
                    <a:pt x="47" y="51"/>
                  </a:moveTo>
                  <a:cubicBezTo>
                    <a:pt x="47" y="52"/>
                    <a:pt x="47" y="53"/>
                    <a:pt x="47" y="54"/>
                  </a:cubicBezTo>
                  <a:cubicBezTo>
                    <a:pt x="48" y="54"/>
                    <a:pt x="49" y="54"/>
                    <a:pt x="51" y="54"/>
                  </a:cubicBezTo>
                  <a:cubicBezTo>
                    <a:pt x="51" y="53"/>
                    <a:pt x="51" y="52"/>
                    <a:pt x="51" y="51"/>
                  </a:cubicBezTo>
                  <a:cubicBezTo>
                    <a:pt x="49" y="51"/>
                    <a:pt x="48" y="51"/>
                    <a:pt x="47" y="51"/>
                  </a:cubicBezTo>
                  <a:close/>
                  <a:moveTo>
                    <a:pt x="52" y="51"/>
                  </a:moveTo>
                  <a:cubicBezTo>
                    <a:pt x="52" y="52"/>
                    <a:pt x="52" y="53"/>
                    <a:pt x="52" y="54"/>
                  </a:cubicBezTo>
                  <a:cubicBezTo>
                    <a:pt x="53" y="54"/>
                    <a:pt x="55" y="54"/>
                    <a:pt x="56" y="54"/>
                  </a:cubicBezTo>
                  <a:cubicBezTo>
                    <a:pt x="56" y="53"/>
                    <a:pt x="56" y="52"/>
                    <a:pt x="56" y="51"/>
                  </a:cubicBezTo>
                  <a:cubicBezTo>
                    <a:pt x="55" y="51"/>
                    <a:pt x="53" y="51"/>
                    <a:pt x="52" y="51"/>
                  </a:cubicBezTo>
                  <a:close/>
                  <a:moveTo>
                    <a:pt x="41" y="56"/>
                  </a:moveTo>
                  <a:cubicBezTo>
                    <a:pt x="41" y="57"/>
                    <a:pt x="41" y="58"/>
                    <a:pt x="41" y="59"/>
                  </a:cubicBezTo>
                  <a:cubicBezTo>
                    <a:pt x="42" y="59"/>
                    <a:pt x="44" y="59"/>
                    <a:pt x="45" y="59"/>
                  </a:cubicBezTo>
                  <a:cubicBezTo>
                    <a:pt x="45" y="58"/>
                    <a:pt x="45" y="57"/>
                    <a:pt x="45" y="56"/>
                  </a:cubicBezTo>
                  <a:cubicBezTo>
                    <a:pt x="44" y="56"/>
                    <a:pt x="42" y="56"/>
                    <a:pt x="41" y="56"/>
                  </a:cubicBezTo>
                  <a:close/>
                  <a:moveTo>
                    <a:pt x="52" y="56"/>
                  </a:moveTo>
                  <a:cubicBezTo>
                    <a:pt x="52" y="57"/>
                    <a:pt x="52" y="58"/>
                    <a:pt x="52" y="59"/>
                  </a:cubicBezTo>
                  <a:cubicBezTo>
                    <a:pt x="53" y="59"/>
                    <a:pt x="55" y="59"/>
                    <a:pt x="56" y="59"/>
                  </a:cubicBezTo>
                  <a:cubicBezTo>
                    <a:pt x="56" y="58"/>
                    <a:pt x="56" y="57"/>
                    <a:pt x="56" y="56"/>
                  </a:cubicBezTo>
                  <a:cubicBezTo>
                    <a:pt x="55" y="56"/>
                    <a:pt x="53" y="56"/>
                    <a:pt x="52" y="56"/>
                  </a:cubicBezTo>
                  <a:close/>
                  <a:moveTo>
                    <a:pt x="24" y="61"/>
                  </a:moveTo>
                  <a:cubicBezTo>
                    <a:pt x="24" y="62"/>
                    <a:pt x="24" y="63"/>
                    <a:pt x="24" y="64"/>
                  </a:cubicBezTo>
                  <a:cubicBezTo>
                    <a:pt x="25" y="64"/>
                    <a:pt x="26" y="64"/>
                    <a:pt x="28" y="64"/>
                  </a:cubicBezTo>
                  <a:cubicBezTo>
                    <a:pt x="28" y="63"/>
                    <a:pt x="28" y="62"/>
                    <a:pt x="28" y="61"/>
                  </a:cubicBezTo>
                  <a:cubicBezTo>
                    <a:pt x="26" y="61"/>
                    <a:pt x="25" y="61"/>
                    <a:pt x="24" y="61"/>
                  </a:cubicBezTo>
                  <a:close/>
                  <a:moveTo>
                    <a:pt x="36" y="61"/>
                  </a:moveTo>
                  <a:cubicBezTo>
                    <a:pt x="36" y="62"/>
                    <a:pt x="36" y="63"/>
                    <a:pt x="36" y="64"/>
                  </a:cubicBezTo>
                  <a:cubicBezTo>
                    <a:pt x="37" y="64"/>
                    <a:pt x="38" y="64"/>
                    <a:pt x="40" y="64"/>
                  </a:cubicBezTo>
                  <a:cubicBezTo>
                    <a:pt x="40" y="63"/>
                    <a:pt x="40" y="62"/>
                    <a:pt x="40" y="61"/>
                  </a:cubicBezTo>
                  <a:cubicBezTo>
                    <a:pt x="38" y="61"/>
                    <a:pt x="37" y="61"/>
                    <a:pt x="36" y="61"/>
                  </a:cubicBezTo>
                  <a:close/>
                  <a:moveTo>
                    <a:pt x="41" y="61"/>
                  </a:moveTo>
                  <a:cubicBezTo>
                    <a:pt x="41" y="62"/>
                    <a:pt x="41" y="63"/>
                    <a:pt x="41" y="64"/>
                  </a:cubicBezTo>
                  <a:cubicBezTo>
                    <a:pt x="42" y="64"/>
                    <a:pt x="44" y="64"/>
                    <a:pt x="45" y="64"/>
                  </a:cubicBezTo>
                  <a:cubicBezTo>
                    <a:pt x="45" y="63"/>
                    <a:pt x="45" y="62"/>
                    <a:pt x="45" y="61"/>
                  </a:cubicBezTo>
                  <a:cubicBezTo>
                    <a:pt x="44" y="61"/>
                    <a:pt x="42" y="61"/>
                    <a:pt x="41" y="61"/>
                  </a:cubicBezTo>
                  <a:close/>
                  <a:moveTo>
                    <a:pt x="47" y="61"/>
                  </a:moveTo>
                  <a:cubicBezTo>
                    <a:pt x="47" y="62"/>
                    <a:pt x="47" y="63"/>
                    <a:pt x="47" y="64"/>
                  </a:cubicBezTo>
                  <a:cubicBezTo>
                    <a:pt x="48" y="64"/>
                    <a:pt x="49" y="64"/>
                    <a:pt x="51" y="64"/>
                  </a:cubicBezTo>
                  <a:cubicBezTo>
                    <a:pt x="51" y="63"/>
                    <a:pt x="51" y="62"/>
                    <a:pt x="51" y="61"/>
                  </a:cubicBezTo>
                  <a:cubicBezTo>
                    <a:pt x="49" y="61"/>
                    <a:pt x="48" y="61"/>
                    <a:pt x="47" y="61"/>
                  </a:cubicBezTo>
                  <a:close/>
                  <a:moveTo>
                    <a:pt x="52" y="61"/>
                  </a:moveTo>
                  <a:cubicBezTo>
                    <a:pt x="52" y="62"/>
                    <a:pt x="52" y="63"/>
                    <a:pt x="52" y="64"/>
                  </a:cubicBezTo>
                  <a:cubicBezTo>
                    <a:pt x="53" y="64"/>
                    <a:pt x="55" y="64"/>
                    <a:pt x="56" y="64"/>
                  </a:cubicBezTo>
                  <a:cubicBezTo>
                    <a:pt x="56" y="63"/>
                    <a:pt x="56" y="62"/>
                    <a:pt x="56" y="61"/>
                  </a:cubicBezTo>
                  <a:cubicBezTo>
                    <a:pt x="55" y="61"/>
                    <a:pt x="53" y="61"/>
                    <a:pt x="52" y="61"/>
                  </a:cubicBezTo>
                  <a:close/>
                  <a:moveTo>
                    <a:pt x="11" y="67"/>
                  </a:moveTo>
                  <a:cubicBezTo>
                    <a:pt x="11" y="67"/>
                    <a:pt x="11" y="68"/>
                    <a:pt x="11" y="69"/>
                  </a:cubicBezTo>
                  <a:cubicBezTo>
                    <a:pt x="13" y="69"/>
                    <a:pt x="14" y="69"/>
                    <a:pt x="16" y="69"/>
                  </a:cubicBezTo>
                  <a:cubicBezTo>
                    <a:pt x="16" y="68"/>
                    <a:pt x="16" y="67"/>
                    <a:pt x="16" y="67"/>
                  </a:cubicBezTo>
                  <a:cubicBezTo>
                    <a:pt x="14" y="67"/>
                    <a:pt x="13" y="67"/>
                    <a:pt x="11" y="67"/>
                  </a:cubicBezTo>
                  <a:close/>
                  <a:moveTo>
                    <a:pt x="24" y="67"/>
                  </a:moveTo>
                  <a:cubicBezTo>
                    <a:pt x="24" y="67"/>
                    <a:pt x="24" y="68"/>
                    <a:pt x="24" y="69"/>
                  </a:cubicBezTo>
                  <a:cubicBezTo>
                    <a:pt x="25" y="69"/>
                    <a:pt x="26" y="69"/>
                    <a:pt x="28" y="69"/>
                  </a:cubicBezTo>
                  <a:cubicBezTo>
                    <a:pt x="28" y="68"/>
                    <a:pt x="28" y="67"/>
                    <a:pt x="28" y="67"/>
                  </a:cubicBezTo>
                  <a:cubicBezTo>
                    <a:pt x="26" y="67"/>
                    <a:pt x="25" y="67"/>
                    <a:pt x="24" y="67"/>
                  </a:cubicBezTo>
                  <a:close/>
                  <a:moveTo>
                    <a:pt x="36" y="67"/>
                  </a:moveTo>
                  <a:cubicBezTo>
                    <a:pt x="36" y="67"/>
                    <a:pt x="36" y="68"/>
                    <a:pt x="36" y="69"/>
                  </a:cubicBezTo>
                  <a:cubicBezTo>
                    <a:pt x="37" y="69"/>
                    <a:pt x="38" y="69"/>
                    <a:pt x="40" y="69"/>
                  </a:cubicBezTo>
                  <a:cubicBezTo>
                    <a:pt x="40" y="68"/>
                    <a:pt x="40" y="67"/>
                    <a:pt x="40" y="67"/>
                  </a:cubicBezTo>
                  <a:cubicBezTo>
                    <a:pt x="38" y="67"/>
                    <a:pt x="37" y="67"/>
                    <a:pt x="36" y="67"/>
                  </a:cubicBezTo>
                  <a:close/>
                  <a:moveTo>
                    <a:pt x="41" y="67"/>
                  </a:moveTo>
                  <a:cubicBezTo>
                    <a:pt x="41" y="67"/>
                    <a:pt x="41" y="68"/>
                    <a:pt x="41" y="69"/>
                  </a:cubicBezTo>
                  <a:cubicBezTo>
                    <a:pt x="42" y="69"/>
                    <a:pt x="44" y="69"/>
                    <a:pt x="45" y="69"/>
                  </a:cubicBezTo>
                  <a:cubicBezTo>
                    <a:pt x="45" y="68"/>
                    <a:pt x="45" y="67"/>
                    <a:pt x="45" y="67"/>
                  </a:cubicBezTo>
                  <a:cubicBezTo>
                    <a:pt x="44" y="67"/>
                    <a:pt x="42" y="67"/>
                    <a:pt x="41" y="67"/>
                  </a:cubicBezTo>
                  <a:close/>
                  <a:moveTo>
                    <a:pt x="47" y="67"/>
                  </a:moveTo>
                  <a:cubicBezTo>
                    <a:pt x="47" y="67"/>
                    <a:pt x="47" y="68"/>
                    <a:pt x="47" y="69"/>
                  </a:cubicBezTo>
                  <a:cubicBezTo>
                    <a:pt x="48" y="69"/>
                    <a:pt x="49" y="69"/>
                    <a:pt x="51" y="69"/>
                  </a:cubicBezTo>
                  <a:cubicBezTo>
                    <a:pt x="51" y="68"/>
                    <a:pt x="51" y="67"/>
                    <a:pt x="51" y="67"/>
                  </a:cubicBezTo>
                  <a:cubicBezTo>
                    <a:pt x="49" y="67"/>
                    <a:pt x="48" y="67"/>
                    <a:pt x="47" y="67"/>
                  </a:cubicBezTo>
                  <a:close/>
                  <a:moveTo>
                    <a:pt x="52" y="67"/>
                  </a:moveTo>
                  <a:cubicBezTo>
                    <a:pt x="52" y="67"/>
                    <a:pt x="52" y="68"/>
                    <a:pt x="52" y="69"/>
                  </a:cubicBezTo>
                  <a:cubicBezTo>
                    <a:pt x="53" y="69"/>
                    <a:pt x="55" y="69"/>
                    <a:pt x="56" y="69"/>
                  </a:cubicBezTo>
                  <a:cubicBezTo>
                    <a:pt x="56" y="68"/>
                    <a:pt x="56" y="67"/>
                    <a:pt x="56" y="67"/>
                  </a:cubicBezTo>
                  <a:cubicBezTo>
                    <a:pt x="55" y="67"/>
                    <a:pt x="53" y="67"/>
                    <a:pt x="52" y="67"/>
                  </a:cubicBezTo>
                  <a:close/>
                  <a:moveTo>
                    <a:pt x="18" y="72"/>
                  </a:moveTo>
                  <a:cubicBezTo>
                    <a:pt x="18" y="73"/>
                    <a:pt x="18" y="73"/>
                    <a:pt x="18" y="74"/>
                  </a:cubicBezTo>
                  <a:cubicBezTo>
                    <a:pt x="19" y="74"/>
                    <a:pt x="20" y="74"/>
                    <a:pt x="22" y="74"/>
                  </a:cubicBezTo>
                  <a:cubicBezTo>
                    <a:pt x="22" y="73"/>
                    <a:pt x="22" y="73"/>
                    <a:pt x="22" y="72"/>
                  </a:cubicBezTo>
                  <a:cubicBezTo>
                    <a:pt x="20" y="72"/>
                    <a:pt x="19" y="72"/>
                    <a:pt x="18" y="72"/>
                  </a:cubicBezTo>
                  <a:close/>
                  <a:moveTo>
                    <a:pt x="24" y="72"/>
                  </a:moveTo>
                  <a:cubicBezTo>
                    <a:pt x="24" y="73"/>
                    <a:pt x="24" y="73"/>
                    <a:pt x="24" y="74"/>
                  </a:cubicBezTo>
                  <a:cubicBezTo>
                    <a:pt x="25" y="74"/>
                    <a:pt x="26" y="74"/>
                    <a:pt x="28" y="74"/>
                  </a:cubicBezTo>
                  <a:cubicBezTo>
                    <a:pt x="28" y="73"/>
                    <a:pt x="28" y="73"/>
                    <a:pt x="28" y="72"/>
                  </a:cubicBezTo>
                  <a:cubicBezTo>
                    <a:pt x="26" y="72"/>
                    <a:pt x="25" y="72"/>
                    <a:pt x="24" y="72"/>
                  </a:cubicBezTo>
                  <a:close/>
                  <a:moveTo>
                    <a:pt x="41" y="72"/>
                  </a:moveTo>
                  <a:cubicBezTo>
                    <a:pt x="41" y="73"/>
                    <a:pt x="41" y="73"/>
                    <a:pt x="41" y="74"/>
                  </a:cubicBezTo>
                  <a:cubicBezTo>
                    <a:pt x="42" y="74"/>
                    <a:pt x="44" y="74"/>
                    <a:pt x="45" y="74"/>
                  </a:cubicBezTo>
                  <a:cubicBezTo>
                    <a:pt x="45" y="73"/>
                    <a:pt x="45" y="73"/>
                    <a:pt x="45" y="72"/>
                  </a:cubicBezTo>
                  <a:cubicBezTo>
                    <a:pt x="44" y="72"/>
                    <a:pt x="42" y="72"/>
                    <a:pt x="41" y="72"/>
                  </a:cubicBezTo>
                  <a:close/>
                  <a:moveTo>
                    <a:pt x="47" y="72"/>
                  </a:moveTo>
                  <a:cubicBezTo>
                    <a:pt x="47" y="73"/>
                    <a:pt x="47" y="73"/>
                    <a:pt x="47" y="74"/>
                  </a:cubicBezTo>
                  <a:cubicBezTo>
                    <a:pt x="48" y="74"/>
                    <a:pt x="49" y="74"/>
                    <a:pt x="51" y="74"/>
                  </a:cubicBezTo>
                  <a:cubicBezTo>
                    <a:pt x="51" y="73"/>
                    <a:pt x="51" y="73"/>
                    <a:pt x="51" y="72"/>
                  </a:cubicBezTo>
                  <a:cubicBezTo>
                    <a:pt x="49" y="72"/>
                    <a:pt x="48" y="72"/>
                    <a:pt x="47" y="72"/>
                  </a:cubicBezTo>
                  <a:close/>
                  <a:moveTo>
                    <a:pt x="52" y="72"/>
                  </a:moveTo>
                  <a:cubicBezTo>
                    <a:pt x="52" y="73"/>
                    <a:pt x="52" y="73"/>
                    <a:pt x="52" y="74"/>
                  </a:cubicBezTo>
                  <a:cubicBezTo>
                    <a:pt x="53" y="74"/>
                    <a:pt x="55" y="74"/>
                    <a:pt x="56" y="74"/>
                  </a:cubicBezTo>
                  <a:cubicBezTo>
                    <a:pt x="56" y="73"/>
                    <a:pt x="56" y="73"/>
                    <a:pt x="56" y="72"/>
                  </a:cubicBezTo>
                  <a:cubicBezTo>
                    <a:pt x="55" y="72"/>
                    <a:pt x="53" y="72"/>
                    <a:pt x="52" y="72"/>
                  </a:cubicBezTo>
                  <a:close/>
                  <a:moveTo>
                    <a:pt x="11" y="77"/>
                  </a:moveTo>
                  <a:cubicBezTo>
                    <a:pt x="11" y="78"/>
                    <a:pt x="11" y="79"/>
                    <a:pt x="11" y="79"/>
                  </a:cubicBezTo>
                  <a:cubicBezTo>
                    <a:pt x="13" y="79"/>
                    <a:pt x="14" y="79"/>
                    <a:pt x="16" y="79"/>
                  </a:cubicBezTo>
                  <a:cubicBezTo>
                    <a:pt x="16" y="79"/>
                    <a:pt x="16" y="78"/>
                    <a:pt x="16" y="77"/>
                  </a:cubicBezTo>
                  <a:cubicBezTo>
                    <a:pt x="14" y="77"/>
                    <a:pt x="13" y="77"/>
                    <a:pt x="11" y="77"/>
                  </a:cubicBezTo>
                  <a:close/>
                  <a:moveTo>
                    <a:pt x="5" y="77"/>
                  </a:moveTo>
                  <a:cubicBezTo>
                    <a:pt x="5" y="78"/>
                    <a:pt x="5" y="79"/>
                    <a:pt x="5" y="79"/>
                  </a:cubicBezTo>
                  <a:cubicBezTo>
                    <a:pt x="7" y="79"/>
                    <a:pt x="8" y="79"/>
                    <a:pt x="10" y="79"/>
                  </a:cubicBezTo>
                  <a:cubicBezTo>
                    <a:pt x="10" y="79"/>
                    <a:pt x="10" y="78"/>
                    <a:pt x="10" y="77"/>
                  </a:cubicBezTo>
                  <a:cubicBezTo>
                    <a:pt x="8" y="77"/>
                    <a:pt x="7" y="77"/>
                    <a:pt x="5" y="77"/>
                  </a:cubicBezTo>
                  <a:close/>
                  <a:moveTo>
                    <a:pt x="18" y="77"/>
                  </a:moveTo>
                  <a:cubicBezTo>
                    <a:pt x="18" y="78"/>
                    <a:pt x="18" y="79"/>
                    <a:pt x="18" y="79"/>
                  </a:cubicBezTo>
                  <a:cubicBezTo>
                    <a:pt x="19" y="79"/>
                    <a:pt x="20" y="79"/>
                    <a:pt x="22" y="79"/>
                  </a:cubicBezTo>
                  <a:cubicBezTo>
                    <a:pt x="22" y="79"/>
                    <a:pt x="22" y="78"/>
                    <a:pt x="22" y="77"/>
                  </a:cubicBezTo>
                  <a:cubicBezTo>
                    <a:pt x="20" y="77"/>
                    <a:pt x="19" y="77"/>
                    <a:pt x="18" y="77"/>
                  </a:cubicBezTo>
                  <a:close/>
                  <a:moveTo>
                    <a:pt x="24" y="77"/>
                  </a:moveTo>
                  <a:cubicBezTo>
                    <a:pt x="24" y="78"/>
                    <a:pt x="24" y="79"/>
                    <a:pt x="24" y="79"/>
                  </a:cubicBezTo>
                  <a:cubicBezTo>
                    <a:pt x="25" y="79"/>
                    <a:pt x="26" y="79"/>
                    <a:pt x="28" y="79"/>
                  </a:cubicBezTo>
                  <a:cubicBezTo>
                    <a:pt x="28" y="79"/>
                    <a:pt x="28" y="78"/>
                    <a:pt x="28" y="77"/>
                  </a:cubicBezTo>
                  <a:cubicBezTo>
                    <a:pt x="26" y="77"/>
                    <a:pt x="25" y="77"/>
                    <a:pt x="24" y="77"/>
                  </a:cubicBezTo>
                  <a:close/>
                  <a:moveTo>
                    <a:pt x="36" y="77"/>
                  </a:moveTo>
                  <a:cubicBezTo>
                    <a:pt x="36" y="78"/>
                    <a:pt x="36" y="79"/>
                    <a:pt x="36" y="79"/>
                  </a:cubicBezTo>
                  <a:cubicBezTo>
                    <a:pt x="37" y="79"/>
                    <a:pt x="38" y="79"/>
                    <a:pt x="40" y="79"/>
                  </a:cubicBezTo>
                  <a:cubicBezTo>
                    <a:pt x="40" y="79"/>
                    <a:pt x="40" y="78"/>
                    <a:pt x="40" y="77"/>
                  </a:cubicBezTo>
                  <a:cubicBezTo>
                    <a:pt x="38" y="77"/>
                    <a:pt x="37" y="77"/>
                    <a:pt x="36" y="77"/>
                  </a:cubicBezTo>
                  <a:close/>
                  <a:moveTo>
                    <a:pt x="41" y="77"/>
                  </a:moveTo>
                  <a:cubicBezTo>
                    <a:pt x="41" y="78"/>
                    <a:pt x="41" y="79"/>
                    <a:pt x="41" y="79"/>
                  </a:cubicBezTo>
                  <a:cubicBezTo>
                    <a:pt x="42" y="79"/>
                    <a:pt x="44" y="79"/>
                    <a:pt x="45" y="79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4" y="77"/>
                    <a:pt x="42" y="77"/>
                    <a:pt x="41" y="77"/>
                  </a:cubicBezTo>
                  <a:close/>
                  <a:moveTo>
                    <a:pt x="47" y="77"/>
                  </a:moveTo>
                  <a:cubicBezTo>
                    <a:pt x="47" y="78"/>
                    <a:pt x="47" y="79"/>
                    <a:pt x="47" y="79"/>
                  </a:cubicBezTo>
                  <a:cubicBezTo>
                    <a:pt x="48" y="79"/>
                    <a:pt x="49" y="79"/>
                    <a:pt x="51" y="79"/>
                  </a:cubicBezTo>
                  <a:cubicBezTo>
                    <a:pt x="51" y="79"/>
                    <a:pt x="51" y="78"/>
                    <a:pt x="51" y="77"/>
                  </a:cubicBezTo>
                  <a:cubicBezTo>
                    <a:pt x="49" y="77"/>
                    <a:pt x="48" y="77"/>
                    <a:pt x="47" y="77"/>
                  </a:cubicBezTo>
                  <a:close/>
                  <a:moveTo>
                    <a:pt x="52" y="77"/>
                  </a:moveTo>
                  <a:cubicBezTo>
                    <a:pt x="52" y="78"/>
                    <a:pt x="52" y="79"/>
                    <a:pt x="52" y="79"/>
                  </a:cubicBezTo>
                  <a:cubicBezTo>
                    <a:pt x="53" y="79"/>
                    <a:pt x="55" y="79"/>
                    <a:pt x="56" y="79"/>
                  </a:cubicBezTo>
                  <a:cubicBezTo>
                    <a:pt x="56" y="79"/>
                    <a:pt x="56" y="78"/>
                    <a:pt x="56" y="77"/>
                  </a:cubicBezTo>
                  <a:cubicBezTo>
                    <a:pt x="55" y="77"/>
                    <a:pt x="53" y="77"/>
                    <a:pt x="52" y="77"/>
                  </a:cubicBezTo>
                  <a:close/>
                  <a:moveTo>
                    <a:pt x="11" y="82"/>
                  </a:moveTo>
                  <a:cubicBezTo>
                    <a:pt x="11" y="83"/>
                    <a:pt x="11" y="84"/>
                    <a:pt x="11" y="85"/>
                  </a:cubicBezTo>
                  <a:cubicBezTo>
                    <a:pt x="13" y="85"/>
                    <a:pt x="14" y="85"/>
                    <a:pt x="16" y="85"/>
                  </a:cubicBezTo>
                  <a:cubicBezTo>
                    <a:pt x="16" y="84"/>
                    <a:pt x="16" y="83"/>
                    <a:pt x="16" y="82"/>
                  </a:cubicBezTo>
                  <a:cubicBezTo>
                    <a:pt x="14" y="82"/>
                    <a:pt x="13" y="82"/>
                    <a:pt x="11" y="82"/>
                  </a:cubicBezTo>
                  <a:close/>
                  <a:moveTo>
                    <a:pt x="5" y="82"/>
                  </a:moveTo>
                  <a:cubicBezTo>
                    <a:pt x="5" y="83"/>
                    <a:pt x="5" y="84"/>
                    <a:pt x="5" y="85"/>
                  </a:cubicBezTo>
                  <a:cubicBezTo>
                    <a:pt x="7" y="85"/>
                    <a:pt x="8" y="85"/>
                    <a:pt x="10" y="85"/>
                  </a:cubicBezTo>
                  <a:cubicBezTo>
                    <a:pt x="10" y="84"/>
                    <a:pt x="10" y="83"/>
                    <a:pt x="10" y="82"/>
                  </a:cubicBezTo>
                  <a:cubicBezTo>
                    <a:pt x="8" y="82"/>
                    <a:pt x="7" y="82"/>
                    <a:pt x="5" y="82"/>
                  </a:cubicBezTo>
                  <a:close/>
                  <a:moveTo>
                    <a:pt x="18" y="82"/>
                  </a:moveTo>
                  <a:cubicBezTo>
                    <a:pt x="18" y="83"/>
                    <a:pt x="18" y="84"/>
                    <a:pt x="18" y="85"/>
                  </a:cubicBezTo>
                  <a:cubicBezTo>
                    <a:pt x="19" y="85"/>
                    <a:pt x="20" y="85"/>
                    <a:pt x="22" y="85"/>
                  </a:cubicBezTo>
                  <a:cubicBezTo>
                    <a:pt x="22" y="84"/>
                    <a:pt x="22" y="83"/>
                    <a:pt x="22" y="82"/>
                  </a:cubicBezTo>
                  <a:cubicBezTo>
                    <a:pt x="20" y="82"/>
                    <a:pt x="19" y="82"/>
                    <a:pt x="18" y="82"/>
                  </a:cubicBezTo>
                  <a:close/>
                  <a:moveTo>
                    <a:pt x="24" y="82"/>
                  </a:moveTo>
                  <a:cubicBezTo>
                    <a:pt x="24" y="83"/>
                    <a:pt x="24" y="84"/>
                    <a:pt x="24" y="85"/>
                  </a:cubicBezTo>
                  <a:cubicBezTo>
                    <a:pt x="25" y="85"/>
                    <a:pt x="26" y="85"/>
                    <a:pt x="28" y="85"/>
                  </a:cubicBezTo>
                  <a:cubicBezTo>
                    <a:pt x="28" y="84"/>
                    <a:pt x="28" y="83"/>
                    <a:pt x="28" y="82"/>
                  </a:cubicBezTo>
                  <a:cubicBezTo>
                    <a:pt x="26" y="82"/>
                    <a:pt x="25" y="82"/>
                    <a:pt x="24" y="82"/>
                  </a:cubicBezTo>
                  <a:close/>
                  <a:moveTo>
                    <a:pt x="36" y="82"/>
                  </a:moveTo>
                  <a:cubicBezTo>
                    <a:pt x="36" y="83"/>
                    <a:pt x="36" y="84"/>
                    <a:pt x="36" y="85"/>
                  </a:cubicBezTo>
                  <a:cubicBezTo>
                    <a:pt x="37" y="85"/>
                    <a:pt x="38" y="85"/>
                    <a:pt x="40" y="85"/>
                  </a:cubicBezTo>
                  <a:cubicBezTo>
                    <a:pt x="40" y="84"/>
                    <a:pt x="40" y="83"/>
                    <a:pt x="40" y="82"/>
                  </a:cubicBezTo>
                  <a:cubicBezTo>
                    <a:pt x="38" y="82"/>
                    <a:pt x="37" y="82"/>
                    <a:pt x="36" y="82"/>
                  </a:cubicBezTo>
                  <a:close/>
                  <a:moveTo>
                    <a:pt x="41" y="82"/>
                  </a:moveTo>
                  <a:cubicBezTo>
                    <a:pt x="41" y="83"/>
                    <a:pt x="41" y="84"/>
                    <a:pt x="41" y="85"/>
                  </a:cubicBezTo>
                  <a:cubicBezTo>
                    <a:pt x="42" y="85"/>
                    <a:pt x="44" y="85"/>
                    <a:pt x="45" y="85"/>
                  </a:cubicBezTo>
                  <a:cubicBezTo>
                    <a:pt x="45" y="84"/>
                    <a:pt x="45" y="83"/>
                    <a:pt x="45" y="82"/>
                  </a:cubicBezTo>
                  <a:cubicBezTo>
                    <a:pt x="44" y="82"/>
                    <a:pt x="42" y="82"/>
                    <a:pt x="41" y="82"/>
                  </a:cubicBezTo>
                  <a:close/>
                  <a:moveTo>
                    <a:pt x="47" y="82"/>
                  </a:moveTo>
                  <a:cubicBezTo>
                    <a:pt x="47" y="83"/>
                    <a:pt x="47" y="84"/>
                    <a:pt x="47" y="85"/>
                  </a:cubicBezTo>
                  <a:cubicBezTo>
                    <a:pt x="48" y="85"/>
                    <a:pt x="49" y="85"/>
                    <a:pt x="51" y="85"/>
                  </a:cubicBezTo>
                  <a:cubicBezTo>
                    <a:pt x="51" y="84"/>
                    <a:pt x="51" y="83"/>
                    <a:pt x="51" y="82"/>
                  </a:cubicBezTo>
                  <a:cubicBezTo>
                    <a:pt x="49" y="82"/>
                    <a:pt x="48" y="82"/>
                    <a:pt x="47" y="82"/>
                  </a:cubicBezTo>
                  <a:close/>
                  <a:moveTo>
                    <a:pt x="52" y="82"/>
                  </a:moveTo>
                  <a:cubicBezTo>
                    <a:pt x="52" y="83"/>
                    <a:pt x="52" y="84"/>
                    <a:pt x="52" y="85"/>
                  </a:cubicBezTo>
                  <a:cubicBezTo>
                    <a:pt x="53" y="85"/>
                    <a:pt x="55" y="85"/>
                    <a:pt x="56" y="85"/>
                  </a:cubicBezTo>
                  <a:cubicBezTo>
                    <a:pt x="56" y="84"/>
                    <a:pt x="56" y="83"/>
                    <a:pt x="56" y="82"/>
                  </a:cubicBezTo>
                  <a:cubicBezTo>
                    <a:pt x="55" y="82"/>
                    <a:pt x="53" y="82"/>
                    <a:pt x="52" y="82"/>
                  </a:cubicBezTo>
                  <a:close/>
                  <a:moveTo>
                    <a:pt x="11" y="87"/>
                  </a:moveTo>
                  <a:cubicBezTo>
                    <a:pt x="11" y="88"/>
                    <a:pt x="11" y="89"/>
                    <a:pt x="11" y="90"/>
                  </a:cubicBezTo>
                  <a:cubicBezTo>
                    <a:pt x="13" y="90"/>
                    <a:pt x="14" y="90"/>
                    <a:pt x="16" y="90"/>
                  </a:cubicBezTo>
                  <a:cubicBezTo>
                    <a:pt x="16" y="89"/>
                    <a:pt x="16" y="88"/>
                    <a:pt x="16" y="87"/>
                  </a:cubicBezTo>
                  <a:cubicBezTo>
                    <a:pt x="14" y="87"/>
                    <a:pt x="13" y="87"/>
                    <a:pt x="11" y="87"/>
                  </a:cubicBezTo>
                  <a:close/>
                  <a:moveTo>
                    <a:pt x="18" y="87"/>
                  </a:moveTo>
                  <a:cubicBezTo>
                    <a:pt x="18" y="88"/>
                    <a:pt x="18" y="89"/>
                    <a:pt x="18" y="90"/>
                  </a:cubicBezTo>
                  <a:cubicBezTo>
                    <a:pt x="19" y="90"/>
                    <a:pt x="20" y="90"/>
                    <a:pt x="22" y="90"/>
                  </a:cubicBezTo>
                  <a:cubicBezTo>
                    <a:pt x="22" y="89"/>
                    <a:pt x="22" y="88"/>
                    <a:pt x="22" y="87"/>
                  </a:cubicBezTo>
                  <a:cubicBezTo>
                    <a:pt x="20" y="87"/>
                    <a:pt x="19" y="87"/>
                    <a:pt x="18" y="87"/>
                  </a:cubicBezTo>
                  <a:close/>
                  <a:moveTo>
                    <a:pt x="24" y="87"/>
                  </a:moveTo>
                  <a:cubicBezTo>
                    <a:pt x="24" y="88"/>
                    <a:pt x="24" y="89"/>
                    <a:pt x="24" y="90"/>
                  </a:cubicBezTo>
                  <a:cubicBezTo>
                    <a:pt x="25" y="90"/>
                    <a:pt x="26" y="90"/>
                    <a:pt x="28" y="90"/>
                  </a:cubicBezTo>
                  <a:cubicBezTo>
                    <a:pt x="28" y="89"/>
                    <a:pt x="28" y="88"/>
                    <a:pt x="28" y="87"/>
                  </a:cubicBezTo>
                  <a:cubicBezTo>
                    <a:pt x="26" y="87"/>
                    <a:pt x="25" y="87"/>
                    <a:pt x="24" y="87"/>
                  </a:cubicBezTo>
                  <a:close/>
                  <a:moveTo>
                    <a:pt x="36" y="87"/>
                  </a:moveTo>
                  <a:cubicBezTo>
                    <a:pt x="36" y="88"/>
                    <a:pt x="36" y="89"/>
                    <a:pt x="36" y="90"/>
                  </a:cubicBezTo>
                  <a:cubicBezTo>
                    <a:pt x="37" y="90"/>
                    <a:pt x="38" y="90"/>
                    <a:pt x="40" y="90"/>
                  </a:cubicBezTo>
                  <a:cubicBezTo>
                    <a:pt x="40" y="89"/>
                    <a:pt x="40" y="88"/>
                    <a:pt x="40" y="87"/>
                  </a:cubicBezTo>
                  <a:cubicBezTo>
                    <a:pt x="38" y="87"/>
                    <a:pt x="37" y="87"/>
                    <a:pt x="36" y="87"/>
                  </a:cubicBezTo>
                  <a:close/>
                  <a:moveTo>
                    <a:pt x="41" y="87"/>
                  </a:moveTo>
                  <a:cubicBezTo>
                    <a:pt x="41" y="88"/>
                    <a:pt x="41" y="89"/>
                    <a:pt x="41" y="90"/>
                  </a:cubicBezTo>
                  <a:cubicBezTo>
                    <a:pt x="42" y="90"/>
                    <a:pt x="44" y="90"/>
                    <a:pt x="45" y="90"/>
                  </a:cubicBezTo>
                  <a:cubicBezTo>
                    <a:pt x="45" y="89"/>
                    <a:pt x="45" y="88"/>
                    <a:pt x="45" y="87"/>
                  </a:cubicBezTo>
                  <a:cubicBezTo>
                    <a:pt x="44" y="87"/>
                    <a:pt x="42" y="87"/>
                    <a:pt x="41" y="87"/>
                  </a:cubicBezTo>
                  <a:close/>
                  <a:moveTo>
                    <a:pt x="52" y="87"/>
                  </a:moveTo>
                  <a:cubicBezTo>
                    <a:pt x="52" y="88"/>
                    <a:pt x="52" y="89"/>
                    <a:pt x="52" y="90"/>
                  </a:cubicBezTo>
                  <a:cubicBezTo>
                    <a:pt x="53" y="90"/>
                    <a:pt x="55" y="90"/>
                    <a:pt x="56" y="90"/>
                  </a:cubicBezTo>
                  <a:cubicBezTo>
                    <a:pt x="56" y="89"/>
                    <a:pt x="56" y="88"/>
                    <a:pt x="56" y="87"/>
                  </a:cubicBezTo>
                  <a:cubicBezTo>
                    <a:pt x="55" y="87"/>
                    <a:pt x="53" y="87"/>
                    <a:pt x="52" y="87"/>
                  </a:cubicBezTo>
                  <a:close/>
                  <a:moveTo>
                    <a:pt x="5" y="92"/>
                  </a:moveTo>
                  <a:cubicBezTo>
                    <a:pt x="5" y="93"/>
                    <a:pt x="5" y="94"/>
                    <a:pt x="5" y="95"/>
                  </a:cubicBezTo>
                  <a:cubicBezTo>
                    <a:pt x="7" y="95"/>
                    <a:pt x="8" y="95"/>
                    <a:pt x="10" y="95"/>
                  </a:cubicBezTo>
                  <a:cubicBezTo>
                    <a:pt x="10" y="94"/>
                    <a:pt x="10" y="93"/>
                    <a:pt x="10" y="92"/>
                  </a:cubicBezTo>
                  <a:cubicBezTo>
                    <a:pt x="8" y="92"/>
                    <a:pt x="7" y="92"/>
                    <a:pt x="5" y="92"/>
                  </a:cubicBezTo>
                  <a:close/>
                  <a:moveTo>
                    <a:pt x="18" y="92"/>
                  </a:moveTo>
                  <a:cubicBezTo>
                    <a:pt x="18" y="93"/>
                    <a:pt x="18" y="94"/>
                    <a:pt x="18" y="95"/>
                  </a:cubicBezTo>
                  <a:cubicBezTo>
                    <a:pt x="19" y="95"/>
                    <a:pt x="20" y="95"/>
                    <a:pt x="22" y="95"/>
                  </a:cubicBezTo>
                  <a:cubicBezTo>
                    <a:pt x="22" y="94"/>
                    <a:pt x="22" y="93"/>
                    <a:pt x="22" y="92"/>
                  </a:cubicBezTo>
                  <a:cubicBezTo>
                    <a:pt x="20" y="92"/>
                    <a:pt x="19" y="92"/>
                    <a:pt x="18" y="92"/>
                  </a:cubicBezTo>
                  <a:close/>
                  <a:moveTo>
                    <a:pt x="24" y="92"/>
                  </a:moveTo>
                  <a:cubicBezTo>
                    <a:pt x="24" y="93"/>
                    <a:pt x="24" y="94"/>
                    <a:pt x="24" y="95"/>
                  </a:cubicBezTo>
                  <a:cubicBezTo>
                    <a:pt x="25" y="95"/>
                    <a:pt x="26" y="95"/>
                    <a:pt x="28" y="95"/>
                  </a:cubicBezTo>
                  <a:cubicBezTo>
                    <a:pt x="28" y="94"/>
                    <a:pt x="28" y="93"/>
                    <a:pt x="28" y="92"/>
                  </a:cubicBezTo>
                  <a:cubicBezTo>
                    <a:pt x="26" y="92"/>
                    <a:pt x="25" y="92"/>
                    <a:pt x="24" y="92"/>
                  </a:cubicBezTo>
                  <a:close/>
                  <a:moveTo>
                    <a:pt x="41" y="92"/>
                  </a:moveTo>
                  <a:cubicBezTo>
                    <a:pt x="41" y="93"/>
                    <a:pt x="41" y="94"/>
                    <a:pt x="41" y="95"/>
                  </a:cubicBezTo>
                  <a:cubicBezTo>
                    <a:pt x="42" y="95"/>
                    <a:pt x="44" y="95"/>
                    <a:pt x="45" y="95"/>
                  </a:cubicBezTo>
                  <a:cubicBezTo>
                    <a:pt x="45" y="94"/>
                    <a:pt x="45" y="93"/>
                    <a:pt x="45" y="92"/>
                  </a:cubicBezTo>
                  <a:cubicBezTo>
                    <a:pt x="44" y="92"/>
                    <a:pt x="42" y="92"/>
                    <a:pt x="41" y="92"/>
                  </a:cubicBezTo>
                  <a:close/>
                  <a:moveTo>
                    <a:pt x="47" y="92"/>
                  </a:moveTo>
                  <a:cubicBezTo>
                    <a:pt x="47" y="93"/>
                    <a:pt x="47" y="94"/>
                    <a:pt x="47" y="95"/>
                  </a:cubicBezTo>
                  <a:cubicBezTo>
                    <a:pt x="48" y="95"/>
                    <a:pt x="49" y="95"/>
                    <a:pt x="51" y="95"/>
                  </a:cubicBezTo>
                  <a:cubicBezTo>
                    <a:pt x="51" y="94"/>
                    <a:pt x="51" y="93"/>
                    <a:pt x="51" y="92"/>
                  </a:cubicBezTo>
                  <a:cubicBezTo>
                    <a:pt x="49" y="92"/>
                    <a:pt x="48" y="92"/>
                    <a:pt x="47" y="92"/>
                  </a:cubicBezTo>
                  <a:close/>
                  <a:moveTo>
                    <a:pt x="52" y="92"/>
                  </a:moveTo>
                  <a:cubicBezTo>
                    <a:pt x="52" y="93"/>
                    <a:pt x="52" y="94"/>
                    <a:pt x="52" y="95"/>
                  </a:cubicBezTo>
                  <a:cubicBezTo>
                    <a:pt x="53" y="95"/>
                    <a:pt x="55" y="95"/>
                    <a:pt x="56" y="95"/>
                  </a:cubicBezTo>
                  <a:cubicBezTo>
                    <a:pt x="56" y="94"/>
                    <a:pt x="56" y="93"/>
                    <a:pt x="56" y="92"/>
                  </a:cubicBezTo>
                  <a:cubicBezTo>
                    <a:pt x="55" y="92"/>
                    <a:pt x="53" y="92"/>
                    <a:pt x="52" y="92"/>
                  </a:cubicBezTo>
                  <a:close/>
                  <a:moveTo>
                    <a:pt x="11" y="97"/>
                  </a:moveTo>
                  <a:cubicBezTo>
                    <a:pt x="11" y="98"/>
                    <a:pt x="11" y="99"/>
                    <a:pt x="11" y="100"/>
                  </a:cubicBezTo>
                  <a:cubicBezTo>
                    <a:pt x="13" y="100"/>
                    <a:pt x="14" y="100"/>
                    <a:pt x="16" y="100"/>
                  </a:cubicBezTo>
                  <a:cubicBezTo>
                    <a:pt x="16" y="99"/>
                    <a:pt x="16" y="98"/>
                    <a:pt x="16" y="97"/>
                  </a:cubicBezTo>
                  <a:cubicBezTo>
                    <a:pt x="14" y="97"/>
                    <a:pt x="13" y="97"/>
                    <a:pt x="11" y="97"/>
                  </a:cubicBezTo>
                  <a:close/>
                  <a:moveTo>
                    <a:pt x="5" y="97"/>
                  </a:moveTo>
                  <a:cubicBezTo>
                    <a:pt x="5" y="98"/>
                    <a:pt x="5" y="99"/>
                    <a:pt x="5" y="100"/>
                  </a:cubicBezTo>
                  <a:cubicBezTo>
                    <a:pt x="7" y="100"/>
                    <a:pt x="8" y="100"/>
                    <a:pt x="10" y="100"/>
                  </a:cubicBezTo>
                  <a:cubicBezTo>
                    <a:pt x="10" y="99"/>
                    <a:pt x="10" y="98"/>
                    <a:pt x="10" y="97"/>
                  </a:cubicBezTo>
                  <a:cubicBezTo>
                    <a:pt x="8" y="97"/>
                    <a:pt x="7" y="97"/>
                    <a:pt x="5" y="97"/>
                  </a:cubicBezTo>
                  <a:close/>
                  <a:moveTo>
                    <a:pt x="18" y="97"/>
                  </a:moveTo>
                  <a:cubicBezTo>
                    <a:pt x="18" y="98"/>
                    <a:pt x="18" y="99"/>
                    <a:pt x="18" y="100"/>
                  </a:cubicBezTo>
                  <a:cubicBezTo>
                    <a:pt x="19" y="100"/>
                    <a:pt x="20" y="100"/>
                    <a:pt x="22" y="100"/>
                  </a:cubicBezTo>
                  <a:cubicBezTo>
                    <a:pt x="22" y="99"/>
                    <a:pt x="22" y="98"/>
                    <a:pt x="22" y="97"/>
                  </a:cubicBezTo>
                  <a:cubicBezTo>
                    <a:pt x="20" y="97"/>
                    <a:pt x="19" y="97"/>
                    <a:pt x="18" y="97"/>
                  </a:cubicBezTo>
                  <a:close/>
                  <a:moveTo>
                    <a:pt x="24" y="97"/>
                  </a:moveTo>
                  <a:cubicBezTo>
                    <a:pt x="24" y="98"/>
                    <a:pt x="24" y="99"/>
                    <a:pt x="24" y="100"/>
                  </a:cubicBezTo>
                  <a:cubicBezTo>
                    <a:pt x="25" y="100"/>
                    <a:pt x="26" y="100"/>
                    <a:pt x="28" y="100"/>
                  </a:cubicBezTo>
                  <a:cubicBezTo>
                    <a:pt x="28" y="99"/>
                    <a:pt x="28" y="98"/>
                    <a:pt x="28" y="97"/>
                  </a:cubicBezTo>
                  <a:cubicBezTo>
                    <a:pt x="26" y="97"/>
                    <a:pt x="25" y="97"/>
                    <a:pt x="24" y="97"/>
                  </a:cubicBezTo>
                  <a:close/>
                  <a:moveTo>
                    <a:pt x="36" y="97"/>
                  </a:moveTo>
                  <a:cubicBezTo>
                    <a:pt x="36" y="98"/>
                    <a:pt x="36" y="99"/>
                    <a:pt x="36" y="100"/>
                  </a:cubicBezTo>
                  <a:cubicBezTo>
                    <a:pt x="37" y="100"/>
                    <a:pt x="38" y="100"/>
                    <a:pt x="40" y="100"/>
                  </a:cubicBezTo>
                  <a:cubicBezTo>
                    <a:pt x="40" y="99"/>
                    <a:pt x="40" y="98"/>
                    <a:pt x="40" y="97"/>
                  </a:cubicBezTo>
                  <a:cubicBezTo>
                    <a:pt x="38" y="97"/>
                    <a:pt x="37" y="97"/>
                    <a:pt x="36" y="97"/>
                  </a:cubicBezTo>
                  <a:close/>
                  <a:moveTo>
                    <a:pt x="41" y="97"/>
                  </a:moveTo>
                  <a:cubicBezTo>
                    <a:pt x="41" y="98"/>
                    <a:pt x="41" y="99"/>
                    <a:pt x="41" y="100"/>
                  </a:cubicBezTo>
                  <a:cubicBezTo>
                    <a:pt x="42" y="100"/>
                    <a:pt x="44" y="100"/>
                    <a:pt x="45" y="100"/>
                  </a:cubicBezTo>
                  <a:cubicBezTo>
                    <a:pt x="45" y="99"/>
                    <a:pt x="45" y="98"/>
                    <a:pt x="45" y="97"/>
                  </a:cubicBezTo>
                  <a:cubicBezTo>
                    <a:pt x="44" y="97"/>
                    <a:pt x="42" y="97"/>
                    <a:pt x="41" y="97"/>
                  </a:cubicBezTo>
                  <a:close/>
                  <a:moveTo>
                    <a:pt x="47" y="97"/>
                  </a:moveTo>
                  <a:cubicBezTo>
                    <a:pt x="47" y="98"/>
                    <a:pt x="47" y="99"/>
                    <a:pt x="47" y="100"/>
                  </a:cubicBezTo>
                  <a:cubicBezTo>
                    <a:pt x="48" y="100"/>
                    <a:pt x="49" y="100"/>
                    <a:pt x="51" y="100"/>
                  </a:cubicBezTo>
                  <a:cubicBezTo>
                    <a:pt x="51" y="99"/>
                    <a:pt x="51" y="98"/>
                    <a:pt x="51" y="97"/>
                  </a:cubicBezTo>
                  <a:cubicBezTo>
                    <a:pt x="49" y="97"/>
                    <a:pt x="48" y="97"/>
                    <a:pt x="47" y="97"/>
                  </a:cubicBezTo>
                  <a:close/>
                  <a:moveTo>
                    <a:pt x="52" y="97"/>
                  </a:moveTo>
                  <a:cubicBezTo>
                    <a:pt x="52" y="98"/>
                    <a:pt x="52" y="99"/>
                    <a:pt x="52" y="100"/>
                  </a:cubicBezTo>
                  <a:cubicBezTo>
                    <a:pt x="53" y="100"/>
                    <a:pt x="55" y="100"/>
                    <a:pt x="56" y="100"/>
                  </a:cubicBezTo>
                  <a:cubicBezTo>
                    <a:pt x="56" y="99"/>
                    <a:pt x="56" y="98"/>
                    <a:pt x="56" y="97"/>
                  </a:cubicBezTo>
                  <a:cubicBezTo>
                    <a:pt x="55" y="97"/>
                    <a:pt x="53" y="97"/>
                    <a:pt x="52" y="97"/>
                  </a:cubicBezTo>
                  <a:close/>
                  <a:moveTo>
                    <a:pt x="11" y="102"/>
                  </a:moveTo>
                  <a:cubicBezTo>
                    <a:pt x="11" y="103"/>
                    <a:pt x="11" y="104"/>
                    <a:pt x="11" y="105"/>
                  </a:cubicBezTo>
                  <a:cubicBezTo>
                    <a:pt x="13" y="105"/>
                    <a:pt x="14" y="105"/>
                    <a:pt x="16" y="105"/>
                  </a:cubicBezTo>
                  <a:cubicBezTo>
                    <a:pt x="16" y="104"/>
                    <a:pt x="16" y="103"/>
                    <a:pt x="16" y="102"/>
                  </a:cubicBezTo>
                  <a:cubicBezTo>
                    <a:pt x="14" y="102"/>
                    <a:pt x="13" y="102"/>
                    <a:pt x="11" y="102"/>
                  </a:cubicBezTo>
                  <a:close/>
                  <a:moveTo>
                    <a:pt x="5" y="102"/>
                  </a:moveTo>
                  <a:cubicBezTo>
                    <a:pt x="5" y="103"/>
                    <a:pt x="5" y="104"/>
                    <a:pt x="5" y="105"/>
                  </a:cubicBezTo>
                  <a:cubicBezTo>
                    <a:pt x="7" y="105"/>
                    <a:pt x="8" y="105"/>
                    <a:pt x="10" y="105"/>
                  </a:cubicBezTo>
                  <a:cubicBezTo>
                    <a:pt x="10" y="104"/>
                    <a:pt x="10" y="103"/>
                    <a:pt x="10" y="102"/>
                  </a:cubicBezTo>
                  <a:cubicBezTo>
                    <a:pt x="8" y="102"/>
                    <a:pt x="7" y="102"/>
                    <a:pt x="5" y="102"/>
                  </a:cubicBezTo>
                  <a:close/>
                  <a:moveTo>
                    <a:pt x="18" y="102"/>
                  </a:moveTo>
                  <a:cubicBezTo>
                    <a:pt x="18" y="103"/>
                    <a:pt x="18" y="104"/>
                    <a:pt x="18" y="105"/>
                  </a:cubicBezTo>
                  <a:cubicBezTo>
                    <a:pt x="19" y="105"/>
                    <a:pt x="20" y="105"/>
                    <a:pt x="22" y="105"/>
                  </a:cubicBezTo>
                  <a:cubicBezTo>
                    <a:pt x="22" y="104"/>
                    <a:pt x="22" y="103"/>
                    <a:pt x="22" y="102"/>
                  </a:cubicBezTo>
                  <a:cubicBezTo>
                    <a:pt x="20" y="102"/>
                    <a:pt x="19" y="102"/>
                    <a:pt x="18" y="102"/>
                  </a:cubicBezTo>
                  <a:close/>
                  <a:moveTo>
                    <a:pt x="24" y="102"/>
                  </a:moveTo>
                  <a:cubicBezTo>
                    <a:pt x="24" y="103"/>
                    <a:pt x="24" y="104"/>
                    <a:pt x="24" y="105"/>
                  </a:cubicBezTo>
                  <a:cubicBezTo>
                    <a:pt x="25" y="105"/>
                    <a:pt x="26" y="105"/>
                    <a:pt x="28" y="105"/>
                  </a:cubicBezTo>
                  <a:cubicBezTo>
                    <a:pt x="28" y="104"/>
                    <a:pt x="28" y="103"/>
                    <a:pt x="28" y="102"/>
                  </a:cubicBezTo>
                  <a:cubicBezTo>
                    <a:pt x="26" y="102"/>
                    <a:pt x="25" y="102"/>
                    <a:pt x="24" y="102"/>
                  </a:cubicBezTo>
                  <a:close/>
                  <a:moveTo>
                    <a:pt x="36" y="102"/>
                  </a:moveTo>
                  <a:cubicBezTo>
                    <a:pt x="36" y="103"/>
                    <a:pt x="36" y="104"/>
                    <a:pt x="36" y="105"/>
                  </a:cubicBezTo>
                  <a:cubicBezTo>
                    <a:pt x="37" y="105"/>
                    <a:pt x="38" y="105"/>
                    <a:pt x="40" y="105"/>
                  </a:cubicBezTo>
                  <a:cubicBezTo>
                    <a:pt x="40" y="104"/>
                    <a:pt x="40" y="103"/>
                    <a:pt x="40" y="102"/>
                  </a:cubicBezTo>
                  <a:cubicBezTo>
                    <a:pt x="38" y="102"/>
                    <a:pt x="37" y="102"/>
                    <a:pt x="36" y="102"/>
                  </a:cubicBezTo>
                  <a:close/>
                  <a:moveTo>
                    <a:pt x="41" y="102"/>
                  </a:moveTo>
                  <a:cubicBezTo>
                    <a:pt x="41" y="103"/>
                    <a:pt x="41" y="104"/>
                    <a:pt x="41" y="105"/>
                  </a:cubicBezTo>
                  <a:cubicBezTo>
                    <a:pt x="42" y="105"/>
                    <a:pt x="44" y="105"/>
                    <a:pt x="45" y="105"/>
                  </a:cubicBezTo>
                  <a:cubicBezTo>
                    <a:pt x="45" y="104"/>
                    <a:pt x="45" y="103"/>
                    <a:pt x="45" y="102"/>
                  </a:cubicBezTo>
                  <a:cubicBezTo>
                    <a:pt x="44" y="102"/>
                    <a:pt x="42" y="102"/>
                    <a:pt x="41" y="102"/>
                  </a:cubicBezTo>
                  <a:close/>
                  <a:moveTo>
                    <a:pt x="47" y="102"/>
                  </a:moveTo>
                  <a:cubicBezTo>
                    <a:pt x="47" y="103"/>
                    <a:pt x="47" y="104"/>
                    <a:pt x="47" y="105"/>
                  </a:cubicBezTo>
                  <a:cubicBezTo>
                    <a:pt x="48" y="105"/>
                    <a:pt x="49" y="105"/>
                    <a:pt x="51" y="105"/>
                  </a:cubicBezTo>
                  <a:cubicBezTo>
                    <a:pt x="51" y="104"/>
                    <a:pt x="51" y="103"/>
                    <a:pt x="51" y="102"/>
                  </a:cubicBezTo>
                  <a:cubicBezTo>
                    <a:pt x="49" y="102"/>
                    <a:pt x="48" y="102"/>
                    <a:pt x="47" y="102"/>
                  </a:cubicBezTo>
                  <a:close/>
                  <a:moveTo>
                    <a:pt x="52" y="102"/>
                  </a:moveTo>
                  <a:cubicBezTo>
                    <a:pt x="52" y="103"/>
                    <a:pt x="52" y="104"/>
                    <a:pt x="52" y="105"/>
                  </a:cubicBezTo>
                  <a:cubicBezTo>
                    <a:pt x="53" y="105"/>
                    <a:pt x="55" y="105"/>
                    <a:pt x="56" y="105"/>
                  </a:cubicBezTo>
                  <a:cubicBezTo>
                    <a:pt x="56" y="104"/>
                    <a:pt x="56" y="103"/>
                    <a:pt x="56" y="102"/>
                  </a:cubicBezTo>
                  <a:cubicBezTo>
                    <a:pt x="55" y="102"/>
                    <a:pt x="53" y="102"/>
                    <a:pt x="52" y="102"/>
                  </a:cubicBezTo>
                  <a:close/>
                  <a:moveTo>
                    <a:pt x="11" y="108"/>
                  </a:moveTo>
                  <a:cubicBezTo>
                    <a:pt x="11" y="108"/>
                    <a:pt x="11" y="109"/>
                    <a:pt x="11" y="110"/>
                  </a:cubicBezTo>
                  <a:cubicBezTo>
                    <a:pt x="13" y="110"/>
                    <a:pt x="14" y="110"/>
                    <a:pt x="16" y="110"/>
                  </a:cubicBezTo>
                  <a:cubicBezTo>
                    <a:pt x="16" y="109"/>
                    <a:pt x="16" y="108"/>
                    <a:pt x="16" y="108"/>
                  </a:cubicBezTo>
                  <a:cubicBezTo>
                    <a:pt x="14" y="108"/>
                    <a:pt x="13" y="108"/>
                    <a:pt x="11" y="108"/>
                  </a:cubicBezTo>
                  <a:close/>
                  <a:moveTo>
                    <a:pt x="5" y="108"/>
                  </a:moveTo>
                  <a:cubicBezTo>
                    <a:pt x="5" y="108"/>
                    <a:pt x="5" y="109"/>
                    <a:pt x="5" y="110"/>
                  </a:cubicBezTo>
                  <a:cubicBezTo>
                    <a:pt x="7" y="110"/>
                    <a:pt x="8" y="110"/>
                    <a:pt x="10" y="110"/>
                  </a:cubicBezTo>
                  <a:cubicBezTo>
                    <a:pt x="10" y="109"/>
                    <a:pt x="10" y="108"/>
                    <a:pt x="10" y="108"/>
                  </a:cubicBezTo>
                  <a:cubicBezTo>
                    <a:pt x="8" y="108"/>
                    <a:pt x="7" y="108"/>
                    <a:pt x="5" y="108"/>
                  </a:cubicBezTo>
                  <a:close/>
                  <a:moveTo>
                    <a:pt x="18" y="108"/>
                  </a:moveTo>
                  <a:cubicBezTo>
                    <a:pt x="18" y="108"/>
                    <a:pt x="18" y="109"/>
                    <a:pt x="18" y="110"/>
                  </a:cubicBezTo>
                  <a:cubicBezTo>
                    <a:pt x="19" y="110"/>
                    <a:pt x="20" y="110"/>
                    <a:pt x="22" y="110"/>
                  </a:cubicBezTo>
                  <a:cubicBezTo>
                    <a:pt x="22" y="109"/>
                    <a:pt x="22" y="108"/>
                    <a:pt x="22" y="108"/>
                  </a:cubicBezTo>
                  <a:cubicBezTo>
                    <a:pt x="20" y="108"/>
                    <a:pt x="19" y="108"/>
                    <a:pt x="18" y="108"/>
                  </a:cubicBezTo>
                  <a:close/>
                  <a:moveTo>
                    <a:pt x="24" y="108"/>
                  </a:moveTo>
                  <a:cubicBezTo>
                    <a:pt x="24" y="108"/>
                    <a:pt x="24" y="109"/>
                    <a:pt x="24" y="110"/>
                  </a:cubicBezTo>
                  <a:cubicBezTo>
                    <a:pt x="25" y="110"/>
                    <a:pt x="26" y="110"/>
                    <a:pt x="28" y="110"/>
                  </a:cubicBezTo>
                  <a:cubicBezTo>
                    <a:pt x="28" y="109"/>
                    <a:pt x="28" y="108"/>
                    <a:pt x="28" y="108"/>
                  </a:cubicBezTo>
                  <a:cubicBezTo>
                    <a:pt x="26" y="108"/>
                    <a:pt x="25" y="108"/>
                    <a:pt x="24" y="108"/>
                  </a:cubicBezTo>
                  <a:close/>
                  <a:moveTo>
                    <a:pt x="36" y="108"/>
                  </a:moveTo>
                  <a:cubicBezTo>
                    <a:pt x="36" y="108"/>
                    <a:pt x="36" y="109"/>
                    <a:pt x="36" y="110"/>
                  </a:cubicBezTo>
                  <a:cubicBezTo>
                    <a:pt x="37" y="110"/>
                    <a:pt x="38" y="110"/>
                    <a:pt x="40" y="110"/>
                  </a:cubicBezTo>
                  <a:cubicBezTo>
                    <a:pt x="40" y="109"/>
                    <a:pt x="40" y="108"/>
                    <a:pt x="40" y="108"/>
                  </a:cubicBezTo>
                  <a:cubicBezTo>
                    <a:pt x="38" y="108"/>
                    <a:pt x="37" y="108"/>
                    <a:pt x="36" y="108"/>
                  </a:cubicBezTo>
                  <a:close/>
                  <a:moveTo>
                    <a:pt x="41" y="108"/>
                  </a:moveTo>
                  <a:cubicBezTo>
                    <a:pt x="41" y="108"/>
                    <a:pt x="41" y="109"/>
                    <a:pt x="41" y="110"/>
                  </a:cubicBezTo>
                  <a:cubicBezTo>
                    <a:pt x="42" y="110"/>
                    <a:pt x="44" y="110"/>
                    <a:pt x="45" y="110"/>
                  </a:cubicBezTo>
                  <a:cubicBezTo>
                    <a:pt x="45" y="109"/>
                    <a:pt x="45" y="108"/>
                    <a:pt x="45" y="108"/>
                  </a:cubicBezTo>
                  <a:cubicBezTo>
                    <a:pt x="44" y="108"/>
                    <a:pt x="42" y="108"/>
                    <a:pt x="41" y="108"/>
                  </a:cubicBezTo>
                  <a:close/>
                  <a:moveTo>
                    <a:pt x="47" y="108"/>
                  </a:moveTo>
                  <a:cubicBezTo>
                    <a:pt x="47" y="108"/>
                    <a:pt x="47" y="109"/>
                    <a:pt x="47" y="110"/>
                  </a:cubicBezTo>
                  <a:cubicBezTo>
                    <a:pt x="48" y="110"/>
                    <a:pt x="49" y="110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49" y="108"/>
                    <a:pt x="48" y="108"/>
                    <a:pt x="47" y="108"/>
                  </a:cubicBezTo>
                  <a:close/>
                  <a:moveTo>
                    <a:pt x="52" y="108"/>
                  </a:moveTo>
                  <a:cubicBezTo>
                    <a:pt x="52" y="108"/>
                    <a:pt x="52" y="109"/>
                    <a:pt x="52" y="110"/>
                  </a:cubicBezTo>
                  <a:cubicBezTo>
                    <a:pt x="53" y="110"/>
                    <a:pt x="55" y="110"/>
                    <a:pt x="56" y="110"/>
                  </a:cubicBezTo>
                  <a:cubicBezTo>
                    <a:pt x="56" y="109"/>
                    <a:pt x="56" y="108"/>
                    <a:pt x="56" y="108"/>
                  </a:cubicBezTo>
                  <a:cubicBezTo>
                    <a:pt x="55" y="108"/>
                    <a:pt x="53" y="108"/>
                    <a:pt x="52" y="108"/>
                  </a:cubicBezTo>
                  <a:close/>
                  <a:moveTo>
                    <a:pt x="11" y="113"/>
                  </a:moveTo>
                  <a:cubicBezTo>
                    <a:pt x="11" y="114"/>
                    <a:pt x="11" y="115"/>
                    <a:pt x="11" y="115"/>
                  </a:cubicBezTo>
                  <a:cubicBezTo>
                    <a:pt x="13" y="115"/>
                    <a:pt x="14" y="115"/>
                    <a:pt x="16" y="115"/>
                  </a:cubicBezTo>
                  <a:cubicBezTo>
                    <a:pt x="16" y="115"/>
                    <a:pt x="16" y="114"/>
                    <a:pt x="16" y="113"/>
                  </a:cubicBezTo>
                  <a:cubicBezTo>
                    <a:pt x="14" y="113"/>
                    <a:pt x="13" y="113"/>
                    <a:pt x="11" y="113"/>
                  </a:cubicBezTo>
                  <a:close/>
                  <a:moveTo>
                    <a:pt x="5" y="113"/>
                  </a:moveTo>
                  <a:cubicBezTo>
                    <a:pt x="5" y="114"/>
                    <a:pt x="5" y="115"/>
                    <a:pt x="5" y="115"/>
                  </a:cubicBezTo>
                  <a:cubicBezTo>
                    <a:pt x="7" y="115"/>
                    <a:pt x="8" y="115"/>
                    <a:pt x="10" y="115"/>
                  </a:cubicBezTo>
                  <a:cubicBezTo>
                    <a:pt x="10" y="115"/>
                    <a:pt x="10" y="114"/>
                    <a:pt x="10" y="113"/>
                  </a:cubicBezTo>
                  <a:cubicBezTo>
                    <a:pt x="8" y="113"/>
                    <a:pt x="7" y="113"/>
                    <a:pt x="5" y="113"/>
                  </a:cubicBezTo>
                  <a:close/>
                  <a:moveTo>
                    <a:pt x="18" y="113"/>
                  </a:moveTo>
                  <a:cubicBezTo>
                    <a:pt x="18" y="114"/>
                    <a:pt x="18" y="115"/>
                    <a:pt x="18" y="115"/>
                  </a:cubicBezTo>
                  <a:cubicBezTo>
                    <a:pt x="19" y="115"/>
                    <a:pt x="20" y="115"/>
                    <a:pt x="22" y="115"/>
                  </a:cubicBezTo>
                  <a:cubicBezTo>
                    <a:pt x="22" y="115"/>
                    <a:pt x="22" y="114"/>
                    <a:pt x="22" y="113"/>
                  </a:cubicBezTo>
                  <a:cubicBezTo>
                    <a:pt x="20" y="113"/>
                    <a:pt x="19" y="113"/>
                    <a:pt x="18" y="113"/>
                  </a:cubicBezTo>
                  <a:close/>
                  <a:moveTo>
                    <a:pt x="24" y="113"/>
                  </a:moveTo>
                  <a:cubicBezTo>
                    <a:pt x="24" y="114"/>
                    <a:pt x="24" y="115"/>
                    <a:pt x="24" y="115"/>
                  </a:cubicBezTo>
                  <a:cubicBezTo>
                    <a:pt x="25" y="115"/>
                    <a:pt x="26" y="115"/>
                    <a:pt x="28" y="115"/>
                  </a:cubicBezTo>
                  <a:cubicBezTo>
                    <a:pt x="28" y="115"/>
                    <a:pt x="28" y="114"/>
                    <a:pt x="28" y="113"/>
                  </a:cubicBezTo>
                  <a:cubicBezTo>
                    <a:pt x="26" y="113"/>
                    <a:pt x="25" y="113"/>
                    <a:pt x="24" y="113"/>
                  </a:cubicBezTo>
                  <a:close/>
                  <a:moveTo>
                    <a:pt x="36" y="113"/>
                  </a:moveTo>
                  <a:cubicBezTo>
                    <a:pt x="36" y="114"/>
                    <a:pt x="36" y="115"/>
                    <a:pt x="36" y="115"/>
                  </a:cubicBezTo>
                  <a:cubicBezTo>
                    <a:pt x="37" y="115"/>
                    <a:pt x="38" y="115"/>
                    <a:pt x="40" y="115"/>
                  </a:cubicBezTo>
                  <a:cubicBezTo>
                    <a:pt x="40" y="115"/>
                    <a:pt x="40" y="114"/>
                    <a:pt x="40" y="113"/>
                  </a:cubicBezTo>
                  <a:cubicBezTo>
                    <a:pt x="38" y="113"/>
                    <a:pt x="37" y="113"/>
                    <a:pt x="36" y="113"/>
                  </a:cubicBezTo>
                  <a:close/>
                  <a:moveTo>
                    <a:pt x="41" y="113"/>
                  </a:moveTo>
                  <a:cubicBezTo>
                    <a:pt x="41" y="114"/>
                    <a:pt x="41" y="115"/>
                    <a:pt x="41" y="115"/>
                  </a:cubicBezTo>
                  <a:cubicBezTo>
                    <a:pt x="42" y="115"/>
                    <a:pt x="44" y="115"/>
                    <a:pt x="45" y="115"/>
                  </a:cubicBezTo>
                  <a:cubicBezTo>
                    <a:pt x="45" y="115"/>
                    <a:pt x="45" y="114"/>
                    <a:pt x="45" y="113"/>
                  </a:cubicBezTo>
                  <a:cubicBezTo>
                    <a:pt x="44" y="113"/>
                    <a:pt x="42" y="113"/>
                    <a:pt x="41" y="113"/>
                  </a:cubicBezTo>
                  <a:close/>
                  <a:moveTo>
                    <a:pt x="47" y="113"/>
                  </a:moveTo>
                  <a:cubicBezTo>
                    <a:pt x="47" y="114"/>
                    <a:pt x="47" y="115"/>
                    <a:pt x="47" y="115"/>
                  </a:cubicBezTo>
                  <a:cubicBezTo>
                    <a:pt x="48" y="115"/>
                    <a:pt x="49" y="115"/>
                    <a:pt x="51" y="115"/>
                  </a:cubicBezTo>
                  <a:cubicBezTo>
                    <a:pt x="51" y="115"/>
                    <a:pt x="51" y="114"/>
                    <a:pt x="51" y="113"/>
                  </a:cubicBezTo>
                  <a:cubicBezTo>
                    <a:pt x="49" y="113"/>
                    <a:pt x="48" y="113"/>
                    <a:pt x="47" y="113"/>
                  </a:cubicBezTo>
                  <a:close/>
                  <a:moveTo>
                    <a:pt x="52" y="113"/>
                  </a:moveTo>
                  <a:cubicBezTo>
                    <a:pt x="52" y="114"/>
                    <a:pt x="52" y="115"/>
                    <a:pt x="52" y="115"/>
                  </a:cubicBezTo>
                  <a:cubicBezTo>
                    <a:pt x="53" y="115"/>
                    <a:pt x="55" y="115"/>
                    <a:pt x="56" y="115"/>
                  </a:cubicBezTo>
                  <a:cubicBezTo>
                    <a:pt x="56" y="115"/>
                    <a:pt x="56" y="114"/>
                    <a:pt x="56" y="113"/>
                  </a:cubicBezTo>
                  <a:cubicBezTo>
                    <a:pt x="55" y="113"/>
                    <a:pt x="53" y="113"/>
                    <a:pt x="52" y="113"/>
                  </a:cubicBezTo>
                  <a:close/>
                  <a:moveTo>
                    <a:pt x="11" y="118"/>
                  </a:moveTo>
                  <a:cubicBezTo>
                    <a:pt x="11" y="119"/>
                    <a:pt x="11" y="120"/>
                    <a:pt x="11" y="121"/>
                  </a:cubicBezTo>
                  <a:cubicBezTo>
                    <a:pt x="13" y="121"/>
                    <a:pt x="14" y="121"/>
                    <a:pt x="16" y="121"/>
                  </a:cubicBezTo>
                  <a:cubicBezTo>
                    <a:pt x="16" y="120"/>
                    <a:pt x="16" y="119"/>
                    <a:pt x="16" y="118"/>
                  </a:cubicBezTo>
                  <a:cubicBezTo>
                    <a:pt x="14" y="118"/>
                    <a:pt x="13" y="118"/>
                    <a:pt x="11" y="118"/>
                  </a:cubicBezTo>
                  <a:close/>
                  <a:moveTo>
                    <a:pt x="18" y="118"/>
                  </a:moveTo>
                  <a:cubicBezTo>
                    <a:pt x="18" y="119"/>
                    <a:pt x="18" y="120"/>
                    <a:pt x="18" y="121"/>
                  </a:cubicBezTo>
                  <a:cubicBezTo>
                    <a:pt x="19" y="121"/>
                    <a:pt x="20" y="121"/>
                    <a:pt x="22" y="121"/>
                  </a:cubicBezTo>
                  <a:cubicBezTo>
                    <a:pt x="22" y="120"/>
                    <a:pt x="22" y="119"/>
                    <a:pt x="22" y="118"/>
                  </a:cubicBezTo>
                  <a:cubicBezTo>
                    <a:pt x="20" y="118"/>
                    <a:pt x="19" y="118"/>
                    <a:pt x="18" y="118"/>
                  </a:cubicBezTo>
                  <a:close/>
                  <a:moveTo>
                    <a:pt x="24" y="118"/>
                  </a:moveTo>
                  <a:cubicBezTo>
                    <a:pt x="24" y="119"/>
                    <a:pt x="24" y="120"/>
                    <a:pt x="24" y="121"/>
                  </a:cubicBezTo>
                  <a:cubicBezTo>
                    <a:pt x="25" y="121"/>
                    <a:pt x="26" y="121"/>
                    <a:pt x="28" y="121"/>
                  </a:cubicBezTo>
                  <a:cubicBezTo>
                    <a:pt x="28" y="120"/>
                    <a:pt x="28" y="119"/>
                    <a:pt x="28" y="118"/>
                  </a:cubicBezTo>
                  <a:cubicBezTo>
                    <a:pt x="26" y="118"/>
                    <a:pt x="25" y="118"/>
                    <a:pt x="24" y="118"/>
                  </a:cubicBezTo>
                  <a:close/>
                  <a:moveTo>
                    <a:pt x="36" y="118"/>
                  </a:moveTo>
                  <a:cubicBezTo>
                    <a:pt x="36" y="119"/>
                    <a:pt x="36" y="120"/>
                    <a:pt x="36" y="121"/>
                  </a:cubicBezTo>
                  <a:cubicBezTo>
                    <a:pt x="37" y="121"/>
                    <a:pt x="38" y="121"/>
                    <a:pt x="40" y="121"/>
                  </a:cubicBezTo>
                  <a:cubicBezTo>
                    <a:pt x="40" y="120"/>
                    <a:pt x="40" y="119"/>
                    <a:pt x="40" y="118"/>
                  </a:cubicBezTo>
                  <a:cubicBezTo>
                    <a:pt x="38" y="118"/>
                    <a:pt x="37" y="118"/>
                    <a:pt x="36" y="118"/>
                  </a:cubicBezTo>
                  <a:close/>
                  <a:moveTo>
                    <a:pt x="41" y="118"/>
                  </a:moveTo>
                  <a:cubicBezTo>
                    <a:pt x="41" y="119"/>
                    <a:pt x="41" y="120"/>
                    <a:pt x="41" y="121"/>
                  </a:cubicBezTo>
                  <a:cubicBezTo>
                    <a:pt x="42" y="121"/>
                    <a:pt x="44" y="121"/>
                    <a:pt x="45" y="121"/>
                  </a:cubicBezTo>
                  <a:cubicBezTo>
                    <a:pt x="45" y="120"/>
                    <a:pt x="45" y="119"/>
                    <a:pt x="45" y="118"/>
                  </a:cubicBezTo>
                  <a:cubicBezTo>
                    <a:pt x="44" y="118"/>
                    <a:pt x="42" y="118"/>
                    <a:pt x="41" y="118"/>
                  </a:cubicBezTo>
                  <a:close/>
                  <a:moveTo>
                    <a:pt x="47" y="118"/>
                  </a:moveTo>
                  <a:cubicBezTo>
                    <a:pt x="47" y="119"/>
                    <a:pt x="47" y="120"/>
                    <a:pt x="47" y="121"/>
                  </a:cubicBezTo>
                  <a:cubicBezTo>
                    <a:pt x="48" y="121"/>
                    <a:pt x="49" y="121"/>
                    <a:pt x="51" y="121"/>
                  </a:cubicBezTo>
                  <a:cubicBezTo>
                    <a:pt x="51" y="120"/>
                    <a:pt x="51" y="119"/>
                    <a:pt x="51" y="118"/>
                  </a:cubicBezTo>
                  <a:cubicBezTo>
                    <a:pt x="49" y="118"/>
                    <a:pt x="48" y="118"/>
                    <a:pt x="47" y="118"/>
                  </a:cubicBezTo>
                  <a:close/>
                  <a:moveTo>
                    <a:pt x="52" y="118"/>
                  </a:moveTo>
                  <a:cubicBezTo>
                    <a:pt x="52" y="119"/>
                    <a:pt x="52" y="120"/>
                    <a:pt x="52" y="121"/>
                  </a:cubicBezTo>
                  <a:cubicBezTo>
                    <a:pt x="53" y="121"/>
                    <a:pt x="55" y="121"/>
                    <a:pt x="56" y="121"/>
                  </a:cubicBezTo>
                  <a:cubicBezTo>
                    <a:pt x="56" y="120"/>
                    <a:pt x="56" y="119"/>
                    <a:pt x="56" y="118"/>
                  </a:cubicBezTo>
                  <a:cubicBezTo>
                    <a:pt x="55" y="118"/>
                    <a:pt x="53" y="118"/>
                    <a:pt x="52" y="118"/>
                  </a:cubicBezTo>
                  <a:close/>
                  <a:moveTo>
                    <a:pt x="5" y="123"/>
                  </a:moveTo>
                  <a:cubicBezTo>
                    <a:pt x="5" y="124"/>
                    <a:pt x="5" y="125"/>
                    <a:pt x="5" y="126"/>
                  </a:cubicBezTo>
                  <a:cubicBezTo>
                    <a:pt x="7" y="126"/>
                    <a:pt x="8" y="126"/>
                    <a:pt x="10" y="126"/>
                  </a:cubicBezTo>
                  <a:cubicBezTo>
                    <a:pt x="10" y="125"/>
                    <a:pt x="10" y="124"/>
                    <a:pt x="10" y="123"/>
                  </a:cubicBezTo>
                  <a:cubicBezTo>
                    <a:pt x="8" y="123"/>
                    <a:pt x="7" y="123"/>
                    <a:pt x="5" y="123"/>
                  </a:cubicBezTo>
                  <a:close/>
                  <a:moveTo>
                    <a:pt x="18" y="123"/>
                  </a:moveTo>
                  <a:cubicBezTo>
                    <a:pt x="18" y="124"/>
                    <a:pt x="18" y="125"/>
                    <a:pt x="18" y="126"/>
                  </a:cubicBezTo>
                  <a:cubicBezTo>
                    <a:pt x="19" y="126"/>
                    <a:pt x="20" y="126"/>
                    <a:pt x="22" y="126"/>
                  </a:cubicBezTo>
                  <a:cubicBezTo>
                    <a:pt x="22" y="125"/>
                    <a:pt x="22" y="124"/>
                    <a:pt x="22" y="123"/>
                  </a:cubicBezTo>
                  <a:cubicBezTo>
                    <a:pt x="20" y="123"/>
                    <a:pt x="19" y="123"/>
                    <a:pt x="18" y="123"/>
                  </a:cubicBezTo>
                  <a:close/>
                  <a:moveTo>
                    <a:pt x="24" y="123"/>
                  </a:moveTo>
                  <a:cubicBezTo>
                    <a:pt x="24" y="124"/>
                    <a:pt x="24" y="125"/>
                    <a:pt x="24" y="126"/>
                  </a:cubicBezTo>
                  <a:cubicBezTo>
                    <a:pt x="25" y="126"/>
                    <a:pt x="26" y="126"/>
                    <a:pt x="28" y="126"/>
                  </a:cubicBezTo>
                  <a:cubicBezTo>
                    <a:pt x="28" y="125"/>
                    <a:pt x="28" y="124"/>
                    <a:pt x="28" y="123"/>
                  </a:cubicBezTo>
                  <a:cubicBezTo>
                    <a:pt x="26" y="123"/>
                    <a:pt x="25" y="123"/>
                    <a:pt x="24" y="123"/>
                  </a:cubicBezTo>
                  <a:close/>
                  <a:moveTo>
                    <a:pt x="36" y="123"/>
                  </a:moveTo>
                  <a:cubicBezTo>
                    <a:pt x="36" y="124"/>
                    <a:pt x="36" y="125"/>
                    <a:pt x="36" y="126"/>
                  </a:cubicBezTo>
                  <a:cubicBezTo>
                    <a:pt x="37" y="126"/>
                    <a:pt x="38" y="126"/>
                    <a:pt x="40" y="126"/>
                  </a:cubicBezTo>
                  <a:cubicBezTo>
                    <a:pt x="40" y="125"/>
                    <a:pt x="40" y="124"/>
                    <a:pt x="40" y="123"/>
                  </a:cubicBezTo>
                  <a:cubicBezTo>
                    <a:pt x="38" y="123"/>
                    <a:pt x="37" y="123"/>
                    <a:pt x="36" y="123"/>
                  </a:cubicBezTo>
                  <a:close/>
                  <a:moveTo>
                    <a:pt x="47" y="123"/>
                  </a:moveTo>
                  <a:cubicBezTo>
                    <a:pt x="47" y="124"/>
                    <a:pt x="47" y="125"/>
                    <a:pt x="47" y="126"/>
                  </a:cubicBezTo>
                  <a:cubicBezTo>
                    <a:pt x="48" y="126"/>
                    <a:pt x="49" y="126"/>
                    <a:pt x="51" y="126"/>
                  </a:cubicBezTo>
                  <a:cubicBezTo>
                    <a:pt x="51" y="125"/>
                    <a:pt x="51" y="124"/>
                    <a:pt x="51" y="123"/>
                  </a:cubicBezTo>
                  <a:cubicBezTo>
                    <a:pt x="49" y="123"/>
                    <a:pt x="48" y="123"/>
                    <a:pt x="47" y="123"/>
                  </a:cubicBezTo>
                  <a:close/>
                  <a:moveTo>
                    <a:pt x="52" y="123"/>
                  </a:moveTo>
                  <a:cubicBezTo>
                    <a:pt x="52" y="124"/>
                    <a:pt x="52" y="125"/>
                    <a:pt x="52" y="126"/>
                  </a:cubicBezTo>
                  <a:cubicBezTo>
                    <a:pt x="53" y="126"/>
                    <a:pt x="55" y="126"/>
                    <a:pt x="56" y="126"/>
                  </a:cubicBezTo>
                  <a:cubicBezTo>
                    <a:pt x="56" y="125"/>
                    <a:pt x="56" y="124"/>
                    <a:pt x="56" y="123"/>
                  </a:cubicBezTo>
                  <a:cubicBezTo>
                    <a:pt x="55" y="123"/>
                    <a:pt x="53" y="123"/>
                    <a:pt x="52" y="123"/>
                  </a:cubicBezTo>
                  <a:close/>
                  <a:moveTo>
                    <a:pt x="11" y="128"/>
                  </a:moveTo>
                  <a:cubicBezTo>
                    <a:pt x="11" y="129"/>
                    <a:pt x="11" y="130"/>
                    <a:pt x="11" y="131"/>
                  </a:cubicBezTo>
                  <a:cubicBezTo>
                    <a:pt x="13" y="131"/>
                    <a:pt x="14" y="131"/>
                    <a:pt x="16" y="131"/>
                  </a:cubicBezTo>
                  <a:cubicBezTo>
                    <a:pt x="16" y="130"/>
                    <a:pt x="16" y="129"/>
                    <a:pt x="16" y="128"/>
                  </a:cubicBezTo>
                  <a:cubicBezTo>
                    <a:pt x="14" y="128"/>
                    <a:pt x="13" y="128"/>
                    <a:pt x="11" y="128"/>
                  </a:cubicBezTo>
                  <a:close/>
                  <a:moveTo>
                    <a:pt x="5" y="128"/>
                  </a:moveTo>
                  <a:cubicBezTo>
                    <a:pt x="5" y="129"/>
                    <a:pt x="5" y="130"/>
                    <a:pt x="5" y="131"/>
                  </a:cubicBezTo>
                  <a:cubicBezTo>
                    <a:pt x="7" y="131"/>
                    <a:pt x="8" y="131"/>
                    <a:pt x="10" y="131"/>
                  </a:cubicBezTo>
                  <a:cubicBezTo>
                    <a:pt x="10" y="130"/>
                    <a:pt x="10" y="129"/>
                    <a:pt x="10" y="128"/>
                  </a:cubicBezTo>
                  <a:cubicBezTo>
                    <a:pt x="8" y="128"/>
                    <a:pt x="7" y="128"/>
                    <a:pt x="5" y="128"/>
                  </a:cubicBezTo>
                  <a:close/>
                  <a:moveTo>
                    <a:pt x="18" y="128"/>
                  </a:moveTo>
                  <a:cubicBezTo>
                    <a:pt x="18" y="129"/>
                    <a:pt x="18" y="130"/>
                    <a:pt x="18" y="131"/>
                  </a:cubicBezTo>
                  <a:cubicBezTo>
                    <a:pt x="19" y="131"/>
                    <a:pt x="20" y="131"/>
                    <a:pt x="22" y="131"/>
                  </a:cubicBezTo>
                  <a:cubicBezTo>
                    <a:pt x="22" y="130"/>
                    <a:pt x="22" y="129"/>
                    <a:pt x="22" y="128"/>
                  </a:cubicBezTo>
                  <a:cubicBezTo>
                    <a:pt x="20" y="128"/>
                    <a:pt x="19" y="128"/>
                    <a:pt x="18" y="128"/>
                  </a:cubicBezTo>
                  <a:close/>
                  <a:moveTo>
                    <a:pt x="24" y="128"/>
                  </a:moveTo>
                  <a:cubicBezTo>
                    <a:pt x="24" y="129"/>
                    <a:pt x="24" y="130"/>
                    <a:pt x="24" y="131"/>
                  </a:cubicBezTo>
                  <a:cubicBezTo>
                    <a:pt x="25" y="131"/>
                    <a:pt x="26" y="131"/>
                    <a:pt x="28" y="131"/>
                  </a:cubicBezTo>
                  <a:cubicBezTo>
                    <a:pt x="28" y="130"/>
                    <a:pt x="28" y="129"/>
                    <a:pt x="28" y="128"/>
                  </a:cubicBezTo>
                  <a:cubicBezTo>
                    <a:pt x="26" y="128"/>
                    <a:pt x="25" y="128"/>
                    <a:pt x="24" y="128"/>
                  </a:cubicBezTo>
                  <a:close/>
                  <a:moveTo>
                    <a:pt x="36" y="128"/>
                  </a:moveTo>
                  <a:cubicBezTo>
                    <a:pt x="36" y="129"/>
                    <a:pt x="36" y="130"/>
                    <a:pt x="36" y="131"/>
                  </a:cubicBezTo>
                  <a:cubicBezTo>
                    <a:pt x="37" y="131"/>
                    <a:pt x="38" y="131"/>
                    <a:pt x="40" y="131"/>
                  </a:cubicBezTo>
                  <a:cubicBezTo>
                    <a:pt x="40" y="130"/>
                    <a:pt x="40" y="129"/>
                    <a:pt x="40" y="128"/>
                  </a:cubicBezTo>
                  <a:cubicBezTo>
                    <a:pt x="38" y="128"/>
                    <a:pt x="37" y="128"/>
                    <a:pt x="36" y="128"/>
                  </a:cubicBezTo>
                  <a:close/>
                  <a:moveTo>
                    <a:pt x="41" y="128"/>
                  </a:moveTo>
                  <a:cubicBezTo>
                    <a:pt x="41" y="129"/>
                    <a:pt x="41" y="130"/>
                    <a:pt x="41" y="131"/>
                  </a:cubicBezTo>
                  <a:cubicBezTo>
                    <a:pt x="42" y="131"/>
                    <a:pt x="44" y="131"/>
                    <a:pt x="45" y="131"/>
                  </a:cubicBezTo>
                  <a:cubicBezTo>
                    <a:pt x="45" y="130"/>
                    <a:pt x="45" y="129"/>
                    <a:pt x="45" y="128"/>
                  </a:cubicBezTo>
                  <a:cubicBezTo>
                    <a:pt x="44" y="128"/>
                    <a:pt x="42" y="128"/>
                    <a:pt x="41" y="128"/>
                  </a:cubicBezTo>
                  <a:close/>
                  <a:moveTo>
                    <a:pt x="47" y="128"/>
                  </a:moveTo>
                  <a:cubicBezTo>
                    <a:pt x="47" y="129"/>
                    <a:pt x="47" y="130"/>
                    <a:pt x="47" y="131"/>
                  </a:cubicBezTo>
                  <a:cubicBezTo>
                    <a:pt x="48" y="131"/>
                    <a:pt x="49" y="131"/>
                    <a:pt x="51" y="131"/>
                  </a:cubicBezTo>
                  <a:cubicBezTo>
                    <a:pt x="51" y="130"/>
                    <a:pt x="51" y="129"/>
                    <a:pt x="51" y="128"/>
                  </a:cubicBezTo>
                  <a:cubicBezTo>
                    <a:pt x="49" y="128"/>
                    <a:pt x="48" y="128"/>
                    <a:pt x="47" y="128"/>
                  </a:cubicBezTo>
                  <a:close/>
                  <a:moveTo>
                    <a:pt x="52" y="128"/>
                  </a:moveTo>
                  <a:cubicBezTo>
                    <a:pt x="52" y="129"/>
                    <a:pt x="52" y="130"/>
                    <a:pt x="52" y="131"/>
                  </a:cubicBezTo>
                  <a:cubicBezTo>
                    <a:pt x="53" y="131"/>
                    <a:pt x="55" y="131"/>
                    <a:pt x="56" y="131"/>
                  </a:cubicBezTo>
                  <a:cubicBezTo>
                    <a:pt x="56" y="130"/>
                    <a:pt x="56" y="129"/>
                    <a:pt x="56" y="128"/>
                  </a:cubicBezTo>
                  <a:cubicBezTo>
                    <a:pt x="55" y="128"/>
                    <a:pt x="53" y="128"/>
                    <a:pt x="52" y="128"/>
                  </a:cubicBezTo>
                  <a:close/>
                  <a:moveTo>
                    <a:pt x="11" y="133"/>
                  </a:moveTo>
                  <a:cubicBezTo>
                    <a:pt x="11" y="134"/>
                    <a:pt x="11" y="135"/>
                    <a:pt x="11" y="136"/>
                  </a:cubicBezTo>
                  <a:cubicBezTo>
                    <a:pt x="13" y="136"/>
                    <a:pt x="14" y="136"/>
                    <a:pt x="16" y="136"/>
                  </a:cubicBezTo>
                  <a:cubicBezTo>
                    <a:pt x="16" y="135"/>
                    <a:pt x="16" y="134"/>
                    <a:pt x="16" y="133"/>
                  </a:cubicBezTo>
                  <a:cubicBezTo>
                    <a:pt x="14" y="133"/>
                    <a:pt x="13" y="133"/>
                    <a:pt x="11" y="133"/>
                  </a:cubicBezTo>
                  <a:close/>
                  <a:moveTo>
                    <a:pt x="5" y="133"/>
                  </a:moveTo>
                  <a:cubicBezTo>
                    <a:pt x="5" y="134"/>
                    <a:pt x="5" y="135"/>
                    <a:pt x="5" y="136"/>
                  </a:cubicBezTo>
                  <a:cubicBezTo>
                    <a:pt x="7" y="136"/>
                    <a:pt x="8" y="136"/>
                    <a:pt x="10" y="136"/>
                  </a:cubicBezTo>
                  <a:cubicBezTo>
                    <a:pt x="10" y="135"/>
                    <a:pt x="10" y="134"/>
                    <a:pt x="10" y="133"/>
                  </a:cubicBezTo>
                  <a:cubicBezTo>
                    <a:pt x="8" y="133"/>
                    <a:pt x="7" y="133"/>
                    <a:pt x="5" y="133"/>
                  </a:cubicBezTo>
                  <a:close/>
                  <a:moveTo>
                    <a:pt x="18" y="133"/>
                  </a:moveTo>
                  <a:cubicBezTo>
                    <a:pt x="18" y="134"/>
                    <a:pt x="18" y="135"/>
                    <a:pt x="18" y="136"/>
                  </a:cubicBezTo>
                  <a:cubicBezTo>
                    <a:pt x="19" y="136"/>
                    <a:pt x="20" y="136"/>
                    <a:pt x="22" y="136"/>
                  </a:cubicBezTo>
                  <a:cubicBezTo>
                    <a:pt x="22" y="135"/>
                    <a:pt x="22" y="134"/>
                    <a:pt x="22" y="133"/>
                  </a:cubicBezTo>
                  <a:cubicBezTo>
                    <a:pt x="20" y="133"/>
                    <a:pt x="19" y="133"/>
                    <a:pt x="18" y="133"/>
                  </a:cubicBezTo>
                  <a:close/>
                  <a:moveTo>
                    <a:pt x="24" y="133"/>
                  </a:moveTo>
                  <a:cubicBezTo>
                    <a:pt x="24" y="134"/>
                    <a:pt x="24" y="135"/>
                    <a:pt x="24" y="136"/>
                  </a:cubicBezTo>
                  <a:cubicBezTo>
                    <a:pt x="25" y="136"/>
                    <a:pt x="26" y="136"/>
                    <a:pt x="28" y="136"/>
                  </a:cubicBezTo>
                  <a:cubicBezTo>
                    <a:pt x="28" y="135"/>
                    <a:pt x="28" y="134"/>
                    <a:pt x="28" y="133"/>
                  </a:cubicBezTo>
                  <a:cubicBezTo>
                    <a:pt x="26" y="133"/>
                    <a:pt x="25" y="133"/>
                    <a:pt x="24" y="133"/>
                  </a:cubicBezTo>
                  <a:close/>
                  <a:moveTo>
                    <a:pt x="41" y="133"/>
                  </a:moveTo>
                  <a:cubicBezTo>
                    <a:pt x="41" y="134"/>
                    <a:pt x="41" y="135"/>
                    <a:pt x="41" y="136"/>
                  </a:cubicBezTo>
                  <a:cubicBezTo>
                    <a:pt x="42" y="136"/>
                    <a:pt x="44" y="136"/>
                    <a:pt x="45" y="136"/>
                  </a:cubicBezTo>
                  <a:cubicBezTo>
                    <a:pt x="45" y="135"/>
                    <a:pt x="45" y="134"/>
                    <a:pt x="45" y="133"/>
                  </a:cubicBezTo>
                  <a:cubicBezTo>
                    <a:pt x="44" y="133"/>
                    <a:pt x="42" y="133"/>
                    <a:pt x="41" y="133"/>
                  </a:cubicBezTo>
                  <a:close/>
                  <a:moveTo>
                    <a:pt x="47" y="133"/>
                  </a:moveTo>
                  <a:cubicBezTo>
                    <a:pt x="47" y="134"/>
                    <a:pt x="47" y="135"/>
                    <a:pt x="47" y="136"/>
                  </a:cubicBezTo>
                  <a:cubicBezTo>
                    <a:pt x="48" y="136"/>
                    <a:pt x="49" y="136"/>
                    <a:pt x="51" y="136"/>
                  </a:cubicBezTo>
                  <a:cubicBezTo>
                    <a:pt x="51" y="135"/>
                    <a:pt x="51" y="134"/>
                    <a:pt x="51" y="133"/>
                  </a:cubicBezTo>
                  <a:cubicBezTo>
                    <a:pt x="49" y="133"/>
                    <a:pt x="48" y="133"/>
                    <a:pt x="47" y="133"/>
                  </a:cubicBezTo>
                  <a:close/>
                  <a:moveTo>
                    <a:pt x="52" y="133"/>
                  </a:moveTo>
                  <a:cubicBezTo>
                    <a:pt x="52" y="134"/>
                    <a:pt x="52" y="135"/>
                    <a:pt x="52" y="136"/>
                  </a:cubicBezTo>
                  <a:cubicBezTo>
                    <a:pt x="53" y="136"/>
                    <a:pt x="55" y="136"/>
                    <a:pt x="56" y="136"/>
                  </a:cubicBezTo>
                  <a:cubicBezTo>
                    <a:pt x="56" y="135"/>
                    <a:pt x="56" y="134"/>
                    <a:pt x="56" y="133"/>
                  </a:cubicBezTo>
                  <a:cubicBezTo>
                    <a:pt x="55" y="133"/>
                    <a:pt x="53" y="133"/>
                    <a:pt x="52" y="133"/>
                  </a:cubicBezTo>
                  <a:close/>
                  <a:moveTo>
                    <a:pt x="11" y="138"/>
                  </a:moveTo>
                  <a:cubicBezTo>
                    <a:pt x="11" y="139"/>
                    <a:pt x="11" y="140"/>
                    <a:pt x="11" y="141"/>
                  </a:cubicBezTo>
                  <a:cubicBezTo>
                    <a:pt x="13" y="141"/>
                    <a:pt x="14" y="141"/>
                    <a:pt x="16" y="141"/>
                  </a:cubicBezTo>
                  <a:cubicBezTo>
                    <a:pt x="16" y="140"/>
                    <a:pt x="16" y="139"/>
                    <a:pt x="16" y="138"/>
                  </a:cubicBezTo>
                  <a:cubicBezTo>
                    <a:pt x="14" y="138"/>
                    <a:pt x="13" y="138"/>
                    <a:pt x="11" y="138"/>
                  </a:cubicBezTo>
                  <a:close/>
                  <a:moveTo>
                    <a:pt x="5" y="138"/>
                  </a:moveTo>
                  <a:cubicBezTo>
                    <a:pt x="5" y="139"/>
                    <a:pt x="5" y="140"/>
                    <a:pt x="5" y="141"/>
                  </a:cubicBezTo>
                  <a:cubicBezTo>
                    <a:pt x="7" y="141"/>
                    <a:pt x="8" y="141"/>
                    <a:pt x="10" y="141"/>
                  </a:cubicBezTo>
                  <a:cubicBezTo>
                    <a:pt x="10" y="140"/>
                    <a:pt x="10" y="139"/>
                    <a:pt x="10" y="138"/>
                  </a:cubicBezTo>
                  <a:cubicBezTo>
                    <a:pt x="8" y="138"/>
                    <a:pt x="7" y="138"/>
                    <a:pt x="5" y="138"/>
                  </a:cubicBezTo>
                  <a:close/>
                  <a:moveTo>
                    <a:pt x="18" y="138"/>
                  </a:moveTo>
                  <a:cubicBezTo>
                    <a:pt x="18" y="139"/>
                    <a:pt x="18" y="140"/>
                    <a:pt x="18" y="141"/>
                  </a:cubicBezTo>
                  <a:cubicBezTo>
                    <a:pt x="19" y="141"/>
                    <a:pt x="20" y="141"/>
                    <a:pt x="22" y="141"/>
                  </a:cubicBezTo>
                  <a:cubicBezTo>
                    <a:pt x="22" y="140"/>
                    <a:pt x="22" y="139"/>
                    <a:pt x="22" y="138"/>
                  </a:cubicBezTo>
                  <a:cubicBezTo>
                    <a:pt x="20" y="138"/>
                    <a:pt x="19" y="138"/>
                    <a:pt x="18" y="138"/>
                  </a:cubicBezTo>
                  <a:close/>
                  <a:moveTo>
                    <a:pt x="36" y="138"/>
                  </a:moveTo>
                  <a:cubicBezTo>
                    <a:pt x="36" y="139"/>
                    <a:pt x="36" y="140"/>
                    <a:pt x="36" y="141"/>
                  </a:cubicBezTo>
                  <a:cubicBezTo>
                    <a:pt x="37" y="141"/>
                    <a:pt x="38" y="141"/>
                    <a:pt x="40" y="141"/>
                  </a:cubicBezTo>
                  <a:cubicBezTo>
                    <a:pt x="40" y="140"/>
                    <a:pt x="40" y="139"/>
                    <a:pt x="40" y="138"/>
                  </a:cubicBezTo>
                  <a:cubicBezTo>
                    <a:pt x="38" y="138"/>
                    <a:pt x="37" y="138"/>
                    <a:pt x="36" y="138"/>
                  </a:cubicBezTo>
                  <a:close/>
                  <a:moveTo>
                    <a:pt x="41" y="138"/>
                  </a:moveTo>
                  <a:cubicBezTo>
                    <a:pt x="41" y="139"/>
                    <a:pt x="41" y="140"/>
                    <a:pt x="41" y="141"/>
                  </a:cubicBezTo>
                  <a:cubicBezTo>
                    <a:pt x="42" y="141"/>
                    <a:pt x="44" y="141"/>
                    <a:pt x="45" y="141"/>
                  </a:cubicBezTo>
                  <a:cubicBezTo>
                    <a:pt x="45" y="140"/>
                    <a:pt x="45" y="139"/>
                    <a:pt x="45" y="138"/>
                  </a:cubicBezTo>
                  <a:cubicBezTo>
                    <a:pt x="44" y="138"/>
                    <a:pt x="42" y="138"/>
                    <a:pt x="41" y="138"/>
                  </a:cubicBezTo>
                  <a:close/>
                  <a:moveTo>
                    <a:pt x="47" y="138"/>
                  </a:moveTo>
                  <a:cubicBezTo>
                    <a:pt x="47" y="139"/>
                    <a:pt x="47" y="140"/>
                    <a:pt x="47" y="141"/>
                  </a:cubicBezTo>
                  <a:cubicBezTo>
                    <a:pt x="48" y="141"/>
                    <a:pt x="49" y="141"/>
                    <a:pt x="51" y="141"/>
                  </a:cubicBezTo>
                  <a:cubicBezTo>
                    <a:pt x="51" y="140"/>
                    <a:pt x="51" y="139"/>
                    <a:pt x="51" y="138"/>
                  </a:cubicBezTo>
                  <a:cubicBezTo>
                    <a:pt x="49" y="138"/>
                    <a:pt x="48" y="138"/>
                    <a:pt x="47" y="138"/>
                  </a:cubicBezTo>
                  <a:close/>
                  <a:moveTo>
                    <a:pt x="52" y="138"/>
                  </a:moveTo>
                  <a:cubicBezTo>
                    <a:pt x="52" y="139"/>
                    <a:pt x="52" y="140"/>
                    <a:pt x="52" y="141"/>
                  </a:cubicBezTo>
                  <a:cubicBezTo>
                    <a:pt x="53" y="141"/>
                    <a:pt x="55" y="141"/>
                    <a:pt x="56" y="141"/>
                  </a:cubicBezTo>
                  <a:cubicBezTo>
                    <a:pt x="56" y="140"/>
                    <a:pt x="56" y="139"/>
                    <a:pt x="56" y="138"/>
                  </a:cubicBezTo>
                  <a:cubicBezTo>
                    <a:pt x="55" y="138"/>
                    <a:pt x="53" y="138"/>
                    <a:pt x="52" y="138"/>
                  </a:cubicBezTo>
                  <a:close/>
                  <a:moveTo>
                    <a:pt x="11" y="144"/>
                  </a:moveTo>
                  <a:cubicBezTo>
                    <a:pt x="11" y="144"/>
                    <a:pt x="11" y="145"/>
                    <a:pt x="11" y="146"/>
                  </a:cubicBezTo>
                  <a:cubicBezTo>
                    <a:pt x="13" y="146"/>
                    <a:pt x="14" y="146"/>
                    <a:pt x="16" y="146"/>
                  </a:cubicBezTo>
                  <a:cubicBezTo>
                    <a:pt x="16" y="145"/>
                    <a:pt x="16" y="144"/>
                    <a:pt x="16" y="144"/>
                  </a:cubicBezTo>
                  <a:cubicBezTo>
                    <a:pt x="14" y="144"/>
                    <a:pt x="13" y="144"/>
                    <a:pt x="11" y="144"/>
                  </a:cubicBezTo>
                  <a:close/>
                  <a:moveTo>
                    <a:pt x="5" y="144"/>
                  </a:moveTo>
                  <a:cubicBezTo>
                    <a:pt x="5" y="144"/>
                    <a:pt x="5" y="145"/>
                    <a:pt x="5" y="146"/>
                  </a:cubicBezTo>
                  <a:cubicBezTo>
                    <a:pt x="7" y="146"/>
                    <a:pt x="8" y="146"/>
                    <a:pt x="10" y="146"/>
                  </a:cubicBezTo>
                  <a:cubicBezTo>
                    <a:pt x="10" y="145"/>
                    <a:pt x="10" y="144"/>
                    <a:pt x="10" y="144"/>
                  </a:cubicBezTo>
                  <a:cubicBezTo>
                    <a:pt x="8" y="144"/>
                    <a:pt x="7" y="144"/>
                    <a:pt x="5" y="144"/>
                  </a:cubicBezTo>
                  <a:close/>
                  <a:moveTo>
                    <a:pt x="18" y="144"/>
                  </a:moveTo>
                  <a:cubicBezTo>
                    <a:pt x="18" y="144"/>
                    <a:pt x="18" y="145"/>
                    <a:pt x="18" y="146"/>
                  </a:cubicBezTo>
                  <a:cubicBezTo>
                    <a:pt x="19" y="146"/>
                    <a:pt x="20" y="146"/>
                    <a:pt x="22" y="146"/>
                  </a:cubicBezTo>
                  <a:cubicBezTo>
                    <a:pt x="22" y="145"/>
                    <a:pt x="22" y="144"/>
                    <a:pt x="22" y="144"/>
                  </a:cubicBezTo>
                  <a:cubicBezTo>
                    <a:pt x="20" y="144"/>
                    <a:pt x="19" y="144"/>
                    <a:pt x="18" y="144"/>
                  </a:cubicBezTo>
                  <a:close/>
                  <a:moveTo>
                    <a:pt x="24" y="144"/>
                  </a:moveTo>
                  <a:cubicBezTo>
                    <a:pt x="24" y="144"/>
                    <a:pt x="24" y="145"/>
                    <a:pt x="24" y="146"/>
                  </a:cubicBezTo>
                  <a:cubicBezTo>
                    <a:pt x="25" y="146"/>
                    <a:pt x="26" y="146"/>
                    <a:pt x="28" y="146"/>
                  </a:cubicBezTo>
                  <a:cubicBezTo>
                    <a:pt x="28" y="145"/>
                    <a:pt x="28" y="144"/>
                    <a:pt x="28" y="144"/>
                  </a:cubicBezTo>
                  <a:cubicBezTo>
                    <a:pt x="26" y="144"/>
                    <a:pt x="25" y="144"/>
                    <a:pt x="24" y="144"/>
                  </a:cubicBezTo>
                  <a:close/>
                  <a:moveTo>
                    <a:pt x="41" y="144"/>
                  </a:moveTo>
                  <a:cubicBezTo>
                    <a:pt x="41" y="144"/>
                    <a:pt x="41" y="145"/>
                    <a:pt x="41" y="146"/>
                  </a:cubicBezTo>
                  <a:cubicBezTo>
                    <a:pt x="42" y="146"/>
                    <a:pt x="44" y="146"/>
                    <a:pt x="45" y="146"/>
                  </a:cubicBezTo>
                  <a:cubicBezTo>
                    <a:pt x="45" y="145"/>
                    <a:pt x="45" y="144"/>
                    <a:pt x="45" y="144"/>
                  </a:cubicBezTo>
                  <a:cubicBezTo>
                    <a:pt x="44" y="144"/>
                    <a:pt x="42" y="144"/>
                    <a:pt x="41" y="144"/>
                  </a:cubicBezTo>
                  <a:close/>
                  <a:moveTo>
                    <a:pt x="47" y="144"/>
                  </a:moveTo>
                  <a:cubicBezTo>
                    <a:pt x="47" y="144"/>
                    <a:pt x="47" y="145"/>
                    <a:pt x="47" y="146"/>
                  </a:cubicBezTo>
                  <a:cubicBezTo>
                    <a:pt x="48" y="146"/>
                    <a:pt x="49" y="146"/>
                    <a:pt x="51" y="146"/>
                  </a:cubicBezTo>
                  <a:cubicBezTo>
                    <a:pt x="51" y="145"/>
                    <a:pt x="51" y="144"/>
                    <a:pt x="51" y="144"/>
                  </a:cubicBezTo>
                  <a:cubicBezTo>
                    <a:pt x="49" y="144"/>
                    <a:pt x="48" y="144"/>
                    <a:pt x="47" y="144"/>
                  </a:cubicBezTo>
                  <a:close/>
                  <a:moveTo>
                    <a:pt x="52" y="144"/>
                  </a:moveTo>
                  <a:cubicBezTo>
                    <a:pt x="52" y="144"/>
                    <a:pt x="52" y="145"/>
                    <a:pt x="52" y="146"/>
                  </a:cubicBezTo>
                  <a:cubicBezTo>
                    <a:pt x="53" y="146"/>
                    <a:pt x="55" y="146"/>
                    <a:pt x="56" y="146"/>
                  </a:cubicBezTo>
                  <a:cubicBezTo>
                    <a:pt x="56" y="145"/>
                    <a:pt x="56" y="144"/>
                    <a:pt x="56" y="144"/>
                  </a:cubicBezTo>
                  <a:cubicBezTo>
                    <a:pt x="55" y="144"/>
                    <a:pt x="53" y="144"/>
                    <a:pt x="52" y="144"/>
                  </a:cubicBezTo>
                  <a:close/>
                  <a:moveTo>
                    <a:pt x="36" y="31"/>
                  </a:moveTo>
                  <a:cubicBezTo>
                    <a:pt x="36" y="31"/>
                    <a:pt x="36" y="32"/>
                    <a:pt x="36" y="33"/>
                  </a:cubicBezTo>
                  <a:cubicBezTo>
                    <a:pt x="37" y="33"/>
                    <a:pt x="38" y="33"/>
                    <a:pt x="40" y="33"/>
                  </a:cubicBezTo>
                  <a:cubicBezTo>
                    <a:pt x="40" y="32"/>
                    <a:pt x="40" y="31"/>
                    <a:pt x="40" y="31"/>
                  </a:cubicBezTo>
                  <a:cubicBezTo>
                    <a:pt x="38" y="31"/>
                    <a:pt x="37" y="31"/>
                    <a:pt x="36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50" name="Rectangle 2614"/>
            <p:cNvSpPr>
              <a:spLocks noChangeArrowheads="1"/>
            </p:cNvSpPr>
            <p:nvPr/>
          </p:nvSpPr>
          <p:spPr bwMode="auto">
            <a:xfrm>
              <a:off x="-1873249" y="827087"/>
              <a:ext cx="65088" cy="133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51" name="Freeform 2615"/>
            <p:cNvSpPr>
              <a:spLocks noEditPoints="1"/>
            </p:cNvSpPr>
            <p:nvPr/>
          </p:nvSpPr>
          <p:spPr bwMode="auto">
            <a:xfrm>
              <a:off x="-196849" y="635000"/>
              <a:ext cx="123825" cy="520700"/>
            </a:xfrm>
            <a:custGeom>
              <a:avLst/>
              <a:gdLst>
                <a:gd name="T0" fmla="*/ 26 w 38"/>
                <a:gd name="T1" fmla="*/ 160 h 160"/>
                <a:gd name="T2" fmla="*/ 2 w 38"/>
                <a:gd name="T3" fmla="*/ 61 h 160"/>
                <a:gd name="T4" fmla="*/ 0 w 38"/>
                <a:gd name="T5" fmla="*/ 48 h 160"/>
                <a:gd name="T6" fmla="*/ 2 w 38"/>
                <a:gd name="T7" fmla="*/ 39 h 160"/>
                <a:gd name="T8" fmla="*/ 6 w 38"/>
                <a:gd name="T9" fmla="*/ 22 h 160"/>
                <a:gd name="T10" fmla="*/ 4 w 38"/>
                <a:gd name="T11" fmla="*/ 14 h 160"/>
                <a:gd name="T12" fmla="*/ 20 w 38"/>
                <a:gd name="T13" fmla="*/ 0 h 160"/>
                <a:gd name="T14" fmla="*/ 35 w 38"/>
                <a:gd name="T15" fmla="*/ 14 h 160"/>
                <a:gd name="T16" fmla="*/ 33 w 38"/>
                <a:gd name="T17" fmla="*/ 22 h 160"/>
                <a:gd name="T18" fmla="*/ 37 w 38"/>
                <a:gd name="T19" fmla="*/ 39 h 160"/>
                <a:gd name="T20" fmla="*/ 38 w 38"/>
                <a:gd name="T21" fmla="*/ 48 h 160"/>
                <a:gd name="T22" fmla="*/ 37 w 38"/>
                <a:gd name="T23" fmla="*/ 160 h 160"/>
                <a:gd name="T24" fmla="*/ 8 w 38"/>
                <a:gd name="T25" fmla="*/ 39 h 160"/>
                <a:gd name="T26" fmla="*/ 9 w 38"/>
                <a:gd name="T27" fmla="*/ 35 h 160"/>
                <a:gd name="T28" fmla="*/ 8 w 38"/>
                <a:gd name="T29" fmla="*/ 28 h 160"/>
                <a:gd name="T30" fmla="*/ 9 w 38"/>
                <a:gd name="T31" fmla="*/ 32 h 160"/>
                <a:gd name="T32" fmla="*/ 8 w 38"/>
                <a:gd name="T33" fmla="*/ 28 h 160"/>
                <a:gd name="T34" fmla="*/ 4 w 38"/>
                <a:gd name="T35" fmla="*/ 32 h 160"/>
                <a:gd name="T36" fmla="*/ 6 w 38"/>
                <a:gd name="T37" fmla="*/ 28 h 160"/>
                <a:gd name="T38" fmla="*/ 11 w 38"/>
                <a:gd name="T39" fmla="*/ 28 h 160"/>
                <a:gd name="T40" fmla="*/ 13 w 38"/>
                <a:gd name="T41" fmla="*/ 32 h 160"/>
                <a:gd name="T42" fmla="*/ 11 w 38"/>
                <a:gd name="T43" fmla="*/ 28 h 160"/>
                <a:gd name="T44" fmla="*/ 15 w 38"/>
                <a:gd name="T45" fmla="*/ 32 h 160"/>
                <a:gd name="T46" fmla="*/ 16 w 38"/>
                <a:gd name="T47" fmla="*/ 28 h 160"/>
                <a:gd name="T48" fmla="*/ 18 w 38"/>
                <a:gd name="T49" fmla="*/ 28 h 160"/>
                <a:gd name="T50" fmla="*/ 20 w 38"/>
                <a:gd name="T51" fmla="*/ 32 h 160"/>
                <a:gd name="T52" fmla="*/ 18 w 38"/>
                <a:gd name="T53" fmla="*/ 28 h 160"/>
                <a:gd name="T54" fmla="*/ 22 w 38"/>
                <a:gd name="T55" fmla="*/ 32 h 160"/>
                <a:gd name="T56" fmla="*/ 24 w 38"/>
                <a:gd name="T57" fmla="*/ 28 h 160"/>
                <a:gd name="T58" fmla="*/ 26 w 38"/>
                <a:gd name="T59" fmla="*/ 28 h 160"/>
                <a:gd name="T60" fmla="*/ 27 w 38"/>
                <a:gd name="T61" fmla="*/ 32 h 160"/>
                <a:gd name="T62" fmla="*/ 26 w 38"/>
                <a:gd name="T63" fmla="*/ 28 h 160"/>
                <a:gd name="T64" fmla="*/ 29 w 38"/>
                <a:gd name="T65" fmla="*/ 32 h 160"/>
                <a:gd name="T66" fmla="*/ 31 w 38"/>
                <a:gd name="T67" fmla="*/ 28 h 160"/>
                <a:gd name="T68" fmla="*/ 33 w 38"/>
                <a:gd name="T69" fmla="*/ 28 h 160"/>
                <a:gd name="T70" fmla="*/ 35 w 38"/>
                <a:gd name="T71" fmla="*/ 32 h 160"/>
                <a:gd name="T72" fmla="*/ 33 w 38"/>
                <a:gd name="T73" fmla="*/ 28 h 160"/>
                <a:gd name="T74" fmla="*/ 4 w 38"/>
                <a:gd name="T75" fmla="*/ 39 h 160"/>
                <a:gd name="T76" fmla="*/ 6 w 38"/>
                <a:gd name="T77" fmla="*/ 35 h 160"/>
                <a:gd name="T78" fmla="*/ 11 w 38"/>
                <a:gd name="T79" fmla="*/ 35 h 160"/>
                <a:gd name="T80" fmla="*/ 13 w 38"/>
                <a:gd name="T81" fmla="*/ 39 h 160"/>
                <a:gd name="T82" fmla="*/ 11 w 38"/>
                <a:gd name="T83" fmla="*/ 35 h 160"/>
                <a:gd name="T84" fmla="*/ 15 w 38"/>
                <a:gd name="T85" fmla="*/ 39 h 160"/>
                <a:gd name="T86" fmla="*/ 16 w 38"/>
                <a:gd name="T87" fmla="*/ 35 h 160"/>
                <a:gd name="T88" fmla="*/ 18 w 38"/>
                <a:gd name="T89" fmla="*/ 35 h 160"/>
                <a:gd name="T90" fmla="*/ 20 w 38"/>
                <a:gd name="T91" fmla="*/ 39 h 160"/>
                <a:gd name="T92" fmla="*/ 18 w 38"/>
                <a:gd name="T93" fmla="*/ 35 h 160"/>
                <a:gd name="T94" fmla="*/ 22 w 38"/>
                <a:gd name="T95" fmla="*/ 39 h 160"/>
                <a:gd name="T96" fmla="*/ 24 w 38"/>
                <a:gd name="T97" fmla="*/ 35 h 160"/>
                <a:gd name="T98" fmla="*/ 26 w 38"/>
                <a:gd name="T99" fmla="*/ 35 h 160"/>
                <a:gd name="T100" fmla="*/ 27 w 38"/>
                <a:gd name="T101" fmla="*/ 39 h 160"/>
                <a:gd name="T102" fmla="*/ 26 w 38"/>
                <a:gd name="T103" fmla="*/ 35 h 160"/>
                <a:gd name="T104" fmla="*/ 29 w 38"/>
                <a:gd name="T105" fmla="*/ 39 h 160"/>
                <a:gd name="T106" fmla="*/ 31 w 38"/>
                <a:gd name="T107" fmla="*/ 35 h 160"/>
                <a:gd name="T108" fmla="*/ 33 w 38"/>
                <a:gd name="T109" fmla="*/ 35 h 160"/>
                <a:gd name="T110" fmla="*/ 35 w 38"/>
                <a:gd name="T111" fmla="*/ 39 h 160"/>
                <a:gd name="T112" fmla="*/ 33 w 38"/>
                <a:gd name="T113" fmla="*/ 3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8" h="160">
                  <a:moveTo>
                    <a:pt x="37" y="160"/>
                  </a:moveTo>
                  <a:cubicBezTo>
                    <a:pt x="26" y="160"/>
                    <a:pt x="26" y="160"/>
                    <a:pt x="26" y="160"/>
                  </a:cubicBezTo>
                  <a:cubicBezTo>
                    <a:pt x="26" y="77"/>
                    <a:pt x="26" y="77"/>
                    <a:pt x="26" y="77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3" y="23"/>
                    <a:pt x="5" y="23"/>
                    <a:pt x="6" y="22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5" y="23"/>
                    <a:pt x="36" y="23"/>
                    <a:pt x="37" y="24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160"/>
                    <a:pt x="37" y="160"/>
                    <a:pt x="37" y="160"/>
                  </a:cubicBezTo>
                  <a:close/>
                  <a:moveTo>
                    <a:pt x="8" y="35"/>
                  </a:moveTo>
                  <a:cubicBezTo>
                    <a:pt x="8" y="36"/>
                    <a:pt x="8" y="38"/>
                    <a:pt x="8" y="39"/>
                  </a:cubicBezTo>
                  <a:cubicBezTo>
                    <a:pt x="8" y="39"/>
                    <a:pt x="9" y="39"/>
                    <a:pt x="9" y="39"/>
                  </a:cubicBezTo>
                  <a:cubicBezTo>
                    <a:pt x="9" y="38"/>
                    <a:pt x="9" y="36"/>
                    <a:pt x="9" y="35"/>
                  </a:cubicBezTo>
                  <a:cubicBezTo>
                    <a:pt x="9" y="35"/>
                    <a:pt x="8" y="35"/>
                    <a:pt x="8" y="35"/>
                  </a:cubicBezTo>
                  <a:close/>
                  <a:moveTo>
                    <a:pt x="8" y="28"/>
                  </a:moveTo>
                  <a:cubicBezTo>
                    <a:pt x="8" y="29"/>
                    <a:pt x="8" y="30"/>
                    <a:pt x="8" y="32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9" y="30"/>
                    <a:pt x="9" y="29"/>
                    <a:pt x="9" y="28"/>
                  </a:cubicBezTo>
                  <a:cubicBezTo>
                    <a:pt x="9" y="28"/>
                    <a:pt x="8" y="28"/>
                    <a:pt x="8" y="28"/>
                  </a:cubicBezTo>
                  <a:close/>
                  <a:moveTo>
                    <a:pt x="4" y="28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4" y="28"/>
                    <a:pt x="4" y="28"/>
                    <a:pt x="4" y="28"/>
                  </a:cubicBezTo>
                  <a:close/>
                  <a:moveTo>
                    <a:pt x="11" y="28"/>
                  </a:moveTo>
                  <a:cubicBezTo>
                    <a:pt x="11" y="29"/>
                    <a:pt x="11" y="30"/>
                    <a:pt x="11" y="32"/>
                  </a:cubicBezTo>
                  <a:cubicBezTo>
                    <a:pt x="12" y="32"/>
                    <a:pt x="12" y="32"/>
                    <a:pt x="13" y="32"/>
                  </a:cubicBezTo>
                  <a:cubicBezTo>
                    <a:pt x="13" y="30"/>
                    <a:pt x="13" y="29"/>
                    <a:pt x="13" y="28"/>
                  </a:cubicBezTo>
                  <a:cubicBezTo>
                    <a:pt x="12" y="28"/>
                    <a:pt x="12" y="28"/>
                    <a:pt x="11" y="28"/>
                  </a:cubicBezTo>
                  <a:close/>
                  <a:moveTo>
                    <a:pt x="15" y="28"/>
                  </a:moveTo>
                  <a:cubicBezTo>
                    <a:pt x="15" y="29"/>
                    <a:pt x="15" y="30"/>
                    <a:pt x="15" y="32"/>
                  </a:cubicBezTo>
                  <a:cubicBezTo>
                    <a:pt x="15" y="32"/>
                    <a:pt x="16" y="32"/>
                    <a:pt x="16" y="32"/>
                  </a:cubicBezTo>
                  <a:cubicBezTo>
                    <a:pt x="16" y="30"/>
                    <a:pt x="16" y="29"/>
                    <a:pt x="16" y="28"/>
                  </a:cubicBezTo>
                  <a:cubicBezTo>
                    <a:pt x="16" y="28"/>
                    <a:pt x="15" y="28"/>
                    <a:pt x="15" y="28"/>
                  </a:cubicBezTo>
                  <a:close/>
                  <a:moveTo>
                    <a:pt x="18" y="28"/>
                  </a:moveTo>
                  <a:cubicBezTo>
                    <a:pt x="18" y="29"/>
                    <a:pt x="18" y="30"/>
                    <a:pt x="18" y="32"/>
                  </a:cubicBezTo>
                  <a:cubicBezTo>
                    <a:pt x="19" y="32"/>
                    <a:pt x="20" y="32"/>
                    <a:pt x="20" y="32"/>
                  </a:cubicBezTo>
                  <a:cubicBezTo>
                    <a:pt x="20" y="30"/>
                    <a:pt x="20" y="29"/>
                    <a:pt x="20" y="28"/>
                  </a:cubicBezTo>
                  <a:cubicBezTo>
                    <a:pt x="20" y="28"/>
                    <a:pt x="19" y="28"/>
                    <a:pt x="18" y="28"/>
                  </a:cubicBezTo>
                  <a:close/>
                  <a:moveTo>
                    <a:pt x="22" y="28"/>
                  </a:moveTo>
                  <a:cubicBezTo>
                    <a:pt x="22" y="29"/>
                    <a:pt x="22" y="30"/>
                    <a:pt x="22" y="32"/>
                  </a:cubicBezTo>
                  <a:cubicBezTo>
                    <a:pt x="23" y="32"/>
                    <a:pt x="23" y="32"/>
                    <a:pt x="24" y="32"/>
                  </a:cubicBezTo>
                  <a:cubicBezTo>
                    <a:pt x="24" y="30"/>
                    <a:pt x="24" y="29"/>
                    <a:pt x="24" y="28"/>
                  </a:cubicBezTo>
                  <a:cubicBezTo>
                    <a:pt x="23" y="28"/>
                    <a:pt x="23" y="28"/>
                    <a:pt x="22" y="28"/>
                  </a:cubicBezTo>
                  <a:close/>
                  <a:moveTo>
                    <a:pt x="26" y="28"/>
                  </a:moveTo>
                  <a:cubicBezTo>
                    <a:pt x="26" y="29"/>
                    <a:pt x="26" y="30"/>
                    <a:pt x="26" y="32"/>
                  </a:cubicBezTo>
                  <a:cubicBezTo>
                    <a:pt x="26" y="32"/>
                    <a:pt x="27" y="32"/>
                    <a:pt x="27" y="32"/>
                  </a:cubicBezTo>
                  <a:cubicBezTo>
                    <a:pt x="27" y="30"/>
                    <a:pt x="27" y="29"/>
                    <a:pt x="27" y="28"/>
                  </a:cubicBezTo>
                  <a:cubicBezTo>
                    <a:pt x="27" y="28"/>
                    <a:pt x="26" y="28"/>
                    <a:pt x="26" y="28"/>
                  </a:cubicBezTo>
                  <a:close/>
                  <a:moveTo>
                    <a:pt x="29" y="28"/>
                  </a:moveTo>
                  <a:cubicBezTo>
                    <a:pt x="29" y="29"/>
                    <a:pt x="29" y="30"/>
                    <a:pt x="29" y="32"/>
                  </a:cubicBezTo>
                  <a:cubicBezTo>
                    <a:pt x="30" y="32"/>
                    <a:pt x="30" y="32"/>
                    <a:pt x="31" y="32"/>
                  </a:cubicBezTo>
                  <a:cubicBezTo>
                    <a:pt x="31" y="30"/>
                    <a:pt x="31" y="29"/>
                    <a:pt x="31" y="28"/>
                  </a:cubicBezTo>
                  <a:cubicBezTo>
                    <a:pt x="30" y="28"/>
                    <a:pt x="30" y="28"/>
                    <a:pt x="29" y="28"/>
                  </a:cubicBezTo>
                  <a:close/>
                  <a:moveTo>
                    <a:pt x="33" y="28"/>
                  </a:moveTo>
                  <a:cubicBezTo>
                    <a:pt x="33" y="32"/>
                    <a:pt x="33" y="32"/>
                    <a:pt x="33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3" y="28"/>
                    <a:pt x="33" y="28"/>
                    <a:pt x="33" y="28"/>
                  </a:cubicBezTo>
                  <a:close/>
                  <a:moveTo>
                    <a:pt x="4" y="35"/>
                  </a:moveTo>
                  <a:cubicBezTo>
                    <a:pt x="4" y="39"/>
                    <a:pt x="4" y="39"/>
                    <a:pt x="4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4" y="35"/>
                    <a:pt x="4" y="35"/>
                    <a:pt x="4" y="35"/>
                  </a:cubicBezTo>
                  <a:close/>
                  <a:moveTo>
                    <a:pt x="11" y="35"/>
                  </a:moveTo>
                  <a:cubicBezTo>
                    <a:pt x="11" y="36"/>
                    <a:pt x="11" y="38"/>
                    <a:pt x="11" y="39"/>
                  </a:cubicBezTo>
                  <a:cubicBezTo>
                    <a:pt x="12" y="39"/>
                    <a:pt x="12" y="39"/>
                    <a:pt x="13" y="39"/>
                  </a:cubicBezTo>
                  <a:cubicBezTo>
                    <a:pt x="13" y="38"/>
                    <a:pt x="13" y="36"/>
                    <a:pt x="13" y="35"/>
                  </a:cubicBezTo>
                  <a:cubicBezTo>
                    <a:pt x="12" y="35"/>
                    <a:pt x="12" y="35"/>
                    <a:pt x="11" y="35"/>
                  </a:cubicBezTo>
                  <a:close/>
                  <a:moveTo>
                    <a:pt x="15" y="35"/>
                  </a:moveTo>
                  <a:cubicBezTo>
                    <a:pt x="15" y="36"/>
                    <a:pt x="15" y="38"/>
                    <a:pt x="15" y="39"/>
                  </a:cubicBezTo>
                  <a:cubicBezTo>
                    <a:pt x="15" y="39"/>
                    <a:pt x="16" y="39"/>
                    <a:pt x="16" y="39"/>
                  </a:cubicBezTo>
                  <a:cubicBezTo>
                    <a:pt x="16" y="38"/>
                    <a:pt x="16" y="36"/>
                    <a:pt x="16" y="35"/>
                  </a:cubicBezTo>
                  <a:cubicBezTo>
                    <a:pt x="16" y="35"/>
                    <a:pt x="15" y="35"/>
                    <a:pt x="15" y="35"/>
                  </a:cubicBezTo>
                  <a:close/>
                  <a:moveTo>
                    <a:pt x="18" y="35"/>
                  </a:moveTo>
                  <a:cubicBezTo>
                    <a:pt x="18" y="36"/>
                    <a:pt x="18" y="38"/>
                    <a:pt x="18" y="39"/>
                  </a:cubicBezTo>
                  <a:cubicBezTo>
                    <a:pt x="19" y="39"/>
                    <a:pt x="20" y="39"/>
                    <a:pt x="20" y="39"/>
                  </a:cubicBezTo>
                  <a:cubicBezTo>
                    <a:pt x="20" y="38"/>
                    <a:pt x="20" y="36"/>
                    <a:pt x="20" y="35"/>
                  </a:cubicBezTo>
                  <a:cubicBezTo>
                    <a:pt x="20" y="35"/>
                    <a:pt x="19" y="35"/>
                    <a:pt x="18" y="35"/>
                  </a:cubicBezTo>
                  <a:close/>
                  <a:moveTo>
                    <a:pt x="22" y="35"/>
                  </a:moveTo>
                  <a:cubicBezTo>
                    <a:pt x="22" y="36"/>
                    <a:pt x="22" y="38"/>
                    <a:pt x="22" y="39"/>
                  </a:cubicBezTo>
                  <a:cubicBezTo>
                    <a:pt x="23" y="39"/>
                    <a:pt x="23" y="39"/>
                    <a:pt x="24" y="39"/>
                  </a:cubicBezTo>
                  <a:cubicBezTo>
                    <a:pt x="24" y="38"/>
                    <a:pt x="24" y="36"/>
                    <a:pt x="24" y="35"/>
                  </a:cubicBezTo>
                  <a:cubicBezTo>
                    <a:pt x="23" y="35"/>
                    <a:pt x="23" y="35"/>
                    <a:pt x="22" y="35"/>
                  </a:cubicBezTo>
                  <a:close/>
                  <a:moveTo>
                    <a:pt x="26" y="35"/>
                  </a:moveTo>
                  <a:cubicBezTo>
                    <a:pt x="26" y="36"/>
                    <a:pt x="26" y="38"/>
                    <a:pt x="26" y="39"/>
                  </a:cubicBezTo>
                  <a:cubicBezTo>
                    <a:pt x="26" y="39"/>
                    <a:pt x="27" y="39"/>
                    <a:pt x="27" y="39"/>
                  </a:cubicBezTo>
                  <a:cubicBezTo>
                    <a:pt x="27" y="38"/>
                    <a:pt x="27" y="36"/>
                    <a:pt x="27" y="35"/>
                  </a:cubicBezTo>
                  <a:cubicBezTo>
                    <a:pt x="27" y="35"/>
                    <a:pt x="26" y="35"/>
                    <a:pt x="26" y="35"/>
                  </a:cubicBezTo>
                  <a:close/>
                  <a:moveTo>
                    <a:pt x="29" y="35"/>
                  </a:moveTo>
                  <a:cubicBezTo>
                    <a:pt x="29" y="36"/>
                    <a:pt x="29" y="38"/>
                    <a:pt x="29" y="39"/>
                  </a:cubicBezTo>
                  <a:cubicBezTo>
                    <a:pt x="30" y="39"/>
                    <a:pt x="30" y="39"/>
                    <a:pt x="31" y="39"/>
                  </a:cubicBezTo>
                  <a:cubicBezTo>
                    <a:pt x="31" y="38"/>
                    <a:pt x="31" y="36"/>
                    <a:pt x="31" y="35"/>
                  </a:cubicBezTo>
                  <a:cubicBezTo>
                    <a:pt x="30" y="35"/>
                    <a:pt x="30" y="35"/>
                    <a:pt x="29" y="35"/>
                  </a:cubicBezTo>
                  <a:close/>
                  <a:moveTo>
                    <a:pt x="33" y="35"/>
                  </a:moveTo>
                  <a:cubicBezTo>
                    <a:pt x="33" y="39"/>
                    <a:pt x="33" y="39"/>
                    <a:pt x="33" y="39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5" y="35"/>
                    <a:pt x="35" y="35"/>
                    <a:pt x="35" y="35"/>
                  </a:cubicBezTo>
                  <a:lnTo>
                    <a:pt x="33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52" name="Freeform 2616"/>
            <p:cNvSpPr/>
            <p:nvPr/>
          </p:nvSpPr>
          <p:spPr bwMode="auto">
            <a:xfrm>
              <a:off x="-215899" y="823912"/>
              <a:ext cx="96838" cy="331788"/>
            </a:xfrm>
            <a:custGeom>
              <a:avLst/>
              <a:gdLst>
                <a:gd name="T0" fmla="*/ 0 w 61"/>
                <a:gd name="T1" fmla="*/ 209 h 209"/>
                <a:gd name="T2" fmla="*/ 61 w 61"/>
                <a:gd name="T3" fmla="*/ 209 h 209"/>
                <a:gd name="T4" fmla="*/ 61 w 61"/>
                <a:gd name="T5" fmla="*/ 41 h 209"/>
                <a:gd name="T6" fmla="*/ 0 w 61"/>
                <a:gd name="T7" fmla="*/ 0 h 209"/>
                <a:gd name="T8" fmla="*/ 0 w 61"/>
                <a:gd name="T9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209">
                  <a:moveTo>
                    <a:pt x="0" y="209"/>
                  </a:moveTo>
                  <a:lnTo>
                    <a:pt x="61" y="209"/>
                  </a:lnTo>
                  <a:lnTo>
                    <a:pt x="61" y="41"/>
                  </a:lnTo>
                  <a:lnTo>
                    <a:pt x="0" y="0"/>
                  </a:lnTo>
                  <a:lnTo>
                    <a:pt x="0" y="2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53" name="Rectangle 2617"/>
            <p:cNvSpPr>
              <a:spLocks noChangeArrowheads="1"/>
            </p:cNvSpPr>
            <p:nvPr/>
          </p:nvSpPr>
          <p:spPr bwMode="auto">
            <a:xfrm>
              <a:off x="-239712" y="1081087"/>
              <a:ext cx="163513" cy="74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54" name="Freeform 2618"/>
            <p:cNvSpPr>
              <a:spLocks noEditPoints="1"/>
            </p:cNvSpPr>
            <p:nvPr/>
          </p:nvSpPr>
          <p:spPr bwMode="auto">
            <a:xfrm>
              <a:off x="-180974" y="892175"/>
              <a:ext cx="46038" cy="161925"/>
            </a:xfrm>
            <a:custGeom>
              <a:avLst/>
              <a:gdLst>
                <a:gd name="T0" fmla="*/ 14 w 14"/>
                <a:gd name="T1" fmla="*/ 4 h 50"/>
                <a:gd name="T2" fmla="*/ 0 w 14"/>
                <a:gd name="T3" fmla="*/ 5 h 50"/>
                <a:gd name="T4" fmla="*/ 0 w 14"/>
                <a:gd name="T5" fmla="*/ 0 h 50"/>
                <a:gd name="T6" fmla="*/ 14 w 14"/>
                <a:gd name="T7" fmla="*/ 2 h 50"/>
                <a:gd name="T8" fmla="*/ 0 w 14"/>
                <a:gd name="T9" fmla="*/ 0 h 50"/>
                <a:gd name="T10" fmla="*/ 14 w 14"/>
                <a:gd name="T11" fmla="*/ 7 h 50"/>
                <a:gd name="T12" fmla="*/ 0 w 14"/>
                <a:gd name="T13" fmla="*/ 9 h 50"/>
                <a:gd name="T14" fmla="*/ 0 w 14"/>
                <a:gd name="T15" fmla="*/ 11 h 50"/>
                <a:gd name="T16" fmla="*/ 14 w 14"/>
                <a:gd name="T17" fmla="*/ 12 h 50"/>
                <a:gd name="T18" fmla="*/ 0 w 14"/>
                <a:gd name="T19" fmla="*/ 11 h 50"/>
                <a:gd name="T20" fmla="*/ 14 w 14"/>
                <a:gd name="T21" fmla="*/ 14 h 50"/>
                <a:gd name="T22" fmla="*/ 0 w 14"/>
                <a:gd name="T23" fmla="*/ 16 h 50"/>
                <a:gd name="T24" fmla="*/ 0 w 14"/>
                <a:gd name="T25" fmla="*/ 17 h 50"/>
                <a:gd name="T26" fmla="*/ 14 w 14"/>
                <a:gd name="T27" fmla="*/ 19 h 50"/>
                <a:gd name="T28" fmla="*/ 0 w 14"/>
                <a:gd name="T29" fmla="*/ 17 h 50"/>
                <a:gd name="T30" fmla="*/ 14 w 14"/>
                <a:gd name="T31" fmla="*/ 21 h 50"/>
                <a:gd name="T32" fmla="*/ 0 w 14"/>
                <a:gd name="T33" fmla="*/ 22 h 50"/>
                <a:gd name="T34" fmla="*/ 0 w 14"/>
                <a:gd name="T35" fmla="*/ 24 h 50"/>
                <a:gd name="T36" fmla="*/ 14 w 14"/>
                <a:gd name="T37" fmla="*/ 26 h 50"/>
                <a:gd name="T38" fmla="*/ 0 w 14"/>
                <a:gd name="T39" fmla="*/ 24 h 50"/>
                <a:gd name="T40" fmla="*/ 14 w 14"/>
                <a:gd name="T41" fmla="*/ 28 h 50"/>
                <a:gd name="T42" fmla="*/ 0 w 14"/>
                <a:gd name="T43" fmla="*/ 29 h 50"/>
                <a:gd name="T44" fmla="*/ 0 w 14"/>
                <a:gd name="T45" fmla="*/ 31 h 50"/>
                <a:gd name="T46" fmla="*/ 14 w 14"/>
                <a:gd name="T47" fmla="*/ 33 h 50"/>
                <a:gd name="T48" fmla="*/ 0 w 14"/>
                <a:gd name="T49" fmla="*/ 31 h 50"/>
                <a:gd name="T50" fmla="*/ 14 w 14"/>
                <a:gd name="T51" fmla="*/ 35 h 50"/>
                <a:gd name="T52" fmla="*/ 0 w 14"/>
                <a:gd name="T53" fmla="*/ 36 h 50"/>
                <a:gd name="T54" fmla="*/ 0 w 14"/>
                <a:gd name="T55" fmla="*/ 38 h 50"/>
                <a:gd name="T56" fmla="*/ 14 w 14"/>
                <a:gd name="T57" fmla="*/ 40 h 50"/>
                <a:gd name="T58" fmla="*/ 0 w 14"/>
                <a:gd name="T59" fmla="*/ 38 h 50"/>
                <a:gd name="T60" fmla="*/ 14 w 14"/>
                <a:gd name="T61" fmla="*/ 42 h 50"/>
                <a:gd name="T62" fmla="*/ 0 w 14"/>
                <a:gd name="T63" fmla="*/ 43 h 50"/>
                <a:gd name="T64" fmla="*/ 0 w 14"/>
                <a:gd name="T65" fmla="*/ 45 h 50"/>
                <a:gd name="T66" fmla="*/ 14 w 14"/>
                <a:gd name="T67" fmla="*/ 47 h 50"/>
                <a:gd name="T68" fmla="*/ 0 w 14"/>
                <a:gd name="T69" fmla="*/ 45 h 50"/>
                <a:gd name="T70" fmla="*/ 14 w 14"/>
                <a:gd name="T71" fmla="*/ 48 h 50"/>
                <a:gd name="T72" fmla="*/ 0 w 14"/>
                <a:gd name="T73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" h="50">
                  <a:moveTo>
                    <a:pt x="0" y="4"/>
                  </a:moveTo>
                  <a:cubicBezTo>
                    <a:pt x="5" y="4"/>
                    <a:pt x="9" y="4"/>
                    <a:pt x="14" y="4"/>
                  </a:cubicBezTo>
                  <a:cubicBezTo>
                    <a:pt x="14" y="4"/>
                    <a:pt x="14" y="5"/>
                    <a:pt x="14" y="5"/>
                  </a:cubicBezTo>
                  <a:cubicBezTo>
                    <a:pt x="9" y="5"/>
                    <a:pt x="5" y="5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lose/>
                  <a:moveTo>
                    <a:pt x="0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0" y="7"/>
                  </a:moveTo>
                  <a:cubicBezTo>
                    <a:pt x="5" y="7"/>
                    <a:pt x="9" y="7"/>
                    <a:pt x="14" y="7"/>
                  </a:cubicBezTo>
                  <a:cubicBezTo>
                    <a:pt x="14" y="8"/>
                    <a:pt x="14" y="8"/>
                    <a:pt x="14" y="9"/>
                  </a:cubicBezTo>
                  <a:cubicBezTo>
                    <a:pt x="9" y="9"/>
                    <a:pt x="5" y="9"/>
                    <a:pt x="0" y="9"/>
                  </a:cubicBezTo>
                  <a:cubicBezTo>
                    <a:pt x="0" y="8"/>
                    <a:pt x="0" y="8"/>
                    <a:pt x="0" y="7"/>
                  </a:cubicBezTo>
                  <a:close/>
                  <a:moveTo>
                    <a:pt x="0" y="11"/>
                  </a:moveTo>
                  <a:cubicBezTo>
                    <a:pt x="5" y="11"/>
                    <a:pt x="9" y="11"/>
                    <a:pt x="14" y="11"/>
                  </a:cubicBezTo>
                  <a:cubicBezTo>
                    <a:pt x="14" y="11"/>
                    <a:pt x="14" y="12"/>
                    <a:pt x="14" y="12"/>
                  </a:cubicBezTo>
                  <a:cubicBezTo>
                    <a:pt x="9" y="12"/>
                    <a:pt x="5" y="12"/>
                    <a:pt x="0" y="12"/>
                  </a:cubicBezTo>
                  <a:cubicBezTo>
                    <a:pt x="0" y="12"/>
                    <a:pt x="0" y="11"/>
                    <a:pt x="0" y="11"/>
                  </a:cubicBezTo>
                  <a:close/>
                  <a:moveTo>
                    <a:pt x="0" y="14"/>
                  </a:moveTo>
                  <a:cubicBezTo>
                    <a:pt x="5" y="14"/>
                    <a:pt x="9" y="14"/>
                    <a:pt x="14" y="14"/>
                  </a:cubicBezTo>
                  <a:cubicBezTo>
                    <a:pt x="14" y="15"/>
                    <a:pt x="14" y="15"/>
                    <a:pt x="14" y="16"/>
                  </a:cubicBezTo>
                  <a:cubicBezTo>
                    <a:pt x="9" y="16"/>
                    <a:pt x="5" y="16"/>
                    <a:pt x="0" y="16"/>
                  </a:cubicBezTo>
                  <a:cubicBezTo>
                    <a:pt x="0" y="15"/>
                    <a:pt x="0" y="15"/>
                    <a:pt x="0" y="14"/>
                  </a:cubicBezTo>
                  <a:close/>
                  <a:moveTo>
                    <a:pt x="0" y="17"/>
                  </a:moveTo>
                  <a:cubicBezTo>
                    <a:pt x="5" y="17"/>
                    <a:pt x="9" y="17"/>
                    <a:pt x="14" y="17"/>
                  </a:cubicBezTo>
                  <a:cubicBezTo>
                    <a:pt x="14" y="18"/>
                    <a:pt x="14" y="19"/>
                    <a:pt x="14" y="19"/>
                  </a:cubicBezTo>
                  <a:cubicBezTo>
                    <a:pt x="9" y="19"/>
                    <a:pt x="5" y="19"/>
                    <a:pt x="0" y="19"/>
                  </a:cubicBezTo>
                  <a:cubicBezTo>
                    <a:pt x="0" y="19"/>
                    <a:pt x="0" y="18"/>
                    <a:pt x="0" y="17"/>
                  </a:cubicBezTo>
                  <a:close/>
                  <a:moveTo>
                    <a:pt x="0" y="21"/>
                  </a:moveTo>
                  <a:cubicBezTo>
                    <a:pt x="5" y="21"/>
                    <a:pt x="9" y="21"/>
                    <a:pt x="14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9" y="22"/>
                    <a:pt x="5" y="22"/>
                    <a:pt x="0" y="22"/>
                  </a:cubicBezTo>
                  <a:cubicBezTo>
                    <a:pt x="0" y="22"/>
                    <a:pt x="0" y="21"/>
                    <a:pt x="0" y="21"/>
                  </a:cubicBezTo>
                  <a:close/>
                  <a:moveTo>
                    <a:pt x="0" y="24"/>
                  </a:moveTo>
                  <a:cubicBezTo>
                    <a:pt x="5" y="24"/>
                    <a:pt x="9" y="24"/>
                    <a:pt x="14" y="24"/>
                  </a:cubicBezTo>
                  <a:cubicBezTo>
                    <a:pt x="14" y="25"/>
                    <a:pt x="14" y="25"/>
                    <a:pt x="14" y="26"/>
                  </a:cubicBezTo>
                  <a:cubicBezTo>
                    <a:pt x="9" y="26"/>
                    <a:pt x="5" y="26"/>
                    <a:pt x="0" y="26"/>
                  </a:cubicBezTo>
                  <a:cubicBezTo>
                    <a:pt x="0" y="25"/>
                    <a:pt x="0" y="25"/>
                    <a:pt x="0" y="24"/>
                  </a:cubicBezTo>
                  <a:close/>
                  <a:moveTo>
                    <a:pt x="0" y="28"/>
                  </a:moveTo>
                  <a:cubicBezTo>
                    <a:pt x="5" y="28"/>
                    <a:pt x="9" y="28"/>
                    <a:pt x="14" y="28"/>
                  </a:cubicBezTo>
                  <a:cubicBezTo>
                    <a:pt x="14" y="28"/>
                    <a:pt x="14" y="29"/>
                    <a:pt x="14" y="29"/>
                  </a:cubicBezTo>
                  <a:cubicBezTo>
                    <a:pt x="9" y="29"/>
                    <a:pt x="5" y="29"/>
                    <a:pt x="0" y="29"/>
                  </a:cubicBezTo>
                  <a:cubicBezTo>
                    <a:pt x="0" y="29"/>
                    <a:pt x="0" y="28"/>
                    <a:pt x="0" y="28"/>
                  </a:cubicBezTo>
                  <a:close/>
                  <a:moveTo>
                    <a:pt x="0" y="31"/>
                  </a:moveTo>
                  <a:cubicBezTo>
                    <a:pt x="5" y="31"/>
                    <a:pt x="9" y="31"/>
                    <a:pt x="14" y="31"/>
                  </a:cubicBezTo>
                  <a:cubicBezTo>
                    <a:pt x="14" y="32"/>
                    <a:pt x="14" y="32"/>
                    <a:pt x="14" y="33"/>
                  </a:cubicBezTo>
                  <a:cubicBezTo>
                    <a:pt x="9" y="33"/>
                    <a:pt x="5" y="33"/>
                    <a:pt x="0" y="33"/>
                  </a:cubicBezTo>
                  <a:cubicBezTo>
                    <a:pt x="0" y="32"/>
                    <a:pt x="0" y="32"/>
                    <a:pt x="0" y="31"/>
                  </a:cubicBezTo>
                  <a:close/>
                  <a:moveTo>
                    <a:pt x="0" y="35"/>
                  </a:moveTo>
                  <a:cubicBezTo>
                    <a:pt x="5" y="35"/>
                    <a:pt x="9" y="35"/>
                    <a:pt x="14" y="35"/>
                  </a:cubicBezTo>
                  <a:cubicBezTo>
                    <a:pt x="14" y="35"/>
                    <a:pt x="14" y="36"/>
                    <a:pt x="14" y="36"/>
                  </a:cubicBezTo>
                  <a:cubicBezTo>
                    <a:pt x="9" y="36"/>
                    <a:pt x="5" y="36"/>
                    <a:pt x="0" y="36"/>
                  </a:cubicBezTo>
                  <a:cubicBezTo>
                    <a:pt x="0" y="36"/>
                    <a:pt x="0" y="35"/>
                    <a:pt x="0" y="35"/>
                  </a:cubicBezTo>
                  <a:close/>
                  <a:moveTo>
                    <a:pt x="0" y="38"/>
                  </a:moveTo>
                  <a:cubicBezTo>
                    <a:pt x="5" y="38"/>
                    <a:pt x="9" y="38"/>
                    <a:pt x="14" y="38"/>
                  </a:cubicBezTo>
                  <a:cubicBezTo>
                    <a:pt x="14" y="39"/>
                    <a:pt x="14" y="39"/>
                    <a:pt x="14" y="40"/>
                  </a:cubicBezTo>
                  <a:cubicBezTo>
                    <a:pt x="9" y="40"/>
                    <a:pt x="5" y="40"/>
                    <a:pt x="0" y="40"/>
                  </a:cubicBezTo>
                  <a:cubicBezTo>
                    <a:pt x="0" y="39"/>
                    <a:pt x="0" y="39"/>
                    <a:pt x="0" y="38"/>
                  </a:cubicBezTo>
                  <a:close/>
                  <a:moveTo>
                    <a:pt x="0" y="42"/>
                  </a:moveTo>
                  <a:cubicBezTo>
                    <a:pt x="5" y="42"/>
                    <a:pt x="9" y="42"/>
                    <a:pt x="14" y="42"/>
                  </a:cubicBezTo>
                  <a:cubicBezTo>
                    <a:pt x="14" y="42"/>
                    <a:pt x="14" y="43"/>
                    <a:pt x="14" y="43"/>
                  </a:cubicBezTo>
                  <a:cubicBezTo>
                    <a:pt x="9" y="43"/>
                    <a:pt x="5" y="43"/>
                    <a:pt x="0" y="43"/>
                  </a:cubicBezTo>
                  <a:cubicBezTo>
                    <a:pt x="0" y="43"/>
                    <a:pt x="0" y="42"/>
                    <a:pt x="0" y="42"/>
                  </a:cubicBezTo>
                  <a:close/>
                  <a:moveTo>
                    <a:pt x="0" y="45"/>
                  </a:moveTo>
                  <a:cubicBezTo>
                    <a:pt x="5" y="45"/>
                    <a:pt x="9" y="45"/>
                    <a:pt x="14" y="45"/>
                  </a:cubicBezTo>
                  <a:cubicBezTo>
                    <a:pt x="14" y="45"/>
                    <a:pt x="14" y="46"/>
                    <a:pt x="14" y="47"/>
                  </a:cubicBezTo>
                  <a:cubicBezTo>
                    <a:pt x="9" y="47"/>
                    <a:pt x="5" y="47"/>
                    <a:pt x="0" y="47"/>
                  </a:cubicBezTo>
                  <a:cubicBezTo>
                    <a:pt x="0" y="46"/>
                    <a:pt x="0" y="45"/>
                    <a:pt x="0" y="45"/>
                  </a:cubicBezTo>
                  <a:close/>
                  <a:moveTo>
                    <a:pt x="0" y="48"/>
                  </a:moveTo>
                  <a:cubicBezTo>
                    <a:pt x="14" y="48"/>
                    <a:pt x="14" y="48"/>
                    <a:pt x="14" y="48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0" y="50"/>
                    <a:pt x="0" y="50"/>
                    <a:pt x="0" y="50"/>
                  </a:cubicBez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55" name="Freeform 2619"/>
            <p:cNvSpPr/>
            <p:nvPr/>
          </p:nvSpPr>
          <p:spPr bwMode="auto">
            <a:xfrm>
              <a:off x="-2732087" y="660400"/>
              <a:ext cx="123825" cy="495300"/>
            </a:xfrm>
            <a:custGeom>
              <a:avLst/>
              <a:gdLst>
                <a:gd name="T0" fmla="*/ 78 w 78"/>
                <a:gd name="T1" fmla="*/ 312 h 312"/>
                <a:gd name="T2" fmla="*/ 64 w 78"/>
                <a:gd name="T3" fmla="*/ 312 h 312"/>
                <a:gd name="T4" fmla="*/ 52 w 78"/>
                <a:gd name="T5" fmla="*/ 312 h 312"/>
                <a:gd name="T6" fmla="*/ 0 w 78"/>
                <a:gd name="T7" fmla="*/ 312 h 312"/>
                <a:gd name="T8" fmla="*/ 0 w 78"/>
                <a:gd name="T9" fmla="*/ 109 h 312"/>
                <a:gd name="T10" fmla="*/ 13 w 78"/>
                <a:gd name="T11" fmla="*/ 105 h 312"/>
                <a:gd name="T12" fmla="*/ 13 w 78"/>
                <a:gd name="T13" fmla="*/ 51 h 312"/>
                <a:gd name="T14" fmla="*/ 17 w 78"/>
                <a:gd name="T15" fmla="*/ 49 h 312"/>
                <a:gd name="T16" fmla="*/ 17 w 78"/>
                <a:gd name="T17" fmla="*/ 10 h 312"/>
                <a:gd name="T18" fmla="*/ 47 w 78"/>
                <a:gd name="T19" fmla="*/ 0 h 312"/>
                <a:gd name="T20" fmla="*/ 47 w 78"/>
                <a:gd name="T21" fmla="*/ 39 h 312"/>
                <a:gd name="T22" fmla="*/ 52 w 78"/>
                <a:gd name="T23" fmla="*/ 37 h 312"/>
                <a:gd name="T24" fmla="*/ 52 w 78"/>
                <a:gd name="T25" fmla="*/ 94 h 312"/>
                <a:gd name="T26" fmla="*/ 64 w 78"/>
                <a:gd name="T27" fmla="*/ 90 h 312"/>
                <a:gd name="T28" fmla="*/ 64 w 78"/>
                <a:gd name="T29" fmla="*/ 177 h 312"/>
                <a:gd name="T30" fmla="*/ 78 w 78"/>
                <a:gd name="T31" fmla="*/ 177 h 312"/>
                <a:gd name="T32" fmla="*/ 78 w 78"/>
                <a:gd name="T33" fmla="*/ 31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" h="312">
                  <a:moveTo>
                    <a:pt x="78" y="312"/>
                  </a:moveTo>
                  <a:lnTo>
                    <a:pt x="64" y="312"/>
                  </a:lnTo>
                  <a:lnTo>
                    <a:pt x="52" y="312"/>
                  </a:lnTo>
                  <a:lnTo>
                    <a:pt x="0" y="312"/>
                  </a:lnTo>
                  <a:lnTo>
                    <a:pt x="0" y="109"/>
                  </a:lnTo>
                  <a:lnTo>
                    <a:pt x="13" y="105"/>
                  </a:lnTo>
                  <a:lnTo>
                    <a:pt x="13" y="51"/>
                  </a:lnTo>
                  <a:lnTo>
                    <a:pt x="17" y="49"/>
                  </a:lnTo>
                  <a:lnTo>
                    <a:pt x="17" y="10"/>
                  </a:lnTo>
                  <a:lnTo>
                    <a:pt x="47" y="0"/>
                  </a:lnTo>
                  <a:lnTo>
                    <a:pt x="47" y="39"/>
                  </a:lnTo>
                  <a:lnTo>
                    <a:pt x="52" y="37"/>
                  </a:lnTo>
                  <a:lnTo>
                    <a:pt x="52" y="94"/>
                  </a:lnTo>
                  <a:lnTo>
                    <a:pt x="64" y="90"/>
                  </a:lnTo>
                  <a:lnTo>
                    <a:pt x="64" y="177"/>
                  </a:lnTo>
                  <a:lnTo>
                    <a:pt x="78" y="177"/>
                  </a:lnTo>
                  <a:lnTo>
                    <a:pt x="78" y="3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56" name="Rectangle 2620"/>
            <p:cNvSpPr>
              <a:spLocks noChangeArrowheads="1"/>
            </p:cNvSpPr>
            <p:nvPr/>
          </p:nvSpPr>
          <p:spPr bwMode="auto">
            <a:xfrm>
              <a:off x="-2800349" y="901700"/>
              <a:ext cx="74613" cy="2540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57" name="Freeform 2621"/>
            <p:cNvSpPr>
              <a:spLocks noEditPoints="1"/>
            </p:cNvSpPr>
            <p:nvPr/>
          </p:nvSpPr>
          <p:spPr bwMode="auto">
            <a:xfrm>
              <a:off x="-2936874" y="758825"/>
              <a:ext cx="176213" cy="396875"/>
            </a:xfrm>
            <a:custGeom>
              <a:avLst/>
              <a:gdLst>
                <a:gd name="T0" fmla="*/ 33 w 54"/>
                <a:gd name="T1" fmla="*/ 21 h 122"/>
                <a:gd name="T2" fmla="*/ 27 w 54"/>
                <a:gd name="T3" fmla="*/ 14 h 122"/>
                <a:gd name="T4" fmla="*/ 15 w 54"/>
                <a:gd name="T5" fmla="*/ 52 h 122"/>
                <a:gd name="T6" fmla="*/ 19 w 54"/>
                <a:gd name="T7" fmla="*/ 58 h 122"/>
                <a:gd name="T8" fmla="*/ 15 w 54"/>
                <a:gd name="T9" fmla="*/ 60 h 122"/>
                <a:gd name="T10" fmla="*/ 15 w 54"/>
                <a:gd name="T11" fmla="*/ 75 h 122"/>
                <a:gd name="T12" fmla="*/ 19 w 54"/>
                <a:gd name="T13" fmla="*/ 77 h 122"/>
                <a:gd name="T14" fmla="*/ 24 w 54"/>
                <a:gd name="T15" fmla="*/ 102 h 122"/>
                <a:gd name="T16" fmla="*/ 32 w 54"/>
                <a:gd name="T17" fmla="*/ 104 h 122"/>
                <a:gd name="T18" fmla="*/ 20 w 54"/>
                <a:gd name="T19" fmla="*/ 97 h 122"/>
                <a:gd name="T20" fmla="*/ 28 w 54"/>
                <a:gd name="T21" fmla="*/ 100 h 122"/>
                <a:gd name="T22" fmla="*/ 27 w 54"/>
                <a:gd name="T23" fmla="*/ 93 h 122"/>
                <a:gd name="T24" fmla="*/ 33 w 54"/>
                <a:gd name="T25" fmla="*/ 93 h 122"/>
                <a:gd name="T26" fmla="*/ 23 w 54"/>
                <a:gd name="T27" fmla="*/ 91 h 122"/>
                <a:gd name="T28" fmla="*/ 28 w 54"/>
                <a:gd name="T29" fmla="*/ 89 h 122"/>
                <a:gd name="T30" fmla="*/ 20 w 54"/>
                <a:gd name="T31" fmla="*/ 87 h 122"/>
                <a:gd name="T32" fmla="*/ 27 w 54"/>
                <a:gd name="T33" fmla="*/ 85 h 122"/>
                <a:gd name="T34" fmla="*/ 33 w 54"/>
                <a:gd name="T35" fmla="*/ 85 h 122"/>
                <a:gd name="T36" fmla="*/ 23 w 54"/>
                <a:gd name="T37" fmla="*/ 83 h 122"/>
                <a:gd name="T38" fmla="*/ 24 w 54"/>
                <a:gd name="T39" fmla="*/ 81 h 122"/>
                <a:gd name="T40" fmla="*/ 20 w 54"/>
                <a:gd name="T41" fmla="*/ 79 h 122"/>
                <a:gd name="T42" fmla="*/ 32 w 54"/>
                <a:gd name="T43" fmla="*/ 77 h 122"/>
                <a:gd name="T44" fmla="*/ 37 w 54"/>
                <a:gd name="T45" fmla="*/ 73 h 122"/>
                <a:gd name="T46" fmla="*/ 23 w 54"/>
                <a:gd name="T47" fmla="*/ 75 h 122"/>
                <a:gd name="T48" fmla="*/ 24 w 54"/>
                <a:gd name="T49" fmla="*/ 73 h 122"/>
                <a:gd name="T50" fmla="*/ 37 w 54"/>
                <a:gd name="T51" fmla="*/ 71 h 122"/>
                <a:gd name="T52" fmla="*/ 23 w 54"/>
                <a:gd name="T53" fmla="*/ 68 h 122"/>
                <a:gd name="T54" fmla="*/ 28 w 54"/>
                <a:gd name="T55" fmla="*/ 68 h 122"/>
                <a:gd name="T56" fmla="*/ 36 w 54"/>
                <a:gd name="T57" fmla="*/ 71 h 122"/>
                <a:gd name="T58" fmla="*/ 37 w 54"/>
                <a:gd name="T59" fmla="*/ 64 h 122"/>
                <a:gd name="T60" fmla="*/ 28 w 54"/>
                <a:gd name="T61" fmla="*/ 66 h 122"/>
                <a:gd name="T62" fmla="*/ 36 w 54"/>
                <a:gd name="T63" fmla="*/ 64 h 122"/>
                <a:gd name="T64" fmla="*/ 20 w 54"/>
                <a:gd name="T65" fmla="*/ 60 h 122"/>
                <a:gd name="T66" fmla="*/ 32 w 54"/>
                <a:gd name="T67" fmla="*/ 62 h 122"/>
                <a:gd name="T68" fmla="*/ 33 w 54"/>
                <a:gd name="T69" fmla="*/ 60 h 122"/>
                <a:gd name="T70" fmla="*/ 20 w 54"/>
                <a:gd name="T71" fmla="*/ 58 h 122"/>
                <a:gd name="T72" fmla="*/ 27 w 54"/>
                <a:gd name="T73" fmla="*/ 56 h 122"/>
                <a:gd name="T74" fmla="*/ 37 w 54"/>
                <a:gd name="T75" fmla="*/ 52 h 122"/>
                <a:gd name="T76" fmla="*/ 23 w 54"/>
                <a:gd name="T77" fmla="*/ 54 h 122"/>
                <a:gd name="T78" fmla="*/ 24 w 54"/>
                <a:gd name="T79" fmla="*/ 52 h 122"/>
                <a:gd name="T80" fmla="*/ 33 w 54"/>
                <a:gd name="T81" fmla="*/ 54 h 122"/>
                <a:gd name="T82" fmla="*/ 40 w 54"/>
                <a:gd name="T83" fmla="*/ 48 h 122"/>
                <a:gd name="T84" fmla="*/ 24 w 54"/>
                <a:gd name="T85" fmla="*/ 48 h 122"/>
                <a:gd name="T86" fmla="*/ 32 w 54"/>
                <a:gd name="T87" fmla="*/ 50 h 122"/>
                <a:gd name="T88" fmla="*/ 33 w 54"/>
                <a:gd name="T89" fmla="*/ 48 h 122"/>
                <a:gd name="T90" fmla="*/ 20 w 54"/>
                <a:gd name="T91" fmla="*/ 46 h 122"/>
                <a:gd name="T92" fmla="*/ 27 w 54"/>
                <a:gd name="T93" fmla="*/ 44 h 122"/>
                <a:gd name="T94" fmla="*/ 33 w 54"/>
                <a:gd name="T95" fmla="*/ 44 h 122"/>
                <a:gd name="T96" fmla="*/ 40 w 54"/>
                <a:gd name="T97" fmla="*/ 42 h 122"/>
                <a:gd name="T98" fmla="*/ 20 w 54"/>
                <a:gd name="T99" fmla="*/ 39 h 122"/>
                <a:gd name="T100" fmla="*/ 33 w 54"/>
                <a:gd name="T101" fmla="*/ 42 h 122"/>
                <a:gd name="T102" fmla="*/ 23 w 54"/>
                <a:gd name="T103" fmla="*/ 35 h 122"/>
                <a:gd name="T104" fmla="*/ 33 w 54"/>
                <a:gd name="T105" fmla="*/ 35 h 122"/>
                <a:gd name="T106" fmla="*/ 23 w 54"/>
                <a:gd name="T107" fmla="*/ 33 h 122"/>
                <a:gd name="T108" fmla="*/ 24 w 54"/>
                <a:gd name="T109" fmla="*/ 31 h 122"/>
                <a:gd name="T110" fmla="*/ 24 w 54"/>
                <a:gd name="T111" fmla="*/ 29 h 122"/>
                <a:gd name="T112" fmla="*/ 32 w 54"/>
                <a:gd name="T113" fmla="*/ 27 h 122"/>
                <a:gd name="T114" fmla="*/ 24 w 54"/>
                <a:gd name="T115" fmla="*/ 23 h 122"/>
                <a:gd name="T116" fmla="*/ 32 w 54"/>
                <a:gd name="T117" fmla="*/ 25 h 122"/>
                <a:gd name="T118" fmla="*/ 33 w 54"/>
                <a:gd name="T119" fmla="*/ 2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4" h="122">
                  <a:moveTo>
                    <a:pt x="41" y="122"/>
                  </a:moveTo>
                  <a:cubicBezTo>
                    <a:pt x="37" y="122"/>
                    <a:pt x="19" y="122"/>
                    <a:pt x="15" y="122"/>
                  </a:cubicBezTo>
                  <a:cubicBezTo>
                    <a:pt x="0" y="83"/>
                    <a:pt x="12" y="42"/>
                    <a:pt x="24" y="0"/>
                  </a:cubicBezTo>
                  <a:cubicBezTo>
                    <a:pt x="27" y="0"/>
                    <a:pt x="31" y="0"/>
                    <a:pt x="34" y="0"/>
                  </a:cubicBezTo>
                  <a:cubicBezTo>
                    <a:pt x="46" y="41"/>
                    <a:pt x="54" y="81"/>
                    <a:pt x="41" y="122"/>
                  </a:cubicBezTo>
                  <a:close/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4" y="21"/>
                    <a:pt x="35" y="21"/>
                    <a:pt x="36" y="21"/>
                  </a:cubicBezTo>
                  <a:cubicBezTo>
                    <a:pt x="36" y="20"/>
                    <a:pt x="36" y="19"/>
                    <a:pt x="36" y="19"/>
                  </a:cubicBezTo>
                  <a:cubicBezTo>
                    <a:pt x="35" y="19"/>
                    <a:pt x="34" y="19"/>
                    <a:pt x="33" y="19"/>
                  </a:cubicBezTo>
                  <a:close/>
                  <a:moveTo>
                    <a:pt x="24" y="14"/>
                  </a:moveTo>
                  <a:cubicBezTo>
                    <a:pt x="24" y="15"/>
                    <a:pt x="24" y="16"/>
                    <a:pt x="24" y="17"/>
                  </a:cubicBezTo>
                  <a:cubicBezTo>
                    <a:pt x="25" y="17"/>
                    <a:pt x="26" y="17"/>
                    <a:pt x="27" y="17"/>
                  </a:cubicBezTo>
                  <a:cubicBezTo>
                    <a:pt x="27" y="16"/>
                    <a:pt x="27" y="15"/>
                    <a:pt x="27" y="14"/>
                  </a:cubicBezTo>
                  <a:cubicBezTo>
                    <a:pt x="26" y="14"/>
                    <a:pt x="25" y="14"/>
                    <a:pt x="24" y="14"/>
                  </a:cubicBezTo>
                  <a:close/>
                  <a:moveTo>
                    <a:pt x="28" y="14"/>
                  </a:moveTo>
                  <a:cubicBezTo>
                    <a:pt x="28" y="15"/>
                    <a:pt x="28" y="16"/>
                    <a:pt x="28" y="17"/>
                  </a:cubicBezTo>
                  <a:cubicBezTo>
                    <a:pt x="29" y="17"/>
                    <a:pt x="31" y="17"/>
                    <a:pt x="32" y="17"/>
                  </a:cubicBezTo>
                  <a:cubicBezTo>
                    <a:pt x="32" y="16"/>
                    <a:pt x="32" y="15"/>
                    <a:pt x="32" y="14"/>
                  </a:cubicBezTo>
                  <a:cubicBezTo>
                    <a:pt x="31" y="14"/>
                    <a:pt x="29" y="14"/>
                    <a:pt x="28" y="14"/>
                  </a:cubicBezTo>
                  <a:close/>
                  <a:moveTo>
                    <a:pt x="15" y="52"/>
                  </a:moveTo>
                  <a:cubicBezTo>
                    <a:pt x="15" y="53"/>
                    <a:pt x="15" y="53"/>
                    <a:pt x="15" y="54"/>
                  </a:cubicBezTo>
                  <a:cubicBezTo>
                    <a:pt x="17" y="54"/>
                    <a:pt x="18" y="54"/>
                    <a:pt x="19" y="54"/>
                  </a:cubicBezTo>
                  <a:cubicBezTo>
                    <a:pt x="19" y="53"/>
                    <a:pt x="19" y="53"/>
                    <a:pt x="19" y="52"/>
                  </a:cubicBezTo>
                  <a:cubicBezTo>
                    <a:pt x="18" y="52"/>
                    <a:pt x="17" y="52"/>
                    <a:pt x="15" y="52"/>
                  </a:cubicBezTo>
                  <a:close/>
                  <a:moveTo>
                    <a:pt x="15" y="56"/>
                  </a:moveTo>
                  <a:cubicBezTo>
                    <a:pt x="15" y="57"/>
                    <a:pt x="15" y="57"/>
                    <a:pt x="15" y="58"/>
                  </a:cubicBezTo>
                  <a:cubicBezTo>
                    <a:pt x="17" y="58"/>
                    <a:pt x="18" y="58"/>
                    <a:pt x="19" y="58"/>
                  </a:cubicBezTo>
                  <a:cubicBezTo>
                    <a:pt x="19" y="57"/>
                    <a:pt x="19" y="57"/>
                    <a:pt x="19" y="56"/>
                  </a:cubicBezTo>
                  <a:cubicBezTo>
                    <a:pt x="18" y="56"/>
                    <a:pt x="17" y="56"/>
                    <a:pt x="15" y="56"/>
                  </a:cubicBezTo>
                  <a:close/>
                  <a:moveTo>
                    <a:pt x="15" y="60"/>
                  </a:moveTo>
                  <a:cubicBezTo>
                    <a:pt x="15" y="61"/>
                    <a:pt x="15" y="62"/>
                    <a:pt x="15" y="62"/>
                  </a:cubicBezTo>
                  <a:cubicBezTo>
                    <a:pt x="17" y="62"/>
                    <a:pt x="18" y="62"/>
                    <a:pt x="19" y="62"/>
                  </a:cubicBezTo>
                  <a:cubicBezTo>
                    <a:pt x="19" y="62"/>
                    <a:pt x="19" y="61"/>
                    <a:pt x="19" y="60"/>
                  </a:cubicBezTo>
                  <a:cubicBezTo>
                    <a:pt x="18" y="60"/>
                    <a:pt x="17" y="60"/>
                    <a:pt x="15" y="60"/>
                  </a:cubicBezTo>
                  <a:close/>
                  <a:moveTo>
                    <a:pt x="15" y="64"/>
                  </a:moveTo>
                  <a:cubicBezTo>
                    <a:pt x="15" y="65"/>
                    <a:pt x="15" y="66"/>
                    <a:pt x="15" y="66"/>
                  </a:cubicBezTo>
                  <a:cubicBezTo>
                    <a:pt x="17" y="66"/>
                    <a:pt x="18" y="66"/>
                    <a:pt x="19" y="66"/>
                  </a:cubicBezTo>
                  <a:cubicBezTo>
                    <a:pt x="19" y="66"/>
                    <a:pt x="19" y="65"/>
                    <a:pt x="19" y="64"/>
                  </a:cubicBezTo>
                  <a:cubicBezTo>
                    <a:pt x="18" y="64"/>
                    <a:pt x="17" y="64"/>
                    <a:pt x="15" y="64"/>
                  </a:cubicBezTo>
                  <a:close/>
                  <a:moveTo>
                    <a:pt x="15" y="73"/>
                  </a:moveTo>
                  <a:cubicBezTo>
                    <a:pt x="15" y="73"/>
                    <a:pt x="15" y="74"/>
                    <a:pt x="15" y="75"/>
                  </a:cubicBezTo>
                  <a:cubicBezTo>
                    <a:pt x="17" y="75"/>
                    <a:pt x="18" y="75"/>
                    <a:pt x="19" y="75"/>
                  </a:cubicBezTo>
                  <a:cubicBezTo>
                    <a:pt x="19" y="74"/>
                    <a:pt x="19" y="73"/>
                    <a:pt x="19" y="73"/>
                  </a:cubicBezTo>
                  <a:cubicBezTo>
                    <a:pt x="18" y="73"/>
                    <a:pt x="17" y="73"/>
                    <a:pt x="15" y="73"/>
                  </a:cubicBezTo>
                  <a:close/>
                  <a:moveTo>
                    <a:pt x="15" y="77"/>
                  </a:moveTo>
                  <a:cubicBezTo>
                    <a:pt x="15" y="77"/>
                    <a:pt x="15" y="78"/>
                    <a:pt x="15" y="79"/>
                  </a:cubicBezTo>
                  <a:cubicBezTo>
                    <a:pt x="17" y="79"/>
                    <a:pt x="18" y="79"/>
                    <a:pt x="19" y="79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18" y="77"/>
                    <a:pt x="17" y="77"/>
                    <a:pt x="15" y="77"/>
                  </a:cubicBezTo>
                  <a:close/>
                  <a:moveTo>
                    <a:pt x="20" y="102"/>
                  </a:moveTo>
                  <a:cubicBezTo>
                    <a:pt x="20" y="102"/>
                    <a:pt x="20" y="103"/>
                    <a:pt x="20" y="104"/>
                  </a:cubicBezTo>
                  <a:cubicBezTo>
                    <a:pt x="21" y="104"/>
                    <a:pt x="22" y="104"/>
                    <a:pt x="23" y="104"/>
                  </a:cubicBezTo>
                  <a:cubicBezTo>
                    <a:pt x="23" y="103"/>
                    <a:pt x="23" y="102"/>
                    <a:pt x="23" y="102"/>
                  </a:cubicBezTo>
                  <a:cubicBezTo>
                    <a:pt x="22" y="102"/>
                    <a:pt x="21" y="102"/>
                    <a:pt x="20" y="102"/>
                  </a:cubicBezTo>
                  <a:close/>
                  <a:moveTo>
                    <a:pt x="24" y="102"/>
                  </a:moveTo>
                  <a:cubicBezTo>
                    <a:pt x="24" y="102"/>
                    <a:pt x="24" y="103"/>
                    <a:pt x="24" y="104"/>
                  </a:cubicBezTo>
                  <a:cubicBezTo>
                    <a:pt x="25" y="104"/>
                    <a:pt x="26" y="104"/>
                    <a:pt x="27" y="104"/>
                  </a:cubicBezTo>
                  <a:cubicBezTo>
                    <a:pt x="27" y="103"/>
                    <a:pt x="27" y="102"/>
                    <a:pt x="27" y="102"/>
                  </a:cubicBezTo>
                  <a:cubicBezTo>
                    <a:pt x="26" y="102"/>
                    <a:pt x="25" y="102"/>
                    <a:pt x="24" y="102"/>
                  </a:cubicBezTo>
                  <a:close/>
                  <a:moveTo>
                    <a:pt x="28" y="102"/>
                  </a:moveTo>
                  <a:cubicBezTo>
                    <a:pt x="28" y="102"/>
                    <a:pt x="28" y="103"/>
                    <a:pt x="28" y="104"/>
                  </a:cubicBezTo>
                  <a:cubicBezTo>
                    <a:pt x="29" y="104"/>
                    <a:pt x="31" y="104"/>
                    <a:pt x="32" y="104"/>
                  </a:cubicBezTo>
                  <a:cubicBezTo>
                    <a:pt x="32" y="103"/>
                    <a:pt x="32" y="102"/>
                    <a:pt x="32" y="102"/>
                  </a:cubicBezTo>
                  <a:cubicBezTo>
                    <a:pt x="31" y="102"/>
                    <a:pt x="29" y="102"/>
                    <a:pt x="28" y="102"/>
                  </a:cubicBezTo>
                  <a:close/>
                  <a:moveTo>
                    <a:pt x="20" y="97"/>
                  </a:moveTo>
                  <a:cubicBezTo>
                    <a:pt x="20" y="98"/>
                    <a:pt x="20" y="99"/>
                    <a:pt x="20" y="100"/>
                  </a:cubicBezTo>
                  <a:cubicBezTo>
                    <a:pt x="21" y="100"/>
                    <a:pt x="22" y="100"/>
                    <a:pt x="23" y="100"/>
                  </a:cubicBezTo>
                  <a:cubicBezTo>
                    <a:pt x="23" y="99"/>
                    <a:pt x="23" y="98"/>
                    <a:pt x="23" y="97"/>
                  </a:cubicBezTo>
                  <a:cubicBezTo>
                    <a:pt x="22" y="97"/>
                    <a:pt x="21" y="97"/>
                    <a:pt x="20" y="97"/>
                  </a:cubicBezTo>
                  <a:close/>
                  <a:moveTo>
                    <a:pt x="24" y="97"/>
                  </a:moveTo>
                  <a:cubicBezTo>
                    <a:pt x="24" y="98"/>
                    <a:pt x="24" y="99"/>
                    <a:pt x="24" y="100"/>
                  </a:cubicBezTo>
                  <a:cubicBezTo>
                    <a:pt x="25" y="100"/>
                    <a:pt x="26" y="100"/>
                    <a:pt x="27" y="100"/>
                  </a:cubicBezTo>
                  <a:cubicBezTo>
                    <a:pt x="27" y="99"/>
                    <a:pt x="27" y="98"/>
                    <a:pt x="27" y="97"/>
                  </a:cubicBezTo>
                  <a:cubicBezTo>
                    <a:pt x="26" y="97"/>
                    <a:pt x="25" y="97"/>
                    <a:pt x="24" y="97"/>
                  </a:cubicBezTo>
                  <a:close/>
                  <a:moveTo>
                    <a:pt x="28" y="97"/>
                  </a:moveTo>
                  <a:cubicBezTo>
                    <a:pt x="28" y="98"/>
                    <a:pt x="28" y="99"/>
                    <a:pt x="28" y="100"/>
                  </a:cubicBezTo>
                  <a:cubicBezTo>
                    <a:pt x="29" y="100"/>
                    <a:pt x="31" y="100"/>
                    <a:pt x="32" y="100"/>
                  </a:cubicBezTo>
                  <a:cubicBezTo>
                    <a:pt x="32" y="99"/>
                    <a:pt x="32" y="98"/>
                    <a:pt x="32" y="97"/>
                  </a:cubicBezTo>
                  <a:cubicBezTo>
                    <a:pt x="31" y="97"/>
                    <a:pt x="29" y="97"/>
                    <a:pt x="28" y="97"/>
                  </a:cubicBezTo>
                  <a:close/>
                  <a:moveTo>
                    <a:pt x="24" y="93"/>
                  </a:moveTo>
                  <a:cubicBezTo>
                    <a:pt x="24" y="94"/>
                    <a:pt x="24" y="95"/>
                    <a:pt x="24" y="95"/>
                  </a:cubicBezTo>
                  <a:cubicBezTo>
                    <a:pt x="25" y="95"/>
                    <a:pt x="26" y="95"/>
                    <a:pt x="27" y="95"/>
                  </a:cubicBezTo>
                  <a:cubicBezTo>
                    <a:pt x="27" y="95"/>
                    <a:pt x="27" y="94"/>
                    <a:pt x="27" y="93"/>
                  </a:cubicBezTo>
                  <a:cubicBezTo>
                    <a:pt x="26" y="93"/>
                    <a:pt x="25" y="93"/>
                    <a:pt x="24" y="93"/>
                  </a:cubicBezTo>
                  <a:close/>
                  <a:moveTo>
                    <a:pt x="28" y="93"/>
                  </a:moveTo>
                  <a:cubicBezTo>
                    <a:pt x="28" y="94"/>
                    <a:pt x="28" y="95"/>
                    <a:pt x="28" y="95"/>
                  </a:cubicBezTo>
                  <a:cubicBezTo>
                    <a:pt x="29" y="95"/>
                    <a:pt x="31" y="95"/>
                    <a:pt x="32" y="95"/>
                  </a:cubicBezTo>
                  <a:cubicBezTo>
                    <a:pt x="32" y="95"/>
                    <a:pt x="32" y="94"/>
                    <a:pt x="32" y="93"/>
                  </a:cubicBezTo>
                  <a:cubicBezTo>
                    <a:pt x="31" y="93"/>
                    <a:pt x="29" y="93"/>
                    <a:pt x="28" y="93"/>
                  </a:cubicBezTo>
                  <a:close/>
                  <a:moveTo>
                    <a:pt x="33" y="93"/>
                  </a:moveTo>
                  <a:cubicBezTo>
                    <a:pt x="33" y="94"/>
                    <a:pt x="33" y="95"/>
                    <a:pt x="33" y="95"/>
                  </a:cubicBezTo>
                  <a:cubicBezTo>
                    <a:pt x="34" y="95"/>
                    <a:pt x="35" y="95"/>
                    <a:pt x="36" y="95"/>
                  </a:cubicBezTo>
                  <a:cubicBezTo>
                    <a:pt x="36" y="95"/>
                    <a:pt x="36" y="94"/>
                    <a:pt x="36" y="93"/>
                  </a:cubicBezTo>
                  <a:cubicBezTo>
                    <a:pt x="35" y="93"/>
                    <a:pt x="34" y="93"/>
                    <a:pt x="33" y="93"/>
                  </a:cubicBezTo>
                  <a:close/>
                  <a:moveTo>
                    <a:pt x="20" y="89"/>
                  </a:moveTo>
                  <a:cubicBezTo>
                    <a:pt x="20" y="90"/>
                    <a:pt x="20" y="91"/>
                    <a:pt x="20" y="91"/>
                  </a:cubicBezTo>
                  <a:cubicBezTo>
                    <a:pt x="21" y="91"/>
                    <a:pt x="22" y="91"/>
                    <a:pt x="23" y="91"/>
                  </a:cubicBezTo>
                  <a:cubicBezTo>
                    <a:pt x="23" y="91"/>
                    <a:pt x="23" y="90"/>
                    <a:pt x="23" y="89"/>
                  </a:cubicBezTo>
                  <a:cubicBezTo>
                    <a:pt x="22" y="89"/>
                    <a:pt x="21" y="89"/>
                    <a:pt x="20" y="89"/>
                  </a:cubicBezTo>
                  <a:close/>
                  <a:moveTo>
                    <a:pt x="28" y="89"/>
                  </a:moveTo>
                  <a:cubicBezTo>
                    <a:pt x="28" y="90"/>
                    <a:pt x="28" y="91"/>
                    <a:pt x="28" y="91"/>
                  </a:cubicBezTo>
                  <a:cubicBezTo>
                    <a:pt x="29" y="91"/>
                    <a:pt x="31" y="91"/>
                    <a:pt x="32" y="91"/>
                  </a:cubicBezTo>
                  <a:cubicBezTo>
                    <a:pt x="32" y="91"/>
                    <a:pt x="32" y="90"/>
                    <a:pt x="32" y="89"/>
                  </a:cubicBezTo>
                  <a:cubicBezTo>
                    <a:pt x="31" y="89"/>
                    <a:pt x="29" y="89"/>
                    <a:pt x="28" y="89"/>
                  </a:cubicBezTo>
                  <a:close/>
                  <a:moveTo>
                    <a:pt x="33" y="89"/>
                  </a:moveTo>
                  <a:cubicBezTo>
                    <a:pt x="33" y="90"/>
                    <a:pt x="33" y="91"/>
                    <a:pt x="33" y="91"/>
                  </a:cubicBezTo>
                  <a:cubicBezTo>
                    <a:pt x="34" y="91"/>
                    <a:pt x="35" y="91"/>
                    <a:pt x="36" y="91"/>
                  </a:cubicBezTo>
                  <a:cubicBezTo>
                    <a:pt x="36" y="91"/>
                    <a:pt x="36" y="90"/>
                    <a:pt x="36" y="89"/>
                  </a:cubicBezTo>
                  <a:cubicBezTo>
                    <a:pt x="35" y="89"/>
                    <a:pt x="34" y="89"/>
                    <a:pt x="33" y="89"/>
                  </a:cubicBezTo>
                  <a:close/>
                  <a:moveTo>
                    <a:pt x="20" y="85"/>
                  </a:moveTo>
                  <a:cubicBezTo>
                    <a:pt x="20" y="86"/>
                    <a:pt x="20" y="86"/>
                    <a:pt x="20" y="87"/>
                  </a:cubicBezTo>
                  <a:cubicBezTo>
                    <a:pt x="21" y="87"/>
                    <a:pt x="22" y="87"/>
                    <a:pt x="23" y="87"/>
                  </a:cubicBezTo>
                  <a:cubicBezTo>
                    <a:pt x="23" y="86"/>
                    <a:pt x="23" y="86"/>
                    <a:pt x="23" y="85"/>
                  </a:cubicBezTo>
                  <a:cubicBezTo>
                    <a:pt x="22" y="85"/>
                    <a:pt x="21" y="85"/>
                    <a:pt x="20" y="85"/>
                  </a:cubicBezTo>
                  <a:close/>
                  <a:moveTo>
                    <a:pt x="24" y="85"/>
                  </a:moveTo>
                  <a:cubicBezTo>
                    <a:pt x="24" y="86"/>
                    <a:pt x="24" y="86"/>
                    <a:pt x="24" y="87"/>
                  </a:cubicBezTo>
                  <a:cubicBezTo>
                    <a:pt x="25" y="87"/>
                    <a:pt x="26" y="87"/>
                    <a:pt x="27" y="87"/>
                  </a:cubicBezTo>
                  <a:cubicBezTo>
                    <a:pt x="27" y="86"/>
                    <a:pt x="27" y="86"/>
                    <a:pt x="27" y="85"/>
                  </a:cubicBezTo>
                  <a:cubicBezTo>
                    <a:pt x="26" y="85"/>
                    <a:pt x="25" y="85"/>
                    <a:pt x="24" y="85"/>
                  </a:cubicBezTo>
                  <a:close/>
                  <a:moveTo>
                    <a:pt x="28" y="85"/>
                  </a:moveTo>
                  <a:cubicBezTo>
                    <a:pt x="28" y="86"/>
                    <a:pt x="28" y="86"/>
                    <a:pt x="28" y="87"/>
                  </a:cubicBezTo>
                  <a:cubicBezTo>
                    <a:pt x="29" y="87"/>
                    <a:pt x="31" y="87"/>
                    <a:pt x="32" y="87"/>
                  </a:cubicBezTo>
                  <a:cubicBezTo>
                    <a:pt x="32" y="86"/>
                    <a:pt x="32" y="86"/>
                    <a:pt x="32" y="85"/>
                  </a:cubicBezTo>
                  <a:cubicBezTo>
                    <a:pt x="31" y="85"/>
                    <a:pt x="29" y="85"/>
                    <a:pt x="28" y="85"/>
                  </a:cubicBezTo>
                  <a:close/>
                  <a:moveTo>
                    <a:pt x="33" y="85"/>
                  </a:moveTo>
                  <a:cubicBezTo>
                    <a:pt x="33" y="86"/>
                    <a:pt x="33" y="86"/>
                    <a:pt x="33" y="87"/>
                  </a:cubicBezTo>
                  <a:cubicBezTo>
                    <a:pt x="34" y="87"/>
                    <a:pt x="35" y="87"/>
                    <a:pt x="36" y="87"/>
                  </a:cubicBezTo>
                  <a:cubicBezTo>
                    <a:pt x="36" y="86"/>
                    <a:pt x="36" y="86"/>
                    <a:pt x="36" y="85"/>
                  </a:cubicBezTo>
                  <a:cubicBezTo>
                    <a:pt x="35" y="85"/>
                    <a:pt x="34" y="85"/>
                    <a:pt x="33" y="85"/>
                  </a:cubicBezTo>
                  <a:close/>
                  <a:moveTo>
                    <a:pt x="20" y="81"/>
                  </a:moveTo>
                  <a:cubicBezTo>
                    <a:pt x="20" y="82"/>
                    <a:pt x="20" y="82"/>
                    <a:pt x="20" y="83"/>
                  </a:cubicBezTo>
                  <a:cubicBezTo>
                    <a:pt x="21" y="83"/>
                    <a:pt x="22" y="83"/>
                    <a:pt x="23" y="83"/>
                  </a:cubicBezTo>
                  <a:cubicBezTo>
                    <a:pt x="23" y="82"/>
                    <a:pt x="23" y="82"/>
                    <a:pt x="23" y="81"/>
                  </a:cubicBezTo>
                  <a:cubicBezTo>
                    <a:pt x="22" y="81"/>
                    <a:pt x="21" y="81"/>
                    <a:pt x="20" y="81"/>
                  </a:cubicBezTo>
                  <a:close/>
                  <a:moveTo>
                    <a:pt x="24" y="81"/>
                  </a:moveTo>
                  <a:cubicBezTo>
                    <a:pt x="24" y="82"/>
                    <a:pt x="24" y="82"/>
                    <a:pt x="24" y="83"/>
                  </a:cubicBezTo>
                  <a:cubicBezTo>
                    <a:pt x="25" y="83"/>
                    <a:pt x="26" y="83"/>
                    <a:pt x="27" y="83"/>
                  </a:cubicBezTo>
                  <a:cubicBezTo>
                    <a:pt x="27" y="82"/>
                    <a:pt x="27" y="82"/>
                    <a:pt x="27" y="81"/>
                  </a:cubicBezTo>
                  <a:cubicBezTo>
                    <a:pt x="26" y="81"/>
                    <a:pt x="25" y="81"/>
                    <a:pt x="24" y="81"/>
                  </a:cubicBezTo>
                  <a:close/>
                  <a:moveTo>
                    <a:pt x="28" y="81"/>
                  </a:moveTo>
                  <a:cubicBezTo>
                    <a:pt x="28" y="82"/>
                    <a:pt x="28" y="82"/>
                    <a:pt x="28" y="83"/>
                  </a:cubicBezTo>
                  <a:cubicBezTo>
                    <a:pt x="29" y="83"/>
                    <a:pt x="31" y="83"/>
                    <a:pt x="32" y="83"/>
                  </a:cubicBezTo>
                  <a:cubicBezTo>
                    <a:pt x="32" y="82"/>
                    <a:pt x="32" y="82"/>
                    <a:pt x="32" y="81"/>
                  </a:cubicBezTo>
                  <a:cubicBezTo>
                    <a:pt x="31" y="81"/>
                    <a:pt x="29" y="81"/>
                    <a:pt x="28" y="81"/>
                  </a:cubicBezTo>
                  <a:close/>
                  <a:moveTo>
                    <a:pt x="20" y="77"/>
                  </a:moveTo>
                  <a:cubicBezTo>
                    <a:pt x="20" y="77"/>
                    <a:pt x="20" y="78"/>
                    <a:pt x="20" y="79"/>
                  </a:cubicBezTo>
                  <a:cubicBezTo>
                    <a:pt x="21" y="79"/>
                    <a:pt x="22" y="79"/>
                    <a:pt x="23" y="79"/>
                  </a:cubicBezTo>
                  <a:cubicBezTo>
                    <a:pt x="23" y="78"/>
                    <a:pt x="23" y="77"/>
                    <a:pt x="23" y="77"/>
                  </a:cubicBezTo>
                  <a:cubicBezTo>
                    <a:pt x="22" y="77"/>
                    <a:pt x="21" y="77"/>
                    <a:pt x="20" y="77"/>
                  </a:cubicBezTo>
                  <a:close/>
                  <a:moveTo>
                    <a:pt x="28" y="77"/>
                  </a:moveTo>
                  <a:cubicBezTo>
                    <a:pt x="28" y="77"/>
                    <a:pt x="28" y="78"/>
                    <a:pt x="28" y="79"/>
                  </a:cubicBezTo>
                  <a:cubicBezTo>
                    <a:pt x="29" y="79"/>
                    <a:pt x="31" y="79"/>
                    <a:pt x="32" y="79"/>
                  </a:cubicBezTo>
                  <a:cubicBezTo>
                    <a:pt x="32" y="78"/>
                    <a:pt x="32" y="77"/>
                    <a:pt x="32" y="77"/>
                  </a:cubicBezTo>
                  <a:cubicBezTo>
                    <a:pt x="31" y="77"/>
                    <a:pt x="29" y="77"/>
                    <a:pt x="28" y="77"/>
                  </a:cubicBezTo>
                  <a:close/>
                  <a:moveTo>
                    <a:pt x="33" y="77"/>
                  </a:moveTo>
                  <a:cubicBezTo>
                    <a:pt x="33" y="77"/>
                    <a:pt x="33" y="78"/>
                    <a:pt x="33" y="79"/>
                  </a:cubicBezTo>
                  <a:cubicBezTo>
                    <a:pt x="34" y="79"/>
                    <a:pt x="35" y="79"/>
                    <a:pt x="36" y="79"/>
                  </a:cubicBezTo>
                  <a:cubicBezTo>
                    <a:pt x="36" y="78"/>
                    <a:pt x="36" y="77"/>
                    <a:pt x="36" y="77"/>
                  </a:cubicBezTo>
                  <a:cubicBezTo>
                    <a:pt x="35" y="77"/>
                    <a:pt x="34" y="77"/>
                    <a:pt x="33" y="77"/>
                  </a:cubicBezTo>
                  <a:close/>
                  <a:moveTo>
                    <a:pt x="37" y="73"/>
                  </a:moveTo>
                  <a:cubicBezTo>
                    <a:pt x="37" y="73"/>
                    <a:pt x="37" y="74"/>
                    <a:pt x="37" y="75"/>
                  </a:cubicBezTo>
                  <a:cubicBezTo>
                    <a:pt x="38" y="75"/>
                    <a:pt x="39" y="75"/>
                    <a:pt x="40" y="75"/>
                  </a:cubicBezTo>
                  <a:cubicBezTo>
                    <a:pt x="40" y="74"/>
                    <a:pt x="40" y="73"/>
                    <a:pt x="40" y="73"/>
                  </a:cubicBezTo>
                  <a:cubicBezTo>
                    <a:pt x="39" y="73"/>
                    <a:pt x="38" y="73"/>
                    <a:pt x="37" y="73"/>
                  </a:cubicBezTo>
                  <a:close/>
                  <a:moveTo>
                    <a:pt x="20" y="73"/>
                  </a:moveTo>
                  <a:cubicBezTo>
                    <a:pt x="20" y="73"/>
                    <a:pt x="20" y="74"/>
                    <a:pt x="20" y="75"/>
                  </a:cubicBezTo>
                  <a:cubicBezTo>
                    <a:pt x="21" y="75"/>
                    <a:pt x="22" y="75"/>
                    <a:pt x="23" y="75"/>
                  </a:cubicBezTo>
                  <a:cubicBezTo>
                    <a:pt x="23" y="74"/>
                    <a:pt x="23" y="73"/>
                    <a:pt x="23" y="73"/>
                  </a:cubicBezTo>
                  <a:cubicBezTo>
                    <a:pt x="22" y="73"/>
                    <a:pt x="21" y="73"/>
                    <a:pt x="20" y="73"/>
                  </a:cubicBezTo>
                  <a:close/>
                  <a:moveTo>
                    <a:pt x="24" y="73"/>
                  </a:moveTo>
                  <a:cubicBezTo>
                    <a:pt x="24" y="73"/>
                    <a:pt x="24" y="74"/>
                    <a:pt x="24" y="75"/>
                  </a:cubicBezTo>
                  <a:cubicBezTo>
                    <a:pt x="25" y="75"/>
                    <a:pt x="26" y="75"/>
                    <a:pt x="27" y="75"/>
                  </a:cubicBezTo>
                  <a:cubicBezTo>
                    <a:pt x="27" y="74"/>
                    <a:pt x="27" y="73"/>
                    <a:pt x="27" y="73"/>
                  </a:cubicBezTo>
                  <a:cubicBezTo>
                    <a:pt x="26" y="73"/>
                    <a:pt x="25" y="73"/>
                    <a:pt x="24" y="73"/>
                  </a:cubicBezTo>
                  <a:close/>
                  <a:moveTo>
                    <a:pt x="33" y="73"/>
                  </a:moveTo>
                  <a:cubicBezTo>
                    <a:pt x="33" y="73"/>
                    <a:pt x="33" y="74"/>
                    <a:pt x="33" y="75"/>
                  </a:cubicBezTo>
                  <a:cubicBezTo>
                    <a:pt x="34" y="75"/>
                    <a:pt x="35" y="75"/>
                    <a:pt x="36" y="75"/>
                  </a:cubicBezTo>
                  <a:cubicBezTo>
                    <a:pt x="36" y="74"/>
                    <a:pt x="36" y="73"/>
                    <a:pt x="36" y="73"/>
                  </a:cubicBezTo>
                  <a:cubicBezTo>
                    <a:pt x="35" y="73"/>
                    <a:pt x="34" y="73"/>
                    <a:pt x="33" y="73"/>
                  </a:cubicBezTo>
                  <a:close/>
                  <a:moveTo>
                    <a:pt x="37" y="68"/>
                  </a:moveTo>
                  <a:cubicBezTo>
                    <a:pt x="37" y="69"/>
                    <a:pt x="37" y="70"/>
                    <a:pt x="37" y="71"/>
                  </a:cubicBezTo>
                  <a:cubicBezTo>
                    <a:pt x="38" y="71"/>
                    <a:pt x="39" y="71"/>
                    <a:pt x="40" y="71"/>
                  </a:cubicBezTo>
                  <a:cubicBezTo>
                    <a:pt x="40" y="70"/>
                    <a:pt x="40" y="69"/>
                    <a:pt x="40" y="68"/>
                  </a:cubicBezTo>
                  <a:cubicBezTo>
                    <a:pt x="39" y="68"/>
                    <a:pt x="38" y="68"/>
                    <a:pt x="37" y="68"/>
                  </a:cubicBezTo>
                  <a:close/>
                  <a:moveTo>
                    <a:pt x="20" y="68"/>
                  </a:moveTo>
                  <a:cubicBezTo>
                    <a:pt x="20" y="69"/>
                    <a:pt x="20" y="70"/>
                    <a:pt x="20" y="71"/>
                  </a:cubicBezTo>
                  <a:cubicBezTo>
                    <a:pt x="21" y="71"/>
                    <a:pt x="22" y="71"/>
                    <a:pt x="23" y="71"/>
                  </a:cubicBezTo>
                  <a:cubicBezTo>
                    <a:pt x="23" y="70"/>
                    <a:pt x="23" y="69"/>
                    <a:pt x="23" y="68"/>
                  </a:cubicBezTo>
                  <a:cubicBezTo>
                    <a:pt x="22" y="68"/>
                    <a:pt x="21" y="68"/>
                    <a:pt x="20" y="68"/>
                  </a:cubicBezTo>
                  <a:close/>
                  <a:moveTo>
                    <a:pt x="24" y="68"/>
                  </a:moveTo>
                  <a:cubicBezTo>
                    <a:pt x="24" y="69"/>
                    <a:pt x="24" y="70"/>
                    <a:pt x="24" y="71"/>
                  </a:cubicBezTo>
                  <a:cubicBezTo>
                    <a:pt x="25" y="71"/>
                    <a:pt x="26" y="71"/>
                    <a:pt x="27" y="71"/>
                  </a:cubicBezTo>
                  <a:cubicBezTo>
                    <a:pt x="27" y="70"/>
                    <a:pt x="27" y="69"/>
                    <a:pt x="27" y="68"/>
                  </a:cubicBezTo>
                  <a:cubicBezTo>
                    <a:pt x="26" y="68"/>
                    <a:pt x="25" y="68"/>
                    <a:pt x="24" y="68"/>
                  </a:cubicBezTo>
                  <a:close/>
                  <a:moveTo>
                    <a:pt x="28" y="68"/>
                  </a:moveTo>
                  <a:cubicBezTo>
                    <a:pt x="28" y="69"/>
                    <a:pt x="28" y="70"/>
                    <a:pt x="28" y="71"/>
                  </a:cubicBezTo>
                  <a:cubicBezTo>
                    <a:pt x="29" y="71"/>
                    <a:pt x="31" y="71"/>
                    <a:pt x="32" y="71"/>
                  </a:cubicBezTo>
                  <a:cubicBezTo>
                    <a:pt x="32" y="70"/>
                    <a:pt x="32" y="69"/>
                    <a:pt x="32" y="68"/>
                  </a:cubicBezTo>
                  <a:cubicBezTo>
                    <a:pt x="31" y="68"/>
                    <a:pt x="29" y="68"/>
                    <a:pt x="28" y="68"/>
                  </a:cubicBezTo>
                  <a:close/>
                  <a:moveTo>
                    <a:pt x="33" y="68"/>
                  </a:moveTo>
                  <a:cubicBezTo>
                    <a:pt x="33" y="69"/>
                    <a:pt x="33" y="70"/>
                    <a:pt x="33" y="71"/>
                  </a:cubicBezTo>
                  <a:cubicBezTo>
                    <a:pt x="34" y="71"/>
                    <a:pt x="35" y="71"/>
                    <a:pt x="36" y="71"/>
                  </a:cubicBezTo>
                  <a:cubicBezTo>
                    <a:pt x="36" y="70"/>
                    <a:pt x="36" y="69"/>
                    <a:pt x="36" y="68"/>
                  </a:cubicBezTo>
                  <a:cubicBezTo>
                    <a:pt x="35" y="68"/>
                    <a:pt x="34" y="68"/>
                    <a:pt x="33" y="68"/>
                  </a:cubicBezTo>
                  <a:close/>
                  <a:moveTo>
                    <a:pt x="37" y="64"/>
                  </a:moveTo>
                  <a:cubicBezTo>
                    <a:pt x="37" y="65"/>
                    <a:pt x="37" y="66"/>
                    <a:pt x="37" y="66"/>
                  </a:cubicBezTo>
                  <a:cubicBezTo>
                    <a:pt x="38" y="66"/>
                    <a:pt x="39" y="66"/>
                    <a:pt x="40" y="66"/>
                  </a:cubicBezTo>
                  <a:cubicBezTo>
                    <a:pt x="40" y="66"/>
                    <a:pt x="40" y="65"/>
                    <a:pt x="40" y="64"/>
                  </a:cubicBezTo>
                  <a:cubicBezTo>
                    <a:pt x="39" y="64"/>
                    <a:pt x="38" y="64"/>
                    <a:pt x="37" y="64"/>
                  </a:cubicBezTo>
                  <a:close/>
                  <a:moveTo>
                    <a:pt x="24" y="64"/>
                  </a:moveTo>
                  <a:cubicBezTo>
                    <a:pt x="24" y="65"/>
                    <a:pt x="24" y="66"/>
                    <a:pt x="24" y="66"/>
                  </a:cubicBezTo>
                  <a:cubicBezTo>
                    <a:pt x="25" y="66"/>
                    <a:pt x="26" y="66"/>
                    <a:pt x="27" y="66"/>
                  </a:cubicBezTo>
                  <a:cubicBezTo>
                    <a:pt x="27" y="66"/>
                    <a:pt x="27" y="65"/>
                    <a:pt x="27" y="64"/>
                  </a:cubicBezTo>
                  <a:cubicBezTo>
                    <a:pt x="26" y="64"/>
                    <a:pt x="25" y="64"/>
                    <a:pt x="24" y="64"/>
                  </a:cubicBezTo>
                  <a:close/>
                  <a:moveTo>
                    <a:pt x="28" y="64"/>
                  </a:moveTo>
                  <a:cubicBezTo>
                    <a:pt x="28" y="65"/>
                    <a:pt x="28" y="66"/>
                    <a:pt x="28" y="66"/>
                  </a:cubicBezTo>
                  <a:cubicBezTo>
                    <a:pt x="29" y="66"/>
                    <a:pt x="31" y="66"/>
                    <a:pt x="32" y="66"/>
                  </a:cubicBezTo>
                  <a:cubicBezTo>
                    <a:pt x="32" y="66"/>
                    <a:pt x="32" y="65"/>
                    <a:pt x="32" y="64"/>
                  </a:cubicBezTo>
                  <a:cubicBezTo>
                    <a:pt x="31" y="64"/>
                    <a:pt x="29" y="64"/>
                    <a:pt x="28" y="64"/>
                  </a:cubicBezTo>
                  <a:close/>
                  <a:moveTo>
                    <a:pt x="33" y="64"/>
                  </a:moveTo>
                  <a:cubicBezTo>
                    <a:pt x="33" y="65"/>
                    <a:pt x="33" y="66"/>
                    <a:pt x="33" y="66"/>
                  </a:cubicBezTo>
                  <a:cubicBezTo>
                    <a:pt x="34" y="66"/>
                    <a:pt x="35" y="66"/>
                    <a:pt x="36" y="66"/>
                  </a:cubicBezTo>
                  <a:cubicBezTo>
                    <a:pt x="36" y="66"/>
                    <a:pt x="36" y="65"/>
                    <a:pt x="36" y="64"/>
                  </a:cubicBezTo>
                  <a:cubicBezTo>
                    <a:pt x="35" y="64"/>
                    <a:pt x="34" y="64"/>
                    <a:pt x="33" y="64"/>
                  </a:cubicBezTo>
                  <a:close/>
                  <a:moveTo>
                    <a:pt x="37" y="60"/>
                  </a:moveTo>
                  <a:cubicBezTo>
                    <a:pt x="37" y="61"/>
                    <a:pt x="37" y="62"/>
                    <a:pt x="37" y="62"/>
                  </a:cubicBezTo>
                  <a:cubicBezTo>
                    <a:pt x="38" y="62"/>
                    <a:pt x="39" y="62"/>
                    <a:pt x="40" y="62"/>
                  </a:cubicBezTo>
                  <a:cubicBezTo>
                    <a:pt x="40" y="62"/>
                    <a:pt x="40" y="61"/>
                    <a:pt x="40" y="60"/>
                  </a:cubicBezTo>
                  <a:cubicBezTo>
                    <a:pt x="39" y="60"/>
                    <a:pt x="38" y="60"/>
                    <a:pt x="37" y="60"/>
                  </a:cubicBezTo>
                  <a:close/>
                  <a:moveTo>
                    <a:pt x="20" y="60"/>
                  </a:moveTo>
                  <a:cubicBezTo>
                    <a:pt x="20" y="61"/>
                    <a:pt x="20" y="62"/>
                    <a:pt x="20" y="62"/>
                  </a:cubicBezTo>
                  <a:cubicBezTo>
                    <a:pt x="21" y="62"/>
                    <a:pt x="22" y="62"/>
                    <a:pt x="23" y="62"/>
                  </a:cubicBezTo>
                  <a:cubicBezTo>
                    <a:pt x="23" y="62"/>
                    <a:pt x="23" y="61"/>
                    <a:pt x="23" y="60"/>
                  </a:cubicBezTo>
                  <a:cubicBezTo>
                    <a:pt x="22" y="60"/>
                    <a:pt x="21" y="60"/>
                    <a:pt x="20" y="60"/>
                  </a:cubicBezTo>
                  <a:close/>
                  <a:moveTo>
                    <a:pt x="28" y="60"/>
                  </a:moveTo>
                  <a:cubicBezTo>
                    <a:pt x="28" y="61"/>
                    <a:pt x="28" y="62"/>
                    <a:pt x="28" y="62"/>
                  </a:cubicBezTo>
                  <a:cubicBezTo>
                    <a:pt x="29" y="62"/>
                    <a:pt x="31" y="62"/>
                    <a:pt x="32" y="62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1" y="60"/>
                    <a:pt x="29" y="60"/>
                    <a:pt x="28" y="60"/>
                  </a:cubicBezTo>
                  <a:close/>
                  <a:moveTo>
                    <a:pt x="33" y="60"/>
                  </a:moveTo>
                  <a:cubicBezTo>
                    <a:pt x="33" y="61"/>
                    <a:pt x="33" y="62"/>
                    <a:pt x="33" y="62"/>
                  </a:cubicBezTo>
                  <a:cubicBezTo>
                    <a:pt x="34" y="62"/>
                    <a:pt x="35" y="62"/>
                    <a:pt x="36" y="62"/>
                  </a:cubicBezTo>
                  <a:cubicBezTo>
                    <a:pt x="36" y="62"/>
                    <a:pt x="36" y="61"/>
                    <a:pt x="36" y="60"/>
                  </a:cubicBezTo>
                  <a:cubicBezTo>
                    <a:pt x="35" y="60"/>
                    <a:pt x="34" y="60"/>
                    <a:pt x="33" y="60"/>
                  </a:cubicBezTo>
                  <a:close/>
                  <a:moveTo>
                    <a:pt x="37" y="56"/>
                  </a:moveTo>
                  <a:cubicBezTo>
                    <a:pt x="37" y="57"/>
                    <a:pt x="37" y="57"/>
                    <a:pt x="37" y="58"/>
                  </a:cubicBezTo>
                  <a:cubicBezTo>
                    <a:pt x="38" y="58"/>
                    <a:pt x="39" y="58"/>
                    <a:pt x="40" y="58"/>
                  </a:cubicBezTo>
                  <a:cubicBezTo>
                    <a:pt x="40" y="57"/>
                    <a:pt x="40" y="57"/>
                    <a:pt x="40" y="56"/>
                  </a:cubicBezTo>
                  <a:cubicBezTo>
                    <a:pt x="39" y="56"/>
                    <a:pt x="38" y="56"/>
                    <a:pt x="37" y="56"/>
                  </a:cubicBezTo>
                  <a:close/>
                  <a:moveTo>
                    <a:pt x="20" y="56"/>
                  </a:moveTo>
                  <a:cubicBezTo>
                    <a:pt x="20" y="57"/>
                    <a:pt x="20" y="57"/>
                    <a:pt x="20" y="58"/>
                  </a:cubicBezTo>
                  <a:cubicBezTo>
                    <a:pt x="21" y="58"/>
                    <a:pt x="22" y="58"/>
                    <a:pt x="23" y="58"/>
                  </a:cubicBezTo>
                  <a:cubicBezTo>
                    <a:pt x="23" y="57"/>
                    <a:pt x="23" y="57"/>
                    <a:pt x="23" y="56"/>
                  </a:cubicBezTo>
                  <a:cubicBezTo>
                    <a:pt x="22" y="56"/>
                    <a:pt x="21" y="56"/>
                    <a:pt x="20" y="56"/>
                  </a:cubicBezTo>
                  <a:close/>
                  <a:moveTo>
                    <a:pt x="24" y="56"/>
                  </a:moveTo>
                  <a:cubicBezTo>
                    <a:pt x="24" y="57"/>
                    <a:pt x="24" y="57"/>
                    <a:pt x="24" y="58"/>
                  </a:cubicBezTo>
                  <a:cubicBezTo>
                    <a:pt x="25" y="58"/>
                    <a:pt x="26" y="58"/>
                    <a:pt x="27" y="58"/>
                  </a:cubicBezTo>
                  <a:cubicBezTo>
                    <a:pt x="27" y="57"/>
                    <a:pt x="27" y="57"/>
                    <a:pt x="27" y="56"/>
                  </a:cubicBezTo>
                  <a:cubicBezTo>
                    <a:pt x="26" y="56"/>
                    <a:pt x="25" y="56"/>
                    <a:pt x="24" y="56"/>
                  </a:cubicBezTo>
                  <a:close/>
                  <a:moveTo>
                    <a:pt x="28" y="56"/>
                  </a:moveTo>
                  <a:cubicBezTo>
                    <a:pt x="28" y="57"/>
                    <a:pt x="28" y="57"/>
                    <a:pt x="28" y="58"/>
                  </a:cubicBezTo>
                  <a:cubicBezTo>
                    <a:pt x="29" y="58"/>
                    <a:pt x="31" y="58"/>
                    <a:pt x="32" y="58"/>
                  </a:cubicBezTo>
                  <a:cubicBezTo>
                    <a:pt x="32" y="57"/>
                    <a:pt x="32" y="57"/>
                    <a:pt x="32" y="56"/>
                  </a:cubicBezTo>
                  <a:cubicBezTo>
                    <a:pt x="31" y="56"/>
                    <a:pt x="29" y="56"/>
                    <a:pt x="28" y="56"/>
                  </a:cubicBezTo>
                  <a:close/>
                  <a:moveTo>
                    <a:pt x="37" y="52"/>
                  </a:moveTo>
                  <a:cubicBezTo>
                    <a:pt x="37" y="53"/>
                    <a:pt x="37" y="53"/>
                    <a:pt x="37" y="54"/>
                  </a:cubicBezTo>
                  <a:cubicBezTo>
                    <a:pt x="38" y="54"/>
                    <a:pt x="39" y="54"/>
                    <a:pt x="40" y="54"/>
                  </a:cubicBezTo>
                  <a:cubicBezTo>
                    <a:pt x="40" y="53"/>
                    <a:pt x="40" y="53"/>
                    <a:pt x="40" y="52"/>
                  </a:cubicBezTo>
                  <a:cubicBezTo>
                    <a:pt x="39" y="52"/>
                    <a:pt x="38" y="52"/>
                    <a:pt x="37" y="52"/>
                  </a:cubicBezTo>
                  <a:close/>
                  <a:moveTo>
                    <a:pt x="20" y="52"/>
                  </a:moveTo>
                  <a:cubicBezTo>
                    <a:pt x="20" y="53"/>
                    <a:pt x="20" y="53"/>
                    <a:pt x="20" y="54"/>
                  </a:cubicBezTo>
                  <a:cubicBezTo>
                    <a:pt x="21" y="54"/>
                    <a:pt x="22" y="54"/>
                    <a:pt x="23" y="54"/>
                  </a:cubicBezTo>
                  <a:cubicBezTo>
                    <a:pt x="23" y="53"/>
                    <a:pt x="23" y="53"/>
                    <a:pt x="23" y="52"/>
                  </a:cubicBezTo>
                  <a:cubicBezTo>
                    <a:pt x="22" y="52"/>
                    <a:pt x="21" y="52"/>
                    <a:pt x="20" y="52"/>
                  </a:cubicBezTo>
                  <a:close/>
                  <a:moveTo>
                    <a:pt x="24" y="52"/>
                  </a:moveTo>
                  <a:cubicBezTo>
                    <a:pt x="24" y="53"/>
                    <a:pt x="24" y="53"/>
                    <a:pt x="24" y="54"/>
                  </a:cubicBezTo>
                  <a:cubicBezTo>
                    <a:pt x="25" y="54"/>
                    <a:pt x="26" y="54"/>
                    <a:pt x="27" y="54"/>
                  </a:cubicBezTo>
                  <a:cubicBezTo>
                    <a:pt x="27" y="53"/>
                    <a:pt x="27" y="53"/>
                    <a:pt x="27" y="52"/>
                  </a:cubicBezTo>
                  <a:cubicBezTo>
                    <a:pt x="26" y="52"/>
                    <a:pt x="25" y="52"/>
                    <a:pt x="24" y="52"/>
                  </a:cubicBezTo>
                  <a:close/>
                  <a:moveTo>
                    <a:pt x="28" y="52"/>
                  </a:moveTo>
                  <a:cubicBezTo>
                    <a:pt x="28" y="53"/>
                    <a:pt x="28" y="53"/>
                    <a:pt x="28" y="54"/>
                  </a:cubicBezTo>
                  <a:cubicBezTo>
                    <a:pt x="29" y="54"/>
                    <a:pt x="31" y="54"/>
                    <a:pt x="32" y="54"/>
                  </a:cubicBezTo>
                  <a:cubicBezTo>
                    <a:pt x="32" y="53"/>
                    <a:pt x="32" y="53"/>
                    <a:pt x="32" y="52"/>
                  </a:cubicBezTo>
                  <a:cubicBezTo>
                    <a:pt x="31" y="52"/>
                    <a:pt x="29" y="52"/>
                    <a:pt x="28" y="52"/>
                  </a:cubicBezTo>
                  <a:close/>
                  <a:moveTo>
                    <a:pt x="33" y="52"/>
                  </a:moveTo>
                  <a:cubicBezTo>
                    <a:pt x="33" y="53"/>
                    <a:pt x="33" y="53"/>
                    <a:pt x="33" y="54"/>
                  </a:cubicBezTo>
                  <a:cubicBezTo>
                    <a:pt x="34" y="54"/>
                    <a:pt x="35" y="54"/>
                    <a:pt x="36" y="54"/>
                  </a:cubicBezTo>
                  <a:cubicBezTo>
                    <a:pt x="36" y="53"/>
                    <a:pt x="36" y="53"/>
                    <a:pt x="36" y="52"/>
                  </a:cubicBezTo>
                  <a:cubicBezTo>
                    <a:pt x="35" y="52"/>
                    <a:pt x="34" y="52"/>
                    <a:pt x="33" y="52"/>
                  </a:cubicBezTo>
                  <a:close/>
                  <a:moveTo>
                    <a:pt x="37" y="48"/>
                  </a:moveTo>
                  <a:cubicBezTo>
                    <a:pt x="37" y="48"/>
                    <a:pt x="37" y="49"/>
                    <a:pt x="37" y="50"/>
                  </a:cubicBezTo>
                  <a:cubicBezTo>
                    <a:pt x="38" y="50"/>
                    <a:pt x="39" y="50"/>
                    <a:pt x="40" y="50"/>
                  </a:cubicBezTo>
                  <a:cubicBezTo>
                    <a:pt x="40" y="49"/>
                    <a:pt x="40" y="48"/>
                    <a:pt x="40" y="48"/>
                  </a:cubicBezTo>
                  <a:cubicBezTo>
                    <a:pt x="39" y="48"/>
                    <a:pt x="38" y="48"/>
                    <a:pt x="37" y="48"/>
                  </a:cubicBezTo>
                  <a:close/>
                  <a:moveTo>
                    <a:pt x="20" y="48"/>
                  </a:moveTo>
                  <a:cubicBezTo>
                    <a:pt x="20" y="48"/>
                    <a:pt x="20" y="49"/>
                    <a:pt x="20" y="50"/>
                  </a:cubicBezTo>
                  <a:cubicBezTo>
                    <a:pt x="21" y="50"/>
                    <a:pt x="22" y="50"/>
                    <a:pt x="23" y="50"/>
                  </a:cubicBezTo>
                  <a:cubicBezTo>
                    <a:pt x="23" y="49"/>
                    <a:pt x="23" y="48"/>
                    <a:pt x="23" y="48"/>
                  </a:cubicBezTo>
                  <a:cubicBezTo>
                    <a:pt x="22" y="48"/>
                    <a:pt x="21" y="48"/>
                    <a:pt x="20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9"/>
                    <a:pt x="24" y="50"/>
                  </a:cubicBezTo>
                  <a:cubicBezTo>
                    <a:pt x="25" y="50"/>
                    <a:pt x="26" y="50"/>
                    <a:pt x="27" y="50"/>
                  </a:cubicBezTo>
                  <a:cubicBezTo>
                    <a:pt x="27" y="49"/>
                    <a:pt x="27" y="48"/>
                    <a:pt x="27" y="48"/>
                  </a:cubicBezTo>
                  <a:cubicBezTo>
                    <a:pt x="26" y="48"/>
                    <a:pt x="25" y="48"/>
                    <a:pt x="24" y="48"/>
                  </a:cubicBezTo>
                  <a:close/>
                  <a:moveTo>
                    <a:pt x="28" y="48"/>
                  </a:moveTo>
                  <a:cubicBezTo>
                    <a:pt x="28" y="48"/>
                    <a:pt x="28" y="49"/>
                    <a:pt x="28" y="50"/>
                  </a:cubicBezTo>
                  <a:cubicBezTo>
                    <a:pt x="29" y="50"/>
                    <a:pt x="31" y="50"/>
                    <a:pt x="32" y="50"/>
                  </a:cubicBezTo>
                  <a:cubicBezTo>
                    <a:pt x="32" y="49"/>
                    <a:pt x="32" y="48"/>
                    <a:pt x="32" y="48"/>
                  </a:cubicBezTo>
                  <a:cubicBezTo>
                    <a:pt x="31" y="48"/>
                    <a:pt x="29" y="48"/>
                    <a:pt x="28" y="48"/>
                  </a:cubicBezTo>
                  <a:close/>
                  <a:moveTo>
                    <a:pt x="33" y="48"/>
                  </a:moveTo>
                  <a:cubicBezTo>
                    <a:pt x="33" y="48"/>
                    <a:pt x="33" y="49"/>
                    <a:pt x="33" y="50"/>
                  </a:cubicBezTo>
                  <a:cubicBezTo>
                    <a:pt x="34" y="50"/>
                    <a:pt x="35" y="50"/>
                    <a:pt x="36" y="50"/>
                  </a:cubicBezTo>
                  <a:cubicBezTo>
                    <a:pt x="36" y="49"/>
                    <a:pt x="36" y="48"/>
                    <a:pt x="36" y="48"/>
                  </a:cubicBezTo>
                  <a:cubicBezTo>
                    <a:pt x="35" y="48"/>
                    <a:pt x="34" y="48"/>
                    <a:pt x="33" y="48"/>
                  </a:cubicBezTo>
                  <a:close/>
                  <a:moveTo>
                    <a:pt x="37" y="44"/>
                  </a:moveTo>
                  <a:cubicBezTo>
                    <a:pt x="37" y="44"/>
                    <a:pt x="37" y="45"/>
                    <a:pt x="37" y="46"/>
                  </a:cubicBezTo>
                  <a:cubicBezTo>
                    <a:pt x="38" y="46"/>
                    <a:pt x="39" y="46"/>
                    <a:pt x="40" y="46"/>
                  </a:cubicBezTo>
                  <a:cubicBezTo>
                    <a:pt x="40" y="45"/>
                    <a:pt x="40" y="44"/>
                    <a:pt x="40" y="44"/>
                  </a:cubicBezTo>
                  <a:cubicBezTo>
                    <a:pt x="39" y="44"/>
                    <a:pt x="38" y="44"/>
                    <a:pt x="37" y="44"/>
                  </a:cubicBezTo>
                  <a:close/>
                  <a:moveTo>
                    <a:pt x="20" y="44"/>
                  </a:moveTo>
                  <a:cubicBezTo>
                    <a:pt x="20" y="44"/>
                    <a:pt x="20" y="45"/>
                    <a:pt x="20" y="46"/>
                  </a:cubicBezTo>
                  <a:cubicBezTo>
                    <a:pt x="21" y="46"/>
                    <a:pt x="22" y="46"/>
                    <a:pt x="23" y="46"/>
                  </a:cubicBezTo>
                  <a:cubicBezTo>
                    <a:pt x="23" y="45"/>
                    <a:pt x="23" y="44"/>
                    <a:pt x="23" y="44"/>
                  </a:cubicBezTo>
                  <a:cubicBezTo>
                    <a:pt x="22" y="44"/>
                    <a:pt x="21" y="44"/>
                    <a:pt x="20" y="44"/>
                  </a:cubicBezTo>
                  <a:close/>
                  <a:moveTo>
                    <a:pt x="24" y="44"/>
                  </a:moveTo>
                  <a:cubicBezTo>
                    <a:pt x="24" y="44"/>
                    <a:pt x="24" y="45"/>
                    <a:pt x="24" y="46"/>
                  </a:cubicBezTo>
                  <a:cubicBezTo>
                    <a:pt x="25" y="46"/>
                    <a:pt x="26" y="46"/>
                    <a:pt x="27" y="46"/>
                  </a:cubicBezTo>
                  <a:cubicBezTo>
                    <a:pt x="27" y="45"/>
                    <a:pt x="27" y="44"/>
                    <a:pt x="27" y="44"/>
                  </a:cubicBezTo>
                  <a:cubicBezTo>
                    <a:pt x="26" y="44"/>
                    <a:pt x="25" y="44"/>
                    <a:pt x="24" y="44"/>
                  </a:cubicBezTo>
                  <a:close/>
                  <a:moveTo>
                    <a:pt x="28" y="44"/>
                  </a:moveTo>
                  <a:cubicBezTo>
                    <a:pt x="28" y="44"/>
                    <a:pt x="28" y="45"/>
                    <a:pt x="28" y="46"/>
                  </a:cubicBezTo>
                  <a:cubicBezTo>
                    <a:pt x="29" y="46"/>
                    <a:pt x="31" y="46"/>
                    <a:pt x="32" y="46"/>
                  </a:cubicBezTo>
                  <a:cubicBezTo>
                    <a:pt x="32" y="45"/>
                    <a:pt x="32" y="44"/>
                    <a:pt x="32" y="44"/>
                  </a:cubicBezTo>
                  <a:cubicBezTo>
                    <a:pt x="31" y="44"/>
                    <a:pt x="29" y="44"/>
                    <a:pt x="28" y="44"/>
                  </a:cubicBezTo>
                  <a:close/>
                  <a:moveTo>
                    <a:pt x="33" y="44"/>
                  </a:moveTo>
                  <a:cubicBezTo>
                    <a:pt x="33" y="44"/>
                    <a:pt x="33" y="45"/>
                    <a:pt x="33" y="46"/>
                  </a:cubicBezTo>
                  <a:cubicBezTo>
                    <a:pt x="34" y="46"/>
                    <a:pt x="35" y="46"/>
                    <a:pt x="36" y="46"/>
                  </a:cubicBezTo>
                  <a:cubicBezTo>
                    <a:pt x="36" y="45"/>
                    <a:pt x="36" y="44"/>
                    <a:pt x="36" y="44"/>
                  </a:cubicBezTo>
                  <a:cubicBezTo>
                    <a:pt x="35" y="44"/>
                    <a:pt x="34" y="44"/>
                    <a:pt x="33" y="44"/>
                  </a:cubicBezTo>
                  <a:close/>
                  <a:moveTo>
                    <a:pt x="37" y="39"/>
                  </a:moveTo>
                  <a:cubicBezTo>
                    <a:pt x="37" y="40"/>
                    <a:pt x="37" y="41"/>
                    <a:pt x="37" y="42"/>
                  </a:cubicBezTo>
                  <a:cubicBezTo>
                    <a:pt x="38" y="42"/>
                    <a:pt x="39" y="42"/>
                    <a:pt x="40" y="42"/>
                  </a:cubicBezTo>
                  <a:cubicBezTo>
                    <a:pt x="40" y="41"/>
                    <a:pt x="40" y="40"/>
                    <a:pt x="40" y="39"/>
                  </a:cubicBezTo>
                  <a:cubicBezTo>
                    <a:pt x="39" y="39"/>
                    <a:pt x="38" y="39"/>
                    <a:pt x="37" y="39"/>
                  </a:cubicBezTo>
                  <a:close/>
                  <a:moveTo>
                    <a:pt x="20" y="39"/>
                  </a:moveTo>
                  <a:cubicBezTo>
                    <a:pt x="20" y="40"/>
                    <a:pt x="20" y="41"/>
                    <a:pt x="20" y="42"/>
                  </a:cubicBezTo>
                  <a:cubicBezTo>
                    <a:pt x="21" y="42"/>
                    <a:pt x="22" y="42"/>
                    <a:pt x="23" y="42"/>
                  </a:cubicBezTo>
                  <a:cubicBezTo>
                    <a:pt x="23" y="41"/>
                    <a:pt x="23" y="40"/>
                    <a:pt x="23" y="39"/>
                  </a:cubicBezTo>
                  <a:cubicBezTo>
                    <a:pt x="22" y="39"/>
                    <a:pt x="21" y="39"/>
                    <a:pt x="20" y="39"/>
                  </a:cubicBezTo>
                  <a:close/>
                  <a:moveTo>
                    <a:pt x="28" y="39"/>
                  </a:moveTo>
                  <a:cubicBezTo>
                    <a:pt x="28" y="40"/>
                    <a:pt x="28" y="41"/>
                    <a:pt x="28" y="42"/>
                  </a:cubicBezTo>
                  <a:cubicBezTo>
                    <a:pt x="29" y="42"/>
                    <a:pt x="31" y="42"/>
                    <a:pt x="32" y="42"/>
                  </a:cubicBezTo>
                  <a:cubicBezTo>
                    <a:pt x="32" y="41"/>
                    <a:pt x="32" y="40"/>
                    <a:pt x="32" y="39"/>
                  </a:cubicBezTo>
                  <a:cubicBezTo>
                    <a:pt x="31" y="39"/>
                    <a:pt x="29" y="39"/>
                    <a:pt x="28" y="39"/>
                  </a:cubicBezTo>
                  <a:close/>
                  <a:moveTo>
                    <a:pt x="33" y="39"/>
                  </a:moveTo>
                  <a:cubicBezTo>
                    <a:pt x="33" y="40"/>
                    <a:pt x="33" y="41"/>
                    <a:pt x="33" y="42"/>
                  </a:cubicBezTo>
                  <a:cubicBezTo>
                    <a:pt x="34" y="42"/>
                    <a:pt x="35" y="42"/>
                    <a:pt x="36" y="42"/>
                  </a:cubicBezTo>
                  <a:cubicBezTo>
                    <a:pt x="36" y="41"/>
                    <a:pt x="36" y="40"/>
                    <a:pt x="36" y="39"/>
                  </a:cubicBezTo>
                  <a:cubicBezTo>
                    <a:pt x="35" y="39"/>
                    <a:pt x="34" y="39"/>
                    <a:pt x="33" y="39"/>
                  </a:cubicBezTo>
                  <a:close/>
                  <a:moveTo>
                    <a:pt x="20" y="35"/>
                  </a:moveTo>
                  <a:cubicBezTo>
                    <a:pt x="20" y="36"/>
                    <a:pt x="20" y="37"/>
                    <a:pt x="20" y="37"/>
                  </a:cubicBezTo>
                  <a:cubicBezTo>
                    <a:pt x="21" y="37"/>
                    <a:pt x="22" y="37"/>
                    <a:pt x="23" y="37"/>
                  </a:cubicBezTo>
                  <a:cubicBezTo>
                    <a:pt x="23" y="37"/>
                    <a:pt x="23" y="36"/>
                    <a:pt x="23" y="35"/>
                  </a:cubicBezTo>
                  <a:cubicBezTo>
                    <a:pt x="22" y="35"/>
                    <a:pt x="21" y="35"/>
                    <a:pt x="20" y="35"/>
                  </a:cubicBezTo>
                  <a:close/>
                  <a:moveTo>
                    <a:pt x="28" y="35"/>
                  </a:moveTo>
                  <a:cubicBezTo>
                    <a:pt x="28" y="36"/>
                    <a:pt x="28" y="37"/>
                    <a:pt x="28" y="37"/>
                  </a:cubicBezTo>
                  <a:cubicBezTo>
                    <a:pt x="29" y="37"/>
                    <a:pt x="31" y="37"/>
                    <a:pt x="32" y="37"/>
                  </a:cubicBezTo>
                  <a:cubicBezTo>
                    <a:pt x="32" y="37"/>
                    <a:pt x="32" y="36"/>
                    <a:pt x="32" y="35"/>
                  </a:cubicBezTo>
                  <a:cubicBezTo>
                    <a:pt x="31" y="35"/>
                    <a:pt x="29" y="35"/>
                    <a:pt x="28" y="35"/>
                  </a:cubicBezTo>
                  <a:close/>
                  <a:moveTo>
                    <a:pt x="33" y="35"/>
                  </a:moveTo>
                  <a:cubicBezTo>
                    <a:pt x="33" y="36"/>
                    <a:pt x="33" y="37"/>
                    <a:pt x="33" y="37"/>
                  </a:cubicBezTo>
                  <a:cubicBezTo>
                    <a:pt x="34" y="37"/>
                    <a:pt x="35" y="37"/>
                    <a:pt x="36" y="37"/>
                  </a:cubicBezTo>
                  <a:cubicBezTo>
                    <a:pt x="36" y="37"/>
                    <a:pt x="36" y="36"/>
                    <a:pt x="36" y="35"/>
                  </a:cubicBezTo>
                  <a:cubicBezTo>
                    <a:pt x="35" y="35"/>
                    <a:pt x="34" y="35"/>
                    <a:pt x="33" y="35"/>
                  </a:cubicBezTo>
                  <a:close/>
                  <a:moveTo>
                    <a:pt x="20" y="31"/>
                  </a:moveTo>
                  <a:cubicBezTo>
                    <a:pt x="20" y="32"/>
                    <a:pt x="20" y="33"/>
                    <a:pt x="20" y="33"/>
                  </a:cubicBezTo>
                  <a:cubicBezTo>
                    <a:pt x="21" y="33"/>
                    <a:pt x="22" y="33"/>
                    <a:pt x="23" y="33"/>
                  </a:cubicBezTo>
                  <a:cubicBezTo>
                    <a:pt x="23" y="33"/>
                    <a:pt x="23" y="32"/>
                    <a:pt x="23" y="31"/>
                  </a:cubicBezTo>
                  <a:cubicBezTo>
                    <a:pt x="22" y="31"/>
                    <a:pt x="21" y="31"/>
                    <a:pt x="20" y="31"/>
                  </a:cubicBezTo>
                  <a:close/>
                  <a:moveTo>
                    <a:pt x="24" y="31"/>
                  </a:moveTo>
                  <a:cubicBezTo>
                    <a:pt x="24" y="32"/>
                    <a:pt x="24" y="33"/>
                    <a:pt x="24" y="33"/>
                  </a:cubicBezTo>
                  <a:cubicBezTo>
                    <a:pt x="25" y="33"/>
                    <a:pt x="26" y="33"/>
                    <a:pt x="27" y="33"/>
                  </a:cubicBezTo>
                  <a:cubicBezTo>
                    <a:pt x="27" y="33"/>
                    <a:pt x="27" y="32"/>
                    <a:pt x="27" y="31"/>
                  </a:cubicBezTo>
                  <a:cubicBezTo>
                    <a:pt x="26" y="31"/>
                    <a:pt x="25" y="31"/>
                    <a:pt x="24" y="31"/>
                  </a:cubicBezTo>
                  <a:close/>
                  <a:moveTo>
                    <a:pt x="33" y="31"/>
                  </a:moveTo>
                  <a:cubicBezTo>
                    <a:pt x="33" y="32"/>
                    <a:pt x="33" y="33"/>
                    <a:pt x="33" y="33"/>
                  </a:cubicBezTo>
                  <a:cubicBezTo>
                    <a:pt x="34" y="33"/>
                    <a:pt x="35" y="33"/>
                    <a:pt x="36" y="33"/>
                  </a:cubicBezTo>
                  <a:cubicBezTo>
                    <a:pt x="36" y="33"/>
                    <a:pt x="36" y="32"/>
                    <a:pt x="36" y="31"/>
                  </a:cubicBezTo>
                  <a:cubicBezTo>
                    <a:pt x="35" y="31"/>
                    <a:pt x="34" y="31"/>
                    <a:pt x="33" y="31"/>
                  </a:cubicBezTo>
                  <a:close/>
                  <a:moveTo>
                    <a:pt x="24" y="27"/>
                  </a:moveTo>
                  <a:cubicBezTo>
                    <a:pt x="24" y="28"/>
                    <a:pt x="24" y="28"/>
                    <a:pt x="24" y="29"/>
                  </a:cubicBezTo>
                  <a:cubicBezTo>
                    <a:pt x="25" y="29"/>
                    <a:pt x="26" y="29"/>
                    <a:pt x="27" y="29"/>
                  </a:cubicBezTo>
                  <a:cubicBezTo>
                    <a:pt x="27" y="28"/>
                    <a:pt x="27" y="28"/>
                    <a:pt x="27" y="27"/>
                  </a:cubicBezTo>
                  <a:cubicBezTo>
                    <a:pt x="26" y="27"/>
                    <a:pt x="25" y="27"/>
                    <a:pt x="24" y="27"/>
                  </a:cubicBezTo>
                  <a:close/>
                  <a:moveTo>
                    <a:pt x="28" y="27"/>
                  </a:moveTo>
                  <a:cubicBezTo>
                    <a:pt x="28" y="28"/>
                    <a:pt x="28" y="28"/>
                    <a:pt x="28" y="29"/>
                  </a:cubicBezTo>
                  <a:cubicBezTo>
                    <a:pt x="29" y="29"/>
                    <a:pt x="31" y="29"/>
                    <a:pt x="32" y="29"/>
                  </a:cubicBezTo>
                  <a:cubicBezTo>
                    <a:pt x="32" y="28"/>
                    <a:pt x="32" y="28"/>
                    <a:pt x="32" y="27"/>
                  </a:cubicBezTo>
                  <a:cubicBezTo>
                    <a:pt x="31" y="27"/>
                    <a:pt x="29" y="27"/>
                    <a:pt x="28" y="27"/>
                  </a:cubicBezTo>
                  <a:close/>
                  <a:moveTo>
                    <a:pt x="33" y="27"/>
                  </a:moveTo>
                  <a:cubicBezTo>
                    <a:pt x="33" y="28"/>
                    <a:pt x="33" y="28"/>
                    <a:pt x="33" y="29"/>
                  </a:cubicBezTo>
                  <a:cubicBezTo>
                    <a:pt x="34" y="29"/>
                    <a:pt x="35" y="29"/>
                    <a:pt x="36" y="29"/>
                  </a:cubicBezTo>
                  <a:cubicBezTo>
                    <a:pt x="36" y="28"/>
                    <a:pt x="36" y="28"/>
                    <a:pt x="36" y="27"/>
                  </a:cubicBezTo>
                  <a:cubicBezTo>
                    <a:pt x="35" y="27"/>
                    <a:pt x="34" y="27"/>
                    <a:pt x="33" y="27"/>
                  </a:cubicBezTo>
                  <a:close/>
                  <a:moveTo>
                    <a:pt x="24" y="23"/>
                  </a:moveTo>
                  <a:cubicBezTo>
                    <a:pt x="24" y="24"/>
                    <a:pt x="24" y="24"/>
                    <a:pt x="24" y="25"/>
                  </a:cubicBezTo>
                  <a:cubicBezTo>
                    <a:pt x="25" y="25"/>
                    <a:pt x="26" y="25"/>
                    <a:pt x="27" y="25"/>
                  </a:cubicBezTo>
                  <a:cubicBezTo>
                    <a:pt x="27" y="24"/>
                    <a:pt x="27" y="24"/>
                    <a:pt x="27" y="23"/>
                  </a:cubicBezTo>
                  <a:cubicBezTo>
                    <a:pt x="26" y="23"/>
                    <a:pt x="25" y="23"/>
                    <a:pt x="24" y="23"/>
                  </a:cubicBezTo>
                  <a:close/>
                  <a:moveTo>
                    <a:pt x="28" y="23"/>
                  </a:moveTo>
                  <a:cubicBezTo>
                    <a:pt x="28" y="24"/>
                    <a:pt x="28" y="24"/>
                    <a:pt x="28" y="25"/>
                  </a:cubicBezTo>
                  <a:cubicBezTo>
                    <a:pt x="29" y="25"/>
                    <a:pt x="31" y="25"/>
                    <a:pt x="32" y="25"/>
                  </a:cubicBezTo>
                  <a:cubicBezTo>
                    <a:pt x="32" y="24"/>
                    <a:pt x="32" y="24"/>
                    <a:pt x="32" y="23"/>
                  </a:cubicBezTo>
                  <a:cubicBezTo>
                    <a:pt x="31" y="23"/>
                    <a:pt x="29" y="23"/>
                    <a:pt x="28" y="23"/>
                  </a:cubicBezTo>
                  <a:close/>
                  <a:moveTo>
                    <a:pt x="33" y="23"/>
                  </a:moveTo>
                  <a:cubicBezTo>
                    <a:pt x="33" y="24"/>
                    <a:pt x="33" y="24"/>
                    <a:pt x="33" y="25"/>
                  </a:cubicBezTo>
                  <a:cubicBezTo>
                    <a:pt x="34" y="25"/>
                    <a:pt x="35" y="25"/>
                    <a:pt x="36" y="25"/>
                  </a:cubicBezTo>
                  <a:cubicBezTo>
                    <a:pt x="36" y="24"/>
                    <a:pt x="36" y="24"/>
                    <a:pt x="36" y="23"/>
                  </a:cubicBezTo>
                  <a:cubicBezTo>
                    <a:pt x="35" y="23"/>
                    <a:pt x="34" y="23"/>
                    <a:pt x="33" y="23"/>
                  </a:cubicBezTo>
                  <a:close/>
                  <a:moveTo>
                    <a:pt x="24" y="19"/>
                  </a:moveTo>
                  <a:cubicBezTo>
                    <a:pt x="24" y="19"/>
                    <a:pt x="24" y="20"/>
                    <a:pt x="24" y="21"/>
                  </a:cubicBezTo>
                  <a:cubicBezTo>
                    <a:pt x="25" y="21"/>
                    <a:pt x="26" y="21"/>
                    <a:pt x="27" y="21"/>
                  </a:cubicBezTo>
                  <a:cubicBezTo>
                    <a:pt x="27" y="20"/>
                    <a:pt x="27" y="19"/>
                    <a:pt x="27" y="19"/>
                  </a:cubicBezTo>
                  <a:cubicBezTo>
                    <a:pt x="26" y="19"/>
                    <a:pt x="25" y="19"/>
                    <a:pt x="24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58" name="Freeform 2622"/>
            <p:cNvSpPr/>
            <p:nvPr/>
          </p:nvSpPr>
          <p:spPr bwMode="auto">
            <a:xfrm>
              <a:off x="-2989262" y="774700"/>
              <a:ext cx="80963" cy="381000"/>
            </a:xfrm>
            <a:custGeom>
              <a:avLst/>
              <a:gdLst>
                <a:gd name="T0" fmla="*/ 51 w 51"/>
                <a:gd name="T1" fmla="*/ 240 h 240"/>
                <a:gd name="T2" fmla="*/ 0 w 51"/>
                <a:gd name="T3" fmla="*/ 240 h 240"/>
                <a:gd name="T4" fmla="*/ 0 w 51"/>
                <a:gd name="T5" fmla="*/ 0 h 240"/>
                <a:gd name="T6" fmla="*/ 51 w 51"/>
                <a:gd name="T7" fmla="*/ 16 h 240"/>
                <a:gd name="T8" fmla="*/ 51 w 51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0">
                  <a:moveTo>
                    <a:pt x="51" y="240"/>
                  </a:moveTo>
                  <a:lnTo>
                    <a:pt x="0" y="240"/>
                  </a:lnTo>
                  <a:lnTo>
                    <a:pt x="0" y="0"/>
                  </a:lnTo>
                  <a:lnTo>
                    <a:pt x="51" y="16"/>
                  </a:lnTo>
                  <a:lnTo>
                    <a:pt x="51" y="2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59" name="Rectangle 2623"/>
            <p:cNvSpPr>
              <a:spLocks noChangeArrowheads="1"/>
            </p:cNvSpPr>
            <p:nvPr/>
          </p:nvSpPr>
          <p:spPr bwMode="auto">
            <a:xfrm>
              <a:off x="-2936874" y="1025525"/>
              <a:ext cx="49213" cy="130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60" name="Freeform 2624"/>
            <p:cNvSpPr/>
            <p:nvPr/>
          </p:nvSpPr>
          <p:spPr bwMode="auto">
            <a:xfrm>
              <a:off x="-2998787" y="765175"/>
              <a:ext cx="100013" cy="50800"/>
            </a:xfrm>
            <a:custGeom>
              <a:avLst/>
              <a:gdLst>
                <a:gd name="T0" fmla="*/ 0 w 63"/>
                <a:gd name="T1" fmla="*/ 0 h 32"/>
                <a:gd name="T2" fmla="*/ 63 w 63"/>
                <a:gd name="T3" fmla="*/ 24 h 32"/>
                <a:gd name="T4" fmla="*/ 63 w 63"/>
                <a:gd name="T5" fmla="*/ 32 h 32"/>
                <a:gd name="T6" fmla="*/ 0 w 63"/>
                <a:gd name="T7" fmla="*/ 10 h 32"/>
                <a:gd name="T8" fmla="*/ 0 w 63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32">
                  <a:moveTo>
                    <a:pt x="0" y="0"/>
                  </a:moveTo>
                  <a:lnTo>
                    <a:pt x="63" y="24"/>
                  </a:lnTo>
                  <a:lnTo>
                    <a:pt x="63" y="32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61" name="Freeform 2625"/>
            <p:cNvSpPr>
              <a:spLocks noEditPoints="1"/>
            </p:cNvSpPr>
            <p:nvPr/>
          </p:nvSpPr>
          <p:spPr bwMode="auto">
            <a:xfrm>
              <a:off x="-2722562" y="842962"/>
              <a:ext cx="85725" cy="260350"/>
            </a:xfrm>
            <a:custGeom>
              <a:avLst/>
              <a:gdLst>
                <a:gd name="T0" fmla="*/ 4 w 26"/>
                <a:gd name="T1" fmla="*/ 0 h 80"/>
                <a:gd name="T2" fmla="*/ 16 w 26"/>
                <a:gd name="T3" fmla="*/ 0 h 80"/>
                <a:gd name="T4" fmla="*/ 6 w 26"/>
                <a:gd name="T5" fmla="*/ 9 h 80"/>
                <a:gd name="T6" fmla="*/ 4 w 26"/>
                <a:gd name="T7" fmla="*/ 24 h 80"/>
                <a:gd name="T8" fmla="*/ 4 w 26"/>
                <a:gd name="T9" fmla="*/ 33 h 80"/>
                <a:gd name="T10" fmla="*/ 4 w 26"/>
                <a:gd name="T11" fmla="*/ 44 h 80"/>
                <a:gd name="T12" fmla="*/ 6 w 26"/>
                <a:gd name="T13" fmla="*/ 52 h 80"/>
                <a:gd name="T14" fmla="*/ 6 w 26"/>
                <a:gd name="T15" fmla="*/ 61 h 80"/>
                <a:gd name="T16" fmla="*/ 4 w 26"/>
                <a:gd name="T17" fmla="*/ 68 h 80"/>
                <a:gd name="T18" fmla="*/ 4 w 26"/>
                <a:gd name="T19" fmla="*/ 78 h 80"/>
                <a:gd name="T20" fmla="*/ 0 w 26"/>
                <a:gd name="T21" fmla="*/ 74 h 80"/>
                <a:gd name="T22" fmla="*/ 3 w 26"/>
                <a:gd name="T23" fmla="*/ 70 h 80"/>
                <a:gd name="T24" fmla="*/ 13 w 26"/>
                <a:gd name="T25" fmla="*/ 72 h 80"/>
                <a:gd name="T26" fmla="*/ 17 w 26"/>
                <a:gd name="T27" fmla="*/ 72 h 80"/>
                <a:gd name="T28" fmla="*/ 23 w 26"/>
                <a:gd name="T29" fmla="*/ 70 h 80"/>
                <a:gd name="T30" fmla="*/ 10 w 26"/>
                <a:gd name="T31" fmla="*/ 66 h 80"/>
                <a:gd name="T32" fmla="*/ 22 w 26"/>
                <a:gd name="T33" fmla="*/ 66 h 80"/>
                <a:gd name="T34" fmla="*/ 3 w 26"/>
                <a:gd name="T35" fmla="*/ 65 h 80"/>
                <a:gd name="T36" fmla="*/ 10 w 26"/>
                <a:gd name="T37" fmla="*/ 65 h 80"/>
                <a:gd name="T38" fmla="*/ 20 w 26"/>
                <a:gd name="T39" fmla="*/ 63 h 80"/>
                <a:gd name="T40" fmla="*/ 13 w 26"/>
                <a:gd name="T41" fmla="*/ 59 h 80"/>
                <a:gd name="T42" fmla="*/ 22 w 26"/>
                <a:gd name="T43" fmla="*/ 59 h 80"/>
                <a:gd name="T44" fmla="*/ 3 w 26"/>
                <a:gd name="T45" fmla="*/ 57 h 80"/>
                <a:gd name="T46" fmla="*/ 10 w 26"/>
                <a:gd name="T47" fmla="*/ 57 h 80"/>
                <a:gd name="T48" fmla="*/ 17 w 26"/>
                <a:gd name="T49" fmla="*/ 55 h 80"/>
                <a:gd name="T50" fmla="*/ 7 w 26"/>
                <a:gd name="T51" fmla="*/ 52 h 80"/>
                <a:gd name="T52" fmla="*/ 22 w 26"/>
                <a:gd name="T53" fmla="*/ 52 h 80"/>
                <a:gd name="T54" fmla="*/ 3 w 26"/>
                <a:gd name="T55" fmla="*/ 50 h 80"/>
                <a:gd name="T56" fmla="*/ 10 w 26"/>
                <a:gd name="T57" fmla="*/ 50 h 80"/>
                <a:gd name="T58" fmla="*/ 17 w 26"/>
                <a:gd name="T59" fmla="*/ 48 h 80"/>
                <a:gd name="T60" fmla="*/ 0 w 26"/>
                <a:gd name="T61" fmla="*/ 44 h 80"/>
                <a:gd name="T62" fmla="*/ 16 w 26"/>
                <a:gd name="T63" fmla="*/ 44 h 80"/>
                <a:gd name="T64" fmla="*/ 22 w 26"/>
                <a:gd name="T65" fmla="*/ 46 h 80"/>
                <a:gd name="T66" fmla="*/ 0 w 26"/>
                <a:gd name="T67" fmla="*/ 42 h 80"/>
                <a:gd name="T68" fmla="*/ 13 w 26"/>
                <a:gd name="T69" fmla="*/ 41 h 80"/>
                <a:gd name="T70" fmla="*/ 23 w 26"/>
                <a:gd name="T71" fmla="*/ 41 h 80"/>
                <a:gd name="T72" fmla="*/ 10 w 26"/>
                <a:gd name="T73" fmla="*/ 37 h 80"/>
                <a:gd name="T74" fmla="*/ 19 w 26"/>
                <a:gd name="T75" fmla="*/ 39 h 80"/>
                <a:gd name="T76" fmla="*/ 0 w 26"/>
                <a:gd name="T77" fmla="*/ 35 h 80"/>
                <a:gd name="T78" fmla="*/ 10 w 26"/>
                <a:gd name="T79" fmla="*/ 33 h 80"/>
                <a:gd name="T80" fmla="*/ 7 w 26"/>
                <a:gd name="T81" fmla="*/ 29 h 80"/>
                <a:gd name="T82" fmla="*/ 16 w 26"/>
                <a:gd name="T83" fmla="*/ 29 h 80"/>
                <a:gd name="T84" fmla="*/ 26 w 26"/>
                <a:gd name="T85" fmla="*/ 31 h 80"/>
                <a:gd name="T86" fmla="*/ 7 w 26"/>
                <a:gd name="T87" fmla="*/ 28 h 80"/>
                <a:gd name="T88" fmla="*/ 13 w 26"/>
                <a:gd name="T89" fmla="*/ 26 h 80"/>
                <a:gd name="T90" fmla="*/ 10 w 26"/>
                <a:gd name="T91" fmla="*/ 22 h 80"/>
                <a:gd name="T92" fmla="*/ 19 w 26"/>
                <a:gd name="T93" fmla="*/ 22 h 80"/>
                <a:gd name="T94" fmla="*/ 26 w 26"/>
                <a:gd name="T95" fmla="*/ 24 h 80"/>
                <a:gd name="T96" fmla="*/ 10 w 26"/>
                <a:gd name="T97" fmla="*/ 20 h 80"/>
                <a:gd name="T98" fmla="*/ 23 w 26"/>
                <a:gd name="T99" fmla="*/ 18 h 80"/>
                <a:gd name="T100" fmla="*/ 10 w 26"/>
                <a:gd name="T101" fmla="*/ 15 h 80"/>
                <a:gd name="T102" fmla="*/ 19 w 26"/>
                <a:gd name="T103" fmla="*/ 15 h 80"/>
                <a:gd name="T104" fmla="*/ 26 w 26"/>
                <a:gd name="T105" fmla="*/ 16 h 80"/>
                <a:gd name="T106" fmla="*/ 13 w 26"/>
                <a:gd name="T107" fmla="*/ 13 h 80"/>
                <a:gd name="T108" fmla="*/ 7 w 26"/>
                <a:gd name="T109" fmla="*/ 7 h 80"/>
                <a:gd name="T110" fmla="*/ 23 w 26"/>
                <a:gd name="T111" fmla="*/ 7 h 80"/>
                <a:gd name="T112" fmla="*/ 13 w 26"/>
                <a:gd name="T113" fmla="*/ 3 h 80"/>
                <a:gd name="T114" fmla="*/ 22 w 26"/>
                <a:gd name="T115" fmla="*/ 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" h="80">
                  <a:moveTo>
                    <a:pt x="23" y="3"/>
                  </a:moveTo>
                  <a:cubicBezTo>
                    <a:pt x="24" y="3"/>
                    <a:pt x="25" y="3"/>
                    <a:pt x="26" y="3"/>
                  </a:cubicBezTo>
                  <a:cubicBezTo>
                    <a:pt x="26" y="4"/>
                    <a:pt x="26" y="5"/>
                    <a:pt x="26" y="5"/>
                  </a:cubicBezTo>
                  <a:cubicBezTo>
                    <a:pt x="25" y="5"/>
                    <a:pt x="24" y="5"/>
                    <a:pt x="23" y="5"/>
                  </a:cubicBezTo>
                  <a:cubicBezTo>
                    <a:pt x="23" y="5"/>
                    <a:pt x="23" y="4"/>
                    <a:pt x="23" y="3"/>
                  </a:cubicBezTo>
                  <a:close/>
                  <a:moveTo>
                    <a:pt x="4" y="3"/>
                  </a:moveTo>
                  <a:cubicBezTo>
                    <a:pt x="5" y="3"/>
                    <a:pt x="5" y="3"/>
                    <a:pt x="6" y="3"/>
                  </a:cubicBezTo>
                  <a:cubicBezTo>
                    <a:pt x="6" y="4"/>
                    <a:pt x="6" y="5"/>
                    <a:pt x="6" y="5"/>
                  </a:cubicBezTo>
                  <a:cubicBezTo>
                    <a:pt x="5" y="5"/>
                    <a:pt x="5" y="5"/>
                    <a:pt x="4" y="5"/>
                  </a:cubicBezTo>
                  <a:cubicBezTo>
                    <a:pt x="4" y="5"/>
                    <a:pt x="4" y="4"/>
                    <a:pt x="4" y="3"/>
                  </a:cubicBezTo>
                  <a:close/>
                  <a:moveTo>
                    <a:pt x="4" y="0"/>
                  </a:moveTo>
                  <a:cubicBezTo>
                    <a:pt x="5" y="0"/>
                    <a:pt x="5" y="0"/>
                    <a:pt x="6" y="0"/>
                  </a:cubicBezTo>
                  <a:cubicBezTo>
                    <a:pt x="6" y="0"/>
                    <a:pt x="6" y="1"/>
                    <a:pt x="6" y="2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4" y="1"/>
                    <a:pt x="4" y="0"/>
                    <a:pt x="4" y="0"/>
                  </a:cubicBezTo>
                  <a:close/>
                  <a:moveTo>
                    <a:pt x="7" y="0"/>
                  </a:moveTo>
                  <a:cubicBezTo>
                    <a:pt x="8" y="0"/>
                    <a:pt x="9" y="0"/>
                    <a:pt x="10" y="0"/>
                  </a:cubicBezTo>
                  <a:cubicBezTo>
                    <a:pt x="10" y="0"/>
                    <a:pt x="10" y="1"/>
                    <a:pt x="10" y="2"/>
                  </a:cubicBezTo>
                  <a:cubicBezTo>
                    <a:pt x="9" y="2"/>
                    <a:pt x="8" y="2"/>
                    <a:pt x="7" y="2"/>
                  </a:cubicBezTo>
                  <a:cubicBezTo>
                    <a:pt x="7" y="1"/>
                    <a:pt x="7" y="0"/>
                    <a:pt x="7" y="0"/>
                  </a:cubicBezTo>
                  <a:close/>
                  <a:moveTo>
                    <a:pt x="13" y="0"/>
                  </a:moveTo>
                  <a:cubicBezTo>
                    <a:pt x="14" y="0"/>
                    <a:pt x="15" y="0"/>
                    <a:pt x="16" y="0"/>
                  </a:cubicBezTo>
                  <a:cubicBezTo>
                    <a:pt x="16" y="0"/>
                    <a:pt x="16" y="1"/>
                    <a:pt x="16" y="2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3" y="1"/>
                    <a:pt x="13" y="0"/>
                    <a:pt x="13" y="0"/>
                  </a:cubicBezTo>
                  <a:close/>
                  <a:moveTo>
                    <a:pt x="17" y="0"/>
                  </a:moveTo>
                  <a:cubicBezTo>
                    <a:pt x="18" y="0"/>
                    <a:pt x="18" y="0"/>
                    <a:pt x="19" y="0"/>
                  </a:cubicBezTo>
                  <a:cubicBezTo>
                    <a:pt x="19" y="0"/>
                    <a:pt x="19" y="1"/>
                    <a:pt x="19" y="2"/>
                  </a:cubicBezTo>
                  <a:cubicBezTo>
                    <a:pt x="18" y="2"/>
                    <a:pt x="18" y="2"/>
                    <a:pt x="17" y="2"/>
                  </a:cubicBezTo>
                  <a:cubicBezTo>
                    <a:pt x="17" y="1"/>
                    <a:pt x="17" y="0"/>
                    <a:pt x="17" y="0"/>
                  </a:cubicBezTo>
                  <a:close/>
                  <a:moveTo>
                    <a:pt x="4" y="7"/>
                  </a:moveTo>
                  <a:cubicBezTo>
                    <a:pt x="5" y="7"/>
                    <a:pt x="5" y="7"/>
                    <a:pt x="6" y="7"/>
                  </a:cubicBezTo>
                  <a:cubicBezTo>
                    <a:pt x="6" y="8"/>
                    <a:pt x="6" y="8"/>
                    <a:pt x="6" y="9"/>
                  </a:cubicBezTo>
                  <a:cubicBezTo>
                    <a:pt x="5" y="9"/>
                    <a:pt x="5" y="9"/>
                    <a:pt x="4" y="9"/>
                  </a:cubicBezTo>
                  <a:cubicBezTo>
                    <a:pt x="4" y="8"/>
                    <a:pt x="4" y="8"/>
                    <a:pt x="4" y="7"/>
                  </a:cubicBezTo>
                  <a:close/>
                  <a:moveTo>
                    <a:pt x="4" y="18"/>
                  </a:moveTo>
                  <a:cubicBezTo>
                    <a:pt x="5" y="18"/>
                    <a:pt x="5" y="18"/>
                    <a:pt x="6" y="18"/>
                  </a:cubicBezTo>
                  <a:cubicBezTo>
                    <a:pt x="6" y="19"/>
                    <a:pt x="6" y="20"/>
                    <a:pt x="6" y="20"/>
                  </a:cubicBezTo>
                  <a:cubicBezTo>
                    <a:pt x="5" y="20"/>
                    <a:pt x="5" y="20"/>
                    <a:pt x="4" y="20"/>
                  </a:cubicBezTo>
                  <a:cubicBezTo>
                    <a:pt x="4" y="20"/>
                    <a:pt x="4" y="19"/>
                    <a:pt x="4" y="18"/>
                  </a:cubicBezTo>
                  <a:close/>
                  <a:moveTo>
                    <a:pt x="4" y="22"/>
                  </a:moveTo>
                  <a:cubicBezTo>
                    <a:pt x="5" y="22"/>
                    <a:pt x="5" y="22"/>
                    <a:pt x="6" y="22"/>
                  </a:cubicBezTo>
                  <a:cubicBezTo>
                    <a:pt x="6" y="23"/>
                    <a:pt x="6" y="23"/>
                    <a:pt x="6" y="24"/>
                  </a:cubicBezTo>
                  <a:cubicBezTo>
                    <a:pt x="5" y="24"/>
                    <a:pt x="5" y="24"/>
                    <a:pt x="4" y="24"/>
                  </a:cubicBezTo>
                  <a:cubicBezTo>
                    <a:pt x="4" y="23"/>
                    <a:pt x="4" y="23"/>
                    <a:pt x="4" y="22"/>
                  </a:cubicBezTo>
                  <a:close/>
                  <a:moveTo>
                    <a:pt x="4" y="29"/>
                  </a:moveTo>
                  <a:cubicBezTo>
                    <a:pt x="5" y="29"/>
                    <a:pt x="5" y="29"/>
                    <a:pt x="6" y="29"/>
                  </a:cubicBezTo>
                  <a:cubicBezTo>
                    <a:pt x="6" y="30"/>
                    <a:pt x="6" y="31"/>
                    <a:pt x="6" y="31"/>
                  </a:cubicBezTo>
                  <a:cubicBezTo>
                    <a:pt x="5" y="31"/>
                    <a:pt x="5" y="31"/>
                    <a:pt x="4" y="31"/>
                  </a:cubicBezTo>
                  <a:cubicBezTo>
                    <a:pt x="4" y="31"/>
                    <a:pt x="4" y="30"/>
                    <a:pt x="4" y="29"/>
                  </a:cubicBezTo>
                  <a:close/>
                  <a:moveTo>
                    <a:pt x="4" y="33"/>
                  </a:moveTo>
                  <a:cubicBezTo>
                    <a:pt x="5" y="33"/>
                    <a:pt x="5" y="33"/>
                    <a:pt x="6" y="33"/>
                  </a:cubicBezTo>
                  <a:cubicBezTo>
                    <a:pt x="6" y="34"/>
                    <a:pt x="6" y="34"/>
                    <a:pt x="6" y="35"/>
                  </a:cubicBezTo>
                  <a:cubicBezTo>
                    <a:pt x="5" y="35"/>
                    <a:pt x="5" y="35"/>
                    <a:pt x="4" y="35"/>
                  </a:cubicBezTo>
                  <a:cubicBezTo>
                    <a:pt x="4" y="34"/>
                    <a:pt x="4" y="34"/>
                    <a:pt x="4" y="33"/>
                  </a:cubicBezTo>
                  <a:close/>
                  <a:moveTo>
                    <a:pt x="4" y="37"/>
                  </a:moveTo>
                  <a:cubicBezTo>
                    <a:pt x="5" y="37"/>
                    <a:pt x="5" y="37"/>
                    <a:pt x="6" y="37"/>
                  </a:cubicBezTo>
                  <a:cubicBezTo>
                    <a:pt x="6" y="37"/>
                    <a:pt x="6" y="38"/>
                    <a:pt x="6" y="39"/>
                  </a:cubicBezTo>
                  <a:cubicBezTo>
                    <a:pt x="5" y="39"/>
                    <a:pt x="5" y="39"/>
                    <a:pt x="4" y="39"/>
                  </a:cubicBezTo>
                  <a:cubicBezTo>
                    <a:pt x="4" y="38"/>
                    <a:pt x="4" y="37"/>
                    <a:pt x="4" y="37"/>
                  </a:cubicBezTo>
                  <a:close/>
                  <a:moveTo>
                    <a:pt x="4" y="41"/>
                  </a:moveTo>
                  <a:cubicBezTo>
                    <a:pt x="5" y="41"/>
                    <a:pt x="5" y="41"/>
                    <a:pt x="6" y="41"/>
                  </a:cubicBezTo>
                  <a:cubicBezTo>
                    <a:pt x="6" y="41"/>
                    <a:pt x="6" y="42"/>
                    <a:pt x="6" y="42"/>
                  </a:cubicBezTo>
                  <a:cubicBezTo>
                    <a:pt x="5" y="42"/>
                    <a:pt x="5" y="42"/>
                    <a:pt x="4" y="42"/>
                  </a:cubicBezTo>
                  <a:cubicBezTo>
                    <a:pt x="4" y="42"/>
                    <a:pt x="4" y="41"/>
                    <a:pt x="4" y="41"/>
                  </a:cubicBezTo>
                  <a:close/>
                  <a:moveTo>
                    <a:pt x="4" y="44"/>
                  </a:moveTo>
                  <a:cubicBezTo>
                    <a:pt x="5" y="44"/>
                    <a:pt x="5" y="44"/>
                    <a:pt x="6" y="44"/>
                  </a:cubicBezTo>
                  <a:cubicBezTo>
                    <a:pt x="6" y="45"/>
                    <a:pt x="6" y="46"/>
                    <a:pt x="6" y="46"/>
                  </a:cubicBezTo>
                  <a:cubicBezTo>
                    <a:pt x="5" y="46"/>
                    <a:pt x="5" y="46"/>
                    <a:pt x="4" y="46"/>
                  </a:cubicBezTo>
                  <a:cubicBezTo>
                    <a:pt x="4" y="46"/>
                    <a:pt x="4" y="45"/>
                    <a:pt x="4" y="44"/>
                  </a:cubicBezTo>
                  <a:close/>
                  <a:moveTo>
                    <a:pt x="4" y="48"/>
                  </a:moveTo>
                  <a:cubicBezTo>
                    <a:pt x="5" y="48"/>
                    <a:pt x="5" y="48"/>
                    <a:pt x="6" y="48"/>
                  </a:cubicBezTo>
                  <a:cubicBezTo>
                    <a:pt x="6" y="49"/>
                    <a:pt x="6" y="49"/>
                    <a:pt x="6" y="50"/>
                  </a:cubicBezTo>
                  <a:cubicBezTo>
                    <a:pt x="5" y="50"/>
                    <a:pt x="5" y="50"/>
                    <a:pt x="4" y="50"/>
                  </a:cubicBezTo>
                  <a:cubicBezTo>
                    <a:pt x="4" y="49"/>
                    <a:pt x="4" y="49"/>
                    <a:pt x="4" y="48"/>
                  </a:cubicBezTo>
                  <a:close/>
                  <a:moveTo>
                    <a:pt x="4" y="52"/>
                  </a:moveTo>
                  <a:cubicBezTo>
                    <a:pt x="5" y="52"/>
                    <a:pt x="5" y="52"/>
                    <a:pt x="6" y="52"/>
                  </a:cubicBezTo>
                  <a:cubicBezTo>
                    <a:pt x="6" y="52"/>
                    <a:pt x="6" y="53"/>
                    <a:pt x="6" y="54"/>
                  </a:cubicBezTo>
                  <a:cubicBezTo>
                    <a:pt x="5" y="54"/>
                    <a:pt x="5" y="54"/>
                    <a:pt x="4" y="54"/>
                  </a:cubicBezTo>
                  <a:cubicBezTo>
                    <a:pt x="4" y="53"/>
                    <a:pt x="4" y="52"/>
                    <a:pt x="4" y="52"/>
                  </a:cubicBezTo>
                  <a:close/>
                  <a:moveTo>
                    <a:pt x="4" y="55"/>
                  </a:moveTo>
                  <a:cubicBezTo>
                    <a:pt x="5" y="55"/>
                    <a:pt x="5" y="55"/>
                    <a:pt x="6" y="55"/>
                  </a:cubicBezTo>
                  <a:cubicBezTo>
                    <a:pt x="6" y="56"/>
                    <a:pt x="6" y="57"/>
                    <a:pt x="6" y="57"/>
                  </a:cubicBezTo>
                  <a:cubicBezTo>
                    <a:pt x="5" y="57"/>
                    <a:pt x="5" y="57"/>
                    <a:pt x="4" y="57"/>
                  </a:cubicBezTo>
                  <a:cubicBezTo>
                    <a:pt x="4" y="57"/>
                    <a:pt x="4" y="56"/>
                    <a:pt x="4" y="55"/>
                  </a:cubicBezTo>
                  <a:close/>
                  <a:moveTo>
                    <a:pt x="4" y="59"/>
                  </a:moveTo>
                  <a:cubicBezTo>
                    <a:pt x="5" y="59"/>
                    <a:pt x="5" y="59"/>
                    <a:pt x="6" y="59"/>
                  </a:cubicBezTo>
                  <a:cubicBezTo>
                    <a:pt x="6" y="60"/>
                    <a:pt x="6" y="60"/>
                    <a:pt x="6" y="61"/>
                  </a:cubicBezTo>
                  <a:cubicBezTo>
                    <a:pt x="5" y="61"/>
                    <a:pt x="5" y="61"/>
                    <a:pt x="4" y="61"/>
                  </a:cubicBezTo>
                  <a:cubicBezTo>
                    <a:pt x="4" y="60"/>
                    <a:pt x="4" y="60"/>
                    <a:pt x="4" y="59"/>
                  </a:cubicBezTo>
                  <a:close/>
                  <a:moveTo>
                    <a:pt x="4" y="63"/>
                  </a:moveTo>
                  <a:cubicBezTo>
                    <a:pt x="5" y="63"/>
                    <a:pt x="5" y="63"/>
                    <a:pt x="6" y="63"/>
                  </a:cubicBezTo>
                  <a:cubicBezTo>
                    <a:pt x="6" y="63"/>
                    <a:pt x="6" y="64"/>
                    <a:pt x="6" y="65"/>
                  </a:cubicBezTo>
                  <a:cubicBezTo>
                    <a:pt x="5" y="65"/>
                    <a:pt x="5" y="65"/>
                    <a:pt x="4" y="65"/>
                  </a:cubicBezTo>
                  <a:cubicBezTo>
                    <a:pt x="4" y="64"/>
                    <a:pt x="4" y="63"/>
                    <a:pt x="4" y="63"/>
                  </a:cubicBezTo>
                  <a:close/>
                  <a:moveTo>
                    <a:pt x="4" y="66"/>
                  </a:moveTo>
                  <a:cubicBezTo>
                    <a:pt x="5" y="66"/>
                    <a:pt x="5" y="66"/>
                    <a:pt x="6" y="66"/>
                  </a:cubicBezTo>
                  <a:cubicBezTo>
                    <a:pt x="6" y="67"/>
                    <a:pt x="6" y="68"/>
                    <a:pt x="6" y="68"/>
                  </a:cubicBezTo>
                  <a:cubicBezTo>
                    <a:pt x="5" y="68"/>
                    <a:pt x="5" y="68"/>
                    <a:pt x="4" y="68"/>
                  </a:cubicBezTo>
                  <a:cubicBezTo>
                    <a:pt x="4" y="68"/>
                    <a:pt x="4" y="67"/>
                    <a:pt x="4" y="66"/>
                  </a:cubicBezTo>
                  <a:close/>
                  <a:moveTo>
                    <a:pt x="4" y="70"/>
                  </a:moveTo>
                  <a:cubicBezTo>
                    <a:pt x="5" y="70"/>
                    <a:pt x="5" y="70"/>
                    <a:pt x="6" y="70"/>
                  </a:cubicBezTo>
                  <a:cubicBezTo>
                    <a:pt x="6" y="71"/>
                    <a:pt x="6" y="71"/>
                    <a:pt x="6" y="72"/>
                  </a:cubicBezTo>
                  <a:cubicBezTo>
                    <a:pt x="5" y="72"/>
                    <a:pt x="5" y="72"/>
                    <a:pt x="4" y="72"/>
                  </a:cubicBezTo>
                  <a:cubicBezTo>
                    <a:pt x="4" y="71"/>
                    <a:pt x="4" y="71"/>
                    <a:pt x="4" y="70"/>
                  </a:cubicBezTo>
                  <a:close/>
                  <a:moveTo>
                    <a:pt x="4" y="78"/>
                  </a:moveTo>
                  <a:cubicBezTo>
                    <a:pt x="5" y="78"/>
                    <a:pt x="5" y="78"/>
                    <a:pt x="6" y="78"/>
                  </a:cubicBezTo>
                  <a:cubicBezTo>
                    <a:pt x="6" y="78"/>
                    <a:pt x="6" y="79"/>
                    <a:pt x="6" y="80"/>
                  </a:cubicBezTo>
                  <a:cubicBezTo>
                    <a:pt x="5" y="80"/>
                    <a:pt x="5" y="80"/>
                    <a:pt x="4" y="80"/>
                  </a:cubicBezTo>
                  <a:cubicBezTo>
                    <a:pt x="4" y="79"/>
                    <a:pt x="4" y="78"/>
                    <a:pt x="4" y="78"/>
                  </a:cubicBezTo>
                  <a:close/>
                  <a:moveTo>
                    <a:pt x="0" y="78"/>
                  </a:moveTo>
                  <a:cubicBezTo>
                    <a:pt x="3" y="78"/>
                    <a:pt x="3" y="78"/>
                    <a:pt x="3" y="78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78"/>
                    <a:pt x="0" y="78"/>
                    <a:pt x="0" y="78"/>
                  </a:cubicBezTo>
                  <a:close/>
                  <a:moveTo>
                    <a:pt x="7" y="78"/>
                  </a:moveTo>
                  <a:cubicBezTo>
                    <a:pt x="8" y="78"/>
                    <a:pt x="9" y="78"/>
                    <a:pt x="10" y="78"/>
                  </a:cubicBezTo>
                  <a:cubicBezTo>
                    <a:pt x="10" y="78"/>
                    <a:pt x="10" y="79"/>
                    <a:pt x="10" y="80"/>
                  </a:cubicBezTo>
                  <a:cubicBezTo>
                    <a:pt x="9" y="80"/>
                    <a:pt x="8" y="80"/>
                    <a:pt x="7" y="80"/>
                  </a:cubicBezTo>
                  <a:cubicBezTo>
                    <a:pt x="7" y="79"/>
                    <a:pt x="7" y="78"/>
                    <a:pt x="7" y="78"/>
                  </a:cubicBezTo>
                  <a:close/>
                  <a:moveTo>
                    <a:pt x="0" y="74"/>
                  </a:moveTo>
                  <a:cubicBezTo>
                    <a:pt x="1" y="74"/>
                    <a:pt x="2" y="74"/>
                    <a:pt x="3" y="74"/>
                  </a:cubicBezTo>
                  <a:cubicBezTo>
                    <a:pt x="3" y="75"/>
                    <a:pt x="3" y="75"/>
                    <a:pt x="3" y="76"/>
                  </a:cubicBezTo>
                  <a:cubicBezTo>
                    <a:pt x="2" y="76"/>
                    <a:pt x="1" y="76"/>
                    <a:pt x="0" y="76"/>
                  </a:cubicBezTo>
                  <a:cubicBezTo>
                    <a:pt x="0" y="75"/>
                    <a:pt x="0" y="75"/>
                    <a:pt x="0" y="74"/>
                  </a:cubicBezTo>
                  <a:close/>
                  <a:moveTo>
                    <a:pt x="7" y="74"/>
                  </a:moveTo>
                  <a:cubicBezTo>
                    <a:pt x="8" y="74"/>
                    <a:pt x="9" y="74"/>
                    <a:pt x="10" y="74"/>
                  </a:cubicBezTo>
                  <a:cubicBezTo>
                    <a:pt x="10" y="75"/>
                    <a:pt x="10" y="75"/>
                    <a:pt x="10" y="76"/>
                  </a:cubicBezTo>
                  <a:cubicBezTo>
                    <a:pt x="9" y="76"/>
                    <a:pt x="8" y="76"/>
                    <a:pt x="7" y="76"/>
                  </a:cubicBezTo>
                  <a:cubicBezTo>
                    <a:pt x="7" y="75"/>
                    <a:pt x="7" y="75"/>
                    <a:pt x="7" y="74"/>
                  </a:cubicBezTo>
                  <a:close/>
                  <a:moveTo>
                    <a:pt x="0" y="70"/>
                  </a:moveTo>
                  <a:cubicBezTo>
                    <a:pt x="1" y="70"/>
                    <a:pt x="2" y="70"/>
                    <a:pt x="3" y="70"/>
                  </a:cubicBezTo>
                  <a:cubicBezTo>
                    <a:pt x="3" y="71"/>
                    <a:pt x="3" y="71"/>
                    <a:pt x="3" y="72"/>
                  </a:cubicBezTo>
                  <a:cubicBezTo>
                    <a:pt x="2" y="72"/>
                    <a:pt x="1" y="72"/>
                    <a:pt x="0" y="72"/>
                  </a:cubicBezTo>
                  <a:cubicBezTo>
                    <a:pt x="0" y="71"/>
                    <a:pt x="0" y="71"/>
                    <a:pt x="0" y="70"/>
                  </a:cubicBezTo>
                  <a:close/>
                  <a:moveTo>
                    <a:pt x="7" y="70"/>
                  </a:moveTo>
                  <a:cubicBezTo>
                    <a:pt x="8" y="70"/>
                    <a:pt x="9" y="70"/>
                    <a:pt x="10" y="70"/>
                  </a:cubicBezTo>
                  <a:cubicBezTo>
                    <a:pt x="10" y="71"/>
                    <a:pt x="10" y="71"/>
                    <a:pt x="10" y="72"/>
                  </a:cubicBezTo>
                  <a:cubicBezTo>
                    <a:pt x="9" y="72"/>
                    <a:pt x="8" y="72"/>
                    <a:pt x="7" y="72"/>
                  </a:cubicBezTo>
                  <a:cubicBezTo>
                    <a:pt x="7" y="71"/>
                    <a:pt x="7" y="71"/>
                    <a:pt x="7" y="70"/>
                  </a:cubicBezTo>
                  <a:close/>
                  <a:moveTo>
                    <a:pt x="10" y="70"/>
                  </a:moveTo>
                  <a:cubicBezTo>
                    <a:pt x="11" y="70"/>
                    <a:pt x="12" y="70"/>
                    <a:pt x="13" y="70"/>
                  </a:cubicBezTo>
                  <a:cubicBezTo>
                    <a:pt x="13" y="71"/>
                    <a:pt x="13" y="71"/>
                    <a:pt x="13" y="72"/>
                  </a:cubicBezTo>
                  <a:cubicBezTo>
                    <a:pt x="12" y="72"/>
                    <a:pt x="11" y="72"/>
                    <a:pt x="10" y="72"/>
                  </a:cubicBezTo>
                  <a:cubicBezTo>
                    <a:pt x="10" y="71"/>
                    <a:pt x="10" y="71"/>
                    <a:pt x="10" y="70"/>
                  </a:cubicBezTo>
                  <a:close/>
                  <a:moveTo>
                    <a:pt x="13" y="70"/>
                  </a:moveTo>
                  <a:cubicBezTo>
                    <a:pt x="14" y="70"/>
                    <a:pt x="15" y="70"/>
                    <a:pt x="16" y="70"/>
                  </a:cubicBezTo>
                  <a:cubicBezTo>
                    <a:pt x="16" y="71"/>
                    <a:pt x="16" y="71"/>
                    <a:pt x="16" y="72"/>
                  </a:cubicBezTo>
                  <a:cubicBezTo>
                    <a:pt x="15" y="72"/>
                    <a:pt x="14" y="72"/>
                    <a:pt x="13" y="72"/>
                  </a:cubicBezTo>
                  <a:cubicBezTo>
                    <a:pt x="13" y="71"/>
                    <a:pt x="13" y="71"/>
                    <a:pt x="13" y="70"/>
                  </a:cubicBezTo>
                  <a:close/>
                  <a:moveTo>
                    <a:pt x="17" y="70"/>
                  </a:moveTo>
                  <a:cubicBezTo>
                    <a:pt x="18" y="70"/>
                    <a:pt x="18" y="70"/>
                    <a:pt x="19" y="70"/>
                  </a:cubicBezTo>
                  <a:cubicBezTo>
                    <a:pt x="19" y="71"/>
                    <a:pt x="19" y="71"/>
                    <a:pt x="19" y="72"/>
                  </a:cubicBezTo>
                  <a:cubicBezTo>
                    <a:pt x="18" y="72"/>
                    <a:pt x="18" y="72"/>
                    <a:pt x="17" y="72"/>
                  </a:cubicBezTo>
                  <a:cubicBezTo>
                    <a:pt x="17" y="71"/>
                    <a:pt x="17" y="71"/>
                    <a:pt x="17" y="70"/>
                  </a:cubicBezTo>
                  <a:close/>
                  <a:moveTo>
                    <a:pt x="20" y="70"/>
                  </a:moveTo>
                  <a:cubicBezTo>
                    <a:pt x="21" y="70"/>
                    <a:pt x="22" y="70"/>
                    <a:pt x="22" y="70"/>
                  </a:cubicBezTo>
                  <a:cubicBezTo>
                    <a:pt x="22" y="71"/>
                    <a:pt x="22" y="71"/>
                    <a:pt x="22" y="72"/>
                  </a:cubicBezTo>
                  <a:cubicBezTo>
                    <a:pt x="22" y="72"/>
                    <a:pt x="21" y="72"/>
                    <a:pt x="20" y="72"/>
                  </a:cubicBezTo>
                  <a:cubicBezTo>
                    <a:pt x="20" y="71"/>
                    <a:pt x="20" y="71"/>
                    <a:pt x="20" y="70"/>
                  </a:cubicBezTo>
                  <a:close/>
                  <a:moveTo>
                    <a:pt x="23" y="70"/>
                  </a:moveTo>
                  <a:cubicBezTo>
                    <a:pt x="24" y="70"/>
                    <a:pt x="25" y="70"/>
                    <a:pt x="26" y="70"/>
                  </a:cubicBezTo>
                  <a:cubicBezTo>
                    <a:pt x="26" y="71"/>
                    <a:pt x="26" y="71"/>
                    <a:pt x="26" y="72"/>
                  </a:cubicBezTo>
                  <a:cubicBezTo>
                    <a:pt x="25" y="72"/>
                    <a:pt x="24" y="72"/>
                    <a:pt x="23" y="72"/>
                  </a:cubicBezTo>
                  <a:cubicBezTo>
                    <a:pt x="23" y="71"/>
                    <a:pt x="23" y="71"/>
                    <a:pt x="23" y="70"/>
                  </a:cubicBezTo>
                  <a:close/>
                  <a:moveTo>
                    <a:pt x="0" y="66"/>
                  </a:moveTo>
                  <a:cubicBezTo>
                    <a:pt x="1" y="66"/>
                    <a:pt x="2" y="66"/>
                    <a:pt x="3" y="66"/>
                  </a:cubicBezTo>
                  <a:cubicBezTo>
                    <a:pt x="3" y="67"/>
                    <a:pt x="3" y="68"/>
                    <a:pt x="3" y="68"/>
                  </a:cubicBezTo>
                  <a:cubicBezTo>
                    <a:pt x="2" y="68"/>
                    <a:pt x="1" y="68"/>
                    <a:pt x="0" y="68"/>
                  </a:cubicBezTo>
                  <a:cubicBezTo>
                    <a:pt x="0" y="68"/>
                    <a:pt x="0" y="67"/>
                    <a:pt x="0" y="66"/>
                  </a:cubicBezTo>
                  <a:close/>
                  <a:moveTo>
                    <a:pt x="7" y="66"/>
                  </a:moveTo>
                  <a:cubicBezTo>
                    <a:pt x="8" y="66"/>
                    <a:pt x="9" y="66"/>
                    <a:pt x="10" y="66"/>
                  </a:cubicBezTo>
                  <a:cubicBezTo>
                    <a:pt x="10" y="67"/>
                    <a:pt x="10" y="68"/>
                    <a:pt x="10" y="68"/>
                  </a:cubicBezTo>
                  <a:cubicBezTo>
                    <a:pt x="9" y="68"/>
                    <a:pt x="8" y="68"/>
                    <a:pt x="7" y="68"/>
                  </a:cubicBezTo>
                  <a:cubicBezTo>
                    <a:pt x="7" y="68"/>
                    <a:pt x="7" y="67"/>
                    <a:pt x="7" y="66"/>
                  </a:cubicBezTo>
                  <a:close/>
                  <a:moveTo>
                    <a:pt x="10" y="66"/>
                  </a:moveTo>
                  <a:cubicBezTo>
                    <a:pt x="11" y="66"/>
                    <a:pt x="12" y="66"/>
                    <a:pt x="13" y="66"/>
                  </a:cubicBezTo>
                  <a:cubicBezTo>
                    <a:pt x="13" y="67"/>
                    <a:pt x="13" y="68"/>
                    <a:pt x="13" y="68"/>
                  </a:cubicBezTo>
                  <a:cubicBezTo>
                    <a:pt x="12" y="68"/>
                    <a:pt x="11" y="68"/>
                    <a:pt x="10" y="68"/>
                  </a:cubicBezTo>
                  <a:cubicBezTo>
                    <a:pt x="10" y="68"/>
                    <a:pt x="10" y="67"/>
                    <a:pt x="10" y="66"/>
                  </a:cubicBezTo>
                  <a:close/>
                  <a:moveTo>
                    <a:pt x="17" y="66"/>
                  </a:moveTo>
                  <a:cubicBezTo>
                    <a:pt x="18" y="66"/>
                    <a:pt x="18" y="66"/>
                    <a:pt x="19" y="66"/>
                  </a:cubicBezTo>
                  <a:cubicBezTo>
                    <a:pt x="19" y="67"/>
                    <a:pt x="19" y="68"/>
                    <a:pt x="19" y="68"/>
                  </a:cubicBezTo>
                  <a:cubicBezTo>
                    <a:pt x="18" y="68"/>
                    <a:pt x="18" y="68"/>
                    <a:pt x="17" y="68"/>
                  </a:cubicBezTo>
                  <a:cubicBezTo>
                    <a:pt x="17" y="68"/>
                    <a:pt x="17" y="67"/>
                    <a:pt x="17" y="66"/>
                  </a:cubicBezTo>
                  <a:close/>
                  <a:moveTo>
                    <a:pt x="20" y="66"/>
                  </a:moveTo>
                  <a:cubicBezTo>
                    <a:pt x="21" y="66"/>
                    <a:pt x="22" y="66"/>
                    <a:pt x="22" y="66"/>
                  </a:cubicBezTo>
                  <a:cubicBezTo>
                    <a:pt x="22" y="67"/>
                    <a:pt x="22" y="68"/>
                    <a:pt x="22" y="68"/>
                  </a:cubicBezTo>
                  <a:cubicBezTo>
                    <a:pt x="22" y="68"/>
                    <a:pt x="21" y="68"/>
                    <a:pt x="20" y="68"/>
                  </a:cubicBezTo>
                  <a:cubicBezTo>
                    <a:pt x="20" y="68"/>
                    <a:pt x="20" y="67"/>
                    <a:pt x="20" y="66"/>
                  </a:cubicBezTo>
                  <a:close/>
                  <a:moveTo>
                    <a:pt x="23" y="66"/>
                  </a:moveTo>
                  <a:cubicBezTo>
                    <a:pt x="24" y="66"/>
                    <a:pt x="25" y="66"/>
                    <a:pt x="26" y="66"/>
                  </a:cubicBezTo>
                  <a:cubicBezTo>
                    <a:pt x="26" y="67"/>
                    <a:pt x="26" y="68"/>
                    <a:pt x="26" y="68"/>
                  </a:cubicBezTo>
                  <a:cubicBezTo>
                    <a:pt x="25" y="68"/>
                    <a:pt x="24" y="68"/>
                    <a:pt x="23" y="68"/>
                  </a:cubicBezTo>
                  <a:cubicBezTo>
                    <a:pt x="23" y="68"/>
                    <a:pt x="23" y="67"/>
                    <a:pt x="23" y="66"/>
                  </a:cubicBezTo>
                  <a:close/>
                  <a:moveTo>
                    <a:pt x="0" y="63"/>
                  </a:moveTo>
                  <a:cubicBezTo>
                    <a:pt x="1" y="63"/>
                    <a:pt x="2" y="63"/>
                    <a:pt x="3" y="63"/>
                  </a:cubicBezTo>
                  <a:cubicBezTo>
                    <a:pt x="3" y="63"/>
                    <a:pt x="3" y="64"/>
                    <a:pt x="3" y="65"/>
                  </a:cubicBezTo>
                  <a:cubicBezTo>
                    <a:pt x="2" y="65"/>
                    <a:pt x="1" y="65"/>
                    <a:pt x="0" y="65"/>
                  </a:cubicBezTo>
                  <a:cubicBezTo>
                    <a:pt x="0" y="64"/>
                    <a:pt x="0" y="63"/>
                    <a:pt x="0" y="63"/>
                  </a:cubicBezTo>
                  <a:close/>
                  <a:moveTo>
                    <a:pt x="7" y="63"/>
                  </a:moveTo>
                  <a:cubicBezTo>
                    <a:pt x="8" y="63"/>
                    <a:pt x="9" y="63"/>
                    <a:pt x="10" y="63"/>
                  </a:cubicBezTo>
                  <a:cubicBezTo>
                    <a:pt x="10" y="63"/>
                    <a:pt x="10" y="64"/>
                    <a:pt x="10" y="65"/>
                  </a:cubicBezTo>
                  <a:cubicBezTo>
                    <a:pt x="9" y="65"/>
                    <a:pt x="8" y="65"/>
                    <a:pt x="7" y="65"/>
                  </a:cubicBezTo>
                  <a:cubicBezTo>
                    <a:pt x="7" y="64"/>
                    <a:pt x="7" y="63"/>
                    <a:pt x="7" y="63"/>
                  </a:cubicBezTo>
                  <a:close/>
                  <a:moveTo>
                    <a:pt x="10" y="63"/>
                  </a:moveTo>
                  <a:cubicBezTo>
                    <a:pt x="11" y="63"/>
                    <a:pt x="12" y="63"/>
                    <a:pt x="13" y="63"/>
                  </a:cubicBezTo>
                  <a:cubicBezTo>
                    <a:pt x="13" y="63"/>
                    <a:pt x="13" y="64"/>
                    <a:pt x="13" y="65"/>
                  </a:cubicBezTo>
                  <a:cubicBezTo>
                    <a:pt x="12" y="65"/>
                    <a:pt x="11" y="65"/>
                    <a:pt x="10" y="65"/>
                  </a:cubicBezTo>
                  <a:cubicBezTo>
                    <a:pt x="10" y="64"/>
                    <a:pt x="10" y="63"/>
                    <a:pt x="10" y="63"/>
                  </a:cubicBezTo>
                  <a:close/>
                  <a:moveTo>
                    <a:pt x="13" y="63"/>
                  </a:moveTo>
                  <a:cubicBezTo>
                    <a:pt x="14" y="63"/>
                    <a:pt x="15" y="63"/>
                    <a:pt x="16" y="63"/>
                  </a:cubicBezTo>
                  <a:cubicBezTo>
                    <a:pt x="16" y="63"/>
                    <a:pt x="16" y="64"/>
                    <a:pt x="16" y="65"/>
                  </a:cubicBezTo>
                  <a:cubicBezTo>
                    <a:pt x="15" y="65"/>
                    <a:pt x="14" y="65"/>
                    <a:pt x="13" y="65"/>
                  </a:cubicBezTo>
                  <a:cubicBezTo>
                    <a:pt x="13" y="64"/>
                    <a:pt x="13" y="63"/>
                    <a:pt x="13" y="63"/>
                  </a:cubicBezTo>
                  <a:close/>
                  <a:moveTo>
                    <a:pt x="20" y="63"/>
                  </a:moveTo>
                  <a:cubicBezTo>
                    <a:pt x="21" y="63"/>
                    <a:pt x="22" y="63"/>
                    <a:pt x="22" y="63"/>
                  </a:cubicBezTo>
                  <a:cubicBezTo>
                    <a:pt x="22" y="63"/>
                    <a:pt x="22" y="64"/>
                    <a:pt x="22" y="65"/>
                  </a:cubicBezTo>
                  <a:cubicBezTo>
                    <a:pt x="22" y="65"/>
                    <a:pt x="21" y="65"/>
                    <a:pt x="20" y="65"/>
                  </a:cubicBezTo>
                  <a:cubicBezTo>
                    <a:pt x="20" y="64"/>
                    <a:pt x="20" y="63"/>
                    <a:pt x="20" y="63"/>
                  </a:cubicBezTo>
                  <a:close/>
                  <a:moveTo>
                    <a:pt x="23" y="63"/>
                  </a:moveTo>
                  <a:cubicBezTo>
                    <a:pt x="24" y="63"/>
                    <a:pt x="25" y="63"/>
                    <a:pt x="26" y="63"/>
                  </a:cubicBezTo>
                  <a:cubicBezTo>
                    <a:pt x="26" y="63"/>
                    <a:pt x="26" y="64"/>
                    <a:pt x="26" y="65"/>
                  </a:cubicBezTo>
                  <a:cubicBezTo>
                    <a:pt x="25" y="65"/>
                    <a:pt x="24" y="65"/>
                    <a:pt x="23" y="65"/>
                  </a:cubicBezTo>
                  <a:cubicBezTo>
                    <a:pt x="23" y="64"/>
                    <a:pt x="23" y="63"/>
                    <a:pt x="23" y="63"/>
                  </a:cubicBezTo>
                  <a:close/>
                  <a:moveTo>
                    <a:pt x="10" y="59"/>
                  </a:moveTo>
                  <a:cubicBezTo>
                    <a:pt x="11" y="59"/>
                    <a:pt x="12" y="59"/>
                    <a:pt x="13" y="59"/>
                  </a:cubicBezTo>
                  <a:cubicBezTo>
                    <a:pt x="13" y="60"/>
                    <a:pt x="13" y="60"/>
                    <a:pt x="13" y="61"/>
                  </a:cubicBezTo>
                  <a:cubicBezTo>
                    <a:pt x="12" y="61"/>
                    <a:pt x="11" y="61"/>
                    <a:pt x="10" y="61"/>
                  </a:cubicBezTo>
                  <a:cubicBezTo>
                    <a:pt x="10" y="60"/>
                    <a:pt x="10" y="60"/>
                    <a:pt x="10" y="59"/>
                  </a:cubicBezTo>
                  <a:close/>
                  <a:moveTo>
                    <a:pt x="13" y="59"/>
                  </a:moveTo>
                  <a:cubicBezTo>
                    <a:pt x="14" y="59"/>
                    <a:pt x="15" y="59"/>
                    <a:pt x="16" y="59"/>
                  </a:cubicBezTo>
                  <a:cubicBezTo>
                    <a:pt x="16" y="60"/>
                    <a:pt x="16" y="60"/>
                    <a:pt x="16" y="61"/>
                  </a:cubicBezTo>
                  <a:cubicBezTo>
                    <a:pt x="15" y="61"/>
                    <a:pt x="14" y="61"/>
                    <a:pt x="13" y="61"/>
                  </a:cubicBezTo>
                  <a:cubicBezTo>
                    <a:pt x="13" y="60"/>
                    <a:pt x="13" y="60"/>
                    <a:pt x="13" y="59"/>
                  </a:cubicBezTo>
                  <a:close/>
                  <a:moveTo>
                    <a:pt x="17" y="59"/>
                  </a:moveTo>
                  <a:cubicBezTo>
                    <a:pt x="18" y="59"/>
                    <a:pt x="18" y="59"/>
                    <a:pt x="19" y="59"/>
                  </a:cubicBezTo>
                  <a:cubicBezTo>
                    <a:pt x="19" y="60"/>
                    <a:pt x="19" y="60"/>
                    <a:pt x="19" y="61"/>
                  </a:cubicBezTo>
                  <a:cubicBezTo>
                    <a:pt x="18" y="61"/>
                    <a:pt x="18" y="61"/>
                    <a:pt x="17" y="61"/>
                  </a:cubicBezTo>
                  <a:cubicBezTo>
                    <a:pt x="17" y="60"/>
                    <a:pt x="17" y="60"/>
                    <a:pt x="17" y="59"/>
                  </a:cubicBezTo>
                  <a:close/>
                  <a:moveTo>
                    <a:pt x="20" y="59"/>
                  </a:moveTo>
                  <a:cubicBezTo>
                    <a:pt x="21" y="59"/>
                    <a:pt x="22" y="59"/>
                    <a:pt x="22" y="59"/>
                  </a:cubicBezTo>
                  <a:cubicBezTo>
                    <a:pt x="22" y="60"/>
                    <a:pt x="22" y="60"/>
                    <a:pt x="22" y="61"/>
                  </a:cubicBezTo>
                  <a:cubicBezTo>
                    <a:pt x="22" y="61"/>
                    <a:pt x="21" y="61"/>
                    <a:pt x="20" y="61"/>
                  </a:cubicBezTo>
                  <a:cubicBezTo>
                    <a:pt x="20" y="60"/>
                    <a:pt x="20" y="60"/>
                    <a:pt x="20" y="59"/>
                  </a:cubicBezTo>
                  <a:close/>
                  <a:moveTo>
                    <a:pt x="23" y="59"/>
                  </a:moveTo>
                  <a:cubicBezTo>
                    <a:pt x="24" y="59"/>
                    <a:pt x="25" y="59"/>
                    <a:pt x="26" y="59"/>
                  </a:cubicBezTo>
                  <a:cubicBezTo>
                    <a:pt x="26" y="60"/>
                    <a:pt x="26" y="60"/>
                    <a:pt x="26" y="61"/>
                  </a:cubicBezTo>
                  <a:cubicBezTo>
                    <a:pt x="25" y="61"/>
                    <a:pt x="24" y="61"/>
                    <a:pt x="23" y="61"/>
                  </a:cubicBezTo>
                  <a:cubicBezTo>
                    <a:pt x="23" y="60"/>
                    <a:pt x="23" y="60"/>
                    <a:pt x="23" y="59"/>
                  </a:cubicBezTo>
                  <a:close/>
                  <a:moveTo>
                    <a:pt x="0" y="55"/>
                  </a:moveTo>
                  <a:cubicBezTo>
                    <a:pt x="1" y="55"/>
                    <a:pt x="2" y="55"/>
                    <a:pt x="3" y="55"/>
                  </a:cubicBezTo>
                  <a:cubicBezTo>
                    <a:pt x="3" y="56"/>
                    <a:pt x="3" y="57"/>
                    <a:pt x="3" y="57"/>
                  </a:cubicBezTo>
                  <a:cubicBezTo>
                    <a:pt x="2" y="57"/>
                    <a:pt x="1" y="57"/>
                    <a:pt x="0" y="57"/>
                  </a:cubicBezTo>
                  <a:cubicBezTo>
                    <a:pt x="0" y="57"/>
                    <a:pt x="0" y="56"/>
                    <a:pt x="0" y="55"/>
                  </a:cubicBezTo>
                  <a:close/>
                  <a:moveTo>
                    <a:pt x="7" y="55"/>
                  </a:moveTo>
                  <a:cubicBezTo>
                    <a:pt x="8" y="55"/>
                    <a:pt x="9" y="55"/>
                    <a:pt x="10" y="55"/>
                  </a:cubicBezTo>
                  <a:cubicBezTo>
                    <a:pt x="10" y="56"/>
                    <a:pt x="10" y="57"/>
                    <a:pt x="10" y="57"/>
                  </a:cubicBezTo>
                  <a:cubicBezTo>
                    <a:pt x="9" y="57"/>
                    <a:pt x="8" y="57"/>
                    <a:pt x="7" y="57"/>
                  </a:cubicBezTo>
                  <a:cubicBezTo>
                    <a:pt x="7" y="57"/>
                    <a:pt x="7" y="56"/>
                    <a:pt x="7" y="55"/>
                  </a:cubicBezTo>
                  <a:close/>
                  <a:moveTo>
                    <a:pt x="10" y="55"/>
                  </a:moveTo>
                  <a:cubicBezTo>
                    <a:pt x="11" y="55"/>
                    <a:pt x="12" y="55"/>
                    <a:pt x="13" y="55"/>
                  </a:cubicBezTo>
                  <a:cubicBezTo>
                    <a:pt x="13" y="56"/>
                    <a:pt x="13" y="57"/>
                    <a:pt x="13" y="57"/>
                  </a:cubicBezTo>
                  <a:cubicBezTo>
                    <a:pt x="12" y="57"/>
                    <a:pt x="11" y="57"/>
                    <a:pt x="10" y="57"/>
                  </a:cubicBezTo>
                  <a:cubicBezTo>
                    <a:pt x="10" y="57"/>
                    <a:pt x="10" y="56"/>
                    <a:pt x="10" y="55"/>
                  </a:cubicBezTo>
                  <a:close/>
                  <a:moveTo>
                    <a:pt x="13" y="55"/>
                  </a:moveTo>
                  <a:cubicBezTo>
                    <a:pt x="14" y="55"/>
                    <a:pt x="15" y="55"/>
                    <a:pt x="16" y="55"/>
                  </a:cubicBezTo>
                  <a:cubicBezTo>
                    <a:pt x="16" y="56"/>
                    <a:pt x="16" y="57"/>
                    <a:pt x="16" y="57"/>
                  </a:cubicBezTo>
                  <a:cubicBezTo>
                    <a:pt x="15" y="57"/>
                    <a:pt x="14" y="57"/>
                    <a:pt x="13" y="57"/>
                  </a:cubicBezTo>
                  <a:cubicBezTo>
                    <a:pt x="13" y="57"/>
                    <a:pt x="13" y="56"/>
                    <a:pt x="13" y="55"/>
                  </a:cubicBezTo>
                  <a:close/>
                  <a:moveTo>
                    <a:pt x="17" y="55"/>
                  </a:moveTo>
                  <a:cubicBezTo>
                    <a:pt x="18" y="55"/>
                    <a:pt x="18" y="55"/>
                    <a:pt x="19" y="55"/>
                  </a:cubicBezTo>
                  <a:cubicBezTo>
                    <a:pt x="19" y="56"/>
                    <a:pt x="19" y="57"/>
                    <a:pt x="19" y="57"/>
                  </a:cubicBezTo>
                  <a:cubicBezTo>
                    <a:pt x="18" y="57"/>
                    <a:pt x="18" y="57"/>
                    <a:pt x="17" y="57"/>
                  </a:cubicBezTo>
                  <a:cubicBezTo>
                    <a:pt x="17" y="57"/>
                    <a:pt x="17" y="56"/>
                    <a:pt x="17" y="55"/>
                  </a:cubicBezTo>
                  <a:close/>
                  <a:moveTo>
                    <a:pt x="20" y="55"/>
                  </a:moveTo>
                  <a:cubicBezTo>
                    <a:pt x="21" y="55"/>
                    <a:pt x="22" y="55"/>
                    <a:pt x="22" y="55"/>
                  </a:cubicBezTo>
                  <a:cubicBezTo>
                    <a:pt x="22" y="56"/>
                    <a:pt x="22" y="57"/>
                    <a:pt x="22" y="57"/>
                  </a:cubicBezTo>
                  <a:cubicBezTo>
                    <a:pt x="22" y="57"/>
                    <a:pt x="21" y="57"/>
                    <a:pt x="20" y="57"/>
                  </a:cubicBezTo>
                  <a:cubicBezTo>
                    <a:pt x="20" y="57"/>
                    <a:pt x="20" y="56"/>
                    <a:pt x="20" y="55"/>
                  </a:cubicBezTo>
                  <a:close/>
                  <a:moveTo>
                    <a:pt x="23" y="55"/>
                  </a:moveTo>
                  <a:cubicBezTo>
                    <a:pt x="24" y="55"/>
                    <a:pt x="25" y="55"/>
                    <a:pt x="26" y="55"/>
                  </a:cubicBezTo>
                  <a:cubicBezTo>
                    <a:pt x="26" y="56"/>
                    <a:pt x="26" y="57"/>
                    <a:pt x="26" y="57"/>
                  </a:cubicBezTo>
                  <a:cubicBezTo>
                    <a:pt x="25" y="57"/>
                    <a:pt x="24" y="57"/>
                    <a:pt x="23" y="57"/>
                  </a:cubicBezTo>
                  <a:cubicBezTo>
                    <a:pt x="23" y="57"/>
                    <a:pt x="23" y="56"/>
                    <a:pt x="23" y="55"/>
                  </a:cubicBezTo>
                  <a:close/>
                  <a:moveTo>
                    <a:pt x="7" y="52"/>
                  </a:moveTo>
                  <a:cubicBezTo>
                    <a:pt x="8" y="52"/>
                    <a:pt x="9" y="52"/>
                    <a:pt x="10" y="52"/>
                  </a:cubicBezTo>
                  <a:cubicBezTo>
                    <a:pt x="10" y="52"/>
                    <a:pt x="10" y="53"/>
                    <a:pt x="10" y="54"/>
                  </a:cubicBezTo>
                  <a:cubicBezTo>
                    <a:pt x="9" y="54"/>
                    <a:pt x="8" y="54"/>
                    <a:pt x="7" y="54"/>
                  </a:cubicBezTo>
                  <a:cubicBezTo>
                    <a:pt x="7" y="53"/>
                    <a:pt x="7" y="52"/>
                    <a:pt x="7" y="52"/>
                  </a:cubicBezTo>
                  <a:close/>
                  <a:moveTo>
                    <a:pt x="17" y="52"/>
                  </a:moveTo>
                  <a:cubicBezTo>
                    <a:pt x="18" y="52"/>
                    <a:pt x="18" y="52"/>
                    <a:pt x="19" y="52"/>
                  </a:cubicBezTo>
                  <a:cubicBezTo>
                    <a:pt x="19" y="52"/>
                    <a:pt x="19" y="53"/>
                    <a:pt x="19" y="54"/>
                  </a:cubicBezTo>
                  <a:cubicBezTo>
                    <a:pt x="18" y="54"/>
                    <a:pt x="18" y="54"/>
                    <a:pt x="17" y="54"/>
                  </a:cubicBezTo>
                  <a:cubicBezTo>
                    <a:pt x="17" y="53"/>
                    <a:pt x="17" y="52"/>
                    <a:pt x="17" y="52"/>
                  </a:cubicBezTo>
                  <a:close/>
                  <a:moveTo>
                    <a:pt x="20" y="52"/>
                  </a:moveTo>
                  <a:cubicBezTo>
                    <a:pt x="21" y="52"/>
                    <a:pt x="22" y="52"/>
                    <a:pt x="22" y="52"/>
                  </a:cubicBezTo>
                  <a:cubicBezTo>
                    <a:pt x="22" y="52"/>
                    <a:pt x="22" y="53"/>
                    <a:pt x="22" y="54"/>
                  </a:cubicBezTo>
                  <a:cubicBezTo>
                    <a:pt x="22" y="54"/>
                    <a:pt x="21" y="54"/>
                    <a:pt x="20" y="54"/>
                  </a:cubicBezTo>
                  <a:cubicBezTo>
                    <a:pt x="20" y="53"/>
                    <a:pt x="20" y="52"/>
                    <a:pt x="20" y="52"/>
                  </a:cubicBezTo>
                  <a:close/>
                  <a:moveTo>
                    <a:pt x="23" y="52"/>
                  </a:moveTo>
                  <a:cubicBezTo>
                    <a:pt x="24" y="52"/>
                    <a:pt x="25" y="52"/>
                    <a:pt x="26" y="52"/>
                  </a:cubicBezTo>
                  <a:cubicBezTo>
                    <a:pt x="26" y="52"/>
                    <a:pt x="26" y="53"/>
                    <a:pt x="26" y="54"/>
                  </a:cubicBezTo>
                  <a:cubicBezTo>
                    <a:pt x="25" y="54"/>
                    <a:pt x="24" y="54"/>
                    <a:pt x="23" y="54"/>
                  </a:cubicBezTo>
                  <a:cubicBezTo>
                    <a:pt x="23" y="53"/>
                    <a:pt x="23" y="52"/>
                    <a:pt x="23" y="52"/>
                  </a:cubicBezTo>
                  <a:close/>
                  <a:moveTo>
                    <a:pt x="0" y="48"/>
                  </a:moveTo>
                  <a:cubicBezTo>
                    <a:pt x="1" y="48"/>
                    <a:pt x="2" y="48"/>
                    <a:pt x="3" y="48"/>
                  </a:cubicBezTo>
                  <a:cubicBezTo>
                    <a:pt x="3" y="49"/>
                    <a:pt x="3" y="49"/>
                    <a:pt x="3" y="50"/>
                  </a:cubicBezTo>
                  <a:cubicBezTo>
                    <a:pt x="2" y="50"/>
                    <a:pt x="1" y="50"/>
                    <a:pt x="0" y="50"/>
                  </a:cubicBezTo>
                  <a:cubicBezTo>
                    <a:pt x="0" y="49"/>
                    <a:pt x="0" y="49"/>
                    <a:pt x="0" y="48"/>
                  </a:cubicBezTo>
                  <a:close/>
                  <a:moveTo>
                    <a:pt x="7" y="48"/>
                  </a:moveTo>
                  <a:cubicBezTo>
                    <a:pt x="8" y="48"/>
                    <a:pt x="9" y="48"/>
                    <a:pt x="10" y="48"/>
                  </a:cubicBezTo>
                  <a:cubicBezTo>
                    <a:pt x="10" y="49"/>
                    <a:pt x="10" y="49"/>
                    <a:pt x="10" y="50"/>
                  </a:cubicBezTo>
                  <a:cubicBezTo>
                    <a:pt x="9" y="50"/>
                    <a:pt x="8" y="50"/>
                    <a:pt x="7" y="50"/>
                  </a:cubicBezTo>
                  <a:cubicBezTo>
                    <a:pt x="7" y="49"/>
                    <a:pt x="7" y="49"/>
                    <a:pt x="7" y="48"/>
                  </a:cubicBezTo>
                  <a:close/>
                  <a:moveTo>
                    <a:pt x="10" y="48"/>
                  </a:moveTo>
                  <a:cubicBezTo>
                    <a:pt x="11" y="48"/>
                    <a:pt x="12" y="48"/>
                    <a:pt x="13" y="48"/>
                  </a:cubicBezTo>
                  <a:cubicBezTo>
                    <a:pt x="13" y="49"/>
                    <a:pt x="13" y="49"/>
                    <a:pt x="13" y="50"/>
                  </a:cubicBezTo>
                  <a:cubicBezTo>
                    <a:pt x="12" y="50"/>
                    <a:pt x="11" y="50"/>
                    <a:pt x="10" y="50"/>
                  </a:cubicBezTo>
                  <a:cubicBezTo>
                    <a:pt x="10" y="49"/>
                    <a:pt x="10" y="49"/>
                    <a:pt x="10" y="48"/>
                  </a:cubicBezTo>
                  <a:close/>
                  <a:moveTo>
                    <a:pt x="13" y="48"/>
                  </a:moveTo>
                  <a:cubicBezTo>
                    <a:pt x="14" y="48"/>
                    <a:pt x="15" y="48"/>
                    <a:pt x="16" y="48"/>
                  </a:cubicBezTo>
                  <a:cubicBezTo>
                    <a:pt x="16" y="49"/>
                    <a:pt x="16" y="49"/>
                    <a:pt x="16" y="50"/>
                  </a:cubicBezTo>
                  <a:cubicBezTo>
                    <a:pt x="15" y="50"/>
                    <a:pt x="14" y="50"/>
                    <a:pt x="13" y="50"/>
                  </a:cubicBezTo>
                  <a:cubicBezTo>
                    <a:pt x="13" y="49"/>
                    <a:pt x="13" y="49"/>
                    <a:pt x="13" y="48"/>
                  </a:cubicBezTo>
                  <a:close/>
                  <a:moveTo>
                    <a:pt x="17" y="48"/>
                  </a:moveTo>
                  <a:cubicBezTo>
                    <a:pt x="18" y="48"/>
                    <a:pt x="18" y="48"/>
                    <a:pt x="19" y="48"/>
                  </a:cubicBezTo>
                  <a:cubicBezTo>
                    <a:pt x="19" y="49"/>
                    <a:pt x="19" y="49"/>
                    <a:pt x="19" y="50"/>
                  </a:cubicBezTo>
                  <a:cubicBezTo>
                    <a:pt x="18" y="50"/>
                    <a:pt x="18" y="50"/>
                    <a:pt x="17" y="50"/>
                  </a:cubicBezTo>
                  <a:cubicBezTo>
                    <a:pt x="17" y="49"/>
                    <a:pt x="17" y="49"/>
                    <a:pt x="17" y="48"/>
                  </a:cubicBezTo>
                  <a:close/>
                  <a:moveTo>
                    <a:pt x="20" y="48"/>
                  </a:moveTo>
                  <a:cubicBezTo>
                    <a:pt x="21" y="48"/>
                    <a:pt x="22" y="48"/>
                    <a:pt x="22" y="48"/>
                  </a:cubicBezTo>
                  <a:cubicBezTo>
                    <a:pt x="22" y="49"/>
                    <a:pt x="22" y="49"/>
                    <a:pt x="22" y="50"/>
                  </a:cubicBezTo>
                  <a:cubicBezTo>
                    <a:pt x="22" y="50"/>
                    <a:pt x="21" y="50"/>
                    <a:pt x="20" y="50"/>
                  </a:cubicBezTo>
                  <a:cubicBezTo>
                    <a:pt x="20" y="49"/>
                    <a:pt x="20" y="49"/>
                    <a:pt x="20" y="48"/>
                  </a:cubicBezTo>
                  <a:close/>
                  <a:moveTo>
                    <a:pt x="23" y="48"/>
                  </a:moveTo>
                  <a:cubicBezTo>
                    <a:pt x="24" y="48"/>
                    <a:pt x="25" y="48"/>
                    <a:pt x="26" y="48"/>
                  </a:cubicBezTo>
                  <a:cubicBezTo>
                    <a:pt x="26" y="49"/>
                    <a:pt x="26" y="49"/>
                    <a:pt x="26" y="50"/>
                  </a:cubicBezTo>
                  <a:cubicBezTo>
                    <a:pt x="25" y="50"/>
                    <a:pt x="24" y="50"/>
                    <a:pt x="23" y="50"/>
                  </a:cubicBezTo>
                  <a:cubicBezTo>
                    <a:pt x="23" y="49"/>
                    <a:pt x="23" y="49"/>
                    <a:pt x="23" y="48"/>
                  </a:cubicBezTo>
                  <a:close/>
                  <a:moveTo>
                    <a:pt x="0" y="44"/>
                  </a:moveTo>
                  <a:cubicBezTo>
                    <a:pt x="1" y="44"/>
                    <a:pt x="2" y="44"/>
                    <a:pt x="3" y="44"/>
                  </a:cubicBezTo>
                  <a:cubicBezTo>
                    <a:pt x="3" y="45"/>
                    <a:pt x="3" y="46"/>
                    <a:pt x="3" y="46"/>
                  </a:cubicBezTo>
                  <a:cubicBezTo>
                    <a:pt x="2" y="46"/>
                    <a:pt x="1" y="46"/>
                    <a:pt x="0" y="46"/>
                  </a:cubicBezTo>
                  <a:cubicBezTo>
                    <a:pt x="0" y="46"/>
                    <a:pt x="0" y="45"/>
                    <a:pt x="0" y="44"/>
                  </a:cubicBezTo>
                  <a:close/>
                  <a:moveTo>
                    <a:pt x="10" y="44"/>
                  </a:moveTo>
                  <a:cubicBezTo>
                    <a:pt x="11" y="44"/>
                    <a:pt x="12" y="44"/>
                    <a:pt x="13" y="44"/>
                  </a:cubicBezTo>
                  <a:cubicBezTo>
                    <a:pt x="13" y="45"/>
                    <a:pt x="13" y="46"/>
                    <a:pt x="13" y="46"/>
                  </a:cubicBezTo>
                  <a:cubicBezTo>
                    <a:pt x="12" y="46"/>
                    <a:pt x="11" y="46"/>
                    <a:pt x="10" y="46"/>
                  </a:cubicBezTo>
                  <a:cubicBezTo>
                    <a:pt x="10" y="46"/>
                    <a:pt x="10" y="45"/>
                    <a:pt x="10" y="44"/>
                  </a:cubicBezTo>
                  <a:close/>
                  <a:moveTo>
                    <a:pt x="13" y="44"/>
                  </a:moveTo>
                  <a:cubicBezTo>
                    <a:pt x="14" y="44"/>
                    <a:pt x="15" y="44"/>
                    <a:pt x="16" y="44"/>
                  </a:cubicBezTo>
                  <a:cubicBezTo>
                    <a:pt x="16" y="45"/>
                    <a:pt x="16" y="46"/>
                    <a:pt x="16" y="46"/>
                  </a:cubicBezTo>
                  <a:cubicBezTo>
                    <a:pt x="15" y="46"/>
                    <a:pt x="14" y="46"/>
                    <a:pt x="13" y="46"/>
                  </a:cubicBezTo>
                  <a:cubicBezTo>
                    <a:pt x="13" y="46"/>
                    <a:pt x="13" y="45"/>
                    <a:pt x="13" y="44"/>
                  </a:cubicBezTo>
                  <a:close/>
                  <a:moveTo>
                    <a:pt x="17" y="44"/>
                  </a:moveTo>
                  <a:cubicBezTo>
                    <a:pt x="18" y="44"/>
                    <a:pt x="18" y="44"/>
                    <a:pt x="19" y="44"/>
                  </a:cubicBezTo>
                  <a:cubicBezTo>
                    <a:pt x="19" y="45"/>
                    <a:pt x="19" y="46"/>
                    <a:pt x="19" y="46"/>
                  </a:cubicBezTo>
                  <a:cubicBezTo>
                    <a:pt x="18" y="46"/>
                    <a:pt x="18" y="46"/>
                    <a:pt x="17" y="46"/>
                  </a:cubicBezTo>
                  <a:cubicBezTo>
                    <a:pt x="17" y="46"/>
                    <a:pt x="17" y="45"/>
                    <a:pt x="17" y="44"/>
                  </a:cubicBezTo>
                  <a:close/>
                  <a:moveTo>
                    <a:pt x="20" y="44"/>
                  </a:moveTo>
                  <a:cubicBezTo>
                    <a:pt x="21" y="44"/>
                    <a:pt x="22" y="44"/>
                    <a:pt x="22" y="44"/>
                  </a:cubicBezTo>
                  <a:cubicBezTo>
                    <a:pt x="22" y="45"/>
                    <a:pt x="22" y="46"/>
                    <a:pt x="22" y="46"/>
                  </a:cubicBezTo>
                  <a:cubicBezTo>
                    <a:pt x="22" y="46"/>
                    <a:pt x="21" y="46"/>
                    <a:pt x="20" y="46"/>
                  </a:cubicBezTo>
                  <a:cubicBezTo>
                    <a:pt x="20" y="46"/>
                    <a:pt x="20" y="45"/>
                    <a:pt x="20" y="44"/>
                  </a:cubicBezTo>
                  <a:close/>
                  <a:moveTo>
                    <a:pt x="23" y="44"/>
                  </a:moveTo>
                  <a:cubicBezTo>
                    <a:pt x="24" y="44"/>
                    <a:pt x="25" y="44"/>
                    <a:pt x="26" y="44"/>
                  </a:cubicBezTo>
                  <a:cubicBezTo>
                    <a:pt x="26" y="45"/>
                    <a:pt x="26" y="46"/>
                    <a:pt x="26" y="46"/>
                  </a:cubicBezTo>
                  <a:cubicBezTo>
                    <a:pt x="25" y="46"/>
                    <a:pt x="24" y="46"/>
                    <a:pt x="23" y="46"/>
                  </a:cubicBezTo>
                  <a:cubicBezTo>
                    <a:pt x="23" y="46"/>
                    <a:pt x="23" y="45"/>
                    <a:pt x="23" y="44"/>
                  </a:cubicBezTo>
                  <a:close/>
                  <a:moveTo>
                    <a:pt x="0" y="41"/>
                  </a:moveTo>
                  <a:cubicBezTo>
                    <a:pt x="1" y="41"/>
                    <a:pt x="2" y="41"/>
                    <a:pt x="3" y="41"/>
                  </a:cubicBezTo>
                  <a:cubicBezTo>
                    <a:pt x="3" y="41"/>
                    <a:pt x="3" y="42"/>
                    <a:pt x="3" y="42"/>
                  </a:cubicBezTo>
                  <a:cubicBezTo>
                    <a:pt x="2" y="42"/>
                    <a:pt x="1" y="42"/>
                    <a:pt x="0" y="42"/>
                  </a:cubicBezTo>
                  <a:cubicBezTo>
                    <a:pt x="0" y="42"/>
                    <a:pt x="0" y="41"/>
                    <a:pt x="0" y="41"/>
                  </a:cubicBezTo>
                  <a:close/>
                  <a:moveTo>
                    <a:pt x="7" y="41"/>
                  </a:moveTo>
                  <a:cubicBezTo>
                    <a:pt x="8" y="41"/>
                    <a:pt x="9" y="41"/>
                    <a:pt x="10" y="41"/>
                  </a:cubicBezTo>
                  <a:cubicBezTo>
                    <a:pt x="10" y="41"/>
                    <a:pt x="10" y="42"/>
                    <a:pt x="10" y="42"/>
                  </a:cubicBezTo>
                  <a:cubicBezTo>
                    <a:pt x="9" y="42"/>
                    <a:pt x="8" y="42"/>
                    <a:pt x="7" y="42"/>
                  </a:cubicBezTo>
                  <a:cubicBezTo>
                    <a:pt x="7" y="42"/>
                    <a:pt x="7" y="41"/>
                    <a:pt x="7" y="41"/>
                  </a:cubicBezTo>
                  <a:close/>
                  <a:moveTo>
                    <a:pt x="13" y="41"/>
                  </a:moveTo>
                  <a:cubicBezTo>
                    <a:pt x="14" y="41"/>
                    <a:pt x="15" y="41"/>
                    <a:pt x="16" y="41"/>
                  </a:cubicBezTo>
                  <a:cubicBezTo>
                    <a:pt x="16" y="41"/>
                    <a:pt x="16" y="42"/>
                    <a:pt x="16" y="42"/>
                  </a:cubicBezTo>
                  <a:cubicBezTo>
                    <a:pt x="15" y="42"/>
                    <a:pt x="14" y="42"/>
                    <a:pt x="13" y="42"/>
                  </a:cubicBezTo>
                  <a:cubicBezTo>
                    <a:pt x="13" y="42"/>
                    <a:pt x="13" y="41"/>
                    <a:pt x="13" y="41"/>
                  </a:cubicBezTo>
                  <a:close/>
                  <a:moveTo>
                    <a:pt x="17" y="41"/>
                  </a:moveTo>
                  <a:cubicBezTo>
                    <a:pt x="18" y="41"/>
                    <a:pt x="18" y="41"/>
                    <a:pt x="19" y="41"/>
                  </a:cubicBezTo>
                  <a:cubicBezTo>
                    <a:pt x="19" y="41"/>
                    <a:pt x="19" y="42"/>
                    <a:pt x="19" y="42"/>
                  </a:cubicBezTo>
                  <a:cubicBezTo>
                    <a:pt x="18" y="42"/>
                    <a:pt x="18" y="42"/>
                    <a:pt x="17" y="42"/>
                  </a:cubicBezTo>
                  <a:cubicBezTo>
                    <a:pt x="17" y="42"/>
                    <a:pt x="17" y="41"/>
                    <a:pt x="17" y="41"/>
                  </a:cubicBezTo>
                  <a:close/>
                  <a:moveTo>
                    <a:pt x="20" y="41"/>
                  </a:moveTo>
                  <a:cubicBezTo>
                    <a:pt x="21" y="41"/>
                    <a:pt x="22" y="41"/>
                    <a:pt x="22" y="41"/>
                  </a:cubicBezTo>
                  <a:cubicBezTo>
                    <a:pt x="22" y="41"/>
                    <a:pt x="22" y="42"/>
                    <a:pt x="22" y="42"/>
                  </a:cubicBezTo>
                  <a:cubicBezTo>
                    <a:pt x="22" y="42"/>
                    <a:pt x="21" y="42"/>
                    <a:pt x="20" y="42"/>
                  </a:cubicBezTo>
                  <a:cubicBezTo>
                    <a:pt x="20" y="42"/>
                    <a:pt x="20" y="41"/>
                    <a:pt x="20" y="41"/>
                  </a:cubicBezTo>
                  <a:close/>
                  <a:moveTo>
                    <a:pt x="23" y="41"/>
                  </a:moveTo>
                  <a:cubicBezTo>
                    <a:pt x="24" y="41"/>
                    <a:pt x="25" y="41"/>
                    <a:pt x="26" y="41"/>
                  </a:cubicBezTo>
                  <a:cubicBezTo>
                    <a:pt x="26" y="41"/>
                    <a:pt x="26" y="42"/>
                    <a:pt x="26" y="42"/>
                  </a:cubicBezTo>
                  <a:cubicBezTo>
                    <a:pt x="25" y="42"/>
                    <a:pt x="24" y="42"/>
                    <a:pt x="23" y="42"/>
                  </a:cubicBezTo>
                  <a:cubicBezTo>
                    <a:pt x="23" y="42"/>
                    <a:pt x="23" y="41"/>
                    <a:pt x="23" y="41"/>
                  </a:cubicBezTo>
                  <a:close/>
                  <a:moveTo>
                    <a:pt x="0" y="37"/>
                  </a:moveTo>
                  <a:cubicBezTo>
                    <a:pt x="1" y="37"/>
                    <a:pt x="2" y="37"/>
                    <a:pt x="3" y="37"/>
                  </a:cubicBezTo>
                  <a:cubicBezTo>
                    <a:pt x="3" y="37"/>
                    <a:pt x="3" y="38"/>
                    <a:pt x="3" y="39"/>
                  </a:cubicBezTo>
                  <a:cubicBezTo>
                    <a:pt x="2" y="39"/>
                    <a:pt x="1" y="39"/>
                    <a:pt x="0" y="39"/>
                  </a:cubicBezTo>
                  <a:cubicBezTo>
                    <a:pt x="0" y="38"/>
                    <a:pt x="0" y="37"/>
                    <a:pt x="0" y="37"/>
                  </a:cubicBezTo>
                  <a:close/>
                  <a:moveTo>
                    <a:pt x="7" y="37"/>
                  </a:moveTo>
                  <a:cubicBezTo>
                    <a:pt x="8" y="37"/>
                    <a:pt x="9" y="37"/>
                    <a:pt x="10" y="37"/>
                  </a:cubicBezTo>
                  <a:cubicBezTo>
                    <a:pt x="10" y="37"/>
                    <a:pt x="10" y="38"/>
                    <a:pt x="10" y="39"/>
                  </a:cubicBezTo>
                  <a:cubicBezTo>
                    <a:pt x="9" y="39"/>
                    <a:pt x="8" y="39"/>
                    <a:pt x="7" y="39"/>
                  </a:cubicBezTo>
                  <a:cubicBezTo>
                    <a:pt x="7" y="38"/>
                    <a:pt x="7" y="37"/>
                    <a:pt x="7" y="37"/>
                  </a:cubicBezTo>
                  <a:close/>
                  <a:moveTo>
                    <a:pt x="10" y="37"/>
                  </a:moveTo>
                  <a:cubicBezTo>
                    <a:pt x="11" y="37"/>
                    <a:pt x="12" y="37"/>
                    <a:pt x="13" y="37"/>
                  </a:cubicBezTo>
                  <a:cubicBezTo>
                    <a:pt x="13" y="37"/>
                    <a:pt x="13" y="38"/>
                    <a:pt x="13" y="39"/>
                  </a:cubicBezTo>
                  <a:cubicBezTo>
                    <a:pt x="12" y="39"/>
                    <a:pt x="11" y="39"/>
                    <a:pt x="10" y="39"/>
                  </a:cubicBezTo>
                  <a:cubicBezTo>
                    <a:pt x="10" y="38"/>
                    <a:pt x="10" y="37"/>
                    <a:pt x="10" y="37"/>
                  </a:cubicBezTo>
                  <a:close/>
                  <a:moveTo>
                    <a:pt x="17" y="37"/>
                  </a:moveTo>
                  <a:cubicBezTo>
                    <a:pt x="18" y="37"/>
                    <a:pt x="18" y="37"/>
                    <a:pt x="19" y="37"/>
                  </a:cubicBezTo>
                  <a:cubicBezTo>
                    <a:pt x="19" y="37"/>
                    <a:pt x="19" y="38"/>
                    <a:pt x="19" y="39"/>
                  </a:cubicBezTo>
                  <a:cubicBezTo>
                    <a:pt x="18" y="39"/>
                    <a:pt x="18" y="39"/>
                    <a:pt x="17" y="39"/>
                  </a:cubicBezTo>
                  <a:cubicBezTo>
                    <a:pt x="17" y="38"/>
                    <a:pt x="17" y="37"/>
                    <a:pt x="17" y="37"/>
                  </a:cubicBezTo>
                  <a:close/>
                  <a:moveTo>
                    <a:pt x="23" y="37"/>
                  </a:moveTo>
                  <a:cubicBezTo>
                    <a:pt x="24" y="37"/>
                    <a:pt x="25" y="37"/>
                    <a:pt x="26" y="37"/>
                  </a:cubicBezTo>
                  <a:cubicBezTo>
                    <a:pt x="26" y="37"/>
                    <a:pt x="26" y="38"/>
                    <a:pt x="26" y="39"/>
                  </a:cubicBezTo>
                  <a:cubicBezTo>
                    <a:pt x="25" y="39"/>
                    <a:pt x="24" y="39"/>
                    <a:pt x="23" y="39"/>
                  </a:cubicBezTo>
                  <a:cubicBezTo>
                    <a:pt x="23" y="38"/>
                    <a:pt x="23" y="37"/>
                    <a:pt x="23" y="37"/>
                  </a:cubicBezTo>
                  <a:close/>
                  <a:moveTo>
                    <a:pt x="0" y="33"/>
                  </a:moveTo>
                  <a:cubicBezTo>
                    <a:pt x="1" y="33"/>
                    <a:pt x="2" y="33"/>
                    <a:pt x="3" y="33"/>
                  </a:cubicBezTo>
                  <a:cubicBezTo>
                    <a:pt x="3" y="34"/>
                    <a:pt x="3" y="34"/>
                    <a:pt x="3" y="35"/>
                  </a:cubicBezTo>
                  <a:cubicBezTo>
                    <a:pt x="2" y="35"/>
                    <a:pt x="1" y="35"/>
                    <a:pt x="0" y="35"/>
                  </a:cubicBezTo>
                  <a:cubicBezTo>
                    <a:pt x="0" y="34"/>
                    <a:pt x="0" y="34"/>
                    <a:pt x="0" y="33"/>
                  </a:cubicBezTo>
                  <a:close/>
                  <a:moveTo>
                    <a:pt x="7" y="33"/>
                  </a:moveTo>
                  <a:cubicBezTo>
                    <a:pt x="8" y="33"/>
                    <a:pt x="9" y="33"/>
                    <a:pt x="10" y="33"/>
                  </a:cubicBezTo>
                  <a:cubicBezTo>
                    <a:pt x="10" y="34"/>
                    <a:pt x="10" y="34"/>
                    <a:pt x="10" y="35"/>
                  </a:cubicBezTo>
                  <a:cubicBezTo>
                    <a:pt x="9" y="35"/>
                    <a:pt x="8" y="35"/>
                    <a:pt x="7" y="35"/>
                  </a:cubicBezTo>
                  <a:cubicBezTo>
                    <a:pt x="7" y="34"/>
                    <a:pt x="7" y="34"/>
                    <a:pt x="7" y="33"/>
                  </a:cubicBezTo>
                  <a:close/>
                  <a:moveTo>
                    <a:pt x="10" y="33"/>
                  </a:moveTo>
                  <a:cubicBezTo>
                    <a:pt x="11" y="33"/>
                    <a:pt x="12" y="33"/>
                    <a:pt x="13" y="33"/>
                  </a:cubicBezTo>
                  <a:cubicBezTo>
                    <a:pt x="13" y="34"/>
                    <a:pt x="13" y="34"/>
                    <a:pt x="13" y="35"/>
                  </a:cubicBezTo>
                  <a:cubicBezTo>
                    <a:pt x="12" y="35"/>
                    <a:pt x="11" y="35"/>
                    <a:pt x="10" y="35"/>
                  </a:cubicBezTo>
                  <a:cubicBezTo>
                    <a:pt x="10" y="34"/>
                    <a:pt x="10" y="34"/>
                    <a:pt x="10" y="33"/>
                  </a:cubicBezTo>
                  <a:close/>
                  <a:moveTo>
                    <a:pt x="17" y="33"/>
                  </a:moveTo>
                  <a:cubicBezTo>
                    <a:pt x="18" y="33"/>
                    <a:pt x="18" y="33"/>
                    <a:pt x="19" y="33"/>
                  </a:cubicBezTo>
                  <a:cubicBezTo>
                    <a:pt x="19" y="34"/>
                    <a:pt x="19" y="34"/>
                    <a:pt x="19" y="35"/>
                  </a:cubicBezTo>
                  <a:cubicBezTo>
                    <a:pt x="18" y="35"/>
                    <a:pt x="18" y="35"/>
                    <a:pt x="17" y="35"/>
                  </a:cubicBezTo>
                  <a:cubicBezTo>
                    <a:pt x="17" y="34"/>
                    <a:pt x="17" y="34"/>
                    <a:pt x="17" y="33"/>
                  </a:cubicBezTo>
                  <a:close/>
                  <a:moveTo>
                    <a:pt x="20" y="33"/>
                  </a:moveTo>
                  <a:cubicBezTo>
                    <a:pt x="21" y="33"/>
                    <a:pt x="22" y="33"/>
                    <a:pt x="22" y="33"/>
                  </a:cubicBezTo>
                  <a:cubicBezTo>
                    <a:pt x="22" y="34"/>
                    <a:pt x="22" y="34"/>
                    <a:pt x="22" y="35"/>
                  </a:cubicBezTo>
                  <a:cubicBezTo>
                    <a:pt x="22" y="35"/>
                    <a:pt x="21" y="35"/>
                    <a:pt x="20" y="35"/>
                  </a:cubicBezTo>
                  <a:cubicBezTo>
                    <a:pt x="20" y="34"/>
                    <a:pt x="20" y="34"/>
                    <a:pt x="20" y="33"/>
                  </a:cubicBezTo>
                  <a:close/>
                  <a:moveTo>
                    <a:pt x="7" y="29"/>
                  </a:moveTo>
                  <a:cubicBezTo>
                    <a:pt x="8" y="29"/>
                    <a:pt x="9" y="29"/>
                    <a:pt x="10" y="29"/>
                  </a:cubicBezTo>
                  <a:cubicBezTo>
                    <a:pt x="10" y="30"/>
                    <a:pt x="10" y="31"/>
                    <a:pt x="10" y="31"/>
                  </a:cubicBezTo>
                  <a:cubicBezTo>
                    <a:pt x="9" y="31"/>
                    <a:pt x="8" y="31"/>
                    <a:pt x="7" y="31"/>
                  </a:cubicBezTo>
                  <a:cubicBezTo>
                    <a:pt x="7" y="31"/>
                    <a:pt x="7" y="30"/>
                    <a:pt x="7" y="29"/>
                  </a:cubicBezTo>
                  <a:close/>
                  <a:moveTo>
                    <a:pt x="10" y="29"/>
                  </a:moveTo>
                  <a:cubicBezTo>
                    <a:pt x="11" y="29"/>
                    <a:pt x="12" y="29"/>
                    <a:pt x="13" y="29"/>
                  </a:cubicBezTo>
                  <a:cubicBezTo>
                    <a:pt x="13" y="30"/>
                    <a:pt x="13" y="31"/>
                    <a:pt x="13" y="31"/>
                  </a:cubicBezTo>
                  <a:cubicBezTo>
                    <a:pt x="12" y="31"/>
                    <a:pt x="11" y="31"/>
                    <a:pt x="10" y="31"/>
                  </a:cubicBezTo>
                  <a:cubicBezTo>
                    <a:pt x="10" y="31"/>
                    <a:pt x="10" y="30"/>
                    <a:pt x="10" y="29"/>
                  </a:cubicBezTo>
                  <a:close/>
                  <a:moveTo>
                    <a:pt x="13" y="29"/>
                  </a:moveTo>
                  <a:cubicBezTo>
                    <a:pt x="14" y="29"/>
                    <a:pt x="15" y="29"/>
                    <a:pt x="16" y="29"/>
                  </a:cubicBezTo>
                  <a:cubicBezTo>
                    <a:pt x="16" y="30"/>
                    <a:pt x="16" y="31"/>
                    <a:pt x="16" y="31"/>
                  </a:cubicBezTo>
                  <a:cubicBezTo>
                    <a:pt x="15" y="31"/>
                    <a:pt x="14" y="31"/>
                    <a:pt x="13" y="31"/>
                  </a:cubicBezTo>
                  <a:cubicBezTo>
                    <a:pt x="13" y="31"/>
                    <a:pt x="13" y="30"/>
                    <a:pt x="13" y="29"/>
                  </a:cubicBezTo>
                  <a:close/>
                  <a:moveTo>
                    <a:pt x="17" y="29"/>
                  </a:moveTo>
                  <a:cubicBezTo>
                    <a:pt x="18" y="29"/>
                    <a:pt x="18" y="29"/>
                    <a:pt x="19" y="29"/>
                  </a:cubicBezTo>
                  <a:cubicBezTo>
                    <a:pt x="19" y="30"/>
                    <a:pt x="19" y="31"/>
                    <a:pt x="19" y="31"/>
                  </a:cubicBezTo>
                  <a:cubicBezTo>
                    <a:pt x="18" y="31"/>
                    <a:pt x="18" y="31"/>
                    <a:pt x="17" y="31"/>
                  </a:cubicBezTo>
                  <a:cubicBezTo>
                    <a:pt x="17" y="31"/>
                    <a:pt x="17" y="30"/>
                    <a:pt x="17" y="29"/>
                  </a:cubicBezTo>
                  <a:close/>
                  <a:moveTo>
                    <a:pt x="23" y="29"/>
                  </a:moveTo>
                  <a:cubicBezTo>
                    <a:pt x="24" y="29"/>
                    <a:pt x="25" y="29"/>
                    <a:pt x="26" y="29"/>
                  </a:cubicBezTo>
                  <a:cubicBezTo>
                    <a:pt x="26" y="30"/>
                    <a:pt x="26" y="31"/>
                    <a:pt x="26" y="31"/>
                  </a:cubicBezTo>
                  <a:cubicBezTo>
                    <a:pt x="25" y="31"/>
                    <a:pt x="24" y="31"/>
                    <a:pt x="23" y="31"/>
                  </a:cubicBezTo>
                  <a:cubicBezTo>
                    <a:pt x="23" y="31"/>
                    <a:pt x="23" y="30"/>
                    <a:pt x="23" y="29"/>
                  </a:cubicBezTo>
                  <a:close/>
                  <a:moveTo>
                    <a:pt x="0" y="26"/>
                  </a:moveTo>
                  <a:cubicBezTo>
                    <a:pt x="1" y="26"/>
                    <a:pt x="2" y="26"/>
                    <a:pt x="3" y="26"/>
                  </a:cubicBezTo>
                  <a:cubicBezTo>
                    <a:pt x="3" y="26"/>
                    <a:pt x="3" y="27"/>
                    <a:pt x="3" y="28"/>
                  </a:cubicBezTo>
                  <a:cubicBezTo>
                    <a:pt x="2" y="28"/>
                    <a:pt x="1" y="28"/>
                    <a:pt x="0" y="28"/>
                  </a:cubicBezTo>
                  <a:cubicBezTo>
                    <a:pt x="0" y="27"/>
                    <a:pt x="0" y="26"/>
                    <a:pt x="0" y="26"/>
                  </a:cubicBezTo>
                  <a:close/>
                  <a:moveTo>
                    <a:pt x="7" y="26"/>
                  </a:moveTo>
                  <a:cubicBezTo>
                    <a:pt x="8" y="26"/>
                    <a:pt x="9" y="26"/>
                    <a:pt x="10" y="26"/>
                  </a:cubicBezTo>
                  <a:cubicBezTo>
                    <a:pt x="10" y="26"/>
                    <a:pt x="10" y="27"/>
                    <a:pt x="10" y="28"/>
                  </a:cubicBezTo>
                  <a:cubicBezTo>
                    <a:pt x="9" y="28"/>
                    <a:pt x="8" y="28"/>
                    <a:pt x="7" y="28"/>
                  </a:cubicBezTo>
                  <a:cubicBezTo>
                    <a:pt x="7" y="27"/>
                    <a:pt x="7" y="26"/>
                    <a:pt x="7" y="26"/>
                  </a:cubicBezTo>
                  <a:close/>
                  <a:moveTo>
                    <a:pt x="10" y="26"/>
                  </a:moveTo>
                  <a:cubicBezTo>
                    <a:pt x="11" y="26"/>
                    <a:pt x="12" y="26"/>
                    <a:pt x="13" y="26"/>
                  </a:cubicBezTo>
                  <a:cubicBezTo>
                    <a:pt x="13" y="26"/>
                    <a:pt x="13" y="27"/>
                    <a:pt x="13" y="28"/>
                  </a:cubicBezTo>
                  <a:cubicBezTo>
                    <a:pt x="12" y="28"/>
                    <a:pt x="11" y="28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lose/>
                  <a:moveTo>
                    <a:pt x="13" y="26"/>
                  </a:moveTo>
                  <a:cubicBezTo>
                    <a:pt x="14" y="26"/>
                    <a:pt x="15" y="26"/>
                    <a:pt x="16" y="26"/>
                  </a:cubicBezTo>
                  <a:cubicBezTo>
                    <a:pt x="16" y="26"/>
                    <a:pt x="16" y="27"/>
                    <a:pt x="16" y="28"/>
                  </a:cubicBezTo>
                  <a:cubicBezTo>
                    <a:pt x="15" y="28"/>
                    <a:pt x="14" y="28"/>
                    <a:pt x="13" y="28"/>
                  </a:cubicBezTo>
                  <a:cubicBezTo>
                    <a:pt x="13" y="27"/>
                    <a:pt x="13" y="26"/>
                    <a:pt x="13" y="26"/>
                  </a:cubicBezTo>
                  <a:close/>
                  <a:moveTo>
                    <a:pt x="0" y="22"/>
                  </a:moveTo>
                  <a:cubicBezTo>
                    <a:pt x="1" y="22"/>
                    <a:pt x="2" y="22"/>
                    <a:pt x="3" y="22"/>
                  </a:cubicBezTo>
                  <a:cubicBezTo>
                    <a:pt x="3" y="23"/>
                    <a:pt x="3" y="23"/>
                    <a:pt x="3" y="24"/>
                  </a:cubicBezTo>
                  <a:cubicBezTo>
                    <a:pt x="2" y="24"/>
                    <a:pt x="1" y="24"/>
                    <a:pt x="0" y="24"/>
                  </a:cubicBezTo>
                  <a:cubicBezTo>
                    <a:pt x="0" y="23"/>
                    <a:pt x="0" y="23"/>
                    <a:pt x="0" y="22"/>
                  </a:cubicBezTo>
                  <a:close/>
                  <a:moveTo>
                    <a:pt x="7" y="22"/>
                  </a:moveTo>
                  <a:cubicBezTo>
                    <a:pt x="8" y="22"/>
                    <a:pt x="9" y="22"/>
                    <a:pt x="10" y="22"/>
                  </a:cubicBezTo>
                  <a:cubicBezTo>
                    <a:pt x="10" y="23"/>
                    <a:pt x="10" y="23"/>
                    <a:pt x="10" y="24"/>
                  </a:cubicBezTo>
                  <a:cubicBezTo>
                    <a:pt x="9" y="24"/>
                    <a:pt x="8" y="24"/>
                    <a:pt x="7" y="24"/>
                  </a:cubicBezTo>
                  <a:cubicBezTo>
                    <a:pt x="7" y="23"/>
                    <a:pt x="7" y="23"/>
                    <a:pt x="7" y="22"/>
                  </a:cubicBezTo>
                  <a:close/>
                  <a:moveTo>
                    <a:pt x="10" y="22"/>
                  </a:moveTo>
                  <a:cubicBezTo>
                    <a:pt x="11" y="22"/>
                    <a:pt x="12" y="22"/>
                    <a:pt x="13" y="22"/>
                  </a:cubicBezTo>
                  <a:cubicBezTo>
                    <a:pt x="13" y="23"/>
                    <a:pt x="13" y="23"/>
                    <a:pt x="13" y="24"/>
                  </a:cubicBezTo>
                  <a:cubicBezTo>
                    <a:pt x="12" y="24"/>
                    <a:pt x="11" y="24"/>
                    <a:pt x="10" y="24"/>
                  </a:cubicBezTo>
                  <a:cubicBezTo>
                    <a:pt x="10" y="23"/>
                    <a:pt x="10" y="23"/>
                    <a:pt x="10" y="22"/>
                  </a:cubicBezTo>
                  <a:close/>
                  <a:moveTo>
                    <a:pt x="13" y="22"/>
                  </a:moveTo>
                  <a:cubicBezTo>
                    <a:pt x="14" y="22"/>
                    <a:pt x="15" y="22"/>
                    <a:pt x="16" y="22"/>
                  </a:cubicBezTo>
                  <a:cubicBezTo>
                    <a:pt x="16" y="23"/>
                    <a:pt x="16" y="23"/>
                    <a:pt x="16" y="24"/>
                  </a:cubicBezTo>
                  <a:cubicBezTo>
                    <a:pt x="15" y="24"/>
                    <a:pt x="14" y="24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lose/>
                  <a:moveTo>
                    <a:pt x="17" y="22"/>
                  </a:moveTo>
                  <a:cubicBezTo>
                    <a:pt x="18" y="22"/>
                    <a:pt x="18" y="22"/>
                    <a:pt x="19" y="22"/>
                  </a:cubicBezTo>
                  <a:cubicBezTo>
                    <a:pt x="19" y="23"/>
                    <a:pt x="19" y="23"/>
                    <a:pt x="19" y="24"/>
                  </a:cubicBezTo>
                  <a:cubicBezTo>
                    <a:pt x="18" y="24"/>
                    <a:pt x="18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lose/>
                  <a:moveTo>
                    <a:pt x="20" y="22"/>
                  </a:moveTo>
                  <a:cubicBezTo>
                    <a:pt x="21" y="22"/>
                    <a:pt x="22" y="22"/>
                    <a:pt x="22" y="22"/>
                  </a:cubicBezTo>
                  <a:cubicBezTo>
                    <a:pt x="22" y="23"/>
                    <a:pt x="22" y="23"/>
                    <a:pt x="22" y="24"/>
                  </a:cubicBezTo>
                  <a:cubicBezTo>
                    <a:pt x="22" y="24"/>
                    <a:pt x="21" y="24"/>
                    <a:pt x="20" y="24"/>
                  </a:cubicBezTo>
                  <a:cubicBezTo>
                    <a:pt x="20" y="23"/>
                    <a:pt x="20" y="23"/>
                    <a:pt x="20" y="22"/>
                  </a:cubicBezTo>
                  <a:close/>
                  <a:moveTo>
                    <a:pt x="23" y="22"/>
                  </a:moveTo>
                  <a:cubicBezTo>
                    <a:pt x="24" y="22"/>
                    <a:pt x="25" y="22"/>
                    <a:pt x="26" y="22"/>
                  </a:cubicBezTo>
                  <a:cubicBezTo>
                    <a:pt x="26" y="23"/>
                    <a:pt x="26" y="23"/>
                    <a:pt x="26" y="24"/>
                  </a:cubicBezTo>
                  <a:cubicBezTo>
                    <a:pt x="25" y="24"/>
                    <a:pt x="24" y="24"/>
                    <a:pt x="23" y="24"/>
                  </a:cubicBezTo>
                  <a:cubicBezTo>
                    <a:pt x="23" y="23"/>
                    <a:pt x="23" y="23"/>
                    <a:pt x="23" y="22"/>
                  </a:cubicBezTo>
                  <a:close/>
                  <a:moveTo>
                    <a:pt x="0" y="18"/>
                  </a:moveTo>
                  <a:cubicBezTo>
                    <a:pt x="1" y="18"/>
                    <a:pt x="2" y="18"/>
                    <a:pt x="3" y="18"/>
                  </a:cubicBezTo>
                  <a:cubicBezTo>
                    <a:pt x="3" y="19"/>
                    <a:pt x="3" y="20"/>
                    <a:pt x="3" y="20"/>
                  </a:cubicBezTo>
                  <a:cubicBezTo>
                    <a:pt x="2" y="20"/>
                    <a:pt x="1" y="20"/>
                    <a:pt x="0" y="20"/>
                  </a:cubicBezTo>
                  <a:cubicBezTo>
                    <a:pt x="0" y="20"/>
                    <a:pt x="0" y="19"/>
                    <a:pt x="0" y="18"/>
                  </a:cubicBezTo>
                  <a:close/>
                  <a:moveTo>
                    <a:pt x="10" y="18"/>
                  </a:moveTo>
                  <a:cubicBezTo>
                    <a:pt x="11" y="18"/>
                    <a:pt x="12" y="18"/>
                    <a:pt x="13" y="18"/>
                  </a:cubicBezTo>
                  <a:cubicBezTo>
                    <a:pt x="13" y="19"/>
                    <a:pt x="13" y="20"/>
                    <a:pt x="13" y="20"/>
                  </a:cubicBezTo>
                  <a:cubicBezTo>
                    <a:pt x="12" y="20"/>
                    <a:pt x="11" y="20"/>
                    <a:pt x="10" y="20"/>
                  </a:cubicBezTo>
                  <a:cubicBezTo>
                    <a:pt x="10" y="20"/>
                    <a:pt x="10" y="19"/>
                    <a:pt x="10" y="18"/>
                  </a:cubicBezTo>
                  <a:close/>
                  <a:moveTo>
                    <a:pt x="13" y="18"/>
                  </a:moveTo>
                  <a:cubicBezTo>
                    <a:pt x="14" y="18"/>
                    <a:pt x="15" y="18"/>
                    <a:pt x="16" y="18"/>
                  </a:cubicBezTo>
                  <a:cubicBezTo>
                    <a:pt x="16" y="19"/>
                    <a:pt x="16" y="20"/>
                    <a:pt x="16" y="20"/>
                  </a:cubicBezTo>
                  <a:cubicBezTo>
                    <a:pt x="15" y="20"/>
                    <a:pt x="14" y="20"/>
                    <a:pt x="13" y="20"/>
                  </a:cubicBezTo>
                  <a:cubicBezTo>
                    <a:pt x="13" y="20"/>
                    <a:pt x="13" y="19"/>
                    <a:pt x="13" y="18"/>
                  </a:cubicBezTo>
                  <a:close/>
                  <a:moveTo>
                    <a:pt x="23" y="18"/>
                  </a:moveTo>
                  <a:cubicBezTo>
                    <a:pt x="24" y="18"/>
                    <a:pt x="25" y="18"/>
                    <a:pt x="26" y="18"/>
                  </a:cubicBezTo>
                  <a:cubicBezTo>
                    <a:pt x="26" y="19"/>
                    <a:pt x="26" y="20"/>
                    <a:pt x="26" y="20"/>
                  </a:cubicBezTo>
                  <a:cubicBezTo>
                    <a:pt x="25" y="20"/>
                    <a:pt x="24" y="20"/>
                    <a:pt x="23" y="20"/>
                  </a:cubicBezTo>
                  <a:cubicBezTo>
                    <a:pt x="23" y="20"/>
                    <a:pt x="23" y="19"/>
                    <a:pt x="23" y="18"/>
                  </a:cubicBezTo>
                  <a:close/>
                  <a:moveTo>
                    <a:pt x="0" y="15"/>
                  </a:moveTo>
                  <a:cubicBezTo>
                    <a:pt x="1" y="15"/>
                    <a:pt x="2" y="15"/>
                    <a:pt x="3" y="15"/>
                  </a:cubicBezTo>
                  <a:cubicBezTo>
                    <a:pt x="3" y="15"/>
                    <a:pt x="3" y="16"/>
                    <a:pt x="3" y="16"/>
                  </a:cubicBezTo>
                  <a:cubicBezTo>
                    <a:pt x="2" y="16"/>
                    <a:pt x="1" y="16"/>
                    <a:pt x="0" y="16"/>
                  </a:cubicBezTo>
                  <a:cubicBezTo>
                    <a:pt x="0" y="16"/>
                    <a:pt x="0" y="15"/>
                    <a:pt x="0" y="15"/>
                  </a:cubicBezTo>
                  <a:close/>
                  <a:moveTo>
                    <a:pt x="7" y="15"/>
                  </a:moveTo>
                  <a:cubicBezTo>
                    <a:pt x="8" y="15"/>
                    <a:pt x="9" y="15"/>
                    <a:pt x="10" y="15"/>
                  </a:cubicBezTo>
                  <a:cubicBezTo>
                    <a:pt x="10" y="15"/>
                    <a:pt x="10" y="16"/>
                    <a:pt x="10" y="16"/>
                  </a:cubicBezTo>
                  <a:cubicBezTo>
                    <a:pt x="9" y="16"/>
                    <a:pt x="8" y="16"/>
                    <a:pt x="7" y="16"/>
                  </a:cubicBezTo>
                  <a:cubicBezTo>
                    <a:pt x="7" y="16"/>
                    <a:pt x="7" y="15"/>
                    <a:pt x="7" y="15"/>
                  </a:cubicBezTo>
                  <a:close/>
                  <a:moveTo>
                    <a:pt x="10" y="15"/>
                  </a:moveTo>
                  <a:cubicBezTo>
                    <a:pt x="11" y="15"/>
                    <a:pt x="12" y="15"/>
                    <a:pt x="13" y="15"/>
                  </a:cubicBezTo>
                  <a:cubicBezTo>
                    <a:pt x="13" y="15"/>
                    <a:pt x="13" y="16"/>
                    <a:pt x="13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10" y="16"/>
                    <a:pt x="10" y="15"/>
                    <a:pt x="10" y="15"/>
                  </a:cubicBezTo>
                  <a:close/>
                  <a:moveTo>
                    <a:pt x="13" y="15"/>
                  </a:moveTo>
                  <a:cubicBezTo>
                    <a:pt x="14" y="15"/>
                    <a:pt x="15" y="15"/>
                    <a:pt x="16" y="15"/>
                  </a:cubicBezTo>
                  <a:cubicBezTo>
                    <a:pt x="16" y="15"/>
                    <a:pt x="16" y="16"/>
                    <a:pt x="16" y="16"/>
                  </a:cubicBezTo>
                  <a:cubicBezTo>
                    <a:pt x="15" y="16"/>
                    <a:pt x="14" y="16"/>
                    <a:pt x="13" y="16"/>
                  </a:cubicBezTo>
                  <a:cubicBezTo>
                    <a:pt x="13" y="16"/>
                    <a:pt x="13" y="15"/>
                    <a:pt x="13" y="15"/>
                  </a:cubicBezTo>
                  <a:close/>
                  <a:moveTo>
                    <a:pt x="17" y="15"/>
                  </a:moveTo>
                  <a:cubicBezTo>
                    <a:pt x="18" y="15"/>
                    <a:pt x="18" y="15"/>
                    <a:pt x="19" y="15"/>
                  </a:cubicBezTo>
                  <a:cubicBezTo>
                    <a:pt x="19" y="15"/>
                    <a:pt x="19" y="16"/>
                    <a:pt x="19" y="16"/>
                  </a:cubicBezTo>
                  <a:cubicBezTo>
                    <a:pt x="18" y="16"/>
                    <a:pt x="18" y="16"/>
                    <a:pt x="17" y="16"/>
                  </a:cubicBezTo>
                  <a:cubicBezTo>
                    <a:pt x="17" y="16"/>
                    <a:pt x="17" y="15"/>
                    <a:pt x="17" y="15"/>
                  </a:cubicBezTo>
                  <a:close/>
                  <a:moveTo>
                    <a:pt x="20" y="15"/>
                  </a:moveTo>
                  <a:cubicBezTo>
                    <a:pt x="21" y="15"/>
                    <a:pt x="22" y="15"/>
                    <a:pt x="22" y="15"/>
                  </a:cubicBezTo>
                  <a:cubicBezTo>
                    <a:pt x="22" y="15"/>
                    <a:pt x="22" y="16"/>
                    <a:pt x="22" y="16"/>
                  </a:cubicBezTo>
                  <a:cubicBezTo>
                    <a:pt x="22" y="16"/>
                    <a:pt x="21" y="16"/>
                    <a:pt x="20" y="16"/>
                  </a:cubicBezTo>
                  <a:cubicBezTo>
                    <a:pt x="20" y="16"/>
                    <a:pt x="20" y="15"/>
                    <a:pt x="20" y="15"/>
                  </a:cubicBezTo>
                  <a:close/>
                  <a:moveTo>
                    <a:pt x="23" y="15"/>
                  </a:moveTo>
                  <a:cubicBezTo>
                    <a:pt x="24" y="15"/>
                    <a:pt x="25" y="15"/>
                    <a:pt x="26" y="15"/>
                  </a:cubicBezTo>
                  <a:cubicBezTo>
                    <a:pt x="26" y="15"/>
                    <a:pt x="26" y="16"/>
                    <a:pt x="26" y="16"/>
                  </a:cubicBezTo>
                  <a:cubicBezTo>
                    <a:pt x="25" y="16"/>
                    <a:pt x="24" y="16"/>
                    <a:pt x="23" y="16"/>
                  </a:cubicBezTo>
                  <a:cubicBezTo>
                    <a:pt x="23" y="16"/>
                    <a:pt x="23" y="15"/>
                    <a:pt x="23" y="15"/>
                  </a:cubicBezTo>
                  <a:close/>
                  <a:moveTo>
                    <a:pt x="10" y="11"/>
                  </a:moveTo>
                  <a:cubicBezTo>
                    <a:pt x="11" y="11"/>
                    <a:pt x="12" y="11"/>
                    <a:pt x="13" y="11"/>
                  </a:cubicBezTo>
                  <a:cubicBezTo>
                    <a:pt x="13" y="12"/>
                    <a:pt x="13" y="12"/>
                    <a:pt x="13" y="13"/>
                  </a:cubicBezTo>
                  <a:cubicBezTo>
                    <a:pt x="12" y="13"/>
                    <a:pt x="11" y="13"/>
                    <a:pt x="10" y="13"/>
                  </a:cubicBezTo>
                  <a:cubicBezTo>
                    <a:pt x="10" y="12"/>
                    <a:pt x="10" y="12"/>
                    <a:pt x="10" y="11"/>
                  </a:cubicBezTo>
                  <a:close/>
                  <a:moveTo>
                    <a:pt x="13" y="11"/>
                  </a:moveTo>
                  <a:cubicBezTo>
                    <a:pt x="14" y="11"/>
                    <a:pt x="15" y="11"/>
                    <a:pt x="16" y="11"/>
                  </a:cubicBezTo>
                  <a:cubicBezTo>
                    <a:pt x="16" y="12"/>
                    <a:pt x="16" y="12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ubicBezTo>
                    <a:pt x="13" y="12"/>
                    <a:pt x="13" y="12"/>
                    <a:pt x="13" y="11"/>
                  </a:cubicBezTo>
                  <a:close/>
                  <a:moveTo>
                    <a:pt x="20" y="11"/>
                  </a:moveTo>
                  <a:cubicBezTo>
                    <a:pt x="21" y="11"/>
                    <a:pt x="22" y="11"/>
                    <a:pt x="22" y="11"/>
                  </a:cubicBezTo>
                  <a:cubicBezTo>
                    <a:pt x="22" y="12"/>
                    <a:pt x="22" y="12"/>
                    <a:pt x="22" y="13"/>
                  </a:cubicBezTo>
                  <a:cubicBezTo>
                    <a:pt x="22" y="13"/>
                    <a:pt x="21" y="13"/>
                    <a:pt x="20" y="13"/>
                  </a:cubicBezTo>
                  <a:cubicBezTo>
                    <a:pt x="20" y="12"/>
                    <a:pt x="20" y="12"/>
                    <a:pt x="20" y="11"/>
                  </a:cubicBezTo>
                  <a:close/>
                  <a:moveTo>
                    <a:pt x="7" y="7"/>
                  </a:moveTo>
                  <a:cubicBezTo>
                    <a:pt x="8" y="7"/>
                    <a:pt x="9" y="7"/>
                    <a:pt x="10" y="7"/>
                  </a:cubicBezTo>
                  <a:cubicBezTo>
                    <a:pt x="10" y="8"/>
                    <a:pt x="10" y="8"/>
                    <a:pt x="10" y="9"/>
                  </a:cubicBezTo>
                  <a:cubicBezTo>
                    <a:pt x="9" y="9"/>
                    <a:pt x="8" y="9"/>
                    <a:pt x="7" y="9"/>
                  </a:cubicBezTo>
                  <a:cubicBezTo>
                    <a:pt x="7" y="8"/>
                    <a:pt x="7" y="8"/>
                    <a:pt x="7" y="7"/>
                  </a:cubicBezTo>
                  <a:close/>
                  <a:moveTo>
                    <a:pt x="17" y="7"/>
                  </a:moveTo>
                  <a:cubicBezTo>
                    <a:pt x="18" y="7"/>
                    <a:pt x="18" y="7"/>
                    <a:pt x="19" y="7"/>
                  </a:cubicBezTo>
                  <a:cubicBezTo>
                    <a:pt x="19" y="8"/>
                    <a:pt x="19" y="8"/>
                    <a:pt x="19" y="9"/>
                  </a:cubicBezTo>
                  <a:cubicBezTo>
                    <a:pt x="18" y="9"/>
                    <a:pt x="18" y="9"/>
                    <a:pt x="17" y="9"/>
                  </a:cubicBezTo>
                  <a:cubicBezTo>
                    <a:pt x="17" y="8"/>
                    <a:pt x="17" y="8"/>
                    <a:pt x="17" y="7"/>
                  </a:cubicBezTo>
                  <a:close/>
                  <a:moveTo>
                    <a:pt x="20" y="7"/>
                  </a:moveTo>
                  <a:cubicBezTo>
                    <a:pt x="21" y="7"/>
                    <a:pt x="22" y="7"/>
                    <a:pt x="22" y="7"/>
                  </a:cubicBezTo>
                  <a:cubicBezTo>
                    <a:pt x="22" y="8"/>
                    <a:pt x="22" y="8"/>
                    <a:pt x="22" y="9"/>
                  </a:cubicBezTo>
                  <a:cubicBezTo>
                    <a:pt x="22" y="9"/>
                    <a:pt x="21" y="9"/>
                    <a:pt x="20" y="9"/>
                  </a:cubicBezTo>
                  <a:cubicBezTo>
                    <a:pt x="20" y="8"/>
                    <a:pt x="20" y="8"/>
                    <a:pt x="20" y="7"/>
                  </a:cubicBezTo>
                  <a:close/>
                  <a:moveTo>
                    <a:pt x="23" y="7"/>
                  </a:moveTo>
                  <a:cubicBezTo>
                    <a:pt x="24" y="7"/>
                    <a:pt x="25" y="7"/>
                    <a:pt x="26" y="7"/>
                  </a:cubicBezTo>
                  <a:cubicBezTo>
                    <a:pt x="26" y="8"/>
                    <a:pt x="26" y="8"/>
                    <a:pt x="26" y="9"/>
                  </a:cubicBezTo>
                  <a:cubicBezTo>
                    <a:pt x="25" y="9"/>
                    <a:pt x="24" y="9"/>
                    <a:pt x="23" y="9"/>
                  </a:cubicBezTo>
                  <a:cubicBezTo>
                    <a:pt x="23" y="8"/>
                    <a:pt x="23" y="8"/>
                    <a:pt x="23" y="7"/>
                  </a:cubicBezTo>
                  <a:close/>
                  <a:moveTo>
                    <a:pt x="7" y="3"/>
                  </a:moveTo>
                  <a:cubicBezTo>
                    <a:pt x="8" y="3"/>
                    <a:pt x="9" y="3"/>
                    <a:pt x="10" y="3"/>
                  </a:cubicBezTo>
                  <a:cubicBezTo>
                    <a:pt x="10" y="4"/>
                    <a:pt x="10" y="5"/>
                    <a:pt x="10" y="5"/>
                  </a:cubicBezTo>
                  <a:cubicBezTo>
                    <a:pt x="9" y="5"/>
                    <a:pt x="8" y="5"/>
                    <a:pt x="7" y="5"/>
                  </a:cubicBezTo>
                  <a:cubicBezTo>
                    <a:pt x="7" y="5"/>
                    <a:pt x="7" y="4"/>
                    <a:pt x="7" y="3"/>
                  </a:cubicBezTo>
                  <a:close/>
                  <a:moveTo>
                    <a:pt x="10" y="3"/>
                  </a:moveTo>
                  <a:cubicBezTo>
                    <a:pt x="11" y="3"/>
                    <a:pt x="12" y="3"/>
                    <a:pt x="13" y="3"/>
                  </a:cubicBezTo>
                  <a:cubicBezTo>
                    <a:pt x="13" y="4"/>
                    <a:pt x="13" y="5"/>
                    <a:pt x="13" y="5"/>
                  </a:cubicBezTo>
                  <a:cubicBezTo>
                    <a:pt x="12" y="5"/>
                    <a:pt x="11" y="5"/>
                    <a:pt x="10" y="5"/>
                  </a:cubicBezTo>
                  <a:cubicBezTo>
                    <a:pt x="10" y="5"/>
                    <a:pt x="10" y="4"/>
                    <a:pt x="10" y="3"/>
                  </a:cubicBezTo>
                  <a:close/>
                  <a:moveTo>
                    <a:pt x="13" y="3"/>
                  </a:moveTo>
                  <a:cubicBezTo>
                    <a:pt x="14" y="3"/>
                    <a:pt x="15" y="3"/>
                    <a:pt x="16" y="3"/>
                  </a:cubicBezTo>
                  <a:cubicBezTo>
                    <a:pt x="16" y="4"/>
                    <a:pt x="16" y="5"/>
                    <a:pt x="16" y="5"/>
                  </a:cubicBezTo>
                  <a:cubicBezTo>
                    <a:pt x="15" y="5"/>
                    <a:pt x="14" y="5"/>
                    <a:pt x="13" y="5"/>
                  </a:cubicBezTo>
                  <a:cubicBezTo>
                    <a:pt x="13" y="5"/>
                    <a:pt x="13" y="4"/>
                    <a:pt x="13" y="3"/>
                  </a:cubicBezTo>
                  <a:close/>
                  <a:moveTo>
                    <a:pt x="20" y="3"/>
                  </a:moveTo>
                  <a:cubicBezTo>
                    <a:pt x="21" y="3"/>
                    <a:pt x="22" y="3"/>
                    <a:pt x="22" y="3"/>
                  </a:cubicBezTo>
                  <a:cubicBezTo>
                    <a:pt x="22" y="4"/>
                    <a:pt x="22" y="5"/>
                    <a:pt x="22" y="5"/>
                  </a:cubicBezTo>
                  <a:cubicBezTo>
                    <a:pt x="22" y="5"/>
                    <a:pt x="21" y="5"/>
                    <a:pt x="20" y="5"/>
                  </a:cubicBezTo>
                  <a:cubicBezTo>
                    <a:pt x="20" y="5"/>
                    <a:pt x="20" y="4"/>
                    <a:pt x="2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62" name="Rectangle 2626"/>
            <p:cNvSpPr>
              <a:spLocks noChangeArrowheads="1"/>
            </p:cNvSpPr>
            <p:nvPr/>
          </p:nvSpPr>
          <p:spPr bwMode="auto">
            <a:xfrm>
              <a:off x="-3016249" y="1136650"/>
              <a:ext cx="2970213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63" name="Freeform 2644"/>
            <p:cNvSpPr>
              <a:spLocks noEditPoints="1"/>
            </p:cNvSpPr>
            <p:nvPr/>
          </p:nvSpPr>
          <p:spPr bwMode="auto">
            <a:xfrm>
              <a:off x="-57149" y="663575"/>
              <a:ext cx="222250" cy="492125"/>
            </a:xfrm>
            <a:custGeom>
              <a:avLst/>
              <a:gdLst>
                <a:gd name="T0" fmla="*/ 49 w 68"/>
                <a:gd name="T1" fmla="*/ 39 h 151"/>
                <a:gd name="T2" fmla="*/ 14 w 68"/>
                <a:gd name="T3" fmla="*/ 32 h 151"/>
                <a:gd name="T4" fmla="*/ 54 w 68"/>
                <a:gd name="T5" fmla="*/ 32 h 151"/>
                <a:gd name="T6" fmla="*/ 40 w 68"/>
                <a:gd name="T7" fmla="*/ 35 h 151"/>
                <a:gd name="T8" fmla="*/ 46 w 68"/>
                <a:gd name="T9" fmla="*/ 32 h 151"/>
                <a:gd name="T10" fmla="*/ 17 w 68"/>
                <a:gd name="T11" fmla="*/ 86 h 151"/>
                <a:gd name="T12" fmla="*/ 14 w 68"/>
                <a:gd name="T13" fmla="*/ 103 h 151"/>
                <a:gd name="T14" fmla="*/ 17 w 68"/>
                <a:gd name="T15" fmla="*/ 108 h 151"/>
                <a:gd name="T16" fmla="*/ 14 w 68"/>
                <a:gd name="T17" fmla="*/ 124 h 151"/>
                <a:gd name="T18" fmla="*/ 14 w 68"/>
                <a:gd name="T19" fmla="*/ 126 h 151"/>
                <a:gd name="T20" fmla="*/ 54 w 68"/>
                <a:gd name="T21" fmla="*/ 134 h 151"/>
                <a:gd name="T22" fmla="*/ 46 w 68"/>
                <a:gd name="T23" fmla="*/ 131 h 151"/>
                <a:gd name="T24" fmla="*/ 54 w 68"/>
                <a:gd name="T25" fmla="*/ 126 h 151"/>
                <a:gd name="T26" fmla="*/ 46 w 68"/>
                <a:gd name="T27" fmla="*/ 129 h 151"/>
                <a:gd name="T28" fmla="*/ 51 w 68"/>
                <a:gd name="T29" fmla="*/ 122 h 151"/>
                <a:gd name="T30" fmla="*/ 33 w 68"/>
                <a:gd name="T31" fmla="*/ 124 h 151"/>
                <a:gd name="T32" fmla="*/ 40 w 68"/>
                <a:gd name="T33" fmla="*/ 122 h 151"/>
                <a:gd name="T34" fmla="*/ 54 w 68"/>
                <a:gd name="T35" fmla="*/ 117 h 151"/>
                <a:gd name="T36" fmla="*/ 24 w 68"/>
                <a:gd name="T37" fmla="*/ 119 h 151"/>
                <a:gd name="T38" fmla="*/ 35 w 68"/>
                <a:gd name="T39" fmla="*/ 117 h 151"/>
                <a:gd name="T40" fmla="*/ 28 w 68"/>
                <a:gd name="T41" fmla="*/ 115 h 151"/>
                <a:gd name="T42" fmla="*/ 35 w 68"/>
                <a:gd name="T43" fmla="*/ 112 h 151"/>
                <a:gd name="T44" fmla="*/ 44 w 68"/>
                <a:gd name="T45" fmla="*/ 112 h 151"/>
                <a:gd name="T46" fmla="*/ 24 w 68"/>
                <a:gd name="T47" fmla="*/ 110 h 151"/>
                <a:gd name="T48" fmla="*/ 30 w 68"/>
                <a:gd name="T49" fmla="*/ 108 h 151"/>
                <a:gd name="T50" fmla="*/ 49 w 68"/>
                <a:gd name="T51" fmla="*/ 110 h 151"/>
                <a:gd name="T52" fmla="*/ 19 w 68"/>
                <a:gd name="T53" fmla="*/ 103 h 151"/>
                <a:gd name="T54" fmla="*/ 33 w 68"/>
                <a:gd name="T55" fmla="*/ 103 h 151"/>
                <a:gd name="T56" fmla="*/ 46 w 68"/>
                <a:gd name="T57" fmla="*/ 105 h 151"/>
                <a:gd name="T58" fmla="*/ 19 w 68"/>
                <a:gd name="T59" fmla="*/ 98 h 151"/>
                <a:gd name="T60" fmla="*/ 49 w 68"/>
                <a:gd name="T61" fmla="*/ 101 h 151"/>
                <a:gd name="T62" fmla="*/ 51 w 68"/>
                <a:gd name="T63" fmla="*/ 89 h 151"/>
                <a:gd name="T64" fmla="*/ 44 w 68"/>
                <a:gd name="T65" fmla="*/ 89 h 151"/>
                <a:gd name="T66" fmla="*/ 19 w 68"/>
                <a:gd name="T67" fmla="*/ 86 h 151"/>
                <a:gd name="T68" fmla="*/ 24 w 68"/>
                <a:gd name="T69" fmla="*/ 84 h 151"/>
                <a:gd name="T70" fmla="*/ 44 w 68"/>
                <a:gd name="T71" fmla="*/ 86 h 151"/>
                <a:gd name="T72" fmla="*/ 51 w 68"/>
                <a:gd name="T73" fmla="*/ 79 h 151"/>
                <a:gd name="T74" fmla="*/ 23 w 68"/>
                <a:gd name="T75" fmla="*/ 79 h 151"/>
                <a:gd name="T76" fmla="*/ 30 w 68"/>
                <a:gd name="T77" fmla="*/ 82 h 151"/>
                <a:gd name="T78" fmla="*/ 35 w 68"/>
                <a:gd name="T79" fmla="*/ 79 h 151"/>
                <a:gd name="T80" fmla="*/ 54 w 68"/>
                <a:gd name="T81" fmla="*/ 77 h 151"/>
                <a:gd name="T82" fmla="*/ 30 w 68"/>
                <a:gd name="T83" fmla="*/ 75 h 151"/>
                <a:gd name="T84" fmla="*/ 38 w 68"/>
                <a:gd name="T85" fmla="*/ 75 h 151"/>
                <a:gd name="T86" fmla="*/ 51 w 68"/>
                <a:gd name="T87" fmla="*/ 72 h 151"/>
                <a:gd name="T88" fmla="*/ 24 w 68"/>
                <a:gd name="T89" fmla="*/ 70 h 151"/>
                <a:gd name="T90" fmla="*/ 54 w 68"/>
                <a:gd name="T91" fmla="*/ 68 h 151"/>
                <a:gd name="T92" fmla="*/ 35 w 68"/>
                <a:gd name="T93" fmla="*/ 65 h 151"/>
                <a:gd name="T94" fmla="*/ 44 w 68"/>
                <a:gd name="T95" fmla="*/ 65 h 151"/>
                <a:gd name="T96" fmla="*/ 51 w 68"/>
                <a:gd name="T97" fmla="*/ 63 h 151"/>
                <a:gd name="T98" fmla="*/ 24 w 68"/>
                <a:gd name="T99" fmla="*/ 60 h 151"/>
                <a:gd name="T100" fmla="*/ 44 w 68"/>
                <a:gd name="T101" fmla="*/ 63 h 151"/>
                <a:gd name="T102" fmla="*/ 51 w 68"/>
                <a:gd name="T103" fmla="*/ 56 h 151"/>
                <a:gd name="T104" fmla="*/ 38 w 68"/>
                <a:gd name="T105" fmla="*/ 56 h 151"/>
                <a:gd name="T106" fmla="*/ 46 w 68"/>
                <a:gd name="T107" fmla="*/ 58 h 151"/>
                <a:gd name="T108" fmla="*/ 51 w 68"/>
                <a:gd name="T109" fmla="*/ 51 h 151"/>
                <a:gd name="T110" fmla="*/ 38 w 68"/>
                <a:gd name="T111" fmla="*/ 53 h 151"/>
                <a:gd name="T112" fmla="*/ 46 w 68"/>
                <a:gd name="T113" fmla="*/ 51 h 151"/>
                <a:gd name="T114" fmla="*/ 54 w 68"/>
                <a:gd name="T115" fmla="*/ 46 h 151"/>
                <a:gd name="T116" fmla="*/ 40 w 68"/>
                <a:gd name="T117" fmla="*/ 49 h 151"/>
                <a:gd name="T118" fmla="*/ 30 w 68"/>
                <a:gd name="T119" fmla="*/ 41 h 151"/>
                <a:gd name="T120" fmla="*/ 49 w 68"/>
                <a:gd name="T121" fmla="*/ 44 h 151"/>
                <a:gd name="T122" fmla="*/ 30 w 68"/>
                <a:gd name="T123" fmla="*/ 37 h 151"/>
                <a:gd name="T124" fmla="*/ 44 w 68"/>
                <a:gd name="T125" fmla="*/ 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8" h="151">
                  <a:moveTo>
                    <a:pt x="68" y="151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8" y="151"/>
                    <a:pt x="68" y="151"/>
                    <a:pt x="68" y="151"/>
                  </a:cubicBezTo>
                  <a:close/>
                  <a:moveTo>
                    <a:pt x="46" y="37"/>
                  </a:moveTo>
                  <a:cubicBezTo>
                    <a:pt x="46" y="38"/>
                    <a:pt x="46" y="38"/>
                    <a:pt x="46" y="39"/>
                  </a:cubicBezTo>
                  <a:cubicBezTo>
                    <a:pt x="47" y="39"/>
                    <a:pt x="48" y="39"/>
                    <a:pt x="49" y="39"/>
                  </a:cubicBezTo>
                  <a:cubicBezTo>
                    <a:pt x="49" y="38"/>
                    <a:pt x="49" y="38"/>
                    <a:pt x="49" y="37"/>
                  </a:cubicBezTo>
                  <a:cubicBezTo>
                    <a:pt x="48" y="37"/>
                    <a:pt x="47" y="37"/>
                    <a:pt x="46" y="37"/>
                  </a:cubicBezTo>
                  <a:close/>
                  <a:moveTo>
                    <a:pt x="14" y="37"/>
                  </a:moveTo>
                  <a:cubicBezTo>
                    <a:pt x="14" y="38"/>
                    <a:pt x="14" y="38"/>
                    <a:pt x="14" y="39"/>
                  </a:cubicBezTo>
                  <a:cubicBezTo>
                    <a:pt x="15" y="39"/>
                    <a:pt x="16" y="39"/>
                    <a:pt x="17" y="39"/>
                  </a:cubicBezTo>
                  <a:cubicBezTo>
                    <a:pt x="17" y="38"/>
                    <a:pt x="17" y="38"/>
                    <a:pt x="17" y="37"/>
                  </a:cubicBezTo>
                  <a:cubicBezTo>
                    <a:pt x="16" y="37"/>
                    <a:pt x="15" y="37"/>
                    <a:pt x="14" y="37"/>
                  </a:cubicBezTo>
                  <a:close/>
                  <a:moveTo>
                    <a:pt x="14" y="32"/>
                  </a:moveTo>
                  <a:cubicBezTo>
                    <a:pt x="14" y="35"/>
                    <a:pt x="14" y="35"/>
                    <a:pt x="14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4" y="32"/>
                    <a:pt x="14" y="32"/>
                    <a:pt x="14" y="32"/>
                  </a:cubicBezTo>
                  <a:close/>
                  <a:moveTo>
                    <a:pt x="51" y="32"/>
                  </a:moveTo>
                  <a:cubicBezTo>
                    <a:pt x="51" y="35"/>
                    <a:pt x="51" y="35"/>
                    <a:pt x="51" y="35"/>
                  </a:cubicBezTo>
                  <a:cubicBezTo>
                    <a:pt x="54" y="35"/>
                    <a:pt x="54" y="35"/>
                    <a:pt x="54" y="35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1" y="32"/>
                    <a:pt x="51" y="32"/>
                    <a:pt x="51" y="32"/>
                  </a:cubicBezTo>
                  <a:close/>
                  <a:moveTo>
                    <a:pt x="19" y="32"/>
                  </a:moveTo>
                  <a:cubicBezTo>
                    <a:pt x="19" y="33"/>
                    <a:pt x="19" y="34"/>
                    <a:pt x="19" y="35"/>
                  </a:cubicBezTo>
                  <a:cubicBezTo>
                    <a:pt x="20" y="35"/>
                    <a:pt x="21" y="35"/>
                    <a:pt x="23" y="35"/>
                  </a:cubicBezTo>
                  <a:cubicBezTo>
                    <a:pt x="23" y="34"/>
                    <a:pt x="23" y="33"/>
                    <a:pt x="23" y="32"/>
                  </a:cubicBezTo>
                  <a:cubicBezTo>
                    <a:pt x="21" y="32"/>
                    <a:pt x="20" y="32"/>
                    <a:pt x="19" y="32"/>
                  </a:cubicBezTo>
                  <a:close/>
                  <a:moveTo>
                    <a:pt x="40" y="32"/>
                  </a:moveTo>
                  <a:cubicBezTo>
                    <a:pt x="40" y="33"/>
                    <a:pt x="40" y="34"/>
                    <a:pt x="40" y="35"/>
                  </a:cubicBezTo>
                  <a:cubicBezTo>
                    <a:pt x="41" y="35"/>
                    <a:pt x="43" y="35"/>
                    <a:pt x="44" y="35"/>
                  </a:cubicBezTo>
                  <a:cubicBezTo>
                    <a:pt x="44" y="34"/>
                    <a:pt x="44" y="33"/>
                    <a:pt x="44" y="32"/>
                  </a:cubicBezTo>
                  <a:cubicBezTo>
                    <a:pt x="43" y="32"/>
                    <a:pt x="41" y="32"/>
                    <a:pt x="40" y="32"/>
                  </a:cubicBezTo>
                  <a:close/>
                  <a:moveTo>
                    <a:pt x="46" y="32"/>
                  </a:moveTo>
                  <a:cubicBezTo>
                    <a:pt x="46" y="33"/>
                    <a:pt x="46" y="34"/>
                    <a:pt x="46" y="35"/>
                  </a:cubicBezTo>
                  <a:cubicBezTo>
                    <a:pt x="47" y="35"/>
                    <a:pt x="48" y="35"/>
                    <a:pt x="49" y="35"/>
                  </a:cubicBezTo>
                  <a:cubicBezTo>
                    <a:pt x="49" y="34"/>
                    <a:pt x="49" y="33"/>
                    <a:pt x="49" y="32"/>
                  </a:cubicBezTo>
                  <a:cubicBezTo>
                    <a:pt x="48" y="32"/>
                    <a:pt x="47" y="32"/>
                    <a:pt x="46" y="32"/>
                  </a:cubicBezTo>
                  <a:close/>
                  <a:moveTo>
                    <a:pt x="14" y="79"/>
                  </a:moveTo>
                  <a:cubicBezTo>
                    <a:pt x="14" y="80"/>
                    <a:pt x="14" y="81"/>
                    <a:pt x="14" y="82"/>
                  </a:cubicBezTo>
                  <a:cubicBezTo>
                    <a:pt x="15" y="82"/>
                    <a:pt x="16" y="82"/>
                    <a:pt x="17" y="82"/>
                  </a:cubicBezTo>
                  <a:cubicBezTo>
                    <a:pt x="17" y="81"/>
                    <a:pt x="17" y="80"/>
                    <a:pt x="17" y="79"/>
                  </a:cubicBezTo>
                  <a:cubicBezTo>
                    <a:pt x="16" y="79"/>
                    <a:pt x="15" y="79"/>
                    <a:pt x="14" y="79"/>
                  </a:cubicBezTo>
                  <a:close/>
                  <a:moveTo>
                    <a:pt x="14" y="84"/>
                  </a:moveTo>
                  <a:cubicBezTo>
                    <a:pt x="14" y="85"/>
                    <a:pt x="14" y="86"/>
                    <a:pt x="14" y="86"/>
                  </a:cubicBezTo>
                  <a:cubicBezTo>
                    <a:pt x="15" y="86"/>
                    <a:pt x="16" y="86"/>
                    <a:pt x="17" y="86"/>
                  </a:cubicBezTo>
                  <a:cubicBezTo>
                    <a:pt x="17" y="86"/>
                    <a:pt x="17" y="85"/>
                    <a:pt x="17" y="84"/>
                  </a:cubicBezTo>
                  <a:cubicBezTo>
                    <a:pt x="16" y="84"/>
                    <a:pt x="15" y="84"/>
                    <a:pt x="14" y="84"/>
                  </a:cubicBezTo>
                  <a:close/>
                  <a:moveTo>
                    <a:pt x="14" y="98"/>
                  </a:moveTo>
                  <a:cubicBezTo>
                    <a:pt x="14" y="99"/>
                    <a:pt x="14" y="100"/>
                    <a:pt x="14" y="101"/>
                  </a:cubicBezTo>
                  <a:cubicBezTo>
                    <a:pt x="15" y="101"/>
                    <a:pt x="16" y="101"/>
                    <a:pt x="17" y="101"/>
                  </a:cubicBezTo>
                  <a:cubicBezTo>
                    <a:pt x="17" y="100"/>
                    <a:pt x="17" y="99"/>
                    <a:pt x="17" y="98"/>
                  </a:cubicBezTo>
                  <a:cubicBezTo>
                    <a:pt x="16" y="98"/>
                    <a:pt x="15" y="98"/>
                    <a:pt x="14" y="98"/>
                  </a:cubicBezTo>
                  <a:close/>
                  <a:moveTo>
                    <a:pt x="14" y="103"/>
                  </a:moveTo>
                  <a:cubicBezTo>
                    <a:pt x="14" y="104"/>
                    <a:pt x="14" y="104"/>
                    <a:pt x="14" y="105"/>
                  </a:cubicBezTo>
                  <a:cubicBezTo>
                    <a:pt x="15" y="105"/>
                    <a:pt x="16" y="105"/>
                    <a:pt x="17" y="105"/>
                  </a:cubicBezTo>
                  <a:cubicBezTo>
                    <a:pt x="17" y="104"/>
                    <a:pt x="17" y="104"/>
                    <a:pt x="17" y="103"/>
                  </a:cubicBezTo>
                  <a:cubicBezTo>
                    <a:pt x="16" y="103"/>
                    <a:pt x="15" y="103"/>
                    <a:pt x="14" y="103"/>
                  </a:cubicBezTo>
                  <a:close/>
                  <a:moveTo>
                    <a:pt x="14" y="108"/>
                  </a:moveTo>
                  <a:cubicBezTo>
                    <a:pt x="14" y="108"/>
                    <a:pt x="14" y="109"/>
                    <a:pt x="14" y="110"/>
                  </a:cubicBezTo>
                  <a:cubicBezTo>
                    <a:pt x="15" y="110"/>
                    <a:pt x="16" y="110"/>
                    <a:pt x="17" y="110"/>
                  </a:cubicBezTo>
                  <a:cubicBezTo>
                    <a:pt x="17" y="109"/>
                    <a:pt x="17" y="108"/>
                    <a:pt x="17" y="108"/>
                  </a:cubicBezTo>
                  <a:cubicBezTo>
                    <a:pt x="16" y="108"/>
                    <a:pt x="15" y="108"/>
                    <a:pt x="14" y="108"/>
                  </a:cubicBezTo>
                  <a:close/>
                  <a:moveTo>
                    <a:pt x="14" y="117"/>
                  </a:moveTo>
                  <a:cubicBezTo>
                    <a:pt x="14" y="118"/>
                    <a:pt x="14" y="119"/>
                    <a:pt x="14" y="119"/>
                  </a:cubicBezTo>
                  <a:cubicBezTo>
                    <a:pt x="15" y="119"/>
                    <a:pt x="16" y="119"/>
                    <a:pt x="17" y="119"/>
                  </a:cubicBezTo>
                  <a:cubicBezTo>
                    <a:pt x="17" y="119"/>
                    <a:pt x="17" y="118"/>
                    <a:pt x="17" y="117"/>
                  </a:cubicBezTo>
                  <a:cubicBezTo>
                    <a:pt x="16" y="117"/>
                    <a:pt x="15" y="117"/>
                    <a:pt x="14" y="117"/>
                  </a:cubicBezTo>
                  <a:close/>
                  <a:moveTo>
                    <a:pt x="14" y="122"/>
                  </a:moveTo>
                  <a:cubicBezTo>
                    <a:pt x="14" y="123"/>
                    <a:pt x="14" y="123"/>
                    <a:pt x="14" y="124"/>
                  </a:cubicBezTo>
                  <a:cubicBezTo>
                    <a:pt x="15" y="124"/>
                    <a:pt x="16" y="124"/>
                    <a:pt x="17" y="124"/>
                  </a:cubicBezTo>
                  <a:cubicBezTo>
                    <a:pt x="17" y="123"/>
                    <a:pt x="17" y="123"/>
                    <a:pt x="17" y="122"/>
                  </a:cubicBezTo>
                  <a:cubicBezTo>
                    <a:pt x="16" y="122"/>
                    <a:pt x="15" y="122"/>
                    <a:pt x="14" y="122"/>
                  </a:cubicBezTo>
                  <a:close/>
                  <a:moveTo>
                    <a:pt x="14" y="126"/>
                  </a:moveTo>
                  <a:cubicBezTo>
                    <a:pt x="14" y="127"/>
                    <a:pt x="14" y="128"/>
                    <a:pt x="14" y="129"/>
                  </a:cubicBezTo>
                  <a:cubicBezTo>
                    <a:pt x="15" y="129"/>
                    <a:pt x="16" y="129"/>
                    <a:pt x="17" y="129"/>
                  </a:cubicBezTo>
                  <a:cubicBezTo>
                    <a:pt x="17" y="128"/>
                    <a:pt x="17" y="127"/>
                    <a:pt x="17" y="126"/>
                  </a:cubicBezTo>
                  <a:cubicBezTo>
                    <a:pt x="16" y="126"/>
                    <a:pt x="15" y="126"/>
                    <a:pt x="14" y="126"/>
                  </a:cubicBezTo>
                  <a:close/>
                  <a:moveTo>
                    <a:pt x="14" y="131"/>
                  </a:moveTo>
                  <a:cubicBezTo>
                    <a:pt x="14" y="134"/>
                    <a:pt x="14" y="134"/>
                    <a:pt x="14" y="134"/>
                  </a:cubicBezTo>
                  <a:cubicBezTo>
                    <a:pt x="17" y="134"/>
                    <a:pt x="17" y="134"/>
                    <a:pt x="17" y="134"/>
                  </a:cubicBezTo>
                  <a:cubicBezTo>
                    <a:pt x="17" y="131"/>
                    <a:pt x="17" y="131"/>
                    <a:pt x="17" y="131"/>
                  </a:cubicBezTo>
                  <a:cubicBezTo>
                    <a:pt x="14" y="131"/>
                    <a:pt x="14" y="131"/>
                    <a:pt x="14" y="131"/>
                  </a:cubicBezTo>
                  <a:close/>
                  <a:moveTo>
                    <a:pt x="51" y="131"/>
                  </a:moveTo>
                  <a:cubicBezTo>
                    <a:pt x="51" y="134"/>
                    <a:pt x="51" y="134"/>
                    <a:pt x="51" y="134"/>
                  </a:cubicBezTo>
                  <a:cubicBezTo>
                    <a:pt x="54" y="134"/>
                    <a:pt x="54" y="134"/>
                    <a:pt x="54" y="134"/>
                  </a:cubicBezTo>
                  <a:cubicBezTo>
                    <a:pt x="54" y="131"/>
                    <a:pt x="54" y="131"/>
                    <a:pt x="54" y="131"/>
                  </a:cubicBezTo>
                  <a:cubicBezTo>
                    <a:pt x="51" y="131"/>
                    <a:pt x="51" y="131"/>
                    <a:pt x="51" y="131"/>
                  </a:cubicBezTo>
                  <a:close/>
                  <a:moveTo>
                    <a:pt x="40" y="131"/>
                  </a:moveTo>
                  <a:cubicBezTo>
                    <a:pt x="40" y="132"/>
                    <a:pt x="40" y="133"/>
                    <a:pt x="40" y="134"/>
                  </a:cubicBezTo>
                  <a:cubicBezTo>
                    <a:pt x="41" y="134"/>
                    <a:pt x="43" y="134"/>
                    <a:pt x="44" y="134"/>
                  </a:cubicBezTo>
                  <a:cubicBezTo>
                    <a:pt x="44" y="133"/>
                    <a:pt x="44" y="132"/>
                    <a:pt x="44" y="131"/>
                  </a:cubicBezTo>
                  <a:cubicBezTo>
                    <a:pt x="43" y="131"/>
                    <a:pt x="41" y="131"/>
                    <a:pt x="40" y="131"/>
                  </a:cubicBezTo>
                  <a:close/>
                  <a:moveTo>
                    <a:pt x="46" y="131"/>
                  </a:moveTo>
                  <a:cubicBezTo>
                    <a:pt x="46" y="132"/>
                    <a:pt x="46" y="133"/>
                    <a:pt x="46" y="134"/>
                  </a:cubicBezTo>
                  <a:cubicBezTo>
                    <a:pt x="47" y="134"/>
                    <a:pt x="48" y="134"/>
                    <a:pt x="49" y="134"/>
                  </a:cubicBezTo>
                  <a:cubicBezTo>
                    <a:pt x="49" y="133"/>
                    <a:pt x="49" y="132"/>
                    <a:pt x="49" y="131"/>
                  </a:cubicBezTo>
                  <a:cubicBezTo>
                    <a:pt x="48" y="131"/>
                    <a:pt x="47" y="131"/>
                    <a:pt x="46" y="131"/>
                  </a:cubicBezTo>
                  <a:close/>
                  <a:moveTo>
                    <a:pt x="51" y="126"/>
                  </a:moveTo>
                  <a:cubicBezTo>
                    <a:pt x="51" y="127"/>
                    <a:pt x="51" y="128"/>
                    <a:pt x="51" y="129"/>
                  </a:cubicBezTo>
                  <a:cubicBezTo>
                    <a:pt x="52" y="129"/>
                    <a:pt x="53" y="129"/>
                    <a:pt x="54" y="129"/>
                  </a:cubicBezTo>
                  <a:cubicBezTo>
                    <a:pt x="54" y="128"/>
                    <a:pt x="54" y="127"/>
                    <a:pt x="54" y="126"/>
                  </a:cubicBezTo>
                  <a:cubicBezTo>
                    <a:pt x="53" y="126"/>
                    <a:pt x="52" y="126"/>
                    <a:pt x="51" y="126"/>
                  </a:cubicBezTo>
                  <a:close/>
                  <a:moveTo>
                    <a:pt x="40" y="126"/>
                  </a:moveTo>
                  <a:cubicBezTo>
                    <a:pt x="40" y="127"/>
                    <a:pt x="40" y="128"/>
                    <a:pt x="40" y="129"/>
                  </a:cubicBezTo>
                  <a:cubicBezTo>
                    <a:pt x="41" y="129"/>
                    <a:pt x="43" y="129"/>
                    <a:pt x="44" y="129"/>
                  </a:cubicBezTo>
                  <a:cubicBezTo>
                    <a:pt x="44" y="128"/>
                    <a:pt x="44" y="127"/>
                    <a:pt x="44" y="126"/>
                  </a:cubicBezTo>
                  <a:cubicBezTo>
                    <a:pt x="43" y="126"/>
                    <a:pt x="41" y="126"/>
                    <a:pt x="40" y="126"/>
                  </a:cubicBezTo>
                  <a:close/>
                  <a:moveTo>
                    <a:pt x="46" y="126"/>
                  </a:moveTo>
                  <a:cubicBezTo>
                    <a:pt x="46" y="127"/>
                    <a:pt x="46" y="128"/>
                    <a:pt x="46" y="129"/>
                  </a:cubicBezTo>
                  <a:cubicBezTo>
                    <a:pt x="47" y="129"/>
                    <a:pt x="48" y="129"/>
                    <a:pt x="49" y="129"/>
                  </a:cubicBezTo>
                  <a:cubicBezTo>
                    <a:pt x="49" y="128"/>
                    <a:pt x="49" y="127"/>
                    <a:pt x="49" y="126"/>
                  </a:cubicBezTo>
                  <a:cubicBezTo>
                    <a:pt x="48" y="126"/>
                    <a:pt x="47" y="126"/>
                    <a:pt x="46" y="126"/>
                  </a:cubicBezTo>
                  <a:close/>
                  <a:moveTo>
                    <a:pt x="51" y="122"/>
                  </a:moveTo>
                  <a:cubicBezTo>
                    <a:pt x="51" y="123"/>
                    <a:pt x="51" y="123"/>
                    <a:pt x="51" y="124"/>
                  </a:cubicBezTo>
                  <a:cubicBezTo>
                    <a:pt x="52" y="124"/>
                    <a:pt x="53" y="124"/>
                    <a:pt x="54" y="124"/>
                  </a:cubicBezTo>
                  <a:cubicBezTo>
                    <a:pt x="54" y="123"/>
                    <a:pt x="54" y="123"/>
                    <a:pt x="54" y="122"/>
                  </a:cubicBezTo>
                  <a:cubicBezTo>
                    <a:pt x="53" y="122"/>
                    <a:pt x="52" y="122"/>
                    <a:pt x="51" y="122"/>
                  </a:cubicBezTo>
                  <a:close/>
                  <a:moveTo>
                    <a:pt x="19" y="122"/>
                  </a:moveTo>
                  <a:cubicBezTo>
                    <a:pt x="19" y="123"/>
                    <a:pt x="19" y="123"/>
                    <a:pt x="19" y="124"/>
                  </a:cubicBezTo>
                  <a:cubicBezTo>
                    <a:pt x="20" y="124"/>
                    <a:pt x="21" y="124"/>
                    <a:pt x="23" y="124"/>
                  </a:cubicBezTo>
                  <a:cubicBezTo>
                    <a:pt x="23" y="123"/>
                    <a:pt x="23" y="123"/>
                    <a:pt x="23" y="122"/>
                  </a:cubicBezTo>
                  <a:cubicBezTo>
                    <a:pt x="21" y="122"/>
                    <a:pt x="20" y="122"/>
                    <a:pt x="19" y="122"/>
                  </a:cubicBezTo>
                  <a:close/>
                  <a:moveTo>
                    <a:pt x="30" y="122"/>
                  </a:moveTo>
                  <a:cubicBezTo>
                    <a:pt x="30" y="123"/>
                    <a:pt x="30" y="123"/>
                    <a:pt x="30" y="124"/>
                  </a:cubicBezTo>
                  <a:cubicBezTo>
                    <a:pt x="31" y="124"/>
                    <a:pt x="32" y="124"/>
                    <a:pt x="33" y="124"/>
                  </a:cubicBezTo>
                  <a:cubicBezTo>
                    <a:pt x="33" y="123"/>
                    <a:pt x="33" y="123"/>
                    <a:pt x="33" y="122"/>
                  </a:cubicBezTo>
                  <a:cubicBezTo>
                    <a:pt x="32" y="122"/>
                    <a:pt x="31" y="122"/>
                    <a:pt x="30" y="122"/>
                  </a:cubicBezTo>
                  <a:close/>
                  <a:moveTo>
                    <a:pt x="35" y="122"/>
                  </a:moveTo>
                  <a:cubicBezTo>
                    <a:pt x="35" y="123"/>
                    <a:pt x="35" y="123"/>
                    <a:pt x="35" y="124"/>
                  </a:cubicBezTo>
                  <a:cubicBezTo>
                    <a:pt x="36" y="124"/>
                    <a:pt x="37" y="124"/>
                    <a:pt x="38" y="124"/>
                  </a:cubicBezTo>
                  <a:cubicBezTo>
                    <a:pt x="38" y="123"/>
                    <a:pt x="38" y="123"/>
                    <a:pt x="38" y="122"/>
                  </a:cubicBezTo>
                  <a:cubicBezTo>
                    <a:pt x="37" y="122"/>
                    <a:pt x="36" y="122"/>
                    <a:pt x="35" y="122"/>
                  </a:cubicBezTo>
                  <a:close/>
                  <a:moveTo>
                    <a:pt x="40" y="122"/>
                  </a:moveTo>
                  <a:cubicBezTo>
                    <a:pt x="40" y="123"/>
                    <a:pt x="40" y="123"/>
                    <a:pt x="40" y="124"/>
                  </a:cubicBezTo>
                  <a:cubicBezTo>
                    <a:pt x="41" y="124"/>
                    <a:pt x="43" y="124"/>
                    <a:pt x="44" y="124"/>
                  </a:cubicBezTo>
                  <a:cubicBezTo>
                    <a:pt x="44" y="123"/>
                    <a:pt x="44" y="123"/>
                    <a:pt x="44" y="122"/>
                  </a:cubicBezTo>
                  <a:cubicBezTo>
                    <a:pt x="43" y="122"/>
                    <a:pt x="41" y="122"/>
                    <a:pt x="40" y="122"/>
                  </a:cubicBezTo>
                  <a:close/>
                  <a:moveTo>
                    <a:pt x="51" y="117"/>
                  </a:moveTo>
                  <a:cubicBezTo>
                    <a:pt x="51" y="118"/>
                    <a:pt x="51" y="119"/>
                    <a:pt x="51" y="119"/>
                  </a:cubicBezTo>
                  <a:cubicBezTo>
                    <a:pt x="52" y="119"/>
                    <a:pt x="53" y="119"/>
                    <a:pt x="54" y="119"/>
                  </a:cubicBezTo>
                  <a:cubicBezTo>
                    <a:pt x="54" y="119"/>
                    <a:pt x="54" y="118"/>
                    <a:pt x="54" y="117"/>
                  </a:cubicBezTo>
                  <a:cubicBezTo>
                    <a:pt x="53" y="117"/>
                    <a:pt x="52" y="117"/>
                    <a:pt x="51" y="117"/>
                  </a:cubicBezTo>
                  <a:close/>
                  <a:moveTo>
                    <a:pt x="19" y="117"/>
                  </a:moveTo>
                  <a:cubicBezTo>
                    <a:pt x="19" y="118"/>
                    <a:pt x="19" y="119"/>
                    <a:pt x="19" y="119"/>
                  </a:cubicBezTo>
                  <a:cubicBezTo>
                    <a:pt x="20" y="119"/>
                    <a:pt x="21" y="119"/>
                    <a:pt x="23" y="119"/>
                  </a:cubicBezTo>
                  <a:cubicBezTo>
                    <a:pt x="23" y="119"/>
                    <a:pt x="23" y="118"/>
                    <a:pt x="23" y="117"/>
                  </a:cubicBezTo>
                  <a:cubicBezTo>
                    <a:pt x="21" y="117"/>
                    <a:pt x="20" y="117"/>
                    <a:pt x="19" y="117"/>
                  </a:cubicBezTo>
                  <a:close/>
                  <a:moveTo>
                    <a:pt x="24" y="117"/>
                  </a:moveTo>
                  <a:cubicBezTo>
                    <a:pt x="24" y="118"/>
                    <a:pt x="24" y="119"/>
                    <a:pt x="24" y="119"/>
                  </a:cubicBezTo>
                  <a:cubicBezTo>
                    <a:pt x="26" y="119"/>
                    <a:pt x="27" y="119"/>
                    <a:pt x="28" y="119"/>
                  </a:cubicBezTo>
                  <a:cubicBezTo>
                    <a:pt x="28" y="119"/>
                    <a:pt x="28" y="118"/>
                    <a:pt x="28" y="117"/>
                  </a:cubicBezTo>
                  <a:cubicBezTo>
                    <a:pt x="27" y="117"/>
                    <a:pt x="26" y="117"/>
                    <a:pt x="24" y="117"/>
                  </a:cubicBezTo>
                  <a:close/>
                  <a:moveTo>
                    <a:pt x="35" y="117"/>
                  </a:moveTo>
                  <a:cubicBezTo>
                    <a:pt x="35" y="118"/>
                    <a:pt x="35" y="119"/>
                    <a:pt x="35" y="119"/>
                  </a:cubicBezTo>
                  <a:cubicBezTo>
                    <a:pt x="36" y="119"/>
                    <a:pt x="37" y="119"/>
                    <a:pt x="38" y="119"/>
                  </a:cubicBezTo>
                  <a:cubicBezTo>
                    <a:pt x="38" y="119"/>
                    <a:pt x="38" y="118"/>
                    <a:pt x="38" y="117"/>
                  </a:cubicBezTo>
                  <a:cubicBezTo>
                    <a:pt x="37" y="117"/>
                    <a:pt x="36" y="117"/>
                    <a:pt x="35" y="117"/>
                  </a:cubicBezTo>
                  <a:close/>
                  <a:moveTo>
                    <a:pt x="40" y="117"/>
                  </a:moveTo>
                  <a:cubicBezTo>
                    <a:pt x="40" y="118"/>
                    <a:pt x="40" y="119"/>
                    <a:pt x="40" y="119"/>
                  </a:cubicBezTo>
                  <a:cubicBezTo>
                    <a:pt x="41" y="119"/>
                    <a:pt x="43" y="119"/>
                    <a:pt x="44" y="119"/>
                  </a:cubicBezTo>
                  <a:cubicBezTo>
                    <a:pt x="44" y="119"/>
                    <a:pt x="44" y="118"/>
                    <a:pt x="44" y="117"/>
                  </a:cubicBezTo>
                  <a:cubicBezTo>
                    <a:pt x="43" y="117"/>
                    <a:pt x="41" y="117"/>
                    <a:pt x="40" y="117"/>
                  </a:cubicBezTo>
                  <a:close/>
                  <a:moveTo>
                    <a:pt x="24" y="112"/>
                  </a:moveTo>
                  <a:cubicBezTo>
                    <a:pt x="24" y="113"/>
                    <a:pt x="24" y="114"/>
                    <a:pt x="24" y="115"/>
                  </a:cubicBezTo>
                  <a:cubicBezTo>
                    <a:pt x="26" y="115"/>
                    <a:pt x="27" y="115"/>
                    <a:pt x="28" y="115"/>
                  </a:cubicBezTo>
                  <a:cubicBezTo>
                    <a:pt x="28" y="114"/>
                    <a:pt x="28" y="113"/>
                    <a:pt x="28" y="112"/>
                  </a:cubicBezTo>
                  <a:cubicBezTo>
                    <a:pt x="27" y="112"/>
                    <a:pt x="26" y="112"/>
                    <a:pt x="24" y="112"/>
                  </a:cubicBezTo>
                  <a:close/>
                  <a:moveTo>
                    <a:pt x="30" y="112"/>
                  </a:moveTo>
                  <a:cubicBezTo>
                    <a:pt x="30" y="113"/>
                    <a:pt x="30" y="114"/>
                    <a:pt x="30" y="115"/>
                  </a:cubicBezTo>
                  <a:cubicBezTo>
                    <a:pt x="31" y="115"/>
                    <a:pt x="32" y="115"/>
                    <a:pt x="33" y="115"/>
                  </a:cubicBezTo>
                  <a:cubicBezTo>
                    <a:pt x="33" y="114"/>
                    <a:pt x="33" y="113"/>
                    <a:pt x="33" y="112"/>
                  </a:cubicBezTo>
                  <a:cubicBezTo>
                    <a:pt x="32" y="112"/>
                    <a:pt x="31" y="112"/>
                    <a:pt x="30" y="112"/>
                  </a:cubicBezTo>
                  <a:close/>
                  <a:moveTo>
                    <a:pt x="35" y="112"/>
                  </a:moveTo>
                  <a:cubicBezTo>
                    <a:pt x="35" y="113"/>
                    <a:pt x="35" y="114"/>
                    <a:pt x="35" y="115"/>
                  </a:cubicBezTo>
                  <a:cubicBezTo>
                    <a:pt x="36" y="115"/>
                    <a:pt x="37" y="115"/>
                    <a:pt x="38" y="115"/>
                  </a:cubicBezTo>
                  <a:cubicBezTo>
                    <a:pt x="38" y="114"/>
                    <a:pt x="38" y="113"/>
                    <a:pt x="38" y="112"/>
                  </a:cubicBezTo>
                  <a:cubicBezTo>
                    <a:pt x="37" y="112"/>
                    <a:pt x="36" y="112"/>
                    <a:pt x="35" y="112"/>
                  </a:cubicBezTo>
                  <a:close/>
                  <a:moveTo>
                    <a:pt x="40" y="112"/>
                  </a:moveTo>
                  <a:cubicBezTo>
                    <a:pt x="40" y="113"/>
                    <a:pt x="40" y="114"/>
                    <a:pt x="40" y="115"/>
                  </a:cubicBezTo>
                  <a:cubicBezTo>
                    <a:pt x="41" y="115"/>
                    <a:pt x="43" y="115"/>
                    <a:pt x="44" y="115"/>
                  </a:cubicBezTo>
                  <a:cubicBezTo>
                    <a:pt x="44" y="114"/>
                    <a:pt x="44" y="113"/>
                    <a:pt x="44" y="112"/>
                  </a:cubicBezTo>
                  <a:cubicBezTo>
                    <a:pt x="43" y="112"/>
                    <a:pt x="41" y="112"/>
                    <a:pt x="40" y="112"/>
                  </a:cubicBezTo>
                  <a:close/>
                  <a:moveTo>
                    <a:pt x="46" y="112"/>
                  </a:moveTo>
                  <a:cubicBezTo>
                    <a:pt x="46" y="113"/>
                    <a:pt x="46" y="114"/>
                    <a:pt x="46" y="115"/>
                  </a:cubicBezTo>
                  <a:cubicBezTo>
                    <a:pt x="47" y="115"/>
                    <a:pt x="48" y="115"/>
                    <a:pt x="49" y="115"/>
                  </a:cubicBezTo>
                  <a:cubicBezTo>
                    <a:pt x="49" y="114"/>
                    <a:pt x="49" y="113"/>
                    <a:pt x="49" y="112"/>
                  </a:cubicBezTo>
                  <a:cubicBezTo>
                    <a:pt x="48" y="112"/>
                    <a:pt x="47" y="112"/>
                    <a:pt x="46" y="112"/>
                  </a:cubicBezTo>
                  <a:close/>
                  <a:moveTo>
                    <a:pt x="24" y="108"/>
                  </a:moveTo>
                  <a:cubicBezTo>
                    <a:pt x="24" y="108"/>
                    <a:pt x="24" y="109"/>
                    <a:pt x="24" y="110"/>
                  </a:cubicBezTo>
                  <a:cubicBezTo>
                    <a:pt x="26" y="110"/>
                    <a:pt x="27" y="110"/>
                    <a:pt x="28" y="110"/>
                  </a:cubicBezTo>
                  <a:cubicBezTo>
                    <a:pt x="28" y="109"/>
                    <a:pt x="28" y="108"/>
                    <a:pt x="28" y="108"/>
                  </a:cubicBezTo>
                  <a:cubicBezTo>
                    <a:pt x="27" y="108"/>
                    <a:pt x="26" y="108"/>
                    <a:pt x="24" y="108"/>
                  </a:cubicBezTo>
                  <a:close/>
                  <a:moveTo>
                    <a:pt x="30" y="108"/>
                  </a:moveTo>
                  <a:cubicBezTo>
                    <a:pt x="30" y="108"/>
                    <a:pt x="30" y="109"/>
                    <a:pt x="30" y="110"/>
                  </a:cubicBezTo>
                  <a:cubicBezTo>
                    <a:pt x="31" y="110"/>
                    <a:pt x="32" y="110"/>
                    <a:pt x="33" y="110"/>
                  </a:cubicBezTo>
                  <a:cubicBezTo>
                    <a:pt x="33" y="109"/>
                    <a:pt x="33" y="108"/>
                    <a:pt x="33" y="108"/>
                  </a:cubicBezTo>
                  <a:cubicBezTo>
                    <a:pt x="32" y="108"/>
                    <a:pt x="31" y="108"/>
                    <a:pt x="30" y="108"/>
                  </a:cubicBezTo>
                  <a:close/>
                  <a:moveTo>
                    <a:pt x="40" y="108"/>
                  </a:moveTo>
                  <a:cubicBezTo>
                    <a:pt x="40" y="108"/>
                    <a:pt x="40" y="109"/>
                    <a:pt x="40" y="110"/>
                  </a:cubicBezTo>
                  <a:cubicBezTo>
                    <a:pt x="41" y="110"/>
                    <a:pt x="43" y="110"/>
                    <a:pt x="44" y="110"/>
                  </a:cubicBezTo>
                  <a:cubicBezTo>
                    <a:pt x="44" y="109"/>
                    <a:pt x="44" y="108"/>
                    <a:pt x="44" y="108"/>
                  </a:cubicBezTo>
                  <a:cubicBezTo>
                    <a:pt x="43" y="108"/>
                    <a:pt x="41" y="108"/>
                    <a:pt x="40" y="108"/>
                  </a:cubicBezTo>
                  <a:close/>
                  <a:moveTo>
                    <a:pt x="46" y="108"/>
                  </a:moveTo>
                  <a:cubicBezTo>
                    <a:pt x="46" y="108"/>
                    <a:pt x="46" y="109"/>
                    <a:pt x="46" y="110"/>
                  </a:cubicBezTo>
                  <a:cubicBezTo>
                    <a:pt x="47" y="110"/>
                    <a:pt x="48" y="110"/>
                    <a:pt x="49" y="110"/>
                  </a:cubicBezTo>
                  <a:cubicBezTo>
                    <a:pt x="49" y="109"/>
                    <a:pt x="49" y="108"/>
                    <a:pt x="49" y="108"/>
                  </a:cubicBezTo>
                  <a:cubicBezTo>
                    <a:pt x="48" y="108"/>
                    <a:pt x="47" y="108"/>
                    <a:pt x="46" y="108"/>
                  </a:cubicBezTo>
                  <a:close/>
                  <a:moveTo>
                    <a:pt x="51" y="103"/>
                  </a:moveTo>
                  <a:cubicBezTo>
                    <a:pt x="51" y="104"/>
                    <a:pt x="51" y="104"/>
                    <a:pt x="51" y="105"/>
                  </a:cubicBezTo>
                  <a:cubicBezTo>
                    <a:pt x="52" y="105"/>
                    <a:pt x="53" y="105"/>
                    <a:pt x="54" y="105"/>
                  </a:cubicBezTo>
                  <a:cubicBezTo>
                    <a:pt x="54" y="104"/>
                    <a:pt x="54" y="104"/>
                    <a:pt x="54" y="103"/>
                  </a:cubicBezTo>
                  <a:cubicBezTo>
                    <a:pt x="53" y="103"/>
                    <a:pt x="52" y="103"/>
                    <a:pt x="51" y="103"/>
                  </a:cubicBezTo>
                  <a:close/>
                  <a:moveTo>
                    <a:pt x="19" y="103"/>
                  </a:moveTo>
                  <a:cubicBezTo>
                    <a:pt x="19" y="104"/>
                    <a:pt x="19" y="104"/>
                    <a:pt x="19" y="105"/>
                  </a:cubicBezTo>
                  <a:cubicBezTo>
                    <a:pt x="20" y="105"/>
                    <a:pt x="21" y="105"/>
                    <a:pt x="23" y="105"/>
                  </a:cubicBezTo>
                  <a:cubicBezTo>
                    <a:pt x="23" y="104"/>
                    <a:pt x="23" y="104"/>
                    <a:pt x="23" y="103"/>
                  </a:cubicBezTo>
                  <a:cubicBezTo>
                    <a:pt x="21" y="103"/>
                    <a:pt x="20" y="103"/>
                    <a:pt x="19" y="103"/>
                  </a:cubicBezTo>
                  <a:close/>
                  <a:moveTo>
                    <a:pt x="30" y="103"/>
                  </a:moveTo>
                  <a:cubicBezTo>
                    <a:pt x="30" y="104"/>
                    <a:pt x="30" y="104"/>
                    <a:pt x="30" y="105"/>
                  </a:cubicBezTo>
                  <a:cubicBezTo>
                    <a:pt x="31" y="105"/>
                    <a:pt x="32" y="105"/>
                    <a:pt x="33" y="105"/>
                  </a:cubicBezTo>
                  <a:cubicBezTo>
                    <a:pt x="33" y="104"/>
                    <a:pt x="33" y="104"/>
                    <a:pt x="33" y="103"/>
                  </a:cubicBezTo>
                  <a:cubicBezTo>
                    <a:pt x="32" y="103"/>
                    <a:pt x="31" y="103"/>
                    <a:pt x="30" y="103"/>
                  </a:cubicBezTo>
                  <a:close/>
                  <a:moveTo>
                    <a:pt x="35" y="103"/>
                  </a:moveTo>
                  <a:cubicBezTo>
                    <a:pt x="35" y="104"/>
                    <a:pt x="35" y="104"/>
                    <a:pt x="35" y="105"/>
                  </a:cubicBezTo>
                  <a:cubicBezTo>
                    <a:pt x="36" y="105"/>
                    <a:pt x="37" y="105"/>
                    <a:pt x="38" y="105"/>
                  </a:cubicBezTo>
                  <a:cubicBezTo>
                    <a:pt x="38" y="104"/>
                    <a:pt x="38" y="104"/>
                    <a:pt x="38" y="103"/>
                  </a:cubicBezTo>
                  <a:cubicBezTo>
                    <a:pt x="37" y="103"/>
                    <a:pt x="36" y="103"/>
                    <a:pt x="35" y="103"/>
                  </a:cubicBezTo>
                  <a:close/>
                  <a:moveTo>
                    <a:pt x="46" y="103"/>
                  </a:moveTo>
                  <a:cubicBezTo>
                    <a:pt x="46" y="104"/>
                    <a:pt x="46" y="104"/>
                    <a:pt x="46" y="105"/>
                  </a:cubicBezTo>
                  <a:cubicBezTo>
                    <a:pt x="47" y="105"/>
                    <a:pt x="48" y="105"/>
                    <a:pt x="49" y="105"/>
                  </a:cubicBezTo>
                  <a:cubicBezTo>
                    <a:pt x="49" y="104"/>
                    <a:pt x="49" y="104"/>
                    <a:pt x="49" y="103"/>
                  </a:cubicBezTo>
                  <a:cubicBezTo>
                    <a:pt x="48" y="103"/>
                    <a:pt x="47" y="103"/>
                    <a:pt x="46" y="103"/>
                  </a:cubicBezTo>
                  <a:close/>
                  <a:moveTo>
                    <a:pt x="19" y="98"/>
                  </a:moveTo>
                  <a:cubicBezTo>
                    <a:pt x="19" y="99"/>
                    <a:pt x="19" y="100"/>
                    <a:pt x="19" y="101"/>
                  </a:cubicBezTo>
                  <a:cubicBezTo>
                    <a:pt x="20" y="101"/>
                    <a:pt x="21" y="101"/>
                    <a:pt x="23" y="101"/>
                  </a:cubicBezTo>
                  <a:cubicBezTo>
                    <a:pt x="23" y="100"/>
                    <a:pt x="23" y="99"/>
                    <a:pt x="23" y="98"/>
                  </a:cubicBezTo>
                  <a:cubicBezTo>
                    <a:pt x="21" y="98"/>
                    <a:pt x="20" y="98"/>
                    <a:pt x="19" y="98"/>
                  </a:cubicBezTo>
                  <a:close/>
                  <a:moveTo>
                    <a:pt x="40" y="98"/>
                  </a:moveTo>
                  <a:cubicBezTo>
                    <a:pt x="40" y="99"/>
                    <a:pt x="40" y="100"/>
                    <a:pt x="40" y="101"/>
                  </a:cubicBezTo>
                  <a:cubicBezTo>
                    <a:pt x="41" y="101"/>
                    <a:pt x="43" y="101"/>
                    <a:pt x="44" y="101"/>
                  </a:cubicBezTo>
                  <a:cubicBezTo>
                    <a:pt x="44" y="100"/>
                    <a:pt x="44" y="99"/>
                    <a:pt x="44" y="98"/>
                  </a:cubicBezTo>
                  <a:cubicBezTo>
                    <a:pt x="43" y="98"/>
                    <a:pt x="41" y="98"/>
                    <a:pt x="40" y="98"/>
                  </a:cubicBezTo>
                  <a:close/>
                  <a:moveTo>
                    <a:pt x="46" y="98"/>
                  </a:moveTo>
                  <a:cubicBezTo>
                    <a:pt x="46" y="99"/>
                    <a:pt x="46" y="100"/>
                    <a:pt x="46" y="101"/>
                  </a:cubicBezTo>
                  <a:cubicBezTo>
                    <a:pt x="47" y="101"/>
                    <a:pt x="48" y="101"/>
                    <a:pt x="49" y="101"/>
                  </a:cubicBezTo>
                  <a:cubicBezTo>
                    <a:pt x="49" y="100"/>
                    <a:pt x="49" y="99"/>
                    <a:pt x="49" y="98"/>
                  </a:cubicBezTo>
                  <a:cubicBezTo>
                    <a:pt x="48" y="98"/>
                    <a:pt x="47" y="98"/>
                    <a:pt x="46" y="98"/>
                  </a:cubicBezTo>
                  <a:close/>
                  <a:moveTo>
                    <a:pt x="40" y="93"/>
                  </a:moveTo>
                  <a:cubicBezTo>
                    <a:pt x="40" y="94"/>
                    <a:pt x="40" y="95"/>
                    <a:pt x="40" y="96"/>
                  </a:cubicBezTo>
                  <a:cubicBezTo>
                    <a:pt x="41" y="96"/>
                    <a:pt x="43" y="96"/>
                    <a:pt x="44" y="96"/>
                  </a:cubicBezTo>
                  <a:cubicBezTo>
                    <a:pt x="44" y="95"/>
                    <a:pt x="44" y="94"/>
                    <a:pt x="44" y="93"/>
                  </a:cubicBezTo>
                  <a:cubicBezTo>
                    <a:pt x="43" y="93"/>
                    <a:pt x="41" y="93"/>
                    <a:pt x="40" y="93"/>
                  </a:cubicBezTo>
                  <a:close/>
                  <a:moveTo>
                    <a:pt x="51" y="89"/>
                  </a:moveTo>
                  <a:cubicBezTo>
                    <a:pt x="51" y="89"/>
                    <a:pt x="51" y="90"/>
                    <a:pt x="51" y="91"/>
                  </a:cubicBezTo>
                  <a:cubicBezTo>
                    <a:pt x="52" y="91"/>
                    <a:pt x="53" y="91"/>
                    <a:pt x="54" y="91"/>
                  </a:cubicBezTo>
                  <a:cubicBezTo>
                    <a:pt x="54" y="90"/>
                    <a:pt x="54" y="89"/>
                    <a:pt x="54" y="89"/>
                  </a:cubicBezTo>
                  <a:cubicBezTo>
                    <a:pt x="53" y="89"/>
                    <a:pt x="52" y="89"/>
                    <a:pt x="51" y="89"/>
                  </a:cubicBezTo>
                  <a:close/>
                  <a:moveTo>
                    <a:pt x="40" y="89"/>
                  </a:moveTo>
                  <a:cubicBezTo>
                    <a:pt x="40" y="89"/>
                    <a:pt x="40" y="90"/>
                    <a:pt x="40" y="91"/>
                  </a:cubicBezTo>
                  <a:cubicBezTo>
                    <a:pt x="41" y="91"/>
                    <a:pt x="43" y="91"/>
                    <a:pt x="44" y="91"/>
                  </a:cubicBezTo>
                  <a:cubicBezTo>
                    <a:pt x="44" y="90"/>
                    <a:pt x="44" y="89"/>
                    <a:pt x="44" y="89"/>
                  </a:cubicBezTo>
                  <a:cubicBezTo>
                    <a:pt x="43" y="89"/>
                    <a:pt x="41" y="89"/>
                    <a:pt x="40" y="89"/>
                  </a:cubicBezTo>
                  <a:close/>
                  <a:moveTo>
                    <a:pt x="51" y="84"/>
                  </a:moveTo>
                  <a:cubicBezTo>
                    <a:pt x="51" y="85"/>
                    <a:pt x="51" y="86"/>
                    <a:pt x="51" y="86"/>
                  </a:cubicBezTo>
                  <a:cubicBezTo>
                    <a:pt x="52" y="86"/>
                    <a:pt x="53" y="86"/>
                    <a:pt x="54" y="86"/>
                  </a:cubicBezTo>
                  <a:cubicBezTo>
                    <a:pt x="54" y="86"/>
                    <a:pt x="54" y="85"/>
                    <a:pt x="54" y="84"/>
                  </a:cubicBezTo>
                  <a:cubicBezTo>
                    <a:pt x="53" y="84"/>
                    <a:pt x="52" y="84"/>
                    <a:pt x="51" y="84"/>
                  </a:cubicBezTo>
                  <a:close/>
                  <a:moveTo>
                    <a:pt x="19" y="84"/>
                  </a:moveTo>
                  <a:cubicBezTo>
                    <a:pt x="19" y="85"/>
                    <a:pt x="19" y="86"/>
                    <a:pt x="19" y="86"/>
                  </a:cubicBezTo>
                  <a:cubicBezTo>
                    <a:pt x="20" y="86"/>
                    <a:pt x="21" y="86"/>
                    <a:pt x="23" y="86"/>
                  </a:cubicBezTo>
                  <a:cubicBezTo>
                    <a:pt x="23" y="86"/>
                    <a:pt x="23" y="85"/>
                    <a:pt x="23" y="84"/>
                  </a:cubicBezTo>
                  <a:cubicBezTo>
                    <a:pt x="21" y="84"/>
                    <a:pt x="20" y="84"/>
                    <a:pt x="19" y="84"/>
                  </a:cubicBezTo>
                  <a:close/>
                  <a:moveTo>
                    <a:pt x="24" y="84"/>
                  </a:moveTo>
                  <a:cubicBezTo>
                    <a:pt x="24" y="85"/>
                    <a:pt x="24" y="86"/>
                    <a:pt x="24" y="86"/>
                  </a:cubicBezTo>
                  <a:cubicBezTo>
                    <a:pt x="26" y="86"/>
                    <a:pt x="27" y="86"/>
                    <a:pt x="28" y="86"/>
                  </a:cubicBezTo>
                  <a:cubicBezTo>
                    <a:pt x="28" y="86"/>
                    <a:pt x="28" y="85"/>
                    <a:pt x="28" y="84"/>
                  </a:cubicBezTo>
                  <a:cubicBezTo>
                    <a:pt x="27" y="84"/>
                    <a:pt x="26" y="84"/>
                    <a:pt x="24" y="84"/>
                  </a:cubicBezTo>
                  <a:close/>
                  <a:moveTo>
                    <a:pt x="30" y="84"/>
                  </a:moveTo>
                  <a:cubicBezTo>
                    <a:pt x="30" y="85"/>
                    <a:pt x="30" y="86"/>
                    <a:pt x="30" y="86"/>
                  </a:cubicBezTo>
                  <a:cubicBezTo>
                    <a:pt x="31" y="86"/>
                    <a:pt x="32" y="86"/>
                    <a:pt x="33" y="86"/>
                  </a:cubicBezTo>
                  <a:cubicBezTo>
                    <a:pt x="33" y="86"/>
                    <a:pt x="33" y="85"/>
                    <a:pt x="33" y="84"/>
                  </a:cubicBezTo>
                  <a:cubicBezTo>
                    <a:pt x="32" y="84"/>
                    <a:pt x="31" y="84"/>
                    <a:pt x="30" y="84"/>
                  </a:cubicBezTo>
                  <a:close/>
                  <a:moveTo>
                    <a:pt x="40" y="84"/>
                  </a:moveTo>
                  <a:cubicBezTo>
                    <a:pt x="40" y="85"/>
                    <a:pt x="40" y="86"/>
                    <a:pt x="40" y="86"/>
                  </a:cubicBezTo>
                  <a:cubicBezTo>
                    <a:pt x="41" y="86"/>
                    <a:pt x="43" y="86"/>
                    <a:pt x="44" y="86"/>
                  </a:cubicBezTo>
                  <a:cubicBezTo>
                    <a:pt x="44" y="86"/>
                    <a:pt x="44" y="85"/>
                    <a:pt x="44" y="84"/>
                  </a:cubicBezTo>
                  <a:cubicBezTo>
                    <a:pt x="43" y="84"/>
                    <a:pt x="41" y="84"/>
                    <a:pt x="40" y="84"/>
                  </a:cubicBezTo>
                  <a:close/>
                  <a:moveTo>
                    <a:pt x="46" y="84"/>
                  </a:moveTo>
                  <a:cubicBezTo>
                    <a:pt x="46" y="85"/>
                    <a:pt x="46" y="86"/>
                    <a:pt x="46" y="86"/>
                  </a:cubicBezTo>
                  <a:cubicBezTo>
                    <a:pt x="47" y="86"/>
                    <a:pt x="48" y="86"/>
                    <a:pt x="49" y="86"/>
                  </a:cubicBezTo>
                  <a:cubicBezTo>
                    <a:pt x="49" y="86"/>
                    <a:pt x="49" y="85"/>
                    <a:pt x="49" y="84"/>
                  </a:cubicBezTo>
                  <a:cubicBezTo>
                    <a:pt x="48" y="84"/>
                    <a:pt x="47" y="84"/>
                    <a:pt x="46" y="84"/>
                  </a:cubicBezTo>
                  <a:close/>
                  <a:moveTo>
                    <a:pt x="51" y="79"/>
                  </a:moveTo>
                  <a:cubicBezTo>
                    <a:pt x="51" y="80"/>
                    <a:pt x="51" y="81"/>
                    <a:pt x="51" y="82"/>
                  </a:cubicBezTo>
                  <a:cubicBezTo>
                    <a:pt x="52" y="82"/>
                    <a:pt x="53" y="82"/>
                    <a:pt x="54" y="82"/>
                  </a:cubicBezTo>
                  <a:cubicBezTo>
                    <a:pt x="54" y="81"/>
                    <a:pt x="54" y="80"/>
                    <a:pt x="54" y="79"/>
                  </a:cubicBezTo>
                  <a:cubicBezTo>
                    <a:pt x="53" y="79"/>
                    <a:pt x="52" y="79"/>
                    <a:pt x="51" y="79"/>
                  </a:cubicBezTo>
                  <a:close/>
                  <a:moveTo>
                    <a:pt x="19" y="79"/>
                  </a:moveTo>
                  <a:cubicBezTo>
                    <a:pt x="19" y="80"/>
                    <a:pt x="19" y="81"/>
                    <a:pt x="19" y="82"/>
                  </a:cubicBezTo>
                  <a:cubicBezTo>
                    <a:pt x="20" y="82"/>
                    <a:pt x="21" y="82"/>
                    <a:pt x="23" y="82"/>
                  </a:cubicBezTo>
                  <a:cubicBezTo>
                    <a:pt x="23" y="81"/>
                    <a:pt x="23" y="80"/>
                    <a:pt x="23" y="79"/>
                  </a:cubicBezTo>
                  <a:cubicBezTo>
                    <a:pt x="21" y="79"/>
                    <a:pt x="20" y="79"/>
                    <a:pt x="19" y="79"/>
                  </a:cubicBezTo>
                  <a:close/>
                  <a:moveTo>
                    <a:pt x="24" y="79"/>
                  </a:moveTo>
                  <a:cubicBezTo>
                    <a:pt x="24" y="80"/>
                    <a:pt x="24" y="81"/>
                    <a:pt x="24" y="82"/>
                  </a:cubicBezTo>
                  <a:cubicBezTo>
                    <a:pt x="26" y="82"/>
                    <a:pt x="27" y="82"/>
                    <a:pt x="28" y="82"/>
                  </a:cubicBezTo>
                  <a:cubicBezTo>
                    <a:pt x="28" y="81"/>
                    <a:pt x="28" y="80"/>
                    <a:pt x="28" y="79"/>
                  </a:cubicBezTo>
                  <a:cubicBezTo>
                    <a:pt x="27" y="79"/>
                    <a:pt x="26" y="79"/>
                    <a:pt x="24" y="79"/>
                  </a:cubicBezTo>
                  <a:close/>
                  <a:moveTo>
                    <a:pt x="30" y="79"/>
                  </a:moveTo>
                  <a:cubicBezTo>
                    <a:pt x="30" y="80"/>
                    <a:pt x="30" y="81"/>
                    <a:pt x="30" y="82"/>
                  </a:cubicBezTo>
                  <a:cubicBezTo>
                    <a:pt x="31" y="82"/>
                    <a:pt x="32" y="82"/>
                    <a:pt x="33" y="82"/>
                  </a:cubicBezTo>
                  <a:cubicBezTo>
                    <a:pt x="33" y="81"/>
                    <a:pt x="33" y="80"/>
                    <a:pt x="33" y="79"/>
                  </a:cubicBezTo>
                  <a:cubicBezTo>
                    <a:pt x="32" y="79"/>
                    <a:pt x="31" y="79"/>
                    <a:pt x="30" y="79"/>
                  </a:cubicBezTo>
                  <a:close/>
                  <a:moveTo>
                    <a:pt x="35" y="79"/>
                  </a:moveTo>
                  <a:cubicBezTo>
                    <a:pt x="35" y="80"/>
                    <a:pt x="35" y="81"/>
                    <a:pt x="35" y="82"/>
                  </a:cubicBezTo>
                  <a:cubicBezTo>
                    <a:pt x="36" y="82"/>
                    <a:pt x="37" y="82"/>
                    <a:pt x="38" y="82"/>
                  </a:cubicBezTo>
                  <a:cubicBezTo>
                    <a:pt x="38" y="81"/>
                    <a:pt x="38" y="80"/>
                    <a:pt x="38" y="79"/>
                  </a:cubicBezTo>
                  <a:cubicBezTo>
                    <a:pt x="37" y="79"/>
                    <a:pt x="36" y="79"/>
                    <a:pt x="35" y="79"/>
                  </a:cubicBezTo>
                  <a:close/>
                  <a:moveTo>
                    <a:pt x="40" y="79"/>
                  </a:moveTo>
                  <a:cubicBezTo>
                    <a:pt x="40" y="80"/>
                    <a:pt x="40" y="81"/>
                    <a:pt x="40" y="82"/>
                  </a:cubicBezTo>
                  <a:cubicBezTo>
                    <a:pt x="41" y="82"/>
                    <a:pt x="43" y="82"/>
                    <a:pt x="44" y="82"/>
                  </a:cubicBezTo>
                  <a:cubicBezTo>
                    <a:pt x="44" y="81"/>
                    <a:pt x="44" y="80"/>
                    <a:pt x="44" y="79"/>
                  </a:cubicBezTo>
                  <a:cubicBezTo>
                    <a:pt x="43" y="79"/>
                    <a:pt x="41" y="79"/>
                    <a:pt x="40" y="79"/>
                  </a:cubicBezTo>
                  <a:close/>
                  <a:moveTo>
                    <a:pt x="51" y="75"/>
                  </a:moveTo>
                  <a:cubicBezTo>
                    <a:pt x="51" y="75"/>
                    <a:pt x="51" y="76"/>
                    <a:pt x="51" y="77"/>
                  </a:cubicBezTo>
                  <a:cubicBezTo>
                    <a:pt x="52" y="77"/>
                    <a:pt x="53" y="77"/>
                    <a:pt x="54" y="77"/>
                  </a:cubicBezTo>
                  <a:cubicBezTo>
                    <a:pt x="54" y="76"/>
                    <a:pt x="54" y="75"/>
                    <a:pt x="54" y="75"/>
                  </a:cubicBezTo>
                  <a:cubicBezTo>
                    <a:pt x="53" y="75"/>
                    <a:pt x="52" y="75"/>
                    <a:pt x="51" y="75"/>
                  </a:cubicBezTo>
                  <a:close/>
                  <a:moveTo>
                    <a:pt x="24" y="75"/>
                  </a:moveTo>
                  <a:cubicBezTo>
                    <a:pt x="24" y="75"/>
                    <a:pt x="24" y="76"/>
                    <a:pt x="24" y="77"/>
                  </a:cubicBezTo>
                  <a:cubicBezTo>
                    <a:pt x="26" y="77"/>
                    <a:pt x="27" y="77"/>
                    <a:pt x="28" y="77"/>
                  </a:cubicBezTo>
                  <a:cubicBezTo>
                    <a:pt x="28" y="76"/>
                    <a:pt x="28" y="75"/>
                    <a:pt x="28" y="75"/>
                  </a:cubicBezTo>
                  <a:cubicBezTo>
                    <a:pt x="27" y="75"/>
                    <a:pt x="26" y="75"/>
                    <a:pt x="24" y="75"/>
                  </a:cubicBezTo>
                  <a:close/>
                  <a:moveTo>
                    <a:pt x="30" y="75"/>
                  </a:moveTo>
                  <a:cubicBezTo>
                    <a:pt x="30" y="75"/>
                    <a:pt x="30" y="76"/>
                    <a:pt x="30" y="77"/>
                  </a:cubicBezTo>
                  <a:cubicBezTo>
                    <a:pt x="31" y="77"/>
                    <a:pt x="32" y="77"/>
                    <a:pt x="33" y="77"/>
                  </a:cubicBezTo>
                  <a:cubicBezTo>
                    <a:pt x="33" y="76"/>
                    <a:pt x="33" y="75"/>
                    <a:pt x="33" y="75"/>
                  </a:cubicBezTo>
                  <a:cubicBezTo>
                    <a:pt x="32" y="75"/>
                    <a:pt x="31" y="75"/>
                    <a:pt x="30" y="75"/>
                  </a:cubicBezTo>
                  <a:close/>
                  <a:moveTo>
                    <a:pt x="35" y="75"/>
                  </a:moveTo>
                  <a:cubicBezTo>
                    <a:pt x="35" y="75"/>
                    <a:pt x="35" y="76"/>
                    <a:pt x="35" y="77"/>
                  </a:cubicBezTo>
                  <a:cubicBezTo>
                    <a:pt x="36" y="77"/>
                    <a:pt x="37" y="77"/>
                    <a:pt x="38" y="77"/>
                  </a:cubicBezTo>
                  <a:cubicBezTo>
                    <a:pt x="38" y="76"/>
                    <a:pt x="38" y="75"/>
                    <a:pt x="38" y="75"/>
                  </a:cubicBezTo>
                  <a:cubicBezTo>
                    <a:pt x="37" y="75"/>
                    <a:pt x="36" y="75"/>
                    <a:pt x="35" y="75"/>
                  </a:cubicBezTo>
                  <a:close/>
                  <a:moveTo>
                    <a:pt x="40" y="75"/>
                  </a:moveTo>
                  <a:cubicBezTo>
                    <a:pt x="40" y="75"/>
                    <a:pt x="40" y="76"/>
                    <a:pt x="40" y="77"/>
                  </a:cubicBezTo>
                  <a:cubicBezTo>
                    <a:pt x="41" y="77"/>
                    <a:pt x="43" y="77"/>
                    <a:pt x="44" y="77"/>
                  </a:cubicBezTo>
                  <a:cubicBezTo>
                    <a:pt x="44" y="76"/>
                    <a:pt x="44" y="75"/>
                    <a:pt x="44" y="75"/>
                  </a:cubicBezTo>
                  <a:cubicBezTo>
                    <a:pt x="43" y="75"/>
                    <a:pt x="41" y="75"/>
                    <a:pt x="40" y="75"/>
                  </a:cubicBezTo>
                  <a:close/>
                  <a:moveTo>
                    <a:pt x="51" y="70"/>
                  </a:moveTo>
                  <a:cubicBezTo>
                    <a:pt x="51" y="71"/>
                    <a:pt x="51" y="71"/>
                    <a:pt x="51" y="72"/>
                  </a:cubicBezTo>
                  <a:cubicBezTo>
                    <a:pt x="52" y="72"/>
                    <a:pt x="53" y="72"/>
                    <a:pt x="54" y="72"/>
                  </a:cubicBezTo>
                  <a:cubicBezTo>
                    <a:pt x="54" y="71"/>
                    <a:pt x="54" y="71"/>
                    <a:pt x="54" y="70"/>
                  </a:cubicBezTo>
                  <a:cubicBezTo>
                    <a:pt x="53" y="70"/>
                    <a:pt x="52" y="70"/>
                    <a:pt x="51" y="70"/>
                  </a:cubicBezTo>
                  <a:close/>
                  <a:moveTo>
                    <a:pt x="24" y="70"/>
                  </a:moveTo>
                  <a:cubicBezTo>
                    <a:pt x="24" y="71"/>
                    <a:pt x="24" y="71"/>
                    <a:pt x="24" y="72"/>
                  </a:cubicBezTo>
                  <a:cubicBezTo>
                    <a:pt x="26" y="72"/>
                    <a:pt x="27" y="72"/>
                    <a:pt x="28" y="72"/>
                  </a:cubicBezTo>
                  <a:cubicBezTo>
                    <a:pt x="28" y="71"/>
                    <a:pt x="28" y="71"/>
                    <a:pt x="28" y="70"/>
                  </a:cubicBezTo>
                  <a:cubicBezTo>
                    <a:pt x="27" y="70"/>
                    <a:pt x="26" y="70"/>
                    <a:pt x="24" y="70"/>
                  </a:cubicBezTo>
                  <a:close/>
                  <a:moveTo>
                    <a:pt x="46" y="70"/>
                  </a:moveTo>
                  <a:cubicBezTo>
                    <a:pt x="46" y="71"/>
                    <a:pt x="46" y="71"/>
                    <a:pt x="46" y="72"/>
                  </a:cubicBezTo>
                  <a:cubicBezTo>
                    <a:pt x="47" y="72"/>
                    <a:pt x="48" y="72"/>
                    <a:pt x="49" y="72"/>
                  </a:cubicBezTo>
                  <a:cubicBezTo>
                    <a:pt x="49" y="71"/>
                    <a:pt x="49" y="71"/>
                    <a:pt x="49" y="70"/>
                  </a:cubicBezTo>
                  <a:cubicBezTo>
                    <a:pt x="48" y="70"/>
                    <a:pt x="47" y="70"/>
                    <a:pt x="46" y="70"/>
                  </a:cubicBezTo>
                  <a:close/>
                  <a:moveTo>
                    <a:pt x="51" y="65"/>
                  </a:moveTo>
                  <a:cubicBezTo>
                    <a:pt x="51" y="66"/>
                    <a:pt x="51" y="67"/>
                    <a:pt x="51" y="68"/>
                  </a:cubicBezTo>
                  <a:cubicBezTo>
                    <a:pt x="52" y="68"/>
                    <a:pt x="53" y="68"/>
                    <a:pt x="54" y="68"/>
                  </a:cubicBezTo>
                  <a:cubicBezTo>
                    <a:pt x="54" y="67"/>
                    <a:pt x="54" y="66"/>
                    <a:pt x="54" y="65"/>
                  </a:cubicBezTo>
                  <a:cubicBezTo>
                    <a:pt x="53" y="65"/>
                    <a:pt x="52" y="65"/>
                    <a:pt x="51" y="65"/>
                  </a:cubicBezTo>
                  <a:close/>
                  <a:moveTo>
                    <a:pt x="30" y="65"/>
                  </a:moveTo>
                  <a:cubicBezTo>
                    <a:pt x="30" y="66"/>
                    <a:pt x="30" y="67"/>
                    <a:pt x="30" y="68"/>
                  </a:cubicBezTo>
                  <a:cubicBezTo>
                    <a:pt x="31" y="68"/>
                    <a:pt x="32" y="68"/>
                    <a:pt x="33" y="68"/>
                  </a:cubicBezTo>
                  <a:cubicBezTo>
                    <a:pt x="33" y="67"/>
                    <a:pt x="33" y="66"/>
                    <a:pt x="33" y="65"/>
                  </a:cubicBezTo>
                  <a:cubicBezTo>
                    <a:pt x="32" y="65"/>
                    <a:pt x="31" y="65"/>
                    <a:pt x="30" y="65"/>
                  </a:cubicBezTo>
                  <a:close/>
                  <a:moveTo>
                    <a:pt x="35" y="65"/>
                  </a:moveTo>
                  <a:cubicBezTo>
                    <a:pt x="35" y="66"/>
                    <a:pt x="35" y="67"/>
                    <a:pt x="35" y="68"/>
                  </a:cubicBezTo>
                  <a:cubicBezTo>
                    <a:pt x="36" y="68"/>
                    <a:pt x="37" y="68"/>
                    <a:pt x="38" y="68"/>
                  </a:cubicBezTo>
                  <a:cubicBezTo>
                    <a:pt x="38" y="67"/>
                    <a:pt x="38" y="66"/>
                    <a:pt x="38" y="65"/>
                  </a:cubicBezTo>
                  <a:cubicBezTo>
                    <a:pt x="37" y="65"/>
                    <a:pt x="36" y="65"/>
                    <a:pt x="35" y="65"/>
                  </a:cubicBezTo>
                  <a:close/>
                  <a:moveTo>
                    <a:pt x="40" y="65"/>
                  </a:moveTo>
                  <a:cubicBezTo>
                    <a:pt x="40" y="66"/>
                    <a:pt x="40" y="67"/>
                    <a:pt x="40" y="68"/>
                  </a:cubicBezTo>
                  <a:cubicBezTo>
                    <a:pt x="41" y="68"/>
                    <a:pt x="43" y="68"/>
                    <a:pt x="44" y="68"/>
                  </a:cubicBezTo>
                  <a:cubicBezTo>
                    <a:pt x="44" y="67"/>
                    <a:pt x="44" y="66"/>
                    <a:pt x="44" y="65"/>
                  </a:cubicBezTo>
                  <a:cubicBezTo>
                    <a:pt x="43" y="65"/>
                    <a:pt x="41" y="65"/>
                    <a:pt x="40" y="65"/>
                  </a:cubicBezTo>
                  <a:close/>
                  <a:moveTo>
                    <a:pt x="46" y="65"/>
                  </a:moveTo>
                  <a:cubicBezTo>
                    <a:pt x="46" y="66"/>
                    <a:pt x="46" y="67"/>
                    <a:pt x="46" y="68"/>
                  </a:cubicBezTo>
                  <a:cubicBezTo>
                    <a:pt x="47" y="68"/>
                    <a:pt x="48" y="68"/>
                    <a:pt x="49" y="68"/>
                  </a:cubicBezTo>
                  <a:cubicBezTo>
                    <a:pt x="49" y="67"/>
                    <a:pt x="49" y="66"/>
                    <a:pt x="49" y="65"/>
                  </a:cubicBezTo>
                  <a:cubicBezTo>
                    <a:pt x="48" y="65"/>
                    <a:pt x="47" y="65"/>
                    <a:pt x="46" y="65"/>
                  </a:cubicBezTo>
                  <a:close/>
                  <a:moveTo>
                    <a:pt x="51" y="60"/>
                  </a:moveTo>
                  <a:cubicBezTo>
                    <a:pt x="51" y="61"/>
                    <a:pt x="51" y="62"/>
                    <a:pt x="51" y="63"/>
                  </a:cubicBezTo>
                  <a:cubicBezTo>
                    <a:pt x="52" y="63"/>
                    <a:pt x="53" y="63"/>
                    <a:pt x="54" y="63"/>
                  </a:cubicBezTo>
                  <a:cubicBezTo>
                    <a:pt x="54" y="62"/>
                    <a:pt x="54" y="61"/>
                    <a:pt x="54" y="60"/>
                  </a:cubicBezTo>
                  <a:cubicBezTo>
                    <a:pt x="53" y="60"/>
                    <a:pt x="52" y="60"/>
                    <a:pt x="51" y="60"/>
                  </a:cubicBezTo>
                  <a:close/>
                  <a:moveTo>
                    <a:pt x="24" y="60"/>
                  </a:moveTo>
                  <a:cubicBezTo>
                    <a:pt x="24" y="61"/>
                    <a:pt x="24" y="62"/>
                    <a:pt x="24" y="63"/>
                  </a:cubicBezTo>
                  <a:cubicBezTo>
                    <a:pt x="26" y="63"/>
                    <a:pt x="27" y="63"/>
                    <a:pt x="28" y="63"/>
                  </a:cubicBezTo>
                  <a:cubicBezTo>
                    <a:pt x="28" y="62"/>
                    <a:pt x="28" y="61"/>
                    <a:pt x="28" y="60"/>
                  </a:cubicBezTo>
                  <a:cubicBezTo>
                    <a:pt x="27" y="60"/>
                    <a:pt x="26" y="60"/>
                    <a:pt x="24" y="60"/>
                  </a:cubicBezTo>
                  <a:close/>
                  <a:moveTo>
                    <a:pt x="30" y="60"/>
                  </a:moveTo>
                  <a:cubicBezTo>
                    <a:pt x="30" y="61"/>
                    <a:pt x="30" y="62"/>
                    <a:pt x="30" y="63"/>
                  </a:cubicBezTo>
                  <a:cubicBezTo>
                    <a:pt x="31" y="63"/>
                    <a:pt x="32" y="63"/>
                    <a:pt x="33" y="63"/>
                  </a:cubicBezTo>
                  <a:cubicBezTo>
                    <a:pt x="33" y="62"/>
                    <a:pt x="33" y="61"/>
                    <a:pt x="33" y="60"/>
                  </a:cubicBezTo>
                  <a:cubicBezTo>
                    <a:pt x="32" y="60"/>
                    <a:pt x="31" y="60"/>
                    <a:pt x="30" y="60"/>
                  </a:cubicBezTo>
                  <a:close/>
                  <a:moveTo>
                    <a:pt x="40" y="60"/>
                  </a:moveTo>
                  <a:cubicBezTo>
                    <a:pt x="40" y="61"/>
                    <a:pt x="40" y="62"/>
                    <a:pt x="40" y="63"/>
                  </a:cubicBezTo>
                  <a:cubicBezTo>
                    <a:pt x="41" y="63"/>
                    <a:pt x="43" y="63"/>
                    <a:pt x="44" y="63"/>
                  </a:cubicBezTo>
                  <a:cubicBezTo>
                    <a:pt x="44" y="62"/>
                    <a:pt x="44" y="61"/>
                    <a:pt x="44" y="60"/>
                  </a:cubicBezTo>
                  <a:cubicBezTo>
                    <a:pt x="43" y="60"/>
                    <a:pt x="41" y="60"/>
                    <a:pt x="40" y="60"/>
                  </a:cubicBezTo>
                  <a:close/>
                  <a:moveTo>
                    <a:pt x="46" y="60"/>
                  </a:moveTo>
                  <a:cubicBezTo>
                    <a:pt x="46" y="61"/>
                    <a:pt x="46" y="62"/>
                    <a:pt x="46" y="63"/>
                  </a:cubicBezTo>
                  <a:cubicBezTo>
                    <a:pt x="47" y="63"/>
                    <a:pt x="48" y="63"/>
                    <a:pt x="49" y="63"/>
                  </a:cubicBezTo>
                  <a:cubicBezTo>
                    <a:pt x="49" y="62"/>
                    <a:pt x="49" y="61"/>
                    <a:pt x="49" y="60"/>
                  </a:cubicBezTo>
                  <a:cubicBezTo>
                    <a:pt x="48" y="60"/>
                    <a:pt x="47" y="60"/>
                    <a:pt x="46" y="60"/>
                  </a:cubicBezTo>
                  <a:close/>
                  <a:moveTo>
                    <a:pt x="51" y="56"/>
                  </a:moveTo>
                  <a:cubicBezTo>
                    <a:pt x="51" y="56"/>
                    <a:pt x="51" y="57"/>
                    <a:pt x="51" y="58"/>
                  </a:cubicBezTo>
                  <a:cubicBezTo>
                    <a:pt x="52" y="58"/>
                    <a:pt x="53" y="58"/>
                    <a:pt x="54" y="58"/>
                  </a:cubicBezTo>
                  <a:cubicBezTo>
                    <a:pt x="54" y="57"/>
                    <a:pt x="54" y="56"/>
                    <a:pt x="54" y="56"/>
                  </a:cubicBezTo>
                  <a:cubicBezTo>
                    <a:pt x="53" y="56"/>
                    <a:pt x="52" y="56"/>
                    <a:pt x="51" y="56"/>
                  </a:cubicBezTo>
                  <a:close/>
                  <a:moveTo>
                    <a:pt x="35" y="56"/>
                  </a:moveTo>
                  <a:cubicBezTo>
                    <a:pt x="35" y="56"/>
                    <a:pt x="35" y="57"/>
                    <a:pt x="35" y="58"/>
                  </a:cubicBezTo>
                  <a:cubicBezTo>
                    <a:pt x="36" y="58"/>
                    <a:pt x="37" y="58"/>
                    <a:pt x="38" y="58"/>
                  </a:cubicBezTo>
                  <a:cubicBezTo>
                    <a:pt x="38" y="57"/>
                    <a:pt x="38" y="56"/>
                    <a:pt x="38" y="56"/>
                  </a:cubicBezTo>
                  <a:cubicBezTo>
                    <a:pt x="37" y="56"/>
                    <a:pt x="36" y="56"/>
                    <a:pt x="35" y="56"/>
                  </a:cubicBezTo>
                  <a:close/>
                  <a:moveTo>
                    <a:pt x="40" y="56"/>
                  </a:moveTo>
                  <a:cubicBezTo>
                    <a:pt x="40" y="56"/>
                    <a:pt x="40" y="57"/>
                    <a:pt x="40" y="58"/>
                  </a:cubicBezTo>
                  <a:cubicBezTo>
                    <a:pt x="41" y="58"/>
                    <a:pt x="43" y="58"/>
                    <a:pt x="44" y="58"/>
                  </a:cubicBezTo>
                  <a:cubicBezTo>
                    <a:pt x="44" y="57"/>
                    <a:pt x="44" y="56"/>
                    <a:pt x="44" y="56"/>
                  </a:cubicBezTo>
                  <a:cubicBezTo>
                    <a:pt x="43" y="56"/>
                    <a:pt x="41" y="56"/>
                    <a:pt x="40" y="56"/>
                  </a:cubicBezTo>
                  <a:close/>
                  <a:moveTo>
                    <a:pt x="46" y="56"/>
                  </a:moveTo>
                  <a:cubicBezTo>
                    <a:pt x="46" y="56"/>
                    <a:pt x="46" y="57"/>
                    <a:pt x="46" y="58"/>
                  </a:cubicBezTo>
                  <a:cubicBezTo>
                    <a:pt x="47" y="58"/>
                    <a:pt x="48" y="58"/>
                    <a:pt x="49" y="58"/>
                  </a:cubicBezTo>
                  <a:cubicBezTo>
                    <a:pt x="49" y="57"/>
                    <a:pt x="49" y="56"/>
                    <a:pt x="49" y="56"/>
                  </a:cubicBezTo>
                  <a:cubicBezTo>
                    <a:pt x="48" y="56"/>
                    <a:pt x="47" y="56"/>
                    <a:pt x="46" y="56"/>
                  </a:cubicBezTo>
                  <a:close/>
                  <a:moveTo>
                    <a:pt x="51" y="51"/>
                  </a:moveTo>
                  <a:cubicBezTo>
                    <a:pt x="51" y="52"/>
                    <a:pt x="51" y="53"/>
                    <a:pt x="51" y="53"/>
                  </a:cubicBezTo>
                  <a:cubicBezTo>
                    <a:pt x="52" y="53"/>
                    <a:pt x="53" y="53"/>
                    <a:pt x="54" y="53"/>
                  </a:cubicBezTo>
                  <a:cubicBezTo>
                    <a:pt x="54" y="53"/>
                    <a:pt x="54" y="52"/>
                    <a:pt x="54" y="51"/>
                  </a:cubicBezTo>
                  <a:cubicBezTo>
                    <a:pt x="53" y="51"/>
                    <a:pt x="52" y="51"/>
                    <a:pt x="51" y="51"/>
                  </a:cubicBezTo>
                  <a:close/>
                  <a:moveTo>
                    <a:pt x="24" y="51"/>
                  </a:moveTo>
                  <a:cubicBezTo>
                    <a:pt x="24" y="52"/>
                    <a:pt x="24" y="53"/>
                    <a:pt x="24" y="53"/>
                  </a:cubicBezTo>
                  <a:cubicBezTo>
                    <a:pt x="26" y="53"/>
                    <a:pt x="27" y="53"/>
                    <a:pt x="28" y="53"/>
                  </a:cubicBezTo>
                  <a:cubicBezTo>
                    <a:pt x="28" y="53"/>
                    <a:pt x="28" y="52"/>
                    <a:pt x="28" y="51"/>
                  </a:cubicBezTo>
                  <a:cubicBezTo>
                    <a:pt x="27" y="51"/>
                    <a:pt x="26" y="51"/>
                    <a:pt x="24" y="51"/>
                  </a:cubicBezTo>
                  <a:close/>
                  <a:moveTo>
                    <a:pt x="35" y="51"/>
                  </a:moveTo>
                  <a:cubicBezTo>
                    <a:pt x="35" y="52"/>
                    <a:pt x="35" y="53"/>
                    <a:pt x="35" y="53"/>
                  </a:cubicBezTo>
                  <a:cubicBezTo>
                    <a:pt x="36" y="53"/>
                    <a:pt x="37" y="53"/>
                    <a:pt x="38" y="53"/>
                  </a:cubicBezTo>
                  <a:cubicBezTo>
                    <a:pt x="38" y="53"/>
                    <a:pt x="38" y="52"/>
                    <a:pt x="38" y="51"/>
                  </a:cubicBezTo>
                  <a:cubicBezTo>
                    <a:pt x="37" y="51"/>
                    <a:pt x="36" y="51"/>
                    <a:pt x="35" y="51"/>
                  </a:cubicBezTo>
                  <a:close/>
                  <a:moveTo>
                    <a:pt x="40" y="51"/>
                  </a:moveTo>
                  <a:cubicBezTo>
                    <a:pt x="40" y="52"/>
                    <a:pt x="40" y="53"/>
                    <a:pt x="40" y="53"/>
                  </a:cubicBezTo>
                  <a:cubicBezTo>
                    <a:pt x="41" y="53"/>
                    <a:pt x="43" y="53"/>
                    <a:pt x="44" y="53"/>
                  </a:cubicBezTo>
                  <a:cubicBezTo>
                    <a:pt x="44" y="53"/>
                    <a:pt x="44" y="52"/>
                    <a:pt x="44" y="51"/>
                  </a:cubicBezTo>
                  <a:cubicBezTo>
                    <a:pt x="43" y="51"/>
                    <a:pt x="41" y="51"/>
                    <a:pt x="40" y="51"/>
                  </a:cubicBezTo>
                  <a:close/>
                  <a:moveTo>
                    <a:pt x="46" y="51"/>
                  </a:moveTo>
                  <a:cubicBezTo>
                    <a:pt x="46" y="52"/>
                    <a:pt x="46" y="53"/>
                    <a:pt x="46" y="53"/>
                  </a:cubicBezTo>
                  <a:cubicBezTo>
                    <a:pt x="47" y="53"/>
                    <a:pt x="48" y="53"/>
                    <a:pt x="49" y="53"/>
                  </a:cubicBezTo>
                  <a:cubicBezTo>
                    <a:pt x="49" y="53"/>
                    <a:pt x="49" y="52"/>
                    <a:pt x="49" y="51"/>
                  </a:cubicBezTo>
                  <a:cubicBezTo>
                    <a:pt x="48" y="51"/>
                    <a:pt x="47" y="51"/>
                    <a:pt x="46" y="51"/>
                  </a:cubicBezTo>
                  <a:close/>
                  <a:moveTo>
                    <a:pt x="51" y="46"/>
                  </a:moveTo>
                  <a:cubicBezTo>
                    <a:pt x="51" y="47"/>
                    <a:pt x="51" y="48"/>
                    <a:pt x="51" y="49"/>
                  </a:cubicBezTo>
                  <a:cubicBezTo>
                    <a:pt x="52" y="49"/>
                    <a:pt x="53" y="49"/>
                    <a:pt x="54" y="49"/>
                  </a:cubicBezTo>
                  <a:cubicBezTo>
                    <a:pt x="54" y="48"/>
                    <a:pt x="54" y="47"/>
                    <a:pt x="54" y="46"/>
                  </a:cubicBezTo>
                  <a:cubicBezTo>
                    <a:pt x="53" y="46"/>
                    <a:pt x="52" y="46"/>
                    <a:pt x="51" y="46"/>
                  </a:cubicBezTo>
                  <a:close/>
                  <a:moveTo>
                    <a:pt x="30" y="46"/>
                  </a:moveTo>
                  <a:cubicBezTo>
                    <a:pt x="30" y="47"/>
                    <a:pt x="30" y="48"/>
                    <a:pt x="30" y="49"/>
                  </a:cubicBezTo>
                  <a:cubicBezTo>
                    <a:pt x="31" y="49"/>
                    <a:pt x="32" y="49"/>
                    <a:pt x="33" y="49"/>
                  </a:cubicBezTo>
                  <a:cubicBezTo>
                    <a:pt x="33" y="48"/>
                    <a:pt x="33" y="47"/>
                    <a:pt x="33" y="46"/>
                  </a:cubicBezTo>
                  <a:cubicBezTo>
                    <a:pt x="32" y="46"/>
                    <a:pt x="31" y="46"/>
                    <a:pt x="30" y="46"/>
                  </a:cubicBezTo>
                  <a:close/>
                  <a:moveTo>
                    <a:pt x="40" y="46"/>
                  </a:moveTo>
                  <a:cubicBezTo>
                    <a:pt x="40" y="47"/>
                    <a:pt x="40" y="48"/>
                    <a:pt x="40" y="49"/>
                  </a:cubicBezTo>
                  <a:cubicBezTo>
                    <a:pt x="41" y="49"/>
                    <a:pt x="43" y="49"/>
                    <a:pt x="44" y="49"/>
                  </a:cubicBezTo>
                  <a:cubicBezTo>
                    <a:pt x="44" y="48"/>
                    <a:pt x="44" y="47"/>
                    <a:pt x="44" y="46"/>
                  </a:cubicBezTo>
                  <a:cubicBezTo>
                    <a:pt x="43" y="46"/>
                    <a:pt x="41" y="46"/>
                    <a:pt x="40" y="46"/>
                  </a:cubicBezTo>
                  <a:close/>
                  <a:moveTo>
                    <a:pt x="30" y="41"/>
                  </a:moveTo>
                  <a:cubicBezTo>
                    <a:pt x="30" y="42"/>
                    <a:pt x="30" y="43"/>
                    <a:pt x="30" y="44"/>
                  </a:cubicBezTo>
                  <a:cubicBezTo>
                    <a:pt x="31" y="44"/>
                    <a:pt x="32" y="44"/>
                    <a:pt x="33" y="44"/>
                  </a:cubicBezTo>
                  <a:cubicBezTo>
                    <a:pt x="33" y="43"/>
                    <a:pt x="33" y="42"/>
                    <a:pt x="33" y="41"/>
                  </a:cubicBezTo>
                  <a:cubicBezTo>
                    <a:pt x="32" y="41"/>
                    <a:pt x="31" y="41"/>
                    <a:pt x="30" y="41"/>
                  </a:cubicBezTo>
                  <a:close/>
                  <a:moveTo>
                    <a:pt x="40" y="41"/>
                  </a:moveTo>
                  <a:cubicBezTo>
                    <a:pt x="40" y="42"/>
                    <a:pt x="40" y="43"/>
                    <a:pt x="40" y="44"/>
                  </a:cubicBezTo>
                  <a:cubicBezTo>
                    <a:pt x="41" y="44"/>
                    <a:pt x="43" y="44"/>
                    <a:pt x="44" y="44"/>
                  </a:cubicBezTo>
                  <a:cubicBezTo>
                    <a:pt x="44" y="43"/>
                    <a:pt x="44" y="42"/>
                    <a:pt x="44" y="41"/>
                  </a:cubicBezTo>
                  <a:cubicBezTo>
                    <a:pt x="43" y="41"/>
                    <a:pt x="41" y="41"/>
                    <a:pt x="40" y="41"/>
                  </a:cubicBezTo>
                  <a:close/>
                  <a:moveTo>
                    <a:pt x="46" y="41"/>
                  </a:moveTo>
                  <a:cubicBezTo>
                    <a:pt x="46" y="42"/>
                    <a:pt x="46" y="43"/>
                    <a:pt x="46" y="44"/>
                  </a:cubicBezTo>
                  <a:cubicBezTo>
                    <a:pt x="47" y="44"/>
                    <a:pt x="48" y="44"/>
                    <a:pt x="49" y="44"/>
                  </a:cubicBezTo>
                  <a:cubicBezTo>
                    <a:pt x="49" y="43"/>
                    <a:pt x="49" y="42"/>
                    <a:pt x="49" y="41"/>
                  </a:cubicBezTo>
                  <a:cubicBezTo>
                    <a:pt x="48" y="41"/>
                    <a:pt x="47" y="41"/>
                    <a:pt x="46" y="41"/>
                  </a:cubicBezTo>
                  <a:close/>
                  <a:moveTo>
                    <a:pt x="19" y="37"/>
                  </a:moveTo>
                  <a:cubicBezTo>
                    <a:pt x="19" y="38"/>
                    <a:pt x="19" y="38"/>
                    <a:pt x="19" y="39"/>
                  </a:cubicBezTo>
                  <a:cubicBezTo>
                    <a:pt x="20" y="39"/>
                    <a:pt x="21" y="39"/>
                    <a:pt x="23" y="39"/>
                  </a:cubicBezTo>
                  <a:cubicBezTo>
                    <a:pt x="23" y="38"/>
                    <a:pt x="23" y="38"/>
                    <a:pt x="23" y="37"/>
                  </a:cubicBezTo>
                  <a:cubicBezTo>
                    <a:pt x="21" y="37"/>
                    <a:pt x="20" y="37"/>
                    <a:pt x="19" y="37"/>
                  </a:cubicBezTo>
                  <a:close/>
                  <a:moveTo>
                    <a:pt x="30" y="37"/>
                  </a:moveTo>
                  <a:cubicBezTo>
                    <a:pt x="30" y="38"/>
                    <a:pt x="30" y="38"/>
                    <a:pt x="30" y="39"/>
                  </a:cubicBezTo>
                  <a:cubicBezTo>
                    <a:pt x="31" y="39"/>
                    <a:pt x="32" y="39"/>
                    <a:pt x="33" y="39"/>
                  </a:cubicBezTo>
                  <a:cubicBezTo>
                    <a:pt x="33" y="38"/>
                    <a:pt x="33" y="38"/>
                    <a:pt x="33" y="37"/>
                  </a:cubicBezTo>
                  <a:cubicBezTo>
                    <a:pt x="32" y="37"/>
                    <a:pt x="31" y="37"/>
                    <a:pt x="30" y="37"/>
                  </a:cubicBezTo>
                  <a:close/>
                  <a:moveTo>
                    <a:pt x="40" y="37"/>
                  </a:moveTo>
                  <a:cubicBezTo>
                    <a:pt x="40" y="38"/>
                    <a:pt x="40" y="38"/>
                    <a:pt x="40" y="39"/>
                  </a:cubicBezTo>
                  <a:cubicBezTo>
                    <a:pt x="41" y="39"/>
                    <a:pt x="43" y="39"/>
                    <a:pt x="44" y="39"/>
                  </a:cubicBezTo>
                  <a:cubicBezTo>
                    <a:pt x="44" y="38"/>
                    <a:pt x="44" y="38"/>
                    <a:pt x="44" y="37"/>
                  </a:cubicBezTo>
                  <a:cubicBezTo>
                    <a:pt x="43" y="37"/>
                    <a:pt x="41" y="37"/>
                    <a:pt x="40" y="37"/>
                  </a:cubicBezTo>
                  <a:close/>
                  <a:moveTo>
                    <a:pt x="18" y="6"/>
                  </a:moveTo>
                  <a:cubicBezTo>
                    <a:pt x="19" y="22"/>
                    <a:pt x="19" y="22"/>
                    <a:pt x="19" y="22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1" y="6"/>
                    <a:pt x="51" y="6"/>
                    <a:pt x="51" y="6"/>
                  </a:cubicBez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64" name="Freeform 2645"/>
            <p:cNvSpPr>
              <a:spLocks noEditPoints="1"/>
            </p:cNvSpPr>
            <p:nvPr/>
          </p:nvSpPr>
          <p:spPr bwMode="auto">
            <a:xfrm>
              <a:off x="207963" y="400050"/>
              <a:ext cx="247650" cy="777875"/>
            </a:xfrm>
            <a:custGeom>
              <a:avLst/>
              <a:gdLst>
                <a:gd name="T0" fmla="*/ 0 w 76"/>
                <a:gd name="T1" fmla="*/ 79 h 239"/>
                <a:gd name="T2" fmla="*/ 8 w 76"/>
                <a:gd name="T3" fmla="*/ 28 h 239"/>
                <a:gd name="T4" fmla="*/ 66 w 76"/>
                <a:gd name="T5" fmla="*/ 28 h 239"/>
                <a:gd name="T6" fmla="*/ 76 w 76"/>
                <a:gd name="T7" fmla="*/ 96 h 239"/>
                <a:gd name="T8" fmla="*/ 18 w 76"/>
                <a:gd name="T9" fmla="*/ 79 h 239"/>
                <a:gd name="T10" fmla="*/ 18 w 76"/>
                <a:gd name="T11" fmla="*/ 64 h 239"/>
                <a:gd name="T12" fmla="*/ 11 w 76"/>
                <a:gd name="T13" fmla="*/ 64 h 239"/>
                <a:gd name="T14" fmla="*/ 25 w 76"/>
                <a:gd name="T15" fmla="*/ 64 h 239"/>
                <a:gd name="T16" fmla="*/ 32 w 76"/>
                <a:gd name="T17" fmla="*/ 64 h 239"/>
                <a:gd name="T18" fmla="*/ 39 w 76"/>
                <a:gd name="T19" fmla="*/ 64 h 239"/>
                <a:gd name="T20" fmla="*/ 47 w 76"/>
                <a:gd name="T21" fmla="*/ 64 h 239"/>
                <a:gd name="T22" fmla="*/ 54 w 76"/>
                <a:gd name="T23" fmla="*/ 64 h 239"/>
                <a:gd name="T24" fmla="*/ 61 w 76"/>
                <a:gd name="T25" fmla="*/ 64 h 239"/>
                <a:gd name="T26" fmla="*/ 68 w 76"/>
                <a:gd name="T27" fmla="*/ 64 h 239"/>
                <a:gd name="T28" fmla="*/ 11 w 76"/>
                <a:gd name="T29" fmla="*/ 79 h 239"/>
                <a:gd name="T30" fmla="*/ 25 w 76"/>
                <a:gd name="T31" fmla="*/ 79 h 239"/>
                <a:gd name="T32" fmla="*/ 32 w 76"/>
                <a:gd name="T33" fmla="*/ 79 h 239"/>
                <a:gd name="T34" fmla="*/ 39 w 76"/>
                <a:gd name="T35" fmla="*/ 79 h 239"/>
                <a:gd name="T36" fmla="*/ 47 w 76"/>
                <a:gd name="T37" fmla="*/ 79 h 239"/>
                <a:gd name="T38" fmla="*/ 54 w 76"/>
                <a:gd name="T39" fmla="*/ 79 h 239"/>
                <a:gd name="T40" fmla="*/ 61 w 76"/>
                <a:gd name="T41" fmla="*/ 79 h 239"/>
                <a:gd name="T42" fmla="*/ 68 w 76"/>
                <a:gd name="T43" fmla="*/ 79 h 239"/>
                <a:gd name="T44" fmla="*/ 52 w 76"/>
                <a:gd name="T45" fmla="*/ 107 h 239"/>
                <a:gd name="T46" fmla="*/ 21 w 76"/>
                <a:gd name="T47" fmla="*/ 107 h 239"/>
                <a:gd name="T48" fmla="*/ 21 w 76"/>
                <a:gd name="T49" fmla="*/ 101 h 239"/>
                <a:gd name="T50" fmla="*/ 68 w 76"/>
                <a:gd name="T51" fmla="*/ 101 h 239"/>
                <a:gd name="T52" fmla="*/ 21 w 76"/>
                <a:gd name="T53" fmla="*/ 112 h 239"/>
                <a:gd name="T54" fmla="*/ 21 w 76"/>
                <a:gd name="T55" fmla="*/ 118 h 239"/>
                <a:gd name="T56" fmla="*/ 21 w 76"/>
                <a:gd name="T57" fmla="*/ 129 h 239"/>
                <a:gd name="T58" fmla="*/ 21 w 76"/>
                <a:gd name="T59" fmla="*/ 134 h 239"/>
                <a:gd name="T60" fmla="*/ 21 w 76"/>
                <a:gd name="T61" fmla="*/ 140 h 239"/>
                <a:gd name="T62" fmla="*/ 21 w 76"/>
                <a:gd name="T63" fmla="*/ 145 h 239"/>
                <a:gd name="T64" fmla="*/ 21 w 76"/>
                <a:gd name="T65" fmla="*/ 151 h 239"/>
                <a:gd name="T66" fmla="*/ 21 w 76"/>
                <a:gd name="T67" fmla="*/ 167 h 239"/>
                <a:gd name="T68" fmla="*/ 68 w 76"/>
                <a:gd name="T69" fmla="*/ 167 h 239"/>
                <a:gd name="T70" fmla="*/ 52 w 76"/>
                <a:gd name="T71" fmla="*/ 167 h 239"/>
                <a:gd name="T72" fmla="*/ 37 w 76"/>
                <a:gd name="T73" fmla="*/ 167 h 239"/>
                <a:gd name="T74" fmla="*/ 52 w 76"/>
                <a:gd name="T75" fmla="*/ 162 h 239"/>
                <a:gd name="T76" fmla="*/ 37 w 76"/>
                <a:gd name="T77" fmla="*/ 162 h 239"/>
                <a:gd name="T78" fmla="*/ 68 w 76"/>
                <a:gd name="T79" fmla="*/ 156 h 239"/>
                <a:gd name="T80" fmla="*/ 52 w 76"/>
                <a:gd name="T81" fmla="*/ 156 h 239"/>
                <a:gd name="T82" fmla="*/ 37 w 76"/>
                <a:gd name="T83" fmla="*/ 156 h 239"/>
                <a:gd name="T84" fmla="*/ 52 w 76"/>
                <a:gd name="T85" fmla="*/ 151 h 239"/>
                <a:gd name="T86" fmla="*/ 37 w 76"/>
                <a:gd name="T87" fmla="*/ 151 h 239"/>
                <a:gd name="T88" fmla="*/ 68 w 76"/>
                <a:gd name="T89" fmla="*/ 145 h 239"/>
                <a:gd name="T90" fmla="*/ 52 w 76"/>
                <a:gd name="T91" fmla="*/ 145 h 239"/>
                <a:gd name="T92" fmla="*/ 37 w 76"/>
                <a:gd name="T93" fmla="*/ 145 h 239"/>
                <a:gd name="T94" fmla="*/ 68 w 76"/>
                <a:gd name="T95" fmla="*/ 140 h 239"/>
                <a:gd name="T96" fmla="*/ 37 w 76"/>
                <a:gd name="T97" fmla="*/ 140 h 239"/>
                <a:gd name="T98" fmla="*/ 52 w 76"/>
                <a:gd name="T99" fmla="*/ 134 h 239"/>
                <a:gd name="T100" fmla="*/ 37 w 76"/>
                <a:gd name="T101" fmla="*/ 134 h 239"/>
                <a:gd name="T102" fmla="*/ 68 w 76"/>
                <a:gd name="T103" fmla="*/ 129 h 239"/>
                <a:gd name="T104" fmla="*/ 52 w 76"/>
                <a:gd name="T105" fmla="*/ 129 h 239"/>
                <a:gd name="T106" fmla="*/ 37 w 76"/>
                <a:gd name="T107" fmla="*/ 129 h 239"/>
                <a:gd name="T108" fmla="*/ 68 w 76"/>
                <a:gd name="T109" fmla="*/ 123 h 239"/>
                <a:gd name="T110" fmla="*/ 52 w 76"/>
                <a:gd name="T111" fmla="*/ 123 h 239"/>
                <a:gd name="T112" fmla="*/ 68 w 76"/>
                <a:gd name="T113" fmla="*/ 118 h 239"/>
                <a:gd name="T114" fmla="*/ 37 w 76"/>
                <a:gd name="T115" fmla="*/ 118 h 239"/>
                <a:gd name="T116" fmla="*/ 68 w 76"/>
                <a:gd name="T117" fmla="*/ 112 h 239"/>
                <a:gd name="T118" fmla="*/ 52 w 76"/>
                <a:gd name="T119" fmla="*/ 112 h 239"/>
                <a:gd name="T120" fmla="*/ 37 w 76"/>
                <a:gd name="T121" fmla="*/ 112 h 239"/>
                <a:gd name="T122" fmla="*/ 68 w 76"/>
                <a:gd name="T123" fmla="*/ 107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" h="239">
                  <a:moveTo>
                    <a:pt x="73" y="239"/>
                  </a:moveTo>
                  <a:cubicBezTo>
                    <a:pt x="3" y="239"/>
                    <a:pt x="3" y="239"/>
                    <a:pt x="3" y="239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3" y="79"/>
                    <a:pt x="3" y="79"/>
                    <a:pt x="3" y="7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6" y="48"/>
                    <a:pt x="9" y="47"/>
                    <a:pt x="12" y="46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66" y="46"/>
                    <a:pt x="66" y="46"/>
                    <a:pt x="66" y="46"/>
                  </a:cubicBezTo>
                  <a:cubicBezTo>
                    <a:pt x="68" y="47"/>
                    <a:pt x="71" y="48"/>
                    <a:pt x="73" y="4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6" y="79"/>
                    <a:pt x="76" y="79"/>
                    <a:pt x="76" y="79"/>
                  </a:cubicBezTo>
                  <a:cubicBezTo>
                    <a:pt x="76" y="96"/>
                    <a:pt x="76" y="96"/>
                    <a:pt x="76" y="96"/>
                  </a:cubicBezTo>
                  <a:cubicBezTo>
                    <a:pt x="73" y="96"/>
                    <a:pt x="73" y="96"/>
                    <a:pt x="73" y="96"/>
                  </a:cubicBezTo>
                  <a:cubicBezTo>
                    <a:pt x="73" y="239"/>
                    <a:pt x="73" y="239"/>
                    <a:pt x="73" y="239"/>
                  </a:cubicBezTo>
                  <a:close/>
                  <a:moveTo>
                    <a:pt x="15" y="71"/>
                  </a:moveTo>
                  <a:cubicBezTo>
                    <a:pt x="15" y="74"/>
                    <a:pt x="15" y="76"/>
                    <a:pt x="15" y="79"/>
                  </a:cubicBezTo>
                  <a:cubicBezTo>
                    <a:pt x="16" y="79"/>
                    <a:pt x="17" y="79"/>
                    <a:pt x="18" y="79"/>
                  </a:cubicBezTo>
                  <a:cubicBezTo>
                    <a:pt x="18" y="76"/>
                    <a:pt x="18" y="74"/>
                    <a:pt x="18" y="71"/>
                  </a:cubicBezTo>
                  <a:cubicBezTo>
                    <a:pt x="17" y="71"/>
                    <a:pt x="16" y="71"/>
                    <a:pt x="15" y="71"/>
                  </a:cubicBezTo>
                  <a:close/>
                  <a:moveTo>
                    <a:pt x="15" y="57"/>
                  </a:moveTo>
                  <a:cubicBezTo>
                    <a:pt x="15" y="59"/>
                    <a:pt x="15" y="62"/>
                    <a:pt x="15" y="64"/>
                  </a:cubicBezTo>
                  <a:cubicBezTo>
                    <a:pt x="16" y="64"/>
                    <a:pt x="17" y="64"/>
                    <a:pt x="18" y="64"/>
                  </a:cubicBezTo>
                  <a:cubicBezTo>
                    <a:pt x="18" y="62"/>
                    <a:pt x="18" y="59"/>
                    <a:pt x="18" y="57"/>
                  </a:cubicBezTo>
                  <a:cubicBezTo>
                    <a:pt x="17" y="57"/>
                    <a:pt x="16" y="57"/>
                    <a:pt x="15" y="57"/>
                  </a:cubicBezTo>
                  <a:close/>
                  <a:moveTo>
                    <a:pt x="7" y="57"/>
                  </a:moveTo>
                  <a:cubicBezTo>
                    <a:pt x="7" y="64"/>
                    <a:pt x="7" y="64"/>
                    <a:pt x="7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1" y="57"/>
                    <a:pt x="11" y="57"/>
                    <a:pt x="11" y="57"/>
                  </a:cubicBezTo>
                  <a:cubicBezTo>
                    <a:pt x="7" y="57"/>
                    <a:pt x="7" y="57"/>
                    <a:pt x="7" y="57"/>
                  </a:cubicBezTo>
                  <a:close/>
                  <a:moveTo>
                    <a:pt x="22" y="57"/>
                  </a:moveTo>
                  <a:cubicBezTo>
                    <a:pt x="22" y="59"/>
                    <a:pt x="22" y="62"/>
                    <a:pt x="22" y="64"/>
                  </a:cubicBezTo>
                  <a:cubicBezTo>
                    <a:pt x="23" y="64"/>
                    <a:pt x="24" y="64"/>
                    <a:pt x="25" y="64"/>
                  </a:cubicBezTo>
                  <a:cubicBezTo>
                    <a:pt x="25" y="62"/>
                    <a:pt x="25" y="59"/>
                    <a:pt x="25" y="57"/>
                  </a:cubicBezTo>
                  <a:cubicBezTo>
                    <a:pt x="24" y="57"/>
                    <a:pt x="23" y="57"/>
                    <a:pt x="22" y="57"/>
                  </a:cubicBezTo>
                  <a:close/>
                  <a:moveTo>
                    <a:pt x="29" y="57"/>
                  </a:moveTo>
                  <a:cubicBezTo>
                    <a:pt x="29" y="59"/>
                    <a:pt x="29" y="62"/>
                    <a:pt x="29" y="64"/>
                  </a:cubicBezTo>
                  <a:cubicBezTo>
                    <a:pt x="30" y="64"/>
                    <a:pt x="31" y="64"/>
                    <a:pt x="32" y="64"/>
                  </a:cubicBezTo>
                  <a:cubicBezTo>
                    <a:pt x="32" y="62"/>
                    <a:pt x="32" y="59"/>
                    <a:pt x="32" y="57"/>
                  </a:cubicBezTo>
                  <a:cubicBezTo>
                    <a:pt x="31" y="57"/>
                    <a:pt x="30" y="57"/>
                    <a:pt x="29" y="57"/>
                  </a:cubicBezTo>
                  <a:close/>
                  <a:moveTo>
                    <a:pt x="36" y="57"/>
                  </a:moveTo>
                  <a:cubicBezTo>
                    <a:pt x="36" y="59"/>
                    <a:pt x="36" y="62"/>
                    <a:pt x="36" y="64"/>
                  </a:cubicBezTo>
                  <a:cubicBezTo>
                    <a:pt x="37" y="64"/>
                    <a:pt x="38" y="64"/>
                    <a:pt x="39" y="64"/>
                  </a:cubicBezTo>
                  <a:cubicBezTo>
                    <a:pt x="39" y="62"/>
                    <a:pt x="39" y="59"/>
                    <a:pt x="39" y="57"/>
                  </a:cubicBezTo>
                  <a:cubicBezTo>
                    <a:pt x="38" y="57"/>
                    <a:pt x="37" y="57"/>
                    <a:pt x="36" y="57"/>
                  </a:cubicBezTo>
                  <a:close/>
                  <a:moveTo>
                    <a:pt x="43" y="57"/>
                  </a:moveTo>
                  <a:cubicBezTo>
                    <a:pt x="43" y="59"/>
                    <a:pt x="43" y="62"/>
                    <a:pt x="43" y="64"/>
                  </a:cubicBezTo>
                  <a:cubicBezTo>
                    <a:pt x="45" y="64"/>
                    <a:pt x="46" y="64"/>
                    <a:pt x="47" y="64"/>
                  </a:cubicBezTo>
                  <a:cubicBezTo>
                    <a:pt x="47" y="62"/>
                    <a:pt x="47" y="59"/>
                    <a:pt x="47" y="57"/>
                  </a:cubicBezTo>
                  <a:cubicBezTo>
                    <a:pt x="46" y="57"/>
                    <a:pt x="45" y="57"/>
                    <a:pt x="43" y="57"/>
                  </a:cubicBezTo>
                  <a:close/>
                  <a:moveTo>
                    <a:pt x="51" y="57"/>
                  </a:moveTo>
                  <a:cubicBezTo>
                    <a:pt x="51" y="59"/>
                    <a:pt x="51" y="62"/>
                    <a:pt x="51" y="64"/>
                  </a:cubicBezTo>
                  <a:cubicBezTo>
                    <a:pt x="52" y="64"/>
                    <a:pt x="53" y="64"/>
                    <a:pt x="54" y="64"/>
                  </a:cubicBezTo>
                  <a:cubicBezTo>
                    <a:pt x="54" y="62"/>
                    <a:pt x="54" y="59"/>
                    <a:pt x="54" y="57"/>
                  </a:cubicBezTo>
                  <a:cubicBezTo>
                    <a:pt x="53" y="57"/>
                    <a:pt x="52" y="57"/>
                    <a:pt x="51" y="57"/>
                  </a:cubicBezTo>
                  <a:close/>
                  <a:moveTo>
                    <a:pt x="58" y="57"/>
                  </a:moveTo>
                  <a:cubicBezTo>
                    <a:pt x="58" y="59"/>
                    <a:pt x="58" y="62"/>
                    <a:pt x="58" y="64"/>
                  </a:cubicBezTo>
                  <a:cubicBezTo>
                    <a:pt x="59" y="64"/>
                    <a:pt x="60" y="64"/>
                    <a:pt x="61" y="64"/>
                  </a:cubicBezTo>
                  <a:cubicBezTo>
                    <a:pt x="61" y="62"/>
                    <a:pt x="61" y="59"/>
                    <a:pt x="61" y="57"/>
                  </a:cubicBezTo>
                  <a:cubicBezTo>
                    <a:pt x="60" y="57"/>
                    <a:pt x="59" y="57"/>
                    <a:pt x="58" y="57"/>
                  </a:cubicBezTo>
                  <a:close/>
                  <a:moveTo>
                    <a:pt x="65" y="57"/>
                  </a:moveTo>
                  <a:cubicBezTo>
                    <a:pt x="65" y="64"/>
                    <a:pt x="65" y="64"/>
                    <a:pt x="65" y="64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68" y="57"/>
                    <a:pt x="68" y="57"/>
                    <a:pt x="68" y="57"/>
                  </a:cubicBezTo>
                  <a:cubicBezTo>
                    <a:pt x="65" y="57"/>
                    <a:pt x="65" y="57"/>
                    <a:pt x="65" y="57"/>
                  </a:cubicBezTo>
                  <a:close/>
                  <a:moveTo>
                    <a:pt x="7" y="71"/>
                  </a:moveTo>
                  <a:cubicBezTo>
                    <a:pt x="7" y="79"/>
                    <a:pt x="7" y="79"/>
                    <a:pt x="7" y="79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7" y="71"/>
                    <a:pt x="7" y="71"/>
                    <a:pt x="7" y="71"/>
                  </a:cubicBezTo>
                  <a:close/>
                  <a:moveTo>
                    <a:pt x="22" y="71"/>
                  </a:moveTo>
                  <a:cubicBezTo>
                    <a:pt x="22" y="74"/>
                    <a:pt x="22" y="76"/>
                    <a:pt x="22" y="79"/>
                  </a:cubicBezTo>
                  <a:cubicBezTo>
                    <a:pt x="23" y="79"/>
                    <a:pt x="24" y="79"/>
                    <a:pt x="25" y="79"/>
                  </a:cubicBezTo>
                  <a:cubicBezTo>
                    <a:pt x="25" y="76"/>
                    <a:pt x="25" y="74"/>
                    <a:pt x="25" y="71"/>
                  </a:cubicBezTo>
                  <a:cubicBezTo>
                    <a:pt x="24" y="71"/>
                    <a:pt x="23" y="71"/>
                    <a:pt x="22" y="71"/>
                  </a:cubicBezTo>
                  <a:close/>
                  <a:moveTo>
                    <a:pt x="29" y="71"/>
                  </a:moveTo>
                  <a:cubicBezTo>
                    <a:pt x="29" y="74"/>
                    <a:pt x="29" y="76"/>
                    <a:pt x="29" y="79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2" y="76"/>
                    <a:pt x="32" y="74"/>
                    <a:pt x="32" y="71"/>
                  </a:cubicBezTo>
                  <a:cubicBezTo>
                    <a:pt x="31" y="71"/>
                    <a:pt x="30" y="71"/>
                    <a:pt x="29" y="71"/>
                  </a:cubicBezTo>
                  <a:close/>
                  <a:moveTo>
                    <a:pt x="36" y="71"/>
                  </a:moveTo>
                  <a:cubicBezTo>
                    <a:pt x="36" y="74"/>
                    <a:pt x="36" y="76"/>
                    <a:pt x="36" y="79"/>
                  </a:cubicBezTo>
                  <a:cubicBezTo>
                    <a:pt x="37" y="79"/>
                    <a:pt x="38" y="79"/>
                    <a:pt x="39" y="79"/>
                  </a:cubicBezTo>
                  <a:cubicBezTo>
                    <a:pt x="39" y="76"/>
                    <a:pt x="39" y="74"/>
                    <a:pt x="39" y="71"/>
                  </a:cubicBezTo>
                  <a:cubicBezTo>
                    <a:pt x="38" y="71"/>
                    <a:pt x="37" y="71"/>
                    <a:pt x="36" y="71"/>
                  </a:cubicBezTo>
                  <a:close/>
                  <a:moveTo>
                    <a:pt x="43" y="71"/>
                  </a:moveTo>
                  <a:cubicBezTo>
                    <a:pt x="43" y="74"/>
                    <a:pt x="43" y="76"/>
                    <a:pt x="43" y="79"/>
                  </a:cubicBezTo>
                  <a:cubicBezTo>
                    <a:pt x="45" y="79"/>
                    <a:pt x="46" y="79"/>
                    <a:pt x="47" y="79"/>
                  </a:cubicBezTo>
                  <a:cubicBezTo>
                    <a:pt x="47" y="76"/>
                    <a:pt x="47" y="74"/>
                    <a:pt x="47" y="71"/>
                  </a:cubicBezTo>
                  <a:cubicBezTo>
                    <a:pt x="46" y="71"/>
                    <a:pt x="45" y="71"/>
                    <a:pt x="43" y="71"/>
                  </a:cubicBezTo>
                  <a:close/>
                  <a:moveTo>
                    <a:pt x="51" y="71"/>
                  </a:moveTo>
                  <a:cubicBezTo>
                    <a:pt x="51" y="74"/>
                    <a:pt x="51" y="76"/>
                    <a:pt x="51" y="79"/>
                  </a:cubicBezTo>
                  <a:cubicBezTo>
                    <a:pt x="52" y="79"/>
                    <a:pt x="53" y="79"/>
                    <a:pt x="54" y="79"/>
                  </a:cubicBezTo>
                  <a:cubicBezTo>
                    <a:pt x="54" y="76"/>
                    <a:pt x="54" y="74"/>
                    <a:pt x="54" y="71"/>
                  </a:cubicBezTo>
                  <a:cubicBezTo>
                    <a:pt x="53" y="71"/>
                    <a:pt x="52" y="71"/>
                    <a:pt x="51" y="71"/>
                  </a:cubicBezTo>
                  <a:close/>
                  <a:moveTo>
                    <a:pt x="58" y="71"/>
                  </a:moveTo>
                  <a:cubicBezTo>
                    <a:pt x="58" y="74"/>
                    <a:pt x="58" y="76"/>
                    <a:pt x="58" y="79"/>
                  </a:cubicBezTo>
                  <a:cubicBezTo>
                    <a:pt x="59" y="79"/>
                    <a:pt x="60" y="79"/>
                    <a:pt x="61" y="79"/>
                  </a:cubicBezTo>
                  <a:cubicBezTo>
                    <a:pt x="61" y="76"/>
                    <a:pt x="61" y="74"/>
                    <a:pt x="61" y="71"/>
                  </a:cubicBezTo>
                  <a:cubicBezTo>
                    <a:pt x="60" y="71"/>
                    <a:pt x="59" y="71"/>
                    <a:pt x="58" y="71"/>
                  </a:cubicBezTo>
                  <a:close/>
                  <a:moveTo>
                    <a:pt x="65" y="71"/>
                  </a:moveTo>
                  <a:cubicBezTo>
                    <a:pt x="65" y="79"/>
                    <a:pt x="65" y="79"/>
                    <a:pt x="65" y="79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8" y="71"/>
                    <a:pt x="68" y="71"/>
                    <a:pt x="68" y="71"/>
                  </a:cubicBezTo>
                  <a:cubicBezTo>
                    <a:pt x="65" y="71"/>
                    <a:pt x="65" y="71"/>
                    <a:pt x="65" y="71"/>
                  </a:cubicBezTo>
                  <a:close/>
                  <a:moveTo>
                    <a:pt x="40" y="105"/>
                  </a:moveTo>
                  <a:cubicBezTo>
                    <a:pt x="40" y="105"/>
                    <a:pt x="40" y="106"/>
                    <a:pt x="40" y="107"/>
                  </a:cubicBezTo>
                  <a:cubicBezTo>
                    <a:pt x="44" y="107"/>
                    <a:pt x="48" y="107"/>
                    <a:pt x="52" y="107"/>
                  </a:cubicBezTo>
                  <a:cubicBezTo>
                    <a:pt x="52" y="106"/>
                    <a:pt x="52" y="105"/>
                    <a:pt x="52" y="105"/>
                  </a:cubicBezTo>
                  <a:cubicBezTo>
                    <a:pt x="48" y="105"/>
                    <a:pt x="44" y="105"/>
                    <a:pt x="40" y="105"/>
                  </a:cubicBezTo>
                  <a:close/>
                  <a:moveTo>
                    <a:pt x="9" y="105"/>
                  </a:moveTo>
                  <a:cubicBezTo>
                    <a:pt x="9" y="105"/>
                    <a:pt x="9" y="106"/>
                    <a:pt x="9" y="107"/>
                  </a:cubicBezTo>
                  <a:cubicBezTo>
                    <a:pt x="13" y="107"/>
                    <a:pt x="17" y="107"/>
                    <a:pt x="21" y="107"/>
                  </a:cubicBezTo>
                  <a:cubicBezTo>
                    <a:pt x="21" y="106"/>
                    <a:pt x="21" y="105"/>
                    <a:pt x="21" y="105"/>
                  </a:cubicBezTo>
                  <a:cubicBezTo>
                    <a:pt x="17" y="105"/>
                    <a:pt x="13" y="105"/>
                    <a:pt x="9" y="105"/>
                  </a:cubicBezTo>
                  <a:close/>
                  <a:moveTo>
                    <a:pt x="9" y="99"/>
                  </a:moveTo>
                  <a:cubicBezTo>
                    <a:pt x="9" y="101"/>
                    <a:pt x="9" y="101"/>
                    <a:pt x="9" y="101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9" y="99"/>
                    <a:pt x="9" y="99"/>
                    <a:pt x="9" y="99"/>
                  </a:cubicBezTo>
                  <a:close/>
                  <a:moveTo>
                    <a:pt x="56" y="99"/>
                  </a:moveTo>
                  <a:cubicBezTo>
                    <a:pt x="56" y="101"/>
                    <a:pt x="56" y="101"/>
                    <a:pt x="56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8" y="99"/>
                    <a:pt x="68" y="99"/>
                    <a:pt x="68" y="99"/>
                  </a:cubicBezTo>
                  <a:cubicBezTo>
                    <a:pt x="56" y="99"/>
                    <a:pt x="56" y="99"/>
                    <a:pt x="56" y="99"/>
                  </a:cubicBezTo>
                  <a:close/>
                  <a:moveTo>
                    <a:pt x="9" y="110"/>
                  </a:moveTo>
                  <a:cubicBezTo>
                    <a:pt x="9" y="111"/>
                    <a:pt x="9" y="112"/>
                    <a:pt x="9" y="112"/>
                  </a:cubicBezTo>
                  <a:cubicBezTo>
                    <a:pt x="13" y="112"/>
                    <a:pt x="17" y="112"/>
                    <a:pt x="21" y="112"/>
                  </a:cubicBezTo>
                  <a:cubicBezTo>
                    <a:pt x="21" y="112"/>
                    <a:pt x="21" y="111"/>
                    <a:pt x="21" y="110"/>
                  </a:cubicBezTo>
                  <a:cubicBezTo>
                    <a:pt x="17" y="110"/>
                    <a:pt x="13" y="110"/>
                    <a:pt x="9" y="110"/>
                  </a:cubicBezTo>
                  <a:close/>
                  <a:moveTo>
                    <a:pt x="9" y="116"/>
                  </a:moveTo>
                  <a:cubicBezTo>
                    <a:pt x="9" y="117"/>
                    <a:pt x="9" y="117"/>
                    <a:pt x="9" y="118"/>
                  </a:cubicBezTo>
                  <a:cubicBezTo>
                    <a:pt x="13" y="118"/>
                    <a:pt x="17" y="118"/>
                    <a:pt x="21" y="118"/>
                  </a:cubicBezTo>
                  <a:cubicBezTo>
                    <a:pt x="21" y="117"/>
                    <a:pt x="21" y="117"/>
                    <a:pt x="21" y="116"/>
                  </a:cubicBezTo>
                  <a:cubicBezTo>
                    <a:pt x="17" y="116"/>
                    <a:pt x="13" y="116"/>
                    <a:pt x="9" y="116"/>
                  </a:cubicBezTo>
                  <a:close/>
                  <a:moveTo>
                    <a:pt x="9" y="127"/>
                  </a:moveTo>
                  <a:cubicBezTo>
                    <a:pt x="9" y="128"/>
                    <a:pt x="9" y="128"/>
                    <a:pt x="9" y="129"/>
                  </a:cubicBezTo>
                  <a:cubicBezTo>
                    <a:pt x="13" y="129"/>
                    <a:pt x="17" y="129"/>
                    <a:pt x="21" y="129"/>
                  </a:cubicBezTo>
                  <a:cubicBezTo>
                    <a:pt x="21" y="128"/>
                    <a:pt x="21" y="128"/>
                    <a:pt x="21" y="127"/>
                  </a:cubicBezTo>
                  <a:cubicBezTo>
                    <a:pt x="17" y="127"/>
                    <a:pt x="13" y="127"/>
                    <a:pt x="9" y="127"/>
                  </a:cubicBezTo>
                  <a:close/>
                  <a:moveTo>
                    <a:pt x="9" y="132"/>
                  </a:moveTo>
                  <a:cubicBezTo>
                    <a:pt x="9" y="133"/>
                    <a:pt x="9" y="134"/>
                    <a:pt x="9" y="134"/>
                  </a:cubicBezTo>
                  <a:cubicBezTo>
                    <a:pt x="13" y="134"/>
                    <a:pt x="17" y="134"/>
                    <a:pt x="21" y="134"/>
                  </a:cubicBezTo>
                  <a:cubicBezTo>
                    <a:pt x="21" y="134"/>
                    <a:pt x="21" y="133"/>
                    <a:pt x="21" y="132"/>
                  </a:cubicBezTo>
                  <a:cubicBezTo>
                    <a:pt x="17" y="132"/>
                    <a:pt x="13" y="132"/>
                    <a:pt x="9" y="132"/>
                  </a:cubicBezTo>
                  <a:close/>
                  <a:moveTo>
                    <a:pt x="9" y="138"/>
                  </a:moveTo>
                  <a:cubicBezTo>
                    <a:pt x="9" y="139"/>
                    <a:pt x="9" y="139"/>
                    <a:pt x="9" y="140"/>
                  </a:cubicBezTo>
                  <a:cubicBezTo>
                    <a:pt x="13" y="140"/>
                    <a:pt x="17" y="140"/>
                    <a:pt x="21" y="140"/>
                  </a:cubicBezTo>
                  <a:cubicBezTo>
                    <a:pt x="21" y="139"/>
                    <a:pt x="21" y="139"/>
                    <a:pt x="21" y="138"/>
                  </a:cubicBezTo>
                  <a:cubicBezTo>
                    <a:pt x="17" y="138"/>
                    <a:pt x="13" y="138"/>
                    <a:pt x="9" y="138"/>
                  </a:cubicBezTo>
                  <a:close/>
                  <a:moveTo>
                    <a:pt x="9" y="143"/>
                  </a:moveTo>
                  <a:cubicBezTo>
                    <a:pt x="9" y="144"/>
                    <a:pt x="9" y="145"/>
                    <a:pt x="9" y="145"/>
                  </a:cubicBezTo>
                  <a:cubicBezTo>
                    <a:pt x="13" y="145"/>
                    <a:pt x="17" y="145"/>
                    <a:pt x="21" y="145"/>
                  </a:cubicBezTo>
                  <a:cubicBezTo>
                    <a:pt x="21" y="145"/>
                    <a:pt x="21" y="144"/>
                    <a:pt x="21" y="143"/>
                  </a:cubicBezTo>
                  <a:cubicBezTo>
                    <a:pt x="17" y="143"/>
                    <a:pt x="13" y="143"/>
                    <a:pt x="9" y="143"/>
                  </a:cubicBezTo>
                  <a:close/>
                  <a:moveTo>
                    <a:pt x="9" y="149"/>
                  </a:moveTo>
                  <a:cubicBezTo>
                    <a:pt x="9" y="150"/>
                    <a:pt x="9" y="150"/>
                    <a:pt x="9" y="151"/>
                  </a:cubicBezTo>
                  <a:cubicBezTo>
                    <a:pt x="13" y="151"/>
                    <a:pt x="17" y="151"/>
                    <a:pt x="21" y="151"/>
                  </a:cubicBezTo>
                  <a:cubicBezTo>
                    <a:pt x="21" y="150"/>
                    <a:pt x="21" y="150"/>
                    <a:pt x="21" y="149"/>
                  </a:cubicBezTo>
                  <a:cubicBezTo>
                    <a:pt x="17" y="149"/>
                    <a:pt x="13" y="149"/>
                    <a:pt x="9" y="149"/>
                  </a:cubicBezTo>
                  <a:close/>
                  <a:moveTo>
                    <a:pt x="9" y="165"/>
                  </a:moveTo>
                  <a:cubicBezTo>
                    <a:pt x="9" y="167"/>
                    <a:pt x="9" y="167"/>
                    <a:pt x="9" y="167"/>
                  </a:cubicBezTo>
                  <a:cubicBezTo>
                    <a:pt x="21" y="167"/>
                    <a:pt x="21" y="167"/>
                    <a:pt x="21" y="167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9" y="165"/>
                    <a:pt x="9" y="165"/>
                    <a:pt x="9" y="165"/>
                  </a:cubicBezTo>
                  <a:close/>
                  <a:moveTo>
                    <a:pt x="56" y="165"/>
                  </a:moveTo>
                  <a:cubicBezTo>
                    <a:pt x="56" y="167"/>
                    <a:pt x="56" y="167"/>
                    <a:pt x="56" y="167"/>
                  </a:cubicBezTo>
                  <a:cubicBezTo>
                    <a:pt x="68" y="167"/>
                    <a:pt x="68" y="167"/>
                    <a:pt x="68" y="167"/>
                  </a:cubicBezTo>
                  <a:cubicBezTo>
                    <a:pt x="68" y="165"/>
                    <a:pt x="68" y="165"/>
                    <a:pt x="68" y="165"/>
                  </a:cubicBezTo>
                  <a:cubicBezTo>
                    <a:pt x="56" y="165"/>
                    <a:pt x="56" y="165"/>
                    <a:pt x="56" y="165"/>
                  </a:cubicBezTo>
                  <a:close/>
                  <a:moveTo>
                    <a:pt x="40" y="165"/>
                  </a:moveTo>
                  <a:cubicBezTo>
                    <a:pt x="40" y="167"/>
                    <a:pt x="40" y="167"/>
                    <a:pt x="40" y="167"/>
                  </a:cubicBezTo>
                  <a:cubicBezTo>
                    <a:pt x="52" y="167"/>
                    <a:pt x="52" y="167"/>
                    <a:pt x="52" y="167"/>
                  </a:cubicBezTo>
                  <a:cubicBezTo>
                    <a:pt x="52" y="165"/>
                    <a:pt x="52" y="165"/>
                    <a:pt x="52" y="165"/>
                  </a:cubicBezTo>
                  <a:cubicBezTo>
                    <a:pt x="40" y="165"/>
                    <a:pt x="40" y="165"/>
                    <a:pt x="40" y="165"/>
                  </a:cubicBezTo>
                  <a:close/>
                  <a:moveTo>
                    <a:pt x="25" y="165"/>
                  </a:moveTo>
                  <a:cubicBezTo>
                    <a:pt x="25" y="167"/>
                    <a:pt x="25" y="167"/>
                    <a:pt x="25" y="167"/>
                  </a:cubicBezTo>
                  <a:cubicBezTo>
                    <a:pt x="37" y="167"/>
                    <a:pt x="37" y="167"/>
                    <a:pt x="37" y="167"/>
                  </a:cubicBezTo>
                  <a:cubicBezTo>
                    <a:pt x="37" y="165"/>
                    <a:pt x="37" y="165"/>
                    <a:pt x="37" y="165"/>
                  </a:cubicBezTo>
                  <a:cubicBezTo>
                    <a:pt x="25" y="165"/>
                    <a:pt x="25" y="165"/>
                    <a:pt x="25" y="165"/>
                  </a:cubicBezTo>
                  <a:close/>
                  <a:moveTo>
                    <a:pt x="40" y="160"/>
                  </a:moveTo>
                  <a:cubicBezTo>
                    <a:pt x="40" y="161"/>
                    <a:pt x="40" y="161"/>
                    <a:pt x="40" y="162"/>
                  </a:cubicBezTo>
                  <a:cubicBezTo>
                    <a:pt x="44" y="162"/>
                    <a:pt x="48" y="162"/>
                    <a:pt x="52" y="162"/>
                  </a:cubicBezTo>
                  <a:cubicBezTo>
                    <a:pt x="52" y="161"/>
                    <a:pt x="52" y="161"/>
                    <a:pt x="52" y="160"/>
                  </a:cubicBezTo>
                  <a:cubicBezTo>
                    <a:pt x="48" y="160"/>
                    <a:pt x="44" y="160"/>
                    <a:pt x="40" y="160"/>
                  </a:cubicBezTo>
                  <a:close/>
                  <a:moveTo>
                    <a:pt x="25" y="160"/>
                  </a:moveTo>
                  <a:cubicBezTo>
                    <a:pt x="25" y="161"/>
                    <a:pt x="25" y="161"/>
                    <a:pt x="25" y="162"/>
                  </a:cubicBezTo>
                  <a:cubicBezTo>
                    <a:pt x="29" y="162"/>
                    <a:pt x="33" y="162"/>
                    <a:pt x="37" y="162"/>
                  </a:cubicBezTo>
                  <a:cubicBezTo>
                    <a:pt x="37" y="161"/>
                    <a:pt x="37" y="161"/>
                    <a:pt x="37" y="160"/>
                  </a:cubicBezTo>
                  <a:cubicBezTo>
                    <a:pt x="33" y="160"/>
                    <a:pt x="29" y="160"/>
                    <a:pt x="25" y="160"/>
                  </a:cubicBezTo>
                  <a:close/>
                  <a:moveTo>
                    <a:pt x="56" y="154"/>
                  </a:moveTo>
                  <a:cubicBezTo>
                    <a:pt x="56" y="155"/>
                    <a:pt x="56" y="156"/>
                    <a:pt x="56" y="156"/>
                  </a:cubicBezTo>
                  <a:cubicBezTo>
                    <a:pt x="60" y="156"/>
                    <a:pt x="64" y="156"/>
                    <a:pt x="68" y="156"/>
                  </a:cubicBezTo>
                  <a:cubicBezTo>
                    <a:pt x="68" y="156"/>
                    <a:pt x="68" y="155"/>
                    <a:pt x="68" y="154"/>
                  </a:cubicBezTo>
                  <a:cubicBezTo>
                    <a:pt x="64" y="154"/>
                    <a:pt x="60" y="154"/>
                    <a:pt x="56" y="154"/>
                  </a:cubicBezTo>
                  <a:close/>
                  <a:moveTo>
                    <a:pt x="40" y="154"/>
                  </a:moveTo>
                  <a:cubicBezTo>
                    <a:pt x="40" y="155"/>
                    <a:pt x="40" y="156"/>
                    <a:pt x="40" y="156"/>
                  </a:cubicBezTo>
                  <a:cubicBezTo>
                    <a:pt x="44" y="156"/>
                    <a:pt x="48" y="156"/>
                    <a:pt x="52" y="156"/>
                  </a:cubicBezTo>
                  <a:cubicBezTo>
                    <a:pt x="52" y="156"/>
                    <a:pt x="52" y="155"/>
                    <a:pt x="52" y="154"/>
                  </a:cubicBezTo>
                  <a:cubicBezTo>
                    <a:pt x="48" y="154"/>
                    <a:pt x="44" y="154"/>
                    <a:pt x="40" y="154"/>
                  </a:cubicBezTo>
                  <a:close/>
                  <a:moveTo>
                    <a:pt x="25" y="154"/>
                  </a:moveTo>
                  <a:cubicBezTo>
                    <a:pt x="25" y="155"/>
                    <a:pt x="25" y="156"/>
                    <a:pt x="25" y="156"/>
                  </a:cubicBezTo>
                  <a:cubicBezTo>
                    <a:pt x="29" y="156"/>
                    <a:pt x="33" y="156"/>
                    <a:pt x="37" y="156"/>
                  </a:cubicBezTo>
                  <a:cubicBezTo>
                    <a:pt x="37" y="156"/>
                    <a:pt x="37" y="155"/>
                    <a:pt x="37" y="154"/>
                  </a:cubicBezTo>
                  <a:cubicBezTo>
                    <a:pt x="33" y="154"/>
                    <a:pt x="29" y="154"/>
                    <a:pt x="25" y="154"/>
                  </a:cubicBezTo>
                  <a:close/>
                  <a:moveTo>
                    <a:pt x="40" y="149"/>
                  </a:moveTo>
                  <a:cubicBezTo>
                    <a:pt x="40" y="150"/>
                    <a:pt x="40" y="150"/>
                    <a:pt x="40" y="151"/>
                  </a:cubicBezTo>
                  <a:cubicBezTo>
                    <a:pt x="44" y="151"/>
                    <a:pt x="48" y="151"/>
                    <a:pt x="52" y="151"/>
                  </a:cubicBezTo>
                  <a:cubicBezTo>
                    <a:pt x="52" y="150"/>
                    <a:pt x="52" y="150"/>
                    <a:pt x="52" y="149"/>
                  </a:cubicBezTo>
                  <a:cubicBezTo>
                    <a:pt x="48" y="149"/>
                    <a:pt x="44" y="149"/>
                    <a:pt x="40" y="149"/>
                  </a:cubicBezTo>
                  <a:close/>
                  <a:moveTo>
                    <a:pt x="25" y="149"/>
                  </a:moveTo>
                  <a:cubicBezTo>
                    <a:pt x="25" y="150"/>
                    <a:pt x="25" y="150"/>
                    <a:pt x="25" y="151"/>
                  </a:cubicBezTo>
                  <a:cubicBezTo>
                    <a:pt x="29" y="151"/>
                    <a:pt x="33" y="151"/>
                    <a:pt x="37" y="151"/>
                  </a:cubicBezTo>
                  <a:cubicBezTo>
                    <a:pt x="37" y="150"/>
                    <a:pt x="37" y="150"/>
                    <a:pt x="37" y="149"/>
                  </a:cubicBezTo>
                  <a:cubicBezTo>
                    <a:pt x="33" y="149"/>
                    <a:pt x="29" y="149"/>
                    <a:pt x="25" y="149"/>
                  </a:cubicBezTo>
                  <a:close/>
                  <a:moveTo>
                    <a:pt x="56" y="143"/>
                  </a:moveTo>
                  <a:cubicBezTo>
                    <a:pt x="56" y="144"/>
                    <a:pt x="56" y="145"/>
                    <a:pt x="56" y="145"/>
                  </a:cubicBezTo>
                  <a:cubicBezTo>
                    <a:pt x="60" y="145"/>
                    <a:pt x="64" y="145"/>
                    <a:pt x="68" y="145"/>
                  </a:cubicBezTo>
                  <a:cubicBezTo>
                    <a:pt x="68" y="145"/>
                    <a:pt x="68" y="144"/>
                    <a:pt x="68" y="143"/>
                  </a:cubicBezTo>
                  <a:cubicBezTo>
                    <a:pt x="64" y="143"/>
                    <a:pt x="60" y="143"/>
                    <a:pt x="56" y="143"/>
                  </a:cubicBezTo>
                  <a:close/>
                  <a:moveTo>
                    <a:pt x="40" y="143"/>
                  </a:moveTo>
                  <a:cubicBezTo>
                    <a:pt x="40" y="144"/>
                    <a:pt x="40" y="145"/>
                    <a:pt x="40" y="145"/>
                  </a:cubicBezTo>
                  <a:cubicBezTo>
                    <a:pt x="44" y="145"/>
                    <a:pt x="48" y="145"/>
                    <a:pt x="52" y="145"/>
                  </a:cubicBezTo>
                  <a:cubicBezTo>
                    <a:pt x="52" y="145"/>
                    <a:pt x="52" y="144"/>
                    <a:pt x="52" y="143"/>
                  </a:cubicBezTo>
                  <a:cubicBezTo>
                    <a:pt x="48" y="143"/>
                    <a:pt x="44" y="143"/>
                    <a:pt x="40" y="143"/>
                  </a:cubicBezTo>
                  <a:close/>
                  <a:moveTo>
                    <a:pt x="25" y="143"/>
                  </a:moveTo>
                  <a:cubicBezTo>
                    <a:pt x="25" y="144"/>
                    <a:pt x="25" y="145"/>
                    <a:pt x="25" y="145"/>
                  </a:cubicBezTo>
                  <a:cubicBezTo>
                    <a:pt x="29" y="145"/>
                    <a:pt x="33" y="145"/>
                    <a:pt x="37" y="145"/>
                  </a:cubicBezTo>
                  <a:cubicBezTo>
                    <a:pt x="37" y="145"/>
                    <a:pt x="37" y="144"/>
                    <a:pt x="37" y="143"/>
                  </a:cubicBezTo>
                  <a:cubicBezTo>
                    <a:pt x="33" y="143"/>
                    <a:pt x="29" y="143"/>
                    <a:pt x="25" y="143"/>
                  </a:cubicBezTo>
                  <a:close/>
                  <a:moveTo>
                    <a:pt x="56" y="138"/>
                  </a:moveTo>
                  <a:cubicBezTo>
                    <a:pt x="56" y="139"/>
                    <a:pt x="56" y="139"/>
                    <a:pt x="56" y="140"/>
                  </a:cubicBezTo>
                  <a:cubicBezTo>
                    <a:pt x="60" y="140"/>
                    <a:pt x="64" y="140"/>
                    <a:pt x="68" y="140"/>
                  </a:cubicBezTo>
                  <a:cubicBezTo>
                    <a:pt x="68" y="139"/>
                    <a:pt x="68" y="139"/>
                    <a:pt x="68" y="138"/>
                  </a:cubicBezTo>
                  <a:cubicBezTo>
                    <a:pt x="64" y="138"/>
                    <a:pt x="60" y="138"/>
                    <a:pt x="56" y="138"/>
                  </a:cubicBezTo>
                  <a:close/>
                  <a:moveTo>
                    <a:pt x="25" y="138"/>
                  </a:moveTo>
                  <a:cubicBezTo>
                    <a:pt x="25" y="139"/>
                    <a:pt x="25" y="139"/>
                    <a:pt x="25" y="140"/>
                  </a:cubicBezTo>
                  <a:cubicBezTo>
                    <a:pt x="29" y="140"/>
                    <a:pt x="33" y="140"/>
                    <a:pt x="37" y="140"/>
                  </a:cubicBezTo>
                  <a:cubicBezTo>
                    <a:pt x="37" y="139"/>
                    <a:pt x="37" y="139"/>
                    <a:pt x="37" y="138"/>
                  </a:cubicBezTo>
                  <a:cubicBezTo>
                    <a:pt x="33" y="138"/>
                    <a:pt x="29" y="138"/>
                    <a:pt x="25" y="138"/>
                  </a:cubicBezTo>
                  <a:close/>
                  <a:moveTo>
                    <a:pt x="40" y="132"/>
                  </a:moveTo>
                  <a:cubicBezTo>
                    <a:pt x="40" y="133"/>
                    <a:pt x="40" y="134"/>
                    <a:pt x="40" y="134"/>
                  </a:cubicBezTo>
                  <a:cubicBezTo>
                    <a:pt x="44" y="134"/>
                    <a:pt x="48" y="134"/>
                    <a:pt x="52" y="134"/>
                  </a:cubicBezTo>
                  <a:cubicBezTo>
                    <a:pt x="52" y="134"/>
                    <a:pt x="52" y="133"/>
                    <a:pt x="52" y="132"/>
                  </a:cubicBezTo>
                  <a:cubicBezTo>
                    <a:pt x="48" y="132"/>
                    <a:pt x="44" y="132"/>
                    <a:pt x="40" y="132"/>
                  </a:cubicBezTo>
                  <a:close/>
                  <a:moveTo>
                    <a:pt x="25" y="132"/>
                  </a:moveTo>
                  <a:cubicBezTo>
                    <a:pt x="25" y="133"/>
                    <a:pt x="25" y="134"/>
                    <a:pt x="25" y="134"/>
                  </a:cubicBezTo>
                  <a:cubicBezTo>
                    <a:pt x="29" y="134"/>
                    <a:pt x="33" y="134"/>
                    <a:pt x="37" y="134"/>
                  </a:cubicBezTo>
                  <a:cubicBezTo>
                    <a:pt x="37" y="134"/>
                    <a:pt x="37" y="133"/>
                    <a:pt x="37" y="132"/>
                  </a:cubicBezTo>
                  <a:cubicBezTo>
                    <a:pt x="33" y="132"/>
                    <a:pt x="29" y="132"/>
                    <a:pt x="25" y="132"/>
                  </a:cubicBezTo>
                  <a:close/>
                  <a:moveTo>
                    <a:pt x="56" y="127"/>
                  </a:moveTo>
                  <a:cubicBezTo>
                    <a:pt x="56" y="128"/>
                    <a:pt x="56" y="128"/>
                    <a:pt x="56" y="129"/>
                  </a:cubicBezTo>
                  <a:cubicBezTo>
                    <a:pt x="60" y="129"/>
                    <a:pt x="64" y="129"/>
                    <a:pt x="68" y="129"/>
                  </a:cubicBezTo>
                  <a:cubicBezTo>
                    <a:pt x="68" y="128"/>
                    <a:pt x="68" y="128"/>
                    <a:pt x="68" y="127"/>
                  </a:cubicBezTo>
                  <a:cubicBezTo>
                    <a:pt x="64" y="127"/>
                    <a:pt x="60" y="127"/>
                    <a:pt x="56" y="127"/>
                  </a:cubicBezTo>
                  <a:close/>
                  <a:moveTo>
                    <a:pt x="40" y="127"/>
                  </a:moveTo>
                  <a:cubicBezTo>
                    <a:pt x="40" y="128"/>
                    <a:pt x="40" y="128"/>
                    <a:pt x="40" y="129"/>
                  </a:cubicBezTo>
                  <a:cubicBezTo>
                    <a:pt x="44" y="129"/>
                    <a:pt x="48" y="129"/>
                    <a:pt x="52" y="129"/>
                  </a:cubicBezTo>
                  <a:cubicBezTo>
                    <a:pt x="52" y="128"/>
                    <a:pt x="52" y="128"/>
                    <a:pt x="52" y="127"/>
                  </a:cubicBezTo>
                  <a:cubicBezTo>
                    <a:pt x="48" y="127"/>
                    <a:pt x="44" y="127"/>
                    <a:pt x="40" y="127"/>
                  </a:cubicBezTo>
                  <a:close/>
                  <a:moveTo>
                    <a:pt x="25" y="127"/>
                  </a:moveTo>
                  <a:cubicBezTo>
                    <a:pt x="25" y="128"/>
                    <a:pt x="25" y="128"/>
                    <a:pt x="25" y="129"/>
                  </a:cubicBezTo>
                  <a:cubicBezTo>
                    <a:pt x="29" y="129"/>
                    <a:pt x="33" y="129"/>
                    <a:pt x="37" y="129"/>
                  </a:cubicBezTo>
                  <a:cubicBezTo>
                    <a:pt x="37" y="128"/>
                    <a:pt x="37" y="128"/>
                    <a:pt x="37" y="127"/>
                  </a:cubicBezTo>
                  <a:cubicBezTo>
                    <a:pt x="33" y="127"/>
                    <a:pt x="29" y="127"/>
                    <a:pt x="25" y="127"/>
                  </a:cubicBezTo>
                  <a:close/>
                  <a:moveTo>
                    <a:pt x="56" y="121"/>
                  </a:moveTo>
                  <a:cubicBezTo>
                    <a:pt x="56" y="122"/>
                    <a:pt x="56" y="123"/>
                    <a:pt x="56" y="123"/>
                  </a:cubicBezTo>
                  <a:cubicBezTo>
                    <a:pt x="60" y="123"/>
                    <a:pt x="64" y="123"/>
                    <a:pt x="68" y="123"/>
                  </a:cubicBezTo>
                  <a:cubicBezTo>
                    <a:pt x="68" y="123"/>
                    <a:pt x="68" y="122"/>
                    <a:pt x="68" y="121"/>
                  </a:cubicBezTo>
                  <a:cubicBezTo>
                    <a:pt x="64" y="121"/>
                    <a:pt x="60" y="121"/>
                    <a:pt x="56" y="121"/>
                  </a:cubicBezTo>
                  <a:close/>
                  <a:moveTo>
                    <a:pt x="40" y="121"/>
                  </a:moveTo>
                  <a:cubicBezTo>
                    <a:pt x="40" y="122"/>
                    <a:pt x="40" y="123"/>
                    <a:pt x="40" y="123"/>
                  </a:cubicBezTo>
                  <a:cubicBezTo>
                    <a:pt x="44" y="123"/>
                    <a:pt x="48" y="123"/>
                    <a:pt x="52" y="123"/>
                  </a:cubicBezTo>
                  <a:cubicBezTo>
                    <a:pt x="52" y="123"/>
                    <a:pt x="52" y="122"/>
                    <a:pt x="52" y="121"/>
                  </a:cubicBezTo>
                  <a:cubicBezTo>
                    <a:pt x="48" y="121"/>
                    <a:pt x="44" y="121"/>
                    <a:pt x="40" y="121"/>
                  </a:cubicBezTo>
                  <a:close/>
                  <a:moveTo>
                    <a:pt x="56" y="116"/>
                  </a:moveTo>
                  <a:cubicBezTo>
                    <a:pt x="56" y="117"/>
                    <a:pt x="56" y="117"/>
                    <a:pt x="56" y="118"/>
                  </a:cubicBezTo>
                  <a:cubicBezTo>
                    <a:pt x="60" y="118"/>
                    <a:pt x="64" y="118"/>
                    <a:pt x="68" y="118"/>
                  </a:cubicBezTo>
                  <a:cubicBezTo>
                    <a:pt x="68" y="117"/>
                    <a:pt x="68" y="117"/>
                    <a:pt x="68" y="116"/>
                  </a:cubicBezTo>
                  <a:cubicBezTo>
                    <a:pt x="64" y="116"/>
                    <a:pt x="60" y="116"/>
                    <a:pt x="56" y="116"/>
                  </a:cubicBezTo>
                  <a:close/>
                  <a:moveTo>
                    <a:pt x="25" y="116"/>
                  </a:moveTo>
                  <a:cubicBezTo>
                    <a:pt x="25" y="117"/>
                    <a:pt x="25" y="117"/>
                    <a:pt x="25" y="118"/>
                  </a:cubicBezTo>
                  <a:cubicBezTo>
                    <a:pt x="29" y="118"/>
                    <a:pt x="33" y="118"/>
                    <a:pt x="37" y="118"/>
                  </a:cubicBezTo>
                  <a:cubicBezTo>
                    <a:pt x="37" y="117"/>
                    <a:pt x="37" y="117"/>
                    <a:pt x="37" y="116"/>
                  </a:cubicBezTo>
                  <a:cubicBezTo>
                    <a:pt x="33" y="116"/>
                    <a:pt x="29" y="116"/>
                    <a:pt x="25" y="116"/>
                  </a:cubicBezTo>
                  <a:close/>
                  <a:moveTo>
                    <a:pt x="56" y="110"/>
                  </a:moveTo>
                  <a:cubicBezTo>
                    <a:pt x="56" y="111"/>
                    <a:pt x="56" y="112"/>
                    <a:pt x="56" y="112"/>
                  </a:cubicBezTo>
                  <a:cubicBezTo>
                    <a:pt x="60" y="112"/>
                    <a:pt x="64" y="112"/>
                    <a:pt x="68" y="112"/>
                  </a:cubicBezTo>
                  <a:cubicBezTo>
                    <a:pt x="68" y="112"/>
                    <a:pt x="68" y="111"/>
                    <a:pt x="68" y="110"/>
                  </a:cubicBezTo>
                  <a:cubicBezTo>
                    <a:pt x="64" y="110"/>
                    <a:pt x="60" y="110"/>
                    <a:pt x="56" y="110"/>
                  </a:cubicBezTo>
                  <a:close/>
                  <a:moveTo>
                    <a:pt x="40" y="110"/>
                  </a:moveTo>
                  <a:cubicBezTo>
                    <a:pt x="40" y="111"/>
                    <a:pt x="40" y="112"/>
                    <a:pt x="40" y="112"/>
                  </a:cubicBezTo>
                  <a:cubicBezTo>
                    <a:pt x="44" y="112"/>
                    <a:pt x="48" y="112"/>
                    <a:pt x="52" y="112"/>
                  </a:cubicBezTo>
                  <a:cubicBezTo>
                    <a:pt x="52" y="112"/>
                    <a:pt x="52" y="111"/>
                    <a:pt x="52" y="110"/>
                  </a:cubicBezTo>
                  <a:cubicBezTo>
                    <a:pt x="48" y="110"/>
                    <a:pt x="44" y="110"/>
                    <a:pt x="40" y="110"/>
                  </a:cubicBezTo>
                  <a:close/>
                  <a:moveTo>
                    <a:pt x="25" y="110"/>
                  </a:moveTo>
                  <a:cubicBezTo>
                    <a:pt x="25" y="111"/>
                    <a:pt x="25" y="112"/>
                    <a:pt x="25" y="112"/>
                  </a:cubicBezTo>
                  <a:cubicBezTo>
                    <a:pt x="29" y="112"/>
                    <a:pt x="33" y="112"/>
                    <a:pt x="37" y="112"/>
                  </a:cubicBezTo>
                  <a:cubicBezTo>
                    <a:pt x="37" y="112"/>
                    <a:pt x="37" y="111"/>
                    <a:pt x="37" y="110"/>
                  </a:cubicBezTo>
                  <a:cubicBezTo>
                    <a:pt x="33" y="110"/>
                    <a:pt x="29" y="110"/>
                    <a:pt x="25" y="110"/>
                  </a:cubicBezTo>
                  <a:close/>
                  <a:moveTo>
                    <a:pt x="56" y="105"/>
                  </a:moveTo>
                  <a:cubicBezTo>
                    <a:pt x="56" y="105"/>
                    <a:pt x="56" y="106"/>
                    <a:pt x="56" y="107"/>
                  </a:cubicBezTo>
                  <a:cubicBezTo>
                    <a:pt x="60" y="107"/>
                    <a:pt x="64" y="107"/>
                    <a:pt x="68" y="107"/>
                  </a:cubicBezTo>
                  <a:cubicBezTo>
                    <a:pt x="68" y="106"/>
                    <a:pt x="68" y="105"/>
                    <a:pt x="68" y="105"/>
                  </a:cubicBezTo>
                  <a:cubicBezTo>
                    <a:pt x="64" y="105"/>
                    <a:pt x="60" y="105"/>
                    <a:pt x="56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66" name="Rectangle 2647"/>
            <p:cNvSpPr>
              <a:spLocks noChangeArrowheads="1"/>
            </p:cNvSpPr>
            <p:nvPr/>
          </p:nvSpPr>
          <p:spPr bwMode="auto">
            <a:xfrm>
              <a:off x="158751" y="957262"/>
              <a:ext cx="401638" cy="2111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787" name="组合 786"/>
          <p:cNvGrpSpPr/>
          <p:nvPr/>
        </p:nvGrpSpPr>
        <p:grpSpPr>
          <a:xfrm rot="10800000" flipH="1">
            <a:off x="7601060" y="4272870"/>
            <a:ext cx="4464000" cy="2160000"/>
            <a:chOff x="-3133724" y="-598196"/>
            <a:chExt cx="3694113" cy="1786915"/>
          </a:xfrm>
          <a:solidFill>
            <a:srgbClr val="1C4885">
              <a:alpha val="60000"/>
            </a:srgbClr>
          </a:solidFill>
        </p:grpSpPr>
        <p:sp>
          <p:nvSpPr>
            <p:cNvPr id="788" name="Freeform 2597"/>
            <p:cNvSpPr>
              <a:spLocks noEditPoints="1"/>
            </p:cNvSpPr>
            <p:nvPr/>
          </p:nvSpPr>
          <p:spPr bwMode="auto">
            <a:xfrm>
              <a:off x="-1695118" y="158728"/>
              <a:ext cx="447013" cy="996972"/>
            </a:xfrm>
            <a:custGeom>
              <a:avLst/>
              <a:gdLst>
                <a:gd name="T0" fmla="*/ 58 w 80"/>
                <a:gd name="T1" fmla="*/ 47 h 179"/>
                <a:gd name="T2" fmla="*/ 16 w 80"/>
                <a:gd name="T3" fmla="*/ 38 h 179"/>
                <a:gd name="T4" fmla="*/ 64 w 80"/>
                <a:gd name="T5" fmla="*/ 38 h 179"/>
                <a:gd name="T6" fmla="*/ 47 w 80"/>
                <a:gd name="T7" fmla="*/ 41 h 179"/>
                <a:gd name="T8" fmla="*/ 54 w 80"/>
                <a:gd name="T9" fmla="*/ 38 h 179"/>
                <a:gd name="T10" fmla="*/ 20 w 80"/>
                <a:gd name="T11" fmla="*/ 103 h 179"/>
                <a:gd name="T12" fmla="*/ 16 w 80"/>
                <a:gd name="T13" fmla="*/ 122 h 179"/>
                <a:gd name="T14" fmla="*/ 20 w 80"/>
                <a:gd name="T15" fmla="*/ 128 h 179"/>
                <a:gd name="T16" fmla="*/ 16 w 80"/>
                <a:gd name="T17" fmla="*/ 147 h 179"/>
                <a:gd name="T18" fmla="*/ 16 w 80"/>
                <a:gd name="T19" fmla="*/ 150 h 179"/>
                <a:gd name="T20" fmla="*/ 64 w 80"/>
                <a:gd name="T21" fmla="*/ 158 h 179"/>
                <a:gd name="T22" fmla="*/ 54 w 80"/>
                <a:gd name="T23" fmla="*/ 155 h 179"/>
                <a:gd name="T24" fmla="*/ 64 w 80"/>
                <a:gd name="T25" fmla="*/ 150 h 179"/>
                <a:gd name="T26" fmla="*/ 54 w 80"/>
                <a:gd name="T27" fmla="*/ 153 h 179"/>
                <a:gd name="T28" fmla="*/ 60 w 80"/>
                <a:gd name="T29" fmla="*/ 144 h 179"/>
                <a:gd name="T30" fmla="*/ 39 w 80"/>
                <a:gd name="T31" fmla="*/ 147 h 179"/>
                <a:gd name="T32" fmla="*/ 47 w 80"/>
                <a:gd name="T33" fmla="*/ 144 h 179"/>
                <a:gd name="T34" fmla="*/ 64 w 80"/>
                <a:gd name="T35" fmla="*/ 139 h 179"/>
                <a:gd name="T36" fmla="*/ 29 w 80"/>
                <a:gd name="T37" fmla="*/ 142 h 179"/>
                <a:gd name="T38" fmla="*/ 41 w 80"/>
                <a:gd name="T39" fmla="*/ 139 h 179"/>
                <a:gd name="T40" fmla="*/ 33 w 80"/>
                <a:gd name="T41" fmla="*/ 136 h 179"/>
                <a:gd name="T42" fmla="*/ 41 w 80"/>
                <a:gd name="T43" fmla="*/ 133 h 179"/>
                <a:gd name="T44" fmla="*/ 51 w 80"/>
                <a:gd name="T45" fmla="*/ 133 h 179"/>
                <a:gd name="T46" fmla="*/ 29 w 80"/>
                <a:gd name="T47" fmla="*/ 130 h 179"/>
                <a:gd name="T48" fmla="*/ 35 w 80"/>
                <a:gd name="T49" fmla="*/ 128 h 179"/>
                <a:gd name="T50" fmla="*/ 58 w 80"/>
                <a:gd name="T51" fmla="*/ 130 h 179"/>
                <a:gd name="T52" fmla="*/ 22 w 80"/>
                <a:gd name="T53" fmla="*/ 122 h 179"/>
                <a:gd name="T54" fmla="*/ 39 w 80"/>
                <a:gd name="T55" fmla="*/ 122 h 179"/>
                <a:gd name="T56" fmla="*/ 54 w 80"/>
                <a:gd name="T57" fmla="*/ 125 h 179"/>
                <a:gd name="T58" fmla="*/ 22 w 80"/>
                <a:gd name="T59" fmla="*/ 116 h 179"/>
                <a:gd name="T60" fmla="*/ 58 w 80"/>
                <a:gd name="T61" fmla="*/ 119 h 179"/>
                <a:gd name="T62" fmla="*/ 60 w 80"/>
                <a:gd name="T63" fmla="*/ 105 h 179"/>
                <a:gd name="T64" fmla="*/ 51 w 80"/>
                <a:gd name="T65" fmla="*/ 105 h 179"/>
                <a:gd name="T66" fmla="*/ 22 w 80"/>
                <a:gd name="T67" fmla="*/ 103 h 179"/>
                <a:gd name="T68" fmla="*/ 29 w 80"/>
                <a:gd name="T69" fmla="*/ 100 h 179"/>
                <a:gd name="T70" fmla="*/ 51 w 80"/>
                <a:gd name="T71" fmla="*/ 103 h 179"/>
                <a:gd name="T72" fmla="*/ 60 w 80"/>
                <a:gd name="T73" fmla="*/ 94 h 179"/>
                <a:gd name="T74" fmla="*/ 26 w 80"/>
                <a:gd name="T75" fmla="*/ 94 h 179"/>
                <a:gd name="T76" fmla="*/ 35 w 80"/>
                <a:gd name="T77" fmla="*/ 97 h 179"/>
                <a:gd name="T78" fmla="*/ 41 w 80"/>
                <a:gd name="T79" fmla="*/ 94 h 179"/>
                <a:gd name="T80" fmla="*/ 64 w 80"/>
                <a:gd name="T81" fmla="*/ 91 h 179"/>
                <a:gd name="T82" fmla="*/ 35 w 80"/>
                <a:gd name="T83" fmla="*/ 88 h 179"/>
                <a:gd name="T84" fmla="*/ 45 w 80"/>
                <a:gd name="T85" fmla="*/ 88 h 179"/>
                <a:gd name="T86" fmla="*/ 60 w 80"/>
                <a:gd name="T87" fmla="*/ 86 h 179"/>
                <a:gd name="T88" fmla="*/ 29 w 80"/>
                <a:gd name="T89" fmla="*/ 83 h 179"/>
                <a:gd name="T90" fmla="*/ 64 w 80"/>
                <a:gd name="T91" fmla="*/ 80 h 179"/>
                <a:gd name="T92" fmla="*/ 41 w 80"/>
                <a:gd name="T93" fmla="*/ 77 h 179"/>
                <a:gd name="T94" fmla="*/ 51 w 80"/>
                <a:gd name="T95" fmla="*/ 77 h 179"/>
                <a:gd name="T96" fmla="*/ 60 w 80"/>
                <a:gd name="T97" fmla="*/ 75 h 179"/>
                <a:gd name="T98" fmla="*/ 29 w 80"/>
                <a:gd name="T99" fmla="*/ 72 h 179"/>
                <a:gd name="T100" fmla="*/ 51 w 80"/>
                <a:gd name="T101" fmla="*/ 75 h 179"/>
                <a:gd name="T102" fmla="*/ 60 w 80"/>
                <a:gd name="T103" fmla="*/ 66 h 179"/>
                <a:gd name="T104" fmla="*/ 45 w 80"/>
                <a:gd name="T105" fmla="*/ 66 h 179"/>
                <a:gd name="T106" fmla="*/ 54 w 80"/>
                <a:gd name="T107" fmla="*/ 69 h 179"/>
                <a:gd name="T108" fmla="*/ 60 w 80"/>
                <a:gd name="T109" fmla="*/ 60 h 179"/>
                <a:gd name="T110" fmla="*/ 45 w 80"/>
                <a:gd name="T111" fmla="*/ 63 h 179"/>
                <a:gd name="T112" fmla="*/ 54 w 80"/>
                <a:gd name="T113" fmla="*/ 60 h 179"/>
                <a:gd name="T114" fmla="*/ 64 w 80"/>
                <a:gd name="T115" fmla="*/ 55 h 179"/>
                <a:gd name="T116" fmla="*/ 47 w 80"/>
                <a:gd name="T117" fmla="*/ 58 h 179"/>
                <a:gd name="T118" fmla="*/ 35 w 80"/>
                <a:gd name="T119" fmla="*/ 49 h 179"/>
                <a:gd name="T120" fmla="*/ 58 w 80"/>
                <a:gd name="T121" fmla="*/ 52 h 179"/>
                <a:gd name="T122" fmla="*/ 35 w 80"/>
                <a:gd name="T123" fmla="*/ 44 h 179"/>
                <a:gd name="T124" fmla="*/ 51 w 80"/>
                <a:gd name="T125" fmla="*/ 4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0" h="179">
                  <a:moveTo>
                    <a:pt x="80" y="179"/>
                  </a:moveTo>
                  <a:cubicBezTo>
                    <a:pt x="0" y="179"/>
                    <a:pt x="0" y="179"/>
                    <a:pt x="0" y="179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80" y="179"/>
                    <a:pt x="80" y="179"/>
                    <a:pt x="80" y="179"/>
                  </a:cubicBezTo>
                  <a:close/>
                  <a:moveTo>
                    <a:pt x="54" y="44"/>
                  </a:moveTo>
                  <a:cubicBezTo>
                    <a:pt x="54" y="45"/>
                    <a:pt x="54" y="46"/>
                    <a:pt x="54" y="47"/>
                  </a:cubicBezTo>
                  <a:cubicBezTo>
                    <a:pt x="55" y="47"/>
                    <a:pt x="56" y="47"/>
                    <a:pt x="58" y="47"/>
                  </a:cubicBezTo>
                  <a:cubicBezTo>
                    <a:pt x="58" y="46"/>
                    <a:pt x="58" y="45"/>
                    <a:pt x="58" y="44"/>
                  </a:cubicBezTo>
                  <a:cubicBezTo>
                    <a:pt x="56" y="44"/>
                    <a:pt x="55" y="44"/>
                    <a:pt x="54" y="44"/>
                  </a:cubicBezTo>
                  <a:close/>
                  <a:moveTo>
                    <a:pt x="16" y="44"/>
                  </a:moveTo>
                  <a:cubicBezTo>
                    <a:pt x="16" y="45"/>
                    <a:pt x="16" y="46"/>
                    <a:pt x="16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0" y="46"/>
                    <a:pt x="20" y="45"/>
                    <a:pt x="20" y="44"/>
                  </a:cubicBezTo>
                  <a:cubicBezTo>
                    <a:pt x="19" y="44"/>
                    <a:pt x="18" y="44"/>
                    <a:pt x="16" y="44"/>
                  </a:cubicBezTo>
                  <a:close/>
                  <a:moveTo>
                    <a:pt x="16" y="38"/>
                  </a:moveTo>
                  <a:cubicBezTo>
                    <a:pt x="16" y="41"/>
                    <a:pt x="16" y="41"/>
                    <a:pt x="16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6" y="38"/>
                    <a:pt x="16" y="38"/>
                    <a:pt x="16" y="38"/>
                  </a:cubicBezTo>
                  <a:close/>
                  <a:moveTo>
                    <a:pt x="60" y="38"/>
                  </a:moveTo>
                  <a:cubicBezTo>
                    <a:pt x="60" y="41"/>
                    <a:pt x="60" y="41"/>
                    <a:pt x="60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0" y="38"/>
                    <a:pt x="60" y="38"/>
                    <a:pt x="60" y="38"/>
                  </a:cubicBezTo>
                  <a:close/>
                  <a:moveTo>
                    <a:pt x="22" y="38"/>
                  </a:moveTo>
                  <a:cubicBezTo>
                    <a:pt x="22" y="39"/>
                    <a:pt x="22" y="40"/>
                    <a:pt x="22" y="41"/>
                  </a:cubicBezTo>
                  <a:cubicBezTo>
                    <a:pt x="24" y="41"/>
                    <a:pt x="25" y="41"/>
                    <a:pt x="26" y="41"/>
                  </a:cubicBezTo>
                  <a:cubicBezTo>
                    <a:pt x="26" y="40"/>
                    <a:pt x="26" y="39"/>
                    <a:pt x="26" y="38"/>
                  </a:cubicBezTo>
                  <a:cubicBezTo>
                    <a:pt x="25" y="38"/>
                    <a:pt x="24" y="38"/>
                    <a:pt x="22" y="38"/>
                  </a:cubicBezTo>
                  <a:close/>
                  <a:moveTo>
                    <a:pt x="47" y="38"/>
                  </a:moveTo>
                  <a:cubicBezTo>
                    <a:pt x="47" y="39"/>
                    <a:pt x="47" y="40"/>
                    <a:pt x="47" y="41"/>
                  </a:cubicBezTo>
                  <a:cubicBezTo>
                    <a:pt x="49" y="41"/>
                    <a:pt x="50" y="41"/>
                    <a:pt x="51" y="41"/>
                  </a:cubicBezTo>
                  <a:cubicBezTo>
                    <a:pt x="51" y="40"/>
                    <a:pt x="51" y="39"/>
                    <a:pt x="51" y="38"/>
                  </a:cubicBezTo>
                  <a:cubicBezTo>
                    <a:pt x="50" y="38"/>
                    <a:pt x="49" y="38"/>
                    <a:pt x="47" y="38"/>
                  </a:cubicBezTo>
                  <a:close/>
                  <a:moveTo>
                    <a:pt x="54" y="38"/>
                  </a:moveTo>
                  <a:cubicBezTo>
                    <a:pt x="54" y="39"/>
                    <a:pt x="54" y="40"/>
                    <a:pt x="54" y="41"/>
                  </a:cubicBezTo>
                  <a:cubicBezTo>
                    <a:pt x="55" y="41"/>
                    <a:pt x="56" y="41"/>
                    <a:pt x="58" y="41"/>
                  </a:cubicBezTo>
                  <a:cubicBezTo>
                    <a:pt x="58" y="40"/>
                    <a:pt x="58" y="39"/>
                    <a:pt x="58" y="38"/>
                  </a:cubicBezTo>
                  <a:cubicBezTo>
                    <a:pt x="56" y="38"/>
                    <a:pt x="55" y="38"/>
                    <a:pt x="54" y="38"/>
                  </a:cubicBezTo>
                  <a:close/>
                  <a:moveTo>
                    <a:pt x="16" y="94"/>
                  </a:moveTo>
                  <a:cubicBezTo>
                    <a:pt x="16" y="95"/>
                    <a:pt x="16" y="96"/>
                    <a:pt x="16" y="97"/>
                  </a:cubicBezTo>
                  <a:cubicBezTo>
                    <a:pt x="18" y="97"/>
                    <a:pt x="19" y="97"/>
                    <a:pt x="20" y="97"/>
                  </a:cubicBezTo>
                  <a:cubicBezTo>
                    <a:pt x="20" y="96"/>
                    <a:pt x="20" y="95"/>
                    <a:pt x="20" y="94"/>
                  </a:cubicBezTo>
                  <a:cubicBezTo>
                    <a:pt x="19" y="94"/>
                    <a:pt x="18" y="94"/>
                    <a:pt x="16" y="94"/>
                  </a:cubicBezTo>
                  <a:close/>
                  <a:moveTo>
                    <a:pt x="16" y="100"/>
                  </a:moveTo>
                  <a:cubicBezTo>
                    <a:pt x="16" y="101"/>
                    <a:pt x="16" y="102"/>
                    <a:pt x="16" y="103"/>
                  </a:cubicBezTo>
                  <a:cubicBezTo>
                    <a:pt x="18" y="103"/>
                    <a:pt x="19" y="103"/>
                    <a:pt x="20" y="103"/>
                  </a:cubicBezTo>
                  <a:cubicBezTo>
                    <a:pt x="20" y="102"/>
                    <a:pt x="20" y="101"/>
                    <a:pt x="20" y="100"/>
                  </a:cubicBezTo>
                  <a:cubicBezTo>
                    <a:pt x="19" y="100"/>
                    <a:pt x="18" y="100"/>
                    <a:pt x="16" y="100"/>
                  </a:cubicBezTo>
                  <a:close/>
                  <a:moveTo>
                    <a:pt x="16" y="116"/>
                  </a:moveTo>
                  <a:cubicBezTo>
                    <a:pt x="16" y="117"/>
                    <a:pt x="16" y="118"/>
                    <a:pt x="16" y="119"/>
                  </a:cubicBezTo>
                  <a:cubicBezTo>
                    <a:pt x="18" y="119"/>
                    <a:pt x="19" y="119"/>
                    <a:pt x="20" y="119"/>
                  </a:cubicBezTo>
                  <a:cubicBezTo>
                    <a:pt x="20" y="118"/>
                    <a:pt x="20" y="117"/>
                    <a:pt x="20" y="116"/>
                  </a:cubicBezTo>
                  <a:cubicBezTo>
                    <a:pt x="19" y="116"/>
                    <a:pt x="18" y="116"/>
                    <a:pt x="16" y="116"/>
                  </a:cubicBezTo>
                  <a:close/>
                  <a:moveTo>
                    <a:pt x="16" y="122"/>
                  </a:moveTo>
                  <a:cubicBezTo>
                    <a:pt x="16" y="123"/>
                    <a:pt x="16" y="124"/>
                    <a:pt x="16" y="125"/>
                  </a:cubicBezTo>
                  <a:cubicBezTo>
                    <a:pt x="18" y="125"/>
                    <a:pt x="19" y="125"/>
                    <a:pt x="20" y="125"/>
                  </a:cubicBezTo>
                  <a:cubicBezTo>
                    <a:pt x="20" y="124"/>
                    <a:pt x="20" y="123"/>
                    <a:pt x="20" y="122"/>
                  </a:cubicBezTo>
                  <a:cubicBezTo>
                    <a:pt x="19" y="122"/>
                    <a:pt x="18" y="122"/>
                    <a:pt x="16" y="122"/>
                  </a:cubicBezTo>
                  <a:close/>
                  <a:moveTo>
                    <a:pt x="16" y="128"/>
                  </a:moveTo>
                  <a:cubicBezTo>
                    <a:pt x="16" y="128"/>
                    <a:pt x="16" y="129"/>
                    <a:pt x="16" y="130"/>
                  </a:cubicBezTo>
                  <a:cubicBezTo>
                    <a:pt x="18" y="130"/>
                    <a:pt x="19" y="130"/>
                    <a:pt x="20" y="130"/>
                  </a:cubicBezTo>
                  <a:cubicBezTo>
                    <a:pt x="20" y="129"/>
                    <a:pt x="20" y="128"/>
                    <a:pt x="20" y="128"/>
                  </a:cubicBezTo>
                  <a:cubicBezTo>
                    <a:pt x="19" y="128"/>
                    <a:pt x="18" y="128"/>
                    <a:pt x="16" y="128"/>
                  </a:cubicBezTo>
                  <a:close/>
                  <a:moveTo>
                    <a:pt x="16" y="139"/>
                  </a:moveTo>
                  <a:cubicBezTo>
                    <a:pt x="16" y="140"/>
                    <a:pt x="16" y="141"/>
                    <a:pt x="16" y="142"/>
                  </a:cubicBezTo>
                  <a:cubicBezTo>
                    <a:pt x="18" y="142"/>
                    <a:pt x="19" y="142"/>
                    <a:pt x="20" y="142"/>
                  </a:cubicBezTo>
                  <a:cubicBezTo>
                    <a:pt x="20" y="141"/>
                    <a:pt x="20" y="140"/>
                    <a:pt x="20" y="139"/>
                  </a:cubicBezTo>
                  <a:cubicBezTo>
                    <a:pt x="19" y="139"/>
                    <a:pt x="18" y="139"/>
                    <a:pt x="16" y="139"/>
                  </a:cubicBezTo>
                  <a:close/>
                  <a:moveTo>
                    <a:pt x="16" y="144"/>
                  </a:moveTo>
                  <a:cubicBezTo>
                    <a:pt x="16" y="145"/>
                    <a:pt x="16" y="146"/>
                    <a:pt x="16" y="147"/>
                  </a:cubicBezTo>
                  <a:cubicBezTo>
                    <a:pt x="18" y="147"/>
                    <a:pt x="19" y="147"/>
                    <a:pt x="20" y="147"/>
                  </a:cubicBezTo>
                  <a:cubicBezTo>
                    <a:pt x="20" y="146"/>
                    <a:pt x="20" y="145"/>
                    <a:pt x="20" y="144"/>
                  </a:cubicBezTo>
                  <a:cubicBezTo>
                    <a:pt x="19" y="144"/>
                    <a:pt x="18" y="144"/>
                    <a:pt x="16" y="144"/>
                  </a:cubicBezTo>
                  <a:close/>
                  <a:moveTo>
                    <a:pt x="16" y="150"/>
                  </a:moveTo>
                  <a:cubicBezTo>
                    <a:pt x="16" y="151"/>
                    <a:pt x="16" y="152"/>
                    <a:pt x="16" y="153"/>
                  </a:cubicBezTo>
                  <a:cubicBezTo>
                    <a:pt x="18" y="153"/>
                    <a:pt x="19" y="153"/>
                    <a:pt x="20" y="153"/>
                  </a:cubicBezTo>
                  <a:cubicBezTo>
                    <a:pt x="20" y="152"/>
                    <a:pt x="20" y="151"/>
                    <a:pt x="20" y="150"/>
                  </a:cubicBezTo>
                  <a:cubicBezTo>
                    <a:pt x="19" y="150"/>
                    <a:pt x="18" y="150"/>
                    <a:pt x="16" y="150"/>
                  </a:cubicBezTo>
                  <a:close/>
                  <a:moveTo>
                    <a:pt x="16" y="155"/>
                  </a:moveTo>
                  <a:cubicBezTo>
                    <a:pt x="16" y="158"/>
                    <a:pt x="16" y="158"/>
                    <a:pt x="16" y="158"/>
                  </a:cubicBezTo>
                  <a:cubicBezTo>
                    <a:pt x="20" y="158"/>
                    <a:pt x="20" y="158"/>
                    <a:pt x="20" y="158"/>
                  </a:cubicBezTo>
                  <a:cubicBezTo>
                    <a:pt x="20" y="155"/>
                    <a:pt x="20" y="155"/>
                    <a:pt x="20" y="155"/>
                  </a:cubicBezTo>
                  <a:cubicBezTo>
                    <a:pt x="16" y="155"/>
                    <a:pt x="16" y="155"/>
                    <a:pt x="16" y="155"/>
                  </a:cubicBezTo>
                  <a:close/>
                  <a:moveTo>
                    <a:pt x="60" y="155"/>
                  </a:moveTo>
                  <a:cubicBezTo>
                    <a:pt x="60" y="158"/>
                    <a:pt x="60" y="158"/>
                    <a:pt x="60" y="158"/>
                  </a:cubicBezTo>
                  <a:cubicBezTo>
                    <a:pt x="64" y="158"/>
                    <a:pt x="64" y="158"/>
                    <a:pt x="64" y="158"/>
                  </a:cubicBezTo>
                  <a:cubicBezTo>
                    <a:pt x="64" y="155"/>
                    <a:pt x="64" y="155"/>
                    <a:pt x="64" y="155"/>
                  </a:cubicBezTo>
                  <a:cubicBezTo>
                    <a:pt x="60" y="155"/>
                    <a:pt x="60" y="155"/>
                    <a:pt x="60" y="155"/>
                  </a:cubicBezTo>
                  <a:close/>
                  <a:moveTo>
                    <a:pt x="47" y="155"/>
                  </a:moveTo>
                  <a:cubicBezTo>
                    <a:pt x="47" y="156"/>
                    <a:pt x="47" y="157"/>
                    <a:pt x="47" y="158"/>
                  </a:cubicBezTo>
                  <a:cubicBezTo>
                    <a:pt x="49" y="158"/>
                    <a:pt x="50" y="158"/>
                    <a:pt x="51" y="158"/>
                  </a:cubicBezTo>
                  <a:cubicBezTo>
                    <a:pt x="51" y="157"/>
                    <a:pt x="51" y="156"/>
                    <a:pt x="51" y="155"/>
                  </a:cubicBezTo>
                  <a:cubicBezTo>
                    <a:pt x="50" y="155"/>
                    <a:pt x="49" y="155"/>
                    <a:pt x="47" y="155"/>
                  </a:cubicBezTo>
                  <a:close/>
                  <a:moveTo>
                    <a:pt x="54" y="155"/>
                  </a:moveTo>
                  <a:cubicBezTo>
                    <a:pt x="54" y="156"/>
                    <a:pt x="54" y="157"/>
                    <a:pt x="54" y="158"/>
                  </a:cubicBezTo>
                  <a:cubicBezTo>
                    <a:pt x="55" y="158"/>
                    <a:pt x="56" y="158"/>
                    <a:pt x="58" y="158"/>
                  </a:cubicBezTo>
                  <a:cubicBezTo>
                    <a:pt x="58" y="157"/>
                    <a:pt x="58" y="156"/>
                    <a:pt x="58" y="155"/>
                  </a:cubicBezTo>
                  <a:cubicBezTo>
                    <a:pt x="56" y="155"/>
                    <a:pt x="55" y="155"/>
                    <a:pt x="54" y="155"/>
                  </a:cubicBezTo>
                  <a:close/>
                  <a:moveTo>
                    <a:pt x="60" y="150"/>
                  </a:moveTo>
                  <a:cubicBezTo>
                    <a:pt x="60" y="151"/>
                    <a:pt x="60" y="152"/>
                    <a:pt x="60" y="153"/>
                  </a:cubicBezTo>
                  <a:cubicBezTo>
                    <a:pt x="61" y="153"/>
                    <a:pt x="63" y="153"/>
                    <a:pt x="64" y="153"/>
                  </a:cubicBezTo>
                  <a:cubicBezTo>
                    <a:pt x="64" y="152"/>
                    <a:pt x="64" y="151"/>
                    <a:pt x="64" y="150"/>
                  </a:cubicBezTo>
                  <a:cubicBezTo>
                    <a:pt x="63" y="150"/>
                    <a:pt x="61" y="150"/>
                    <a:pt x="60" y="150"/>
                  </a:cubicBezTo>
                  <a:close/>
                  <a:moveTo>
                    <a:pt x="47" y="150"/>
                  </a:moveTo>
                  <a:cubicBezTo>
                    <a:pt x="47" y="151"/>
                    <a:pt x="47" y="152"/>
                    <a:pt x="47" y="153"/>
                  </a:cubicBezTo>
                  <a:cubicBezTo>
                    <a:pt x="49" y="153"/>
                    <a:pt x="50" y="153"/>
                    <a:pt x="51" y="153"/>
                  </a:cubicBezTo>
                  <a:cubicBezTo>
                    <a:pt x="51" y="152"/>
                    <a:pt x="51" y="151"/>
                    <a:pt x="51" y="150"/>
                  </a:cubicBezTo>
                  <a:cubicBezTo>
                    <a:pt x="50" y="150"/>
                    <a:pt x="49" y="150"/>
                    <a:pt x="47" y="150"/>
                  </a:cubicBezTo>
                  <a:close/>
                  <a:moveTo>
                    <a:pt x="54" y="150"/>
                  </a:moveTo>
                  <a:cubicBezTo>
                    <a:pt x="54" y="151"/>
                    <a:pt x="54" y="152"/>
                    <a:pt x="54" y="153"/>
                  </a:cubicBezTo>
                  <a:cubicBezTo>
                    <a:pt x="55" y="153"/>
                    <a:pt x="56" y="153"/>
                    <a:pt x="58" y="153"/>
                  </a:cubicBezTo>
                  <a:cubicBezTo>
                    <a:pt x="58" y="152"/>
                    <a:pt x="58" y="151"/>
                    <a:pt x="58" y="150"/>
                  </a:cubicBezTo>
                  <a:cubicBezTo>
                    <a:pt x="56" y="150"/>
                    <a:pt x="55" y="150"/>
                    <a:pt x="54" y="150"/>
                  </a:cubicBezTo>
                  <a:close/>
                  <a:moveTo>
                    <a:pt x="60" y="144"/>
                  </a:moveTo>
                  <a:cubicBezTo>
                    <a:pt x="60" y="145"/>
                    <a:pt x="60" y="146"/>
                    <a:pt x="60" y="147"/>
                  </a:cubicBezTo>
                  <a:cubicBezTo>
                    <a:pt x="61" y="147"/>
                    <a:pt x="63" y="147"/>
                    <a:pt x="64" y="147"/>
                  </a:cubicBezTo>
                  <a:cubicBezTo>
                    <a:pt x="64" y="146"/>
                    <a:pt x="64" y="145"/>
                    <a:pt x="64" y="144"/>
                  </a:cubicBezTo>
                  <a:cubicBezTo>
                    <a:pt x="63" y="144"/>
                    <a:pt x="61" y="144"/>
                    <a:pt x="60" y="144"/>
                  </a:cubicBezTo>
                  <a:close/>
                  <a:moveTo>
                    <a:pt x="22" y="144"/>
                  </a:moveTo>
                  <a:cubicBezTo>
                    <a:pt x="22" y="145"/>
                    <a:pt x="22" y="146"/>
                    <a:pt x="22" y="147"/>
                  </a:cubicBezTo>
                  <a:cubicBezTo>
                    <a:pt x="24" y="147"/>
                    <a:pt x="25" y="147"/>
                    <a:pt x="26" y="147"/>
                  </a:cubicBezTo>
                  <a:cubicBezTo>
                    <a:pt x="26" y="146"/>
                    <a:pt x="26" y="145"/>
                    <a:pt x="26" y="144"/>
                  </a:cubicBezTo>
                  <a:cubicBezTo>
                    <a:pt x="25" y="144"/>
                    <a:pt x="24" y="144"/>
                    <a:pt x="22" y="144"/>
                  </a:cubicBezTo>
                  <a:close/>
                  <a:moveTo>
                    <a:pt x="35" y="144"/>
                  </a:moveTo>
                  <a:cubicBezTo>
                    <a:pt x="35" y="145"/>
                    <a:pt x="35" y="146"/>
                    <a:pt x="35" y="147"/>
                  </a:cubicBezTo>
                  <a:cubicBezTo>
                    <a:pt x="36" y="147"/>
                    <a:pt x="38" y="147"/>
                    <a:pt x="39" y="147"/>
                  </a:cubicBezTo>
                  <a:cubicBezTo>
                    <a:pt x="39" y="146"/>
                    <a:pt x="39" y="145"/>
                    <a:pt x="39" y="144"/>
                  </a:cubicBezTo>
                  <a:cubicBezTo>
                    <a:pt x="38" y="144"/>
                    <a:pt x="36" y="144"/>
                    <a:pt x="35" y="144"/>
                  </a:cubicBezTo>
                  <a:close/>
                  <a:moveTo>
                    <a:pt x="41" y="144"/>
                  </a:moveTo>
                  <a:cubicBezTo>
                    <a:pt x="41" y="145"/>
                    <a:pt x="41" y="146"/>
                    <a:pt x="41" y="147"/>
                  </a:cubicBezTo>
                  <a:cubicBezTo>
                    <a:pt x="42" y="147"/>
                    <a:pt x="44" y="147"/>
                    <a:pt x="45" y="147"/>
                  </a:cubicBezTo>
                  <a:cubicBezTo>
                    <a:pt x="45" y="146"/>
                    <a:pt x="45" y="145"/>
                    <a:pt x="45" y="144"/>
                  </a:cubicBezTo>
                  <a:cubicBezTo>
                    <a:pt x="44" y="144"/>
                    <a:pt x="42" y="144"/>
                    <a:pt x="41" y="144"/>
                  </a:cubicBezTo>
                  <a:close/>
                  <a:moveTo>
                    <a:pt x="47" y="144"/>
                  </a:moveTo>
                  <a:cubicBezTo>
                    <a:pt x="47" y="145"/>
                    <a:pt x="47" y="146"/>
                    <a:pt x="47" y="147"/>
                  </a:cubicBezTo>
                  <a:cubicBezTo>
                    <a:pt x="49" y="147"/>
                    <a:pt x="50" y="147"/>
                    <a:pt x="51" y="147"/>
                  </a:cubicBezTo>
                  <a:cubicBezTo>
                    <a:pt x="51" y="146"/>
                    <a:pt x="51" y="145"/>
                    <a:pt x="51" y="144"/>
                  </a:cubicBezTo>
                  <a:cubicBezTo>
                    <a:pt x="50" y="144"/>
                    <a:pt x="49" y="144"/>
                    <a:pt x="47" y="144"/>
                  </a:cubicBezTo>
                  <a:close/>
                  <a:moveTo>
                    <a:pt x="60" y="139"/>
                  </a:moveTo>
                  <a:cubicBezTo>
                    <a:pt x="60" y="140"/>
                    <a:pt x="60" y="141"/>
                    <a:pt x="60" y="142"/>
                  </a:cubicBezTo>
                  <a:cubicBezTo>
                    <a:pt x="61" y="142"/>
                    <a:pt x="63" y="142"/>
                    <a:pt x="64" y="142"/>
                  </a:cubicBezTo>
                  <a:cubicBezTo>
                    <a:pt x="64" y="141"/>
                    <a:pt x="64" y="140"/>
                    <a:pt x="64" y="139"/>
                  </a:cubicBezTo>
                  <a:cubicBezTo>
                    <a:pt x="63" y="139"/>
                    <a:pt x="61" y="139"/>
                    <a:pt x="60" y="139"/>
                  </a:cubicBezTo>
                  <a:close/>
                  <a:moveTo>
                    <a:pt x="22" y="139"/>
                  </a:moveTo>
                  <a:cubicBezTo>
                    <a:pt x="22" y="140"/>
                    <a:pt x="22" y="141"/>
                    <a:pt x="22" y="142"/>
                  </a:cubicBezTo>
                  <a:cubicBezTo>
                    <a:pt x="24" y="142"/>
                    <a:pt x="25" y="142"/>
                    <a:pt x="26" y="142"/>
                  </a:cubicBezTo>
                  <a:cubicBezTo>
                    <a:pt x="26" y="141"/>
                    <a:pt x="26" y="140"/>
                    <a:pt x="26" y="139"/>
                  </a:cubicBezTo>
                  <a:cubicBezTo>
                    <a:pt x="25" y="139"/>
                    <a:pt x="24" y="139"/>
                    <a:pt x="22" y="139"/>
                  </a:cubicBezTo>
                  <a:close/>
                  <a:moveTo>
                    <a:pt x="29" y="139"/>
                  </a:moveTo>
                  <a:cubicBezTo>
                    <a:pt x="29" y="140"/>
                    <a:pt x="29" y="141"/>
                    <a:pt x="29" y="142"/>
                  </a:cubicBezTo>
                  <a:cubicBezTo>
                    <a:pt x="30" y="142"/>
                    <a:pt x="31" y="142"/>
                    <a:pt x="33" y="142"/>
                  </a:cubicBezTo>
                  <a:cubicBezTo>
                    <a:pt x="33" y="141"/>
                    <a:pt x="33" y="140"/>
                    <a:pt x="33" y="139"/>
                  </a:cubicBezTo>
                  <a:cubicBezTo>
                    <a:pt x="31" y="139"/>
                    <a:pt x="30" y="139"/>
                    <a:pt x="29" y="139"/>
                  </a:cubicBezTo>
                  <a:close/>
                  <a:moveTo>
                    <a:pt x="41" y="139"/>
                  </a:moveTo>
                  <a:cubicBezTo>
                    <a:pt x="41" y="140"/>
                    <a:pt x="41" y="141"/>
                    <a:pt x="41" y="142"/>
                  </a:cubicBezTo>
                  <a:cubicBezTo>
                    <a:pt x="42" y="142"/>
                    <a:pt x="44" y="142"/>
                    <a:pt x="45" y="142"/>
                  </a:cubicBezTo>
                  <a:cubicBezTo>
                    <a:pt x="45" y="141"/>
                    <a:pt x="45" y="140"/>
                    <a:pt x="45" y="139"/>
                  </a:cubicBezTo>
                  <a:cubicBezTo>
                    <a:pt x="44" y="139"/>
                    <a:pt x="42" y="139"/>
                    <a:pt x="41" y="139"/>
                  </a:cubicBezTo>
                  <a:close/>
                  <a:moveTo>
                    <a:pt x="47" y="139"/>
                  </a:moveTo>
                  <a:cubicBezTo>
                    <a:pt x="47" y="140"/>
                    <a:pt x="47" y="141"/>
                    <a:pt x="47" y="142"/>
                  </a:cubicBezTo>
                  <a:cubicBezTo>
                    <a:pt x="49" y="142"/>
                    <a:pt x="50" y="142"/>
                    <a:pt x="51" y="142"/>
                  </a:cubicBezTo>
                  <a:cubicBezTo>
                    <a:pt x="51" y="141"/>
                    <a:pt x="51" y="140"/>
                    <a:pt x="51" y="139"/>
                  </a:cubicBezTo>
                  <a:cubicBezTo>
                    <a:pt x="50" y="139"/>
                    <a:pt x="49" y="139"/>
                    <a:pt x="47" y="139"/>
                  </a:cubicBezTo>
                  <a:close/>
                  <a:moveTo>
                    <a:pt x="29" y="133"/>
                  </a:moveTo>
                  <a:cubicBezTo>
                    <a:pt x="29" y="134"/>
                    <a:pt x="29" y="135"/>
                    <a:pt x="29" y="136"/>
                  </a:cubicBezTo>
                  <a:cubicBezTo>
                    <a:pt x="30" y="136"/>
                    <a:pt x="31" y="136"/>
                    <a:pt x="33" y="136"/>
                  </a:cubicBezTo>
                  <a:cubicBezTo>
                    <a:pt x="33" y="135"/>
                    <a:pt x="33" y="134"/>
                    <a:pt x="33" y="133"/>
                  </a:cubicBezTo>
                  <a:cubicBezTo>
                    <a:pt x="31" y="133"/>
                    <a:pt x="30" y="133"/>
                    <a:pt x="29" y="133"/>
                  </a:cubicBezTo>
                  <a:close/>
                  <a:moveTo>
                    <a:pt x="35" y="133"/>
                  </a:moveTo>
                  <a:cubicBezTo>
                    <a:pt x="35" y="134"/>
                    <a:pt x="35" y="135"/>
                    <a:pt x="35" y="136"/>
                  </a:cubicBezTo>
                  <a:cubicBezTo>
                    <a:pt x="36" y="136"/>
                    <a:pt x="38" y="136"/>
                    <a:pt x="39" y="136"/>
                  </a:cubicBezTo>
                  <a:cubicBezTo>
                    <a:pt x="39" y="135"/>
                    <a:pt x="39" y="134"/>
                    <a:pt x="39" y="133"/>
                  </a:cubicBezTo>
                  <a:cubicBezTo>
                    <a:pt x="38" y="133"/>
                    <a:pt x="36" y="133"/>
                    <a:pt x="35" y="133"/>
                  </a:cubicBezTo>
                  <a:close/>
                  <a:moveTo>
                    <a:pt x="41" y="133"/>
                  </a:moveTo>
                  <a:cubicBezTo>
                    <a:pt x="41" y="134"/>
                    <a:pt x="41" y="135"/>
                    <a:pt x="41" y="136"/>
                  </a:cubicBezTo>
                  <a:cubicBezTo>
                    <a:pt x="42" y="136"/>
                    <a:pt x="44" y="136"/>
                    <a:pt x="45" y="136"/>
                  </a:cubicBezTo>
                  <a:cubicBezTo>
                    <a:pt x="45" y="135"/>
                    <a:pt x="45" y="134"/>
                    <a:pt x="45" y="133"/>
                  </a:cubicBezTo>
                  <a:cubicBezTo>
                    <a:pt x="44" y="133"/>
                    <a:pt x="42" y="133"/>
                    <a:pt x="41" y="133"/>
                  </a:cubicBezTo>
                  <a:close/>
                  <a:moveTo>
                    <a:pt x="47" y="133"/>
                  </a:moveTo>
                  <a:cubicBezTo>
                    <a:pt x="47" y="134"/>
                    <a:pt x="47" y="135"/>
                    <a:pt x="47" y="136"/>
                  </a:cubicBezTo>
                  <a:cubicBezTo>
                    <a:pt x="49" y="136"/>
                    <a:pt x="50" y="136"/>
                    <a:pt x="51" y="136"/>
                  </a:cubicBezTo>
                  <a:cubicBezTo>
                    <a:pt x="51" y="135"/>
                    <a:pt x="51" y="134"/>
                    <a:pt x="51" y="133"/>
                  </a:cubicBezTo>
                  <a:cubicBezTo>
                    <a:pt x="50" y="133"/>
                    <a:pt x="49" y="133"/>
                    <a:pt x="47" y="133"/>
                  </a:cubicBezTo>
                  <a:close/>
                  <a:moveTo>
                    <a:pt x="54" y="133"/>
                  </a:moveTo>
                  <a:cubicBezTo>
                    <a:pt x="54" y="134"/>
                    <a:pt x="54" y="135"/>
                    <a:pt x="54" y="136"/>
                  </a:cubicBezTo>
                  <a:cubicBezTo>
                    <a:pt x="55" y="136"/>
                    <a:pt x="56" y="136"/>
                    <a:pt x="58" y="136"/>
                  </a:cubicBezTo>
                  <a:cubicBezTo>
                    <a:pt x="58" y="135"/>
                    <a:pt x="58" y="134"/>
                    <a:pt x="58" y="133"/>
                  </a:cubicBezTo>
                  <a:cubicBezTo>
                    <a:pt x="56" y="133"/>
                    <a:pt x="55" y="133"/>
                    <a:pt x="54" y="133"/>
                  </a:cubicBezTo>
                  <a:close/>
                  <a:moveTo>
                    <a:pt x="29" y="128"/>
                  </a:moveTo>
                  <a:cubicBezTo>
                    <a:pt x="29" y="128"/>
                    <a:pt x="29" y="129"/>
                    <a:pt x="29" y="130"/>
                  </a:cubicBezTo>
                  <a:cubicBezTo>
                    <a:pt x="30" y="130"/>
                    <a:pt x="31" y="130"/>
                    <a:pt x="33" y="130"/>
                  </a:cubicBezTo>
                  <a:cubicBezTo>
                    <a:pt x="33" y="129"/>
                    <a:pt x="33" y="128"/>
                    <a:pt x="33" y="128"/>
                  </a:cubicBezTo>
                  <a:cubicBezTo>
                    <a:pt x="31" y="128"/>
                    <a:pt x="30" y="128"/>
                    <a:pt x="29" y="128"/>
                  </a:cubicBezTo>
                  <a:close/>
                  <a:moveTo>
                    <a:pt x="35" y="128"/>
                  </a:moveTo>
                  <a:cubicBezTo>
                    <a:pt x="35" y="128"/>
                    <a:pt x="35" y="129"/>
                    <a:pt x="35" y="130"/>
                  </a:cubicBezTo>
                  <a:cubicBezTo>
                    <a:pt x="36" y="130"/>
                    <a:pt x="38" y="130"/>
                    <a:pt x="39" y="130"/>
                  </a:cubicBezTo>
                  <a:cubicBezTo>
                    <a:pt x="39" y="129"/>
                    <a:pt x="39" y="128"/>
                    <a:pt x="39" y="128"/>
                  </a:cubicBezTo>
                  <a:cubicBezTo>
                    <a:pt x="38" y="128"/>
                    <a:pt x="36" y="128"/>
                    <a:pt x="35" y="128"/>
                  </a:cubicBezTo>
                  <a:close/>
                  <a:moveTo>
                    <a:pt x="47" y="128"/>
                  </a:moveTo>
                  <a:cubicBezTo>
                    <a:pt x="47" y="128"/>
                    <a:pt x="47" y="129"/>
                    <a:pt x="47" y="130"/>
                  </a:cubicBezTo>
                  <a:cubicBezTo>
                    <a:pt x="49" y="130"/>
                    <a:pt x="50" y="130"/>
                    <a:pt x="51" y="130"/>
                  </a:cubicBezTo>
                  <a:cubicBezTo>
                    <a:pt x="51" y="129"/>
                    <a:pt x="51" y="128"/>
                    <a:pt x="51" y="128"/>
                  </a:cubicBezTo>
                  <a:cubicBezTo>
                    <a:pt x="50" y="128"/>
                    <a:pt x="49" y="128"/>
                    <a:pt x="47" y="128"/>
                  </a:cubicBezTo>
                  <a:close/>
                  <a:moveTo>
                    <a:pt x="54" y="128"/>
                  </a:moveTo>
                  <a:cubicBezTo>
                    <a:pt x="54" y="128"/>
                    <a:pt x="54" y="129"/>
                    <a:pt x="54" y="130"/>
                  </a:cubicBezTo>
                  <a:cubicBezTo>
                    <a:pt x="55" y="130"/>
                    <a:pt x="56" y="130"/>
                    <a:pt x="58" y="130"/>
                  </a:cubicBezTo>
                  <a:cubicBezTo>
                    <a:pt x="58" y="129"/>
                    <a:pt x="58" y="128"/>
                    <a:pt x="58" y="128"/>
                  </a:cubicBezTo>
                  <a:cubicBezTo>
                    <a:pt x="56" y="128"/>
                    <a:pt x="55" y="128"/>
                    <a:pt x="54" y="128"/>
                  </a:cubicBezTo>
                  <a:close/>
                  <a:moveTo>
                    <a:pt x="60" y="122"/>
                  </a:moveTo>
                  <a:cubicBezTo>
                    <a:pt x="60" y="123"/>
                    <a:pt x="60" y="124"/>
                    <a:pt x="60" y="125"/>
                  </a:cubicBezTo>
                  <a:cubicBezTo>
                    <a:pt x="61" y="125"/>
                    <a:pt x="63" y="125"/>
                    <a:pt x="64" y="125"/>
                  </a:cubicBezTo>
                  <a:cubicBezTo>
                    <a:pt x="64" y="124"/>
                    <a:pt x="64" y="123"/>
                    <a:pt x="64" y="122"/>
                  </a:cubicBezTo>
                  <a:cubicBezTo>
                    <a:pt x="63" y="122"/>
                    <a:pt x="61" y="122"/>
                    <a:pt x="60" y="122"/>
                  </a:cubicBezTo>
                  <a:close/>
                  <a:moveTo>
                    <a:pt x="22" y="122"/>
                  </a:moveTo>
                  <a:cubicBezTo>
                    <a:pt x="22" y="123"/>
                    <a:pt x="22" y="124"/>
                    <a:pt x="22" y="125"/>
                  </a:cubicBezTo>
                  <a:cubicBezTo>
                    <a:pt x="24" y="125"/>
                    <a:pt x="25" y="125"/>
                    <a:pt x="26" y="125"/>
                  </a:cubicBezTo>
                  <a:cubicBezTo>
                    <a:pt x="26" y="124"/>
                    <a:pt x="26" y="123"/>
                    <a:pt x="26" y="122"/>
                  </a:cubicBezTo>
                  <a:cubicBezTo>
                    <a:pt x="25" y="122"/>
                    <a:pt x="24" y="122"/>
                    <a:pt x="22" y="122"/>
                  </a:cubicBezTo>
                  <a:close/>
                  <a:moveTo>
                    <a:pt x="35" y="122"/>
                  </a:moveTo>
                  <a:cubicBezTo>
                    <a:pt x="35" y="123"/>
                    <a:pt x="35" y="124"/>
                    <a:pt x="35" y="125"/>
                  </a:cubicBezTo>
                  <a:cubicBezTo>
                    <a:pt x="36" y="125"/>
                    <a:pt x="38" y="125"/>
                    <a:pt x="39" y="125"/>
                  </a:cubicBezTo>
                  <a:cubicBezTo>
                    <a:pt x="39" y="124"/>
                    <a:pt x="39" y="123"/>
                    <a:pt x="39" y="122"/>
                  </a:cubicBezTo>
                  <a:cubicBezTo>
                    <a:pt x="38" y="122"/>
                    <a:pt x="36" y="122"/>
                    <a:pt x="35" y="122"/>
                  </a:cubicBezTo>
                  <a:close/>
                  <a:moveTo>
                    <a:pt x="41" y="122"/>
                  </a:moveTo>
                  <a:cubicBezTo>
                    <a:pt x="41" y="123"/>
                    <a:pt x="41" y="124"/>
                    <a:pt x="41" y="125"/>
                  </a:cubicBezTo>
                  <a:cubicBezTo>
                    <a:pt x="42" y="125"/>
                    <a:pt x="44" y="125"/>
                    <a:pt x="45" y="125"/>
                  </a:cubicBezTo>
                  <a:cubicBezTo>
                    <a:pt x="45" y="124"/>
                    <a:pt x="45" y="123"/>
                    <a:pt x="45" y="122"/>
                  </a:cubicBezTo>
                  <a:cubicBezTo>
                    <a:pt x="44" y="122"/>
                    <a:pt x="42" y="122"/>
                    <a:pt x="41" y="122"/>
                  </a:cubicBezTo>
                  <a:close/>
                  <a:moveTo>
                    <a:pt x="54" y="122"/>
                  </a:moveTo>
                  <a:cubicBezTo>
                    <a:pt x="54" y="123"/>
                    <a:pt x="54" y="124"/>
                    <a:pt x="54" y="125"/>
                  </a:cubicBezTo>
                  <a:cubicBezTo>
                    <a:pt x="55" y="125"/>
                    <a:pt x="56" y="125"/>
                    <a:pt x="58" y="125"/>
                  </a:cubicBezTo>
                  <a:cubicBezTo>
                    <a:pt x="58" y="124"/>
                    <a:pt x="58" y="123"/>
                    <a:pt x="58" y="122"/>
                  </a:cubicBezTo>
                  <a:cubicBezTo>
                    <a:pt x="56" y="122"/>
                    <a:pt x="55" y="122"/>
                    <a:pt x="54" y="122"/>
                  </a:cubicBezTo>
                  <a:close/>
                  <a:moveTo>
                    <a:pt x="22" y="116"/>
                  </a:moveTo>
                  <a:cubicBezTo>
                    <a:pt x="22" y="117"/>
                    <a:pt x="22" y="118"/>
                    <a:pt x="22" y="119"/>
                  </a:cubicBezTo>
                  <a:cubicBezTo>
                    <a:pt x="24" y="119"/>
                    <a:pt x="25" y="119"/>
                    <a:pt x="26" y="119"/>
                  </a:cubicBezTo>
                  <a:cubicBezTo>
                    <a:pt x="26" y="118"/>
                    <a:pt x="26" y="117"/>
                    <a:pt x="26" y="116"/>
                  </a:cubicBezTo>
                  <a:cubicBezTo>
                    <a:pt x="25" y="116"/>
                    <a:pt x="24" y="116"/>
                    <a:pt x="22" y="116"/>
                  </a:cubicBezTo>
                  <a:close/>
                  <a:moveTo>
                    <a:pt x="47" y="116"/>
                  </a:moveTo>
                  <a:cubicBezTo>
                    <a:pt x="47" y="117"/>
                    <a:pt x="47" y="118"/>
                    <a:pt x="47" y="119"/>
                  </a:cubicBezTo>
                  <a:cubicBezTo>
                    <a:pt x="49" y="119"/>
                    <a:pt x="50" y="119"/>
                    <a:pt x="51" y="119"/>
                  </a:cubicBezTo>
                  <a:cubicBezTo>
                    <a:pt x="51" y="118"/>
                    <a:pt x="51" y="117"/>
                    <a:pt x="51" y="116"/>
                  </a:cubicBezTo>
                  <a:cubicBezTo>
                    <a:pt x="50" y="116"/>
                    <a:pt x="49" y="116"/>
                    <a:pt x="47" y="116"/>
                  </a:cubicBezTo>
                  <a:close/>
                  <a:moveTo>
                    <a:pt x="54" y="116"/>
                  </a:moveTo>
                  <a:cubicBezTo>
                    <a:pt x="54" y="117"/>
                    <a:pt x="54" y="118"/>
                    <a:pt x="54" y="119"/>
                  </a:cubicBezTo>
                  <a:cubicBezTo>
                    <a:pt x="55" y="119"/>
                    <a:pt x="56" y="119"/>
                    <a:pt x="58" y="119"/>
                  </a:cubicBezTo>
                  <a:cubicBezTo>
                    <a:pt x="58" y="118"/>
                    <a:pt x="58" y="117"/>
                    <a:pt x="58" y="116"/>
                  </a:cubicBezTo>
                  <a:cubicBezTo>
                    <a:pt x="56" y="116"/>
                    <a:pt x="55" y="116"/>
                    <a:pt x="54" y="116"/>
                  </a:cubicBezTo>
                  <a:close/>
                  <a:moveTo>
                    <a:pt x="47" y="111"/>
                  </a:moveTo>
                  <a:cubicBezTo>
                    <a:pt x="47" y="112"/>
                    <a:pt x="47" y="113"/>
                    <a:pt x="47" y="114"/>
                  </a:cubicBezTo>
                  <a:cubicBezTo>
                    <a:pt x="49" y="114"/>
                    <a:pt x="50" y="114"/>
                    <a:pt x="51" y="114"/>
                  </a:cubicBezTo>
                  <a:cubicBezTo>
                    <a:pt x="51" y="113"/>
                    <a:pt x="51" y="112"/>
                    <a:pt x="51" y="111"/>
                  </a:cubicBezTo>
                  <a:cubicBezTo>
                    <a:pt x="50" y="111"/>
                    <a:pt x="49" y="111"/>
                    <a:pt x="47" y="111"/>
                  </a:cubicBezTo>
                  <a:close/>
                  <a:moveTo>
                    <a:pt x="60" y="105"/>
                  </a:moveTo>
                  <a:cubicBezTo>
                    <a:pt x="60" y="106"/>
                    <a:pt x="60" y="107"/>
                    <a:pt x="60" y="108"/>
                  </a:cubicBezTo>
                  <a:cubicBezTo>
                    <a:pt x="61" y="108"/>
                    <a:pt x="63" y="108"/>
                    <a:pt x="64" y="108"/>
                  </a:cubicBezTo>
                  <a:cubicBezTo>
                    <a:pt x="64" y="107"/>
                    <a:pt x="64" y="106"/>
                    <a:pt x="64" y="105"/>
                  </a:cubicBezTo>
                  <a:cubicBezTo>
                    <a:pt x="63" y="105"/>
                    <a:pt x="61" y="105"/>
                    <a:pt x="60" y="105"/>
                  </a:cubicBezTo>
                  <a:close/>
                  <a:moveTo>
                    <a:pt x="47" y="105"/>
                  </a:moveTo>
                  <a:cubicBezTo>
                    <a:pt x="47" y="106"/>
                    <a:pt x="47" y="107"/>
                    <a:pt x="47" y="108"/>
                  </a:cubicBezTo>
                  <a:cubicBezTo>
                    <a:pt x="49" y="108"/>
                    <a:pt x="50" y="108"/>
                    <a:pt x="51" y="108"/>
                  </a:cubicBezTo>
                  <a:cubicBezTo>
                    <a:pt x="51" y="107"/>
                    <a:pt x="51" y="106"/>
                    <a:pt x="51" y="105"/>
                  </a:cubicBezTo>
                  <a:cubicBezTo>
                    <a:pt x="50" y="105"/>
                    <a:pt x="49" y="105"/>
                    <a:pt x="47" y="105"/>
                  </a:cubicBezTo>
                  <a:close/>
                  <a:moveTo>
                    <a:pt x="60" y="100"/>
                  </a:moveTo>
                  <a:cubicBezTo>
                    <a:pt x="60" y="101"/>
                    <a:pt x="60" y="102"/>
                    <a:pt x="60" y="103"/>
                  </a:cubicBezTo>
                  <a:cubicBezTo>
                    <a:pt x="61" y="103"/>
                    <a:pt x="63" y="103"/>
                    <a:pt x="64" y="103"/>
                  </a:cubicBezTo>
                  <a:cubicBezTo>
                    <a:pt x="64" y="102"/>
                    <a:pt x="64" y="101"/>
                    <a:pt x="64" y="100"/>
                  </a:cubicBezTo>
                  <a:cubicBezTo>
                    <a:pt x="63" y="100"/>
                    <a:pt x="61" y="100"/>
                    <a:pt x="60" y="100"/>
                  </a:cubicBezTo>
                  <a:close/>
                  <a:moveTo>
                    <a:pt x="22" y="100"/>
                  </a:moveTo>
                  <a:cubicBezTo>
                    <a:pt x="22" y="101"/>
                    <a:pt x="22" y="102"/>
                    <a:pt x="22" y="103"/>
                  </a:cubicBezTo>
                  <a:cubicBezTo>
                    <a:pt x="24" y="103"/>
                    <a:pt x="25" y="103"/>
                    <a:pt x="26" y="103"/>
                  </a:cubicBezTo>
                  <a:cubicBezTo>
                    <a:pt x="26" y="102"/>
                    <a:pt x="26" y="101"/>
                    <a:pt x="26" y="100"/>
                  </a:cubicBezTo>
                  <a:cubicBezTo>
                    <a:pt x="25" y="100"/>
                    <a:pt x="24" y="100"/>
                    <a:pt x="22" y="100"/>
                  </a:cubicBezTo>
                  <a:close/>
                  <a:moveTo>
                    <a:pt x="29" y="100"/>
                  </a:moveTo>
                  <a:cubicBezTo>
                    <a:pt x="29" y="101"/>
                    <a:pt x="29" y="102"/>
                    <a:pt x="29" y="103"/>
                  </a:cubicBezTo>
                  <a:cubicBezTo>
                    <a:pt x="30" y="103"/>
                    <a:pt x="31" y="103"/>
                    <a:pt x="33" y="103"/>
                  </a:cubicBezTo>
                  <a:cubicBezTo>
                    <a:pt x="33" y="102"/>
                    <a:pt x="33" y="101"/>
                    <a:pt x="33" y="100"/>
                  </a:cubicBezTo>
                  <a:cubicBezTo>
                    <a:pt x="31" y="100"/>
                    <a:pt x="30" y="100"/>
                    <a:pt x="29" y="100"/>
                  </a:cubicBezTo>
                  <a:close/>
                  <a:moveTo>
                    <a:pt x="35" y="100"/>
                  </a:moveTo>
                  <a:cubicBezTo>
                    <a:pt x="35" y="101"/>
                    <a:pt x="35" y="102"/>
                    <a:pt x="35" y="103"/>
                  </a:cubicBezTo>
                  <a:cubicBezTo>
                    <a:pt x="36" y="103"/>
                    <a:pt x="38" y="103"/>
                    <a:pt x="39" y="103"/>
                  </a:cubicBezTo>
                  <a:cubicBezTo>
                    <a:pt x="39" y="102"/>
                    <a:pt x="39" y="101"/>
                    <a:pt x="39" y="100"/>
                  </a:cubicBezTo>
                  <a:cubicBezTo>
                    <a:pt x="38" y="100"/>
                    <a:pt x="36" y="100"/>
                    <a:pt x="35" y="100"/>
                  </a:cubicBezTo>
                  <a:close/>
                  <a:moveTo>
                    <a:pt x="47" y="100"/>
                  </a:moveTo>
                  <a:cubicBezTo>
                    <a:pt x="47" y="101"/>
                    <a:pt x="47" y="102"/>
                    <a:pt x="47" y="103"/>
                  </a:cubicBezTo>
                  <a:cubicBezTo>
                    <a:pt x="49" y="103"/>
                    <a:pt x="50" y="103"/>
                    <a:pt x="51" y="103"/>
                  </a:cubicBezTo>
                  <a:cubicBezTo>
                    <a:pt x="51" y="102"/>
                    <a:pt x="51" y="101"/>
                    <a:pt x="51" y="100"/>
                  </a:cubicBezTo>
                  <a:cubicBezTo>
                    <a:pt x="50" y="100"/>
                    <a:pt x="49" y="100"/>
                    <a:pt x="47" y="100"/>
                  </a:cubicBezTo>
                  <a:close/>
                  <a:moveTo>
                    <a:pt x="54" y="100"/>
                  </a:moveTo>
                  <a:cubicBezTo>
                    <a:pt x="54" y="101"/>
                    <a:pt x="54" y="102"/>
                    <a:pt x="54" y="103"/>
                  </a:cubicBezTo>
                  <a:cubicBezTo>
                    <a:pt x="55" y="103"/>
                    <a:pt x="56" y="103"/>
                    <a:pt x="58" y="103"/>
                  </a:cubicBezTo>
                  <a:cubicBezTo>
                    <a:pt x="58" y="102"/>
                    <a:pt x="58" y="101"/>
                    <a:pt x="58" y="100"/>
                  </a:cubicBezTo>
                  <a:cubicBezTo>
                    <a:pt x="56" y="100"/>
                    <a:pt x="55" y="100"/>
                    <a:pt x="54" y="100"/>
                  </a:cubicBezTo>
                  <a:close/>
                  <a:moveTo>
                    <a:pt x="60" y="94"/>
                  </a:moveTo>
                  <a:cubicBezTo>
                    <a:pt x="60" y="95"/>
                    <a:pt x="60" y="96"/>
                    <a:pt x="60" y="97"/>
                  </a:cubicBezTo>
                  <a:cubicBezTo>
                    <a:pt x="61" y="97"/>
                    <a:pt x="63" y="97"/>
                    <a:pt x="64" y="97"/>
                  </a:cubicBezTo>
                  <a:cubicBezTo>
                    <a:pt x="64" y="96"/>
                    <a:pt x="64" y="95"/>
                    <a:pt x="64" y="94"/>
                  </a:cubicBezTo>
                  <a:cubicBezTo>
                    <a:pt x="63" y="94"/>
                    <a:pt x="61" y="94"/>
                    <a:pt x="60" y="94"/>
                  </a:cubicBezTo>
                  <a:close/>
                  <a:moveTo>
                    <a:pt x="22" y="94"/>
                  </a:moveTo>
                  <a:cubicBezTo>
                    <a:pt x="22" y="95"/>
                    <a:pt x="22" y="96"/>
                    <a:pt x="22" y="97"/>
                  </a:cubicBezTo>
                  <a:cubicBezTo>
                    <a:pt x="24" y="97"/>
                    <a:pt x="25" y="97"/>
                    <a:pt x="26" y="97"/>
                  </a:cubicBezTo>
                  <a:cubicBezTo>
                    <a:pt x="26" y="96"/>
                    <a:pt x="26" y="95"/>
                    <a:pt x="26" y="94"/>
                  </a:cubicBezTo>
                  <a:cubicBezTo>
                    <a:pt x="25" y="94"/>
                    <a:pt x="24" y="94"/>
                    <a:pt x="22" y="94"/>
                  </a:cubicBezTo>
                  <a:close/>
                  <a:moveTo>
                    <a:pt x="29" y="94"/>
                  </a:moveTo>
                  <a:cubicBezTo>
                    <a:pt x="29" y="95"/>
                    <a:pt x="29" y="96"/>
                    <a:pt x="29" y="97"/>
                  </a:cubicBezTo>
                  <a:cubicBezTo>
                    <a:pt x="30" y="97"/>
                    <a:pt x="31" y="97"/>
                    <a:pt x="33" y="97"/>
                  </a:cubicBezTo>
                  <a:cubicBezTo>
                    <a:pt x="33" y="96"/>
                    <a:pt x="33" y="95"/>
                    <a:pt x="33" y="94"/>
                  </a:cubicBezTo>
                  <a:cubicBezTo>
                    <a:pt x="31" y="94"/>
                    <a:pt x="30" y="94"/>
                    <a:pt x="29" y="94"/>
                  </a:cubicBezTo>
                  <a:close/>
                  <a:moveTo>
                    <a:pt x="35" y="94"/>
                  </a:moveTo>
                  <a:cubicBezTo>
                    <a:pt x="35" y="95"/>
                    <a:pt x="35" y="96"/>
                    <a:pt x="35" y="97"/>
                  </a:cubicBezTo>
                  <a:cubicBezTo>
                    <a:pt x="36" y="97"/>
                    <a:pt x="38" y="97"/>
                    <a:pt x="39" y="97"/>
                  </a:cubicBezTo>
                  <a:cubicBezTo>
                    <a:pt x="39" y="96"/>
                    <a:pt x="39" y="95"/>
                    <a:pt x="39" y="94"/>
                  </a:cubicBezTo>
                  <a:cubicBezTo>
                    <a:pt x="38" y="94"/>
                    <a:pt x="36" y="94"/>
                    <a:pt x="35" y="94"/>
                  </a:cubicBezTo>
                  <a:close/>
                  <a:moveTo>
                    <a:pt x="41" y="94"/>
                  </a:moveTo>
                  <a:cubicBezTo>
                    <a:pt x="41" y="95"/>
                    <a:pt x="41" y="96"/>
                    <a:pt x="41" y="97"/>
                  </a:cubicBezTo>
                  <a:cubicBezTo>
                    <a:pt x="42" y="97"/>
                    <a:pt x="44" y="97"/>
                    <a:pt x="45" y="97"/>
                  </a:cubicBezTo>
                  <a:cubicBezTo>
                    <a:pt x="45" y="96"/>
                    <a:pt x="45" y="95"/>
                    <a:pt x="45" y="94"/>
                  </a:cubicBezTo>
                  <a:cubicBezTo>
                    <a:pt x="44" y="94"/>
                    <a:pt x="42" y="94"/>
                    <a:pt x="41" y="94"/>
                  </a:cubicBezTo>
                  <a:close/>
                  <a:moveTo>
                    <a:pt x="47" y="94"/>
                  </a:moveTo>
                  <a:cubicBezTo>
                    <a:pt x="47" y="95"/>
                    <a:pt x="47" y="96"/>
                    <a:pt x="47" y="97"/>
                  </a:cubicBezTo>
                  <a:cubicBezTo>
                    <a:pt x="49" y="97"/>
                    <a:pt x="50" y="97"/>
                    <a:pt x="51" y="97"/>
                  </a:cubicBezTo>
                  <a:cubicBezTo>
                    <a:pt x="51" y="96"/>
                    <a:pt x="51" y="95"/>
                    <a:pt x="51" y="94"/>
                  </a:cubicBezTo>
                  <a:cubicBezTo>
                    <a:pt x="50" y="94"/>
                    <a:pt x="49" y="94"/>
                    <a:pt x="47" y="94"/>
                  </a:cubicBezTo>
                  <a:close/>
                  <a:moveTo>
                    <a:pt x="60" y="88"/>
                  </a:moveTo>
                  <a:cubicBezTo>
                    <a:pt x="60" y="89"/>
                    <a:pt x="60" y="90"/>
                    <a:pt x="60" y="91"/>
                  </a:cubicBezTo>
                  <a:cubicBezTo>
                    <a:pt x="61" y="91"/>
                    <a:pt x="63" y="91"/>
                    <a:pt x="64" y="91"/>
                  </a:cubicBezTo>
                  <a:cubicBezTo>
                    <a:pt x="64" y="90"/>
                    <a:pt x="64" y="89"/>
                    <a:pt x="64" y="88"/>
                  </a:cubicBezTo>
                  <a:cubicBezTo>
                    <a:pt x="63" y="88"/>
                    <a:pt x="61" y="88"/>
                    <a:pt x="60" y="88"/>
                  </a:cubicBezTo>
                  <a:close/>
                  <a:moveTo>
                    <a:pt x="29" y="88"/>
                  </a:moveTo>
                  <a:cubicBezTo>
                    <a:pt x="29" y="89"/>
                    <a:pt x="29" y="90"/>
                    <a:pt x="29" y="91"/>
                  </a:cubicBezTo>
                  <a:cubicBezTo>
                    <a:pt x="30" y="91"/>
                    <a:pt x="31" y="91"/>
                    <a:pt x="33" y="91"/>
                  </a:cubicBezTo>
                  <a:cubicBezTo>
                    <a:pt x="33" y="90"/>
                    <a:pt x="33" y="89"/>
                    <a:pt x="33" y="88"/>
                  </a:cubicBezTo>
                  <a:cubicBezTo>
                    <a:pt x="31" y="88"/>
                    <a:pt x="30" y="88"/>
                    <a:pt x="29" y="88"/>
                  </a:cubicBezTo>
                  <a:close/>
                  <a:moveTo>
                    <a:pt x="35" y="88"/>
                  </a:moveTo>
                  <a:cubicBezTo>
                    <a:pt x="35" y="89"/>
                    <a:pt x="35" y="90"/>
                    <a:pt x="35" y="91"/>
                  </a:cubicBezTo>
                  <a:cubicBezTo>
                    <a:pt x="36" y="91"/>
                    <a:pt x="38" y="91"/>
                    <a:pt x="39" y="91"/>
                  </a:cubicBezTo>
                  <a:cubicBezTo>
                    <a:pt x="39" y="90"/>
                    <a:pt x="39" y="89"/>
                    <a:pt x="39" y="88"/>
                  </a:cubicBezTo>
                  <a:cubicBezTo>
                    <a:pt x="38" y="88"/>
                    <a:pt x="36" y="88"/>
                    <a:pt x="35" y="88"/>
                  </a:cubicBezTo>
                  <a:close/>
                  <a:moveTo>
                    <a:pt x="41" y="88"/>
                  </a:moveTo>
                  <a:cubicBezTo>
                    <a:pt x="41" y="89"/>
                    <a:pt x="41" y="90"/>
                    <a:pt x="41" y="91"/>
                  </a:cubicBezTo>
                  <a:cubicBezTo>
                    <a:pt x="42" y="91"/>
                    <a:pt x="44" y="91"/>
                    <a:pt x="45" y="91"/>
                  </a:cubicBezTo>
                  <a:cubicBezTo>
                    <a:pt x="45" y="90"/>
                    <a:pt x="45" y="89"/>
                    <a:pt x="45" y="88"/>
                  </a:cubicBezTo>
                  <a:cubicBezTo>
                    <a:pt x="44" y="88"/>
                    <a:pt x="42" y="88"/>
                    <a:pt x="41" y="88"/>
                  </a:cubicBezTo>
                  <a:close/>
                  <a:moveTo>
                    <a:pt x="47" y="88"/>
                  </a:moveTo>
                  <a:cubicBezTo>
                    <a:pt x="47" y="89"/>
                    <a:pt x="47" y="90"/>
                    <a:pt x="47" y="91"/>
                  </a:cubicBezTo>
                  <a:cubicBezTo>
                    <a:pt x="49" y="91"/>
                    <a:pt x="50" y="91"/>
                    <a:pt x="51" y="91"/>
                  </a:cubicBezTo>
                  <a:cubicBezTo>
                    <a:pt x="51" y="90"/>
                    <a:pt x="51" y="89"/>
                    <a:pt x="51" y="88"/>
                  </a:cubicBezTo>
                  <a:cubicBezTo>
                    <a:pt x="50" y="88"/>
                    <a:pt x="49" y="88"/>
                    <a:pt x="47" y="88"/>
                  </a:cubicBezTo>
                  <a:close/>
                  <a:moveTo>
                    <a:pt x="60" y="83"/>
                  </a:moveTo>
                  <a:cubicBezTo>
                    <a:pt x="60" y="84"/>
                    <a:pt x="60" y="85"/>
                    <a:pt x="60" y="86"/>
                  </a:cubicBezTo>
                  <a:cubicBezTo>
                    <a:pt x="61" y="86"/>
                    <a:pt x="63" y="86"/>
                    <a:pt x="64" y="86"/>
                  </a:cubicBezTo>
                  <a:cubicBezTo>
                    <a:pt x="64" y="85"/>
                    <a:pt x="64" y="84"/>
                    <a:pt x="64" y="83"/>
                  </a:cubicBezTo>
                  <a:cubicBezTo>
                    <a:pt x="63" y="83"/>
                    <a:pt x="61" y="83"/>
                    <a:pt x="60" y="83"/>
                  </a:cubicBezTo>
                  <a:close/>
                  <a:moveTo>
                    <a:pt x="29" y="83"/>
                  </a:moveTo>
                  <a:cubicBezTo>
                    <a:pt x="29" y="84"/>
                    <a:pt x="29" y="85"/>
                    <a:pt x="29" y="86"/>
                  </a:cubicBezTo>
                  <a:cubicBezTo>
                    <a:pt x="30" y="86"/>
                    <a:pt x="31" y="86"/>
                    <a:pt x="33" y="86"/>
                  </a:cubicBezTo>
                  <a:cubicBezTo>
                    <a:pt x="33" y="85"/>
                    <a:pt x="33" y="84"/>
                    <a:pt x="33" y="83"/>
                  </a:cubicBezTo>
                  <a:cubicBezTo>
                    <a:pt x="31" y="83"/>
                    <a:pt x="30" y="83"/>
                    <a:pt x="29" y="83"/>
                  </a:cubicBezTo>
                  <a:close/>
                  <a:moveTo>
                    <a:pt x="54" y="83"/>
                  </a:moveTo>
                  <a:cubicBezTo>
                    <a:pt x="54" y="84"/>
                    <a:pt x="54" y="85"/>
                    <a:pt x="54" y="86"/>
                  </a:cubicBezTo>
                  <a:cubicBezTo>
                    <a:pt x="55" y="86"/>
                    <a:pt x="56" y="86"/>
                    <a:pt x="58" y="86"/>
                  </a:cubicBezTo>
                  <a:cubicBezTo>
                    <a:pt x="58" y="85"/>
                    <a:pt x="58" y="84"/>
                    <a:pt x="58" y="83"/>
                  </a:cubicBezTo>
                  <a:cubicBezTo>
                    <a:pt x="56" y="83"/>
                    <a:pt x="55" y="83"/>
                    <a:pt x="54" y="83"/>
                  </a:cubicBezTo>
                  <a:close/>
                  <a:moveTo>
                    <a:pt x="60" y="77"/>
                  </a:moveTo>
                  <a:cubicBezTo>
                    <a:pt x="60" y="78"/>
                    <a:pt x="60" y="79"/>
                    <a:pt x="60" y="80"/>
                  </a:cubicBezTo>
                  <a:cubicBezTo>
                    <a:pt x="61" y="80"/>
                    <a:pt x="63" y="80"/>
                    <a:pt x="64" y="80"/>
                  </a:cubicBezTo>
                  <a:cubicBezTo>
                    <a:pt x="64" y="79"/>
                    <a:pt x="64" y="78"/>
                    <a:pt x="64" y="77"/>
                  </a:cubicBezTo>
                  <a:cubicBezTo>
                    <a:pt x="63" y="77"/>
                    <a:pt x="61" y="77"/>
                    <a:pt x="60" y="77"/>
                  </a:cubicBezTo>
                  <a:close/>
                  <a:moveTo>
                    <a:pt x="35" y="77"/>
                  </a:moveTo>
                  <a:cubicBezTo>
                    <a:pt x="35" y="78"/>
                    <a:pt x="35" y="79"/>
                    <a:pt x="35" y="80"/>
                  </a:cubicBezTo>
                  <a:cubicBezTo>
                    <a:pt x="36" y="80"/>
                    <a:pt x="38" y="80"/>
                    <a:pt x="39" y="80"/>
                  </a:cubicBezTo>
                  <a:cubicBezTo>
                    <a:pt x="39" y="79"/>
                    <a:pt x="39" y="78"/>
                    <a:pt x="39" y="77"/>
                  </a:cubicBezTo>
                  <a:cubicBezTo>
                    <a:pt x="38" y="77"/>
                    <a:pt x="36" y="77"/>
                    <a:pt x="35" y="77"/>
                  </a:cubicBezTo>
                  <a:close/>
                  <a:moveTo>
                    <a:pt x="41" y="77"/>
                  </a:moveTo>
                  <a:cubicBezTo>
                    <a:pt x="41" y="78"/>
                    <a:pt x="41" y="79"/>
                    <a:pt x="41" y="80"/>
                  </a:cubicBezTo>
                  <a:cubicBezTo>
                    <a:pt x="42" y="80"/>
                    <a:pt x="44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4" y="77"/>
                    <a:pt x="42" y="77"/>
                    <a:pt x="41" y="77"/>
                  </a:cubicBezTo>
                  <a:close/>
                  <a:moveTo>
                    <a:pt x="47" y="77"/>
                  </a:moveTo>
                  <a:cubicBezTo>
                    <a:pt x="47" y="78"/>
                    <a:pt x="47" y="79"/>
                    <a:pt x="47" y="80"/>
                  </a:cubicBezTo>
                  <a:cubicBezTo>
                    <a:pt x="49" y="80"/>
                    <a:pt x="50" y="80"/>
                    <a:pt x="51" y="80"/>
                  </a:cubicBezTo>
                  <a:cubicBezTo>
                    <a:pt x="51" y="79"/>
                    <a:pt x="51" y="78"/>
                    <a:pt x="51" y="77"/>
                  </a:cubicBezTo>
                  <a:cubicBezTo>
                    <a:pt x="50" y="77"/>
                    <a:pt x="49" y="77"/>
                    <a:pt x="47" y="77"/>
                  </a:cubicBezTo>
                  <a:close/>
                  <a:moveTo>
                    <a:pt x="54" y="77"/>
                  </a:moveTo>
                  <a:cubicBezTo>
                    <a:pt x="54" y="78"/>
                    <a:pt x="54" y="79"/>
                    <a:pt x="54" y="80"/>
                  </a:cubicBezTo>
                  <a:cubicBezTo>
                    <a:pt x="55" y="80"/>
                    <a:pt x="56" y="80"/>
                    <a:pt x="58" y="80"/>
                  </a:cubicBezTo>
                  <a:cubicBezTo>
                    <a:pt x="58" y="79"/>
                    <a:pt x="58" y="78"/>
                    <a:pt x="58" y="77"/>
                  </a:cubicBezTo>
                  <a:cubicBezTo>
                    <a:pt x="56" y="77"/>
                    <a:pt x="55" y="77"/>
                    <a:pt x="54" y="77"/>
                  </a:cubicBezTo>
                  <a:close/>
                  <a:moveTo>
                    <a:pt x="60" y="72"/>
                  </a:moveTo>
                  <a:cubicBezTo>
                    <a:pt x="60" y="73"/>
                    <a:pt x="60" y="74"/>
                    <a:pt x="60" y="75"/>
                  </a:cubicBezTo>
                  <a:cubicBezTo>
                    <a:pt x="61" y="75"/>
                    <a:pt x="63" y="75"/>
                    <a:pt x="64" y="75"/>
                  </a:cubicBezTo>
                  <a:cubicBezTo>
                    <a:pt x="64" y="74"/>
                    <a:pt x="64" y="73"/>
                    <a:pt x="64" y="72"/>
                  </a:cubicBezTo>
                  <a:cubicBezTo>
                    <a:pt x="63" y="72"/>
                    <a:pt x="61" y="72"/>
                    <a:pt x="60" y="72"/>
                  </a:cubicBezTo>
                  <a:close/>
                  <a:moveTo>
                    <a:pt x="29" y="72"/>
                  </a:moveTo>
                  <a:cubicBezTo>
                    <a:pt x="29" y="73"/>
                    <a:pt x="29" y="74"/>
                    <a:pt x="29" y="75"/>
                  </a:cubicBezTo>
                  <a:cubicBezTo>
                    <a:pt x="30" y="75"/>
                    <a:pt x="31" y="75"/>
                    <a:pt x="33" y="75"/>
                  </a:cubicBezTo>
                  <a:cubicBezTo>
                    <a:pt x="33" y="74"/>
                    <a:pt x="33" y="73"/>
                    <a:pt x="33" y="72"/>
                  </a:cubicBezTo>
                  <a:cubicBezTo>
                    <a:pt x="31" y="72"/>
                    <a:pt x="30" y="72"/>
                    <a:pt x="29" y="72"/>
                  </a:cubicBezTo>
                  <a:close/>
                  <a:moveTo>
                    <a:pt x="35" y="72"/>
                  </a:moveTo>
                  <a:cubicBezTo>
                    <a:pt x="35" y="73"/>
                    <a:pt x="35" y="74"/>
                    <a:pt x="35" y="75"/>
                  </a:cubicBezTo>
                  <a:cubicBezTo>
                    <a:pt x="36" y="75"/>
                    <a:pt x="38" y="75"/>
                    <a:pt x="39" y="75"/>
                  </a:cubicBezTo>
                  <a:cubicBezTo>
                    <a:pt x="39" y="74"/>
                    <a:pt x="39" y="73"/>
                    <a:pt x="39" y="72"/>
                  </a:cubicBezTo>
                  <a:cubicBezTo>
                    <a:pt x="38" y="72"/>
                    <a:pt x="36" y="72"/>
                    <a:pt x="35" y="72"/>
                  </a:cubicBezTo>
                  <a:close/>
                  <a:moveTo>
                    <a:pt x="47" y="72"/>
                  </a:moveTo>
                  <a:cubicBezTo>
                    <a:pt x="47" y="73"/>
                    <a:pt x="47" y="74"/>
                    <a:pt x="47" y="75"/>
                  </a:cubicBezTo>
                  <a:cubicBezTo>
                    <a:pt x="49" y="75"/>
                    <a:pt x="50" y="75"/>
                    <a:pt x="51" y="75"/>
                  </a:cubicBezTo>
                  <a:cubicBezTo>
                    <a:pt x="51" y="74"/>
                    <a:pt x="51" y="73"/>
                    <a:pt x="51" y="72"/>
                  </a:cubicBezTo>
                  <a:cubicBezTo>
                    <a:pt x="50" y="72"/>
                    <a:pt x="49" y="72"/>
                    <a:pt x="47" y="72"/>
                  </a:cubicBezTo>
                  <a:close/>
                  <a:moveTo>
                    <a:pt x="54" y="72"/>
                  </a:moveTo>
                  <a:cubicBezTo>
                    <a:pt x="54" y="73"/>
                    <a:pt x="54" y="74"/>
                    <a:pt x="54" y="75"/>
                  </a:cubicBezTo>
                  <a:cubicBezTo>
                    <a:pt x="55" y="75"/>
                    <a:pt x="56" y="75"/>
                    <a:pt x="58" y="75"/>
                  </a:cubicBezTo>
                  <a:cubicBezTo>
                    <a:pt x="58" y="74"/>
                    <a:pt x="58" y="73"/>
                    <a:pt x="58" y="72"/>
                  </a:cubicBezTo>
                  <a:cubicBezTo>
                    <a:pt x="56" y="72"/>
                    <a:pt x="55" y="72"/>
                    <a:pt x="54" y="72"/>
                  </a:cubicBezTo>
                  <a:close/>
                  <a:moveTo>
                    <a:pt x="60" y="66"/>
                  </a:moveTo>
                  <a:cubicBezTo>
                    <a:pt x="60" y="67"/>
                    <a:pt x="60" y="68"/>
                    <a:pt x="60" y="69"/>
                  </a:cubicBezTo>
                  <a:cubicBezTo>
                    <a:pt x="61" y="69"/>
                    <a:pt x="63" y="69"/>
                    <a:pt x="64" y="69"/>
                  </a:cubicBezTo>
                  <a:cubicBezTo>
                    <a:pt x="64" y="68"/>
                    <a:pt x="64" y="67"/>
                    <a:pt x="64" y="66"/>
                  </a:cubicBezTo>
                  <a:cubicBezTo>
                    <a:pt x="63" y="66"/>
                    <a:pt x="61" y="66"/>
                    <a:pt x="60" y="66"/>
                  </a:cubicBezTo>
                  <a:close/>
                  <a:moveTo>
                    <a:pt x="41" y="66"/>
                  </a:moveTo>
                  <a:cubicBezTo>
                    <a:pt x="41" y="67"/>
                    <a:pt x="41" y="68"/>
                    <a:pt x="41" y="69"/>
                  </a:cubicBezTo>
                  <a:cubicBezTo>
                    <a:pt x="42" y="69"/>
                    <a:pt x="44" y="69"/>
                    <a:pt x="45" y="69"/>
                  </a:cubicBezTo>
                  <a:cubicBezTo>
                    <a:pt x="45" y="68"/>
                    <a:pt x="45" y="67"/>
                    <a:pt x="45" y="66"/>
                  </a:cubicBezTo>
                  <a:cubicBezTo>
                    <a:pt x="44" y="66"/>
                    <a:pt x="42" y="66"/>
                    <a:pt x="41" y="66"/>
                  </a:cubicBezTo>
                  <a:close/>
                  <a:moveTo>
                    <a:pt x="47" y="66"/>
                  </a:moveTo>
                  <a:cubicBezTo>
                    <a:pt x="47" y="67"/>
                    <a:pt x="47" y="68"/>
                    <a:pt x="47" y="69"/>
                  </a:cubicBezTo>
                  <a:cubicBezTo>
                    <a:pt x="49" y="69"/>
                    <a:pt x="50" y="69"/>
                    <a:pt x="51" y="69"/>
                  </a:cubicBezTo>
                  <a:cubicBezTo>
                    <a:pt x="51" y="68"/>
                    <a:pt x="51" y="67"/>
                    <a:pt x="51" y="66"/>
                  </a:cubicBezTo>
                  <a:cubicBezTo>
                    <a:pt x="50" y="66"/>
                    <a:pt x="49" y="66"/>
                    <a:pt x="47" y="66"/>
                  </a:cubicBezTo>
                  <a:close/>
                  <a:moveTo>
                    <a:pt x="54" y="66"/>
                  </a:moveTo>
                  <a:cubicBezTo>
                    <a:pt x="54" y="67"/>
                    <a:pt x="54" y="68"/>
                    <a:pt x="54" y="69"/>
                  </a:cubicBezTo>
                  <a:cubicBezTo>
                    <a:pt x="55" y="69"/>
                    <a:pt x="56" y="69"/>
                    <a:pt x="58" y="69"/>
                  </a:cubicBezTo>
                  <a:cubicBezTo>
                    <a:pt x="58" y="68"/>
                    <a:pt x="58" y="67"/>
                    <a:pt x="58" y="66"/>
                  </a:cubicBezTo>
                  <a:cubicBezTo>
                    <a:pt x="56" y="66"/>
                    <a:pt x="55" y="66"/>
                    <a:pt x="54" y="66"/>
                  </a:cubicBezTo>
                  <a:close/>
                  <a:moveTo>
                    <a:pt x="60" y="60"/>
                  </a:moveTo>
                  <a:cubicBezTo>
                    <a:pt x="60" y="61"/>
                    <a:pt x="60" y="62"/>
                    <a:pt x="60" y="63"/>
                  </a:cubicBezTo>
                  <a:cubicBezTo>
                    <a:pt x="61" y="63"/>
                    <a:pt x="63" y="63"/>
                    <a:pt x="64" y="63"/>
                  </a:cubicBezTo>
                  <a:cubicBezTo>
                    <a:pt x="64" y="62"/>
                    <a:pt x="64" y="61"/>
                    <a:pt x="64" y="60"/>
                  </a:cubicBezTo>
                  <a:cubicBezTo>
                    <a:pt x="63" y="60"/>
                    <a:pt x="61" y="60"/>
                    <a:pt x="60" y="60"/>
                  </a:cubicBezTo>
                  <a:close/>
                  <a:moveTo>
                    <a:pt x="29" y="60"/>
                  </a:moveTo>
                  <a:cubicBezTo>
                    <a:pt x="29" y="61"/>
                    <a:pt x="29" y="62"/>
                    <a:pt x="29" y="63"/>
                  </a:cubicBezTo>
                  <a:cubicBezTo>
                    <a:pt x="30" y="63"/>
                    <a:pt x="31" y="63"/>
                    <a:pt x="33" y="63"/>
                  </a:cubicBezTo>
                  <a:cubicBezTo>
                    <a:pt x="33" y="62"/>
                    <a:pt x="33" y="61"/>
                    <a:pt x="33" y="60"/>
                  </a:cubicBezTo>
                  <a:cubicBezTo>
                    <a:pt x="31" y="60"/>
                    <a:pt x="30" y="60"/>
                    <a:pt x="29" y="60"/>
                  </a:cubicBezTo>
                  <a:close/>
                  <a:moveTo>
                    <a:pt x="41" y="60"/>
                  </a:moveTo>
                  <a:cubicBezTo>
                    <a:pt x="41" y="61"/>
                    <a:pt x="41" y="62"/>
                    <a:pt x="41" y="63"/>
                  </a:cubicBezTo>
                  <a:cubicBezTo>
                    <a:pt x="42" y="63"/>
                    <a:pt x="44" y="63"/>
                    <a:pt x="45" y="63"/>
                  </a:cubicBezTo>
                  <a:cubicBezTo>
                    <a:pt x="45" y="62"/>
                    <a:pt x="45" y="61"/>
                    <a:pt x="45" y="60"/>
                  </a:cubicBezTo>
                  <a:cubicBezTo>
                    <a:pt x="44" y="60"/>
                    <a:pt x="42" y="60"/>
                    <a:pt x="41" y="60"/>
                  </a:cubicBezTo>
                  <a:close/>
                  <a:moveTo>
                    <a:pt x="47" y="60"/>
                  </a:moveTo>
                  <a:cubicBezTo>
                    <a:pt x="47" y="61"/>
                    <a:pt x="47" y="62"/>
                    <a:pt x="47" y="63"/>
                  </a:cubicBezTo>
                  <a:cubicBezTo>
                    <a:pt x="49" y="63"/>
                    <a:pt x="50" y="63"/>
                    <a:pt x="51" y="63"/>
                  </a:cubicBezTo>
                  <a:cubicBezTo>
                    <a:pt x="51" y="62"/>
                    <a:pt x="51" y="61"/>
                    <a:pt x="51" y="60"/>
                  </a:cubicBezTo>
                  <a:cubicBezTo>
                    <a:pt x="50" y="60"/>
                    <a:pt x="49" y="60"/>
                    <a:pt x="47" y="60"/>
                  </a:cubicBezTo>
                  <a:close/>
                  <a:moveTo>
                    <a:pt x="54" y="60"/>
                  </a:moveTo>
                  <a:cubicBezTo>
                    <a:pt x="54" y="61"/>
                    <a:pt x="54" y="62"/>
                    <a:pt x="54" y="63"/>
                  </a:cubicBezTo>
                  <a:cubicBezTo>
                    <a:pt x="55" y="63"/>
                    <a:pt x="56" y="63"/>
                    <a:pt x="58" y="63"/>
                  </a:cubicBezTo>
                  <a:cubicBezTo>
                    <a:pt x="58" y="62"/>
                    <a:pt x="58" y="61"/>
                    <a:pt x="58" y="60"/>
                  </a:cubicBezTo>
                  <a:cubicBezTo>
                    <a:pt x="56" y="60"/>
                    <a:pt x="55" y="60"/>
                    <a:pt x="54" y="60"/>
                  </a:cubicBezTo>
                  <a:close/>
                  <a:moveTo>
                    <a:pt x="60" y="55"/>
                  </a:moveTo>
                  <a:cubicBezTo>
                    <a:pt x="60" y="56"/>
                    <a:pt x="60" y="57"/>
                    <a:pt x="60" y="58"/>
                  </a:cubicBezTo>
                  <a:cubicBezTo>
                    <a:pt x="61" y="58"/>
                    <a:pt x="63" y="58"/>
                    <a:pt x="64" y="58"/>
                  </a:cubicBezTo>
                  <a:cubicBezTo>
                    <a:pt x="64" y="57"/>
                    <a:pt x="64" y="56"/>
                    <a:pt x="64" y="55"/>
                  </a:cubicBezTo>
                  <a:cubicBezTo>
                    <a:pt x="63" y="55"/>
                    <a:pt x="61" y="55"/>
                    <a:pt x="60" y="55"/>
                  </a:cubicBezTo>
                  <a:close/>
                  <a:moveTo>
                    <a:pt x="35" y="55"/>
                  </a:moveTo>
                  <a:cubicBezTo>
                    <a:pt x="35" y="56"/>
                    <a:pt x="35" y="57"/>
                    <a:pt x="35" y="58"/>
                  </a:cubicBezTo>
                  <a:cubicBezTo>
                    <a:pt x="36" y="58"/>
                    <a:pt x="38" y="58"/>
                    <a:pt x="39" y="58"/>
                  </a:cubicBezTo>
                  <a:cubicBezTo>
                    <a:pt x="39" y="57"/>
                    <a:pt x="39" y="56"/>
                    <a:pt x="39" y="55"/>
                  </a:cubicBezTo>
                  <a:cubicBezTo>
                    <a:pt x="38" y="55"/>
                    <a:pt x="36" y="55"/>
                    <a:pt x="35" y="55"/>
                  </a:cubicBezTo>
                  <a:close/>
                  <a:moveTo>
                    <a:pt x="47" y="55"/>
                  </a:moveTo>
                  <a:cubicBezTo>
                    <a:pt x="47" y="56"/>
                    <a:pt x="47" y="57"/>
                    <a:pt x="47" y="58"/>
                  </a:cubicBezTo>
                  <a:cubicBezTo>
                    <a:pt x="49" y="58"/>
                    <a:pt x="50" y="58"/>
                    <a:pt x="51" y="58"/>
                  </a:cubicBezTo>
                  <a:cubicBezTo>
                    <a:pt x="51" y="57"/>
                    <a:pt x="51" y="56"/>
                    <a:pt x="51" y="55"/>
                  </a:cubicBezTo>
                  <a:cubicBezTo>
                    <a:pt x="50" y="55"/>
                    <a:pt x="49" y="55"/>
                    <a:pt x="47" y="55"/>
                  </a:cubicBezTo>
                  <a:close/>
                  <a:moveTo>
                    <a:pt x="35" y="49"/>
                  </a:moveTo>
                  <a:cubicBezTo>
                    <a:pt x="35" y="50"/>
                    <a:pt x="35" y="51"/>
                    <a:pt x="35" y="52"/>
                  </a:cubicBezTo>
                  <a:cubicBezTo>
                    <a:pt x="36" y="52"/>
                    <a:pt x="38" y="52"/>
                    <a:pt x="39" y="52"/>
                  </a:cubicBezTo>
                  <a:cubicBezTo>
                    <a:pt x="39" y="51"/>
                    <a:pt x="39" y="50"/>
                    <a:pt x="39" y="49"/>
                  </a:cubicBezTo>
                  <a:cubicBezTo>
                    <a:pt x="38" y="49"/>
                    <a:pt x="36" y="49"/>
                    <a:pt x="35" y="49"/>
                  </a:cubicBezTo>
                  <a:close/>
                  <a:moveTo>
                    <a:pt x="47" y="49"/>
                  </a:moveTo>
                  <a:cubicBezTo>
                    <a:pt x="47" y="50"/>
                    <a:pt x="47" y="51"/>
                    <a:pt x="47" y="52"/>
                  </a:cubicBezTo>
                  <a:cubicBezTo>
                    <a:pt x="49" y="52"/>
                    <a:pt x="50" y="52"/>
                    <a:pt x="51" y="52"/>
                  </a:cubicBezTo>
                  <a:cubicBezTo>
                    <a:pt x="51" y="51"/>
                    <a:pt x="51" y="50"/>
                    <a:pt x="51" y="49"/>
                  </a:cubicBezTo>
                  <a:cubicBezTo>
                    <a:pt x="50" y="49"/>
                    <a:pt x="49" y="49"/>
                    <a:pt x="47" y="49"/>
                  </a:cubicBezTo>
                  <a:close/>
                  <a:moveTo>
                    <a:pt x="54" y="49"/>
                  </a:moveTo>
                  <a:cubicBezTo>
                    <a:pt x="54" y="50"/>
                    <a:pt x="54" y="51"/>
                    <a:pt x="54" y="52"/>
                  </a:cubicBezTo>
                  <a:cubicBezTo>
                    <a:pt x="55" y="52"/>
                    <a:pt x="56" y="52"/>
                    <a:pt x="58" y="52"/>
                  </a:cubicBezTo>
                  <a:cubicBezTo>
                    <a:pt x="58" y="51"/>
                    <a:pt x="58" y="50"/>
                    <a:pt x="58" y="49"/>
                  </a:cubicBezTo>
                  <a:cubicBezTo>
                    <a:pt x="56" y="49"/>
                    <a:pt x="55" y="49"/>
                    <a:pt x="54" y="49"/>
                  </a:cubicBezTo>
                  <a:close/>
                  <a:moveTo>
                    <a:pt x="22" y="44"/>
                  </a:moveTo>
                  <a:cubicBezTo>
                    <a:pt x="22" y="45"/>
                    <a:pt x="22" y="46"/>
                    <a:pt x="22" y="47"/>
                  </a:cubicBezTo>
                  <a:cubicBezTo>
                    <a:pt x="24" y="47"/>
                    <a:pt x="25" y="47"/>
                    <a:pt x="26" y="47"/>
                  </a:cubicBezTo>
                  <a:cubicBezTo>
                    <a:pt x="26" y="46"/>
                    <a:pt x="26" y="45"/>
                    <a:pt x="26" y="44"/>
                  </a:cubicBezTo>
                  <a:cubicBezTo>
                    <a:pt x="25" y="44"/>
                    <a:pt x="24" y="44"/>
                    <a:pt x="22" y="44"/>
                  </a:cubicBezTo>
                  <a:close/>
                  <a:moveTo>
                    <a:pt x="35" y="44"/>
                  </a:moveTo>
                  <a:cubicBezTo>
                    <a:pt x="35" y="45"/>
                    <a:pt x="35" y="46"/>
                    <a:pt x="35" y="47"/>
                  </a:cubicBezTo>
                  <a:cubicBezTo>
                    <a:pt x="36" y="47"/>
                    <a:pt x="38" y="47"/>
                    <a:pt x="39" y="47"/>
                  </a:cubicBezTo>
                  <a:cubicBezTo>
                    <a:pt x="39" y="46"/>
                    <a:pt x="39" y="45"/>
                    <a:pt x="39" y="44"/>
                  </a:cubicBezTo>
                  <a:cubicBezTo>
                    <a:pt x="38" y="44"/>
                    <a:pt x="36" y="44"/>
                    <a:pt x="35" y="44"/>
                  </a:cubicBezTo>
                  <a:close/>
                  <a:moveTo>
                    <a:pt x="47" y="44"/>
                  </a:moveTo>
                  <a:cubicBezTo>
                    <a:pt x="47" y="45"/>
                    <a:pt x="47" y="46"/>
                    <a:pt x="47" y="47"/>
                  </a:cubicBezTo>
                  <a:cubicBezTo>
                    <a:pt x="49" y="47"/>
                    <a:pt x="50" y="47"/>
                    <a:pt x="51" y="47"/>
                  </a:cubicBezTo>
                  <a:cubicBezTo>
                    <a:pt x="51" y="46"/>
                    <a:pt x="51" y="45"/>
                    <a:pt x="51" y="44"/>
                  </a:cubicBezTo>
                  <a:cubicBezTo>
                    <a:pt x="50" y="44"/>
                    <a:pt x="49" y="44"/>
                    <a:pt x="47" y="44"/>
                  </a:cubicBezTo>
                  <a:close/>
                  <a:moveTo>
                    <a:pt x="21" y="7"/>
                  </a:moveTo>
                  <a:cubicBezTo>
                    <a:pt x="23" y="27"/>
                    <a:pt x="23" y="27"/>
                    <a:pt x="23" y="27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0" y="7"/>
                    <a:pt x="60" y="7"/>
                    <a:pt x="60" y="7"/>
                  </a:cubicBezTo>
                  <a:lnTo>
                    <a:pt x="21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89" name="Rectangle 2594"/>
            <p:cNvSpPr>
              <a:spLocks noChangeArrowheads="1"/>
            </p:cNvSpPr>
            <p:nvPr/>
          </p:nvSpPr>
          <p:spPr bwMode="auto">
            <a:xfrm>
              <a:off x="-3133724" y="1143000"/>
              <a:ext cx="3694113" cy="4571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0" name="Freeform 2595"/>
            <p:cNvSpPr>
              <a:spLocks noEditPoints="1"/>
            </p:cNvSpPr>
            <p:nvPr/>
          </p:nvSpPr>
          <p:spPr bwMode="auto">
            <a:xfrm>
              <a:off x="-1325563" y="-598196"/>
              <a:ext cx="239714" cy="1753896"/>
            </a:xfrm>
            <a:custGeom>
              <a:avLst/>
              <a:gdLst>
                <a:gd name="T0" fmla="*/ 26 w 29"/>
                <a:gd name="T1" fmla="*/ 88 h 283"/>
                <a:gd name="T2" fmla="*/ 29 w 29"/>
                <a:gd name="T3" fmla="*/ 101 h 283"/>
                <a:gd name="T4" fmla="*/ 28 w 29"/>
                <a:gd name="T5" fmla="*/ 283 h 283"/>
                <a:gd name="T6" fmla="*/ 4 w 29"/>
                <a:gd name="T7" fmla="*/ 101 h 283"/>
                <a:gd name="T8" fmla="*/ 0 w 29"/>
                <a:gd name="T9" fmla="*/ 88 h 283"/>
                <a:gd name="T10" fmla="*/ 11 w 29"/>
                <a:gd name="T11" fmla="*/ 81 h 283"/>
                <a:gd name="T12" fmla="*/ 10 w 29"/>
                <a:gd name="T13" fmla="*/ 43 h 283"/>
                <a:gd name="T14" fmla="*/ 11 w 29"/>
                <a:gd name="T15" fmla="*/ 36 h 283"/>
                <a:gd name="T16" fmla="*/ 14 w 29"/>
                <a:gd name="T17" fmla="*/ 34 h 283"/>
                <a:gd name="T18" fmla="*/ 13 w 29"/>
                <a:gd name="T19" fmla="*/ 31 h 283"/>
                <a:gd name="T20" fmla="*/ 14 w 29"/>
                <a:gd name="T21" fmla="*/ 28 h 283"/>
                <a:gd name="T22" fmla="*/ 13 w 29"/>
                <a:gd name="T23" fmla="*/ 15 h 283"/>
                <a:gd name="T24" fmla="*/ 14 w 29"/>
                <a:gd name="T25" fmla="*/ 12 h 283"/>
                <a:gd name="T26" fmla="*/ 15 w 29"/>
                <a:gd name="T27" fmla="*/ 0 h 283"/>
                <a:gd name="T28" fmla="*/ 17 w 29"/>
                <a:gd name="T29" fmla="*/ 12 h 283"/>
                <a:gd name="T30" fmla="*/ 16 w 29"/>
                <a:gd name="T31" fmla="*/ 15 h 283"/>
                <a:gd name="T32" fmla="*/ 17 w 29"/>
                <a:gd name="T33" fmla="*/ 28 h 283"/>
                <a:gd name="T34" fmla="*/ 16 w 29"/>
                <a:gd name="T35" fmla="*/ 31 h 283"/>
                <a:gd name="T36" fmla="*/ 19 w 29"/>
                <a:gd name="T37" fmla="*/ 34 h 283"/>
                <a:gd name="T38" fmla="*/ 20 w 29"/>
                <a:gd name="T39" fmla="*/ 36 h 283"/>
                <a:gd name="T40" fmla="*/ 17 w 29"/>
                <a:gd name="T41" fmla="*/ 43 h 283"/>
                <a:gd name="T42" fmla="*/ 8 w 29"/>
                <a:gd name="T43" fmla="*/ 135 h 283"/>
                <a:gd name="T44" fmla="*/ 21 w 29"/>
                <a:gd name="T45" fmla="*/ 143 h 283"/>
                <a:gd name="T46" fmla="*/ 8 w 29"/>
                <a:gd name="T47" fmla="*/ 135 h 283"/>
                <a:gd name="T48" fmla="*/ 8 w 29"/>
                <a:gd name="T49" fmla="*/ 120 h 283"/>
                <a:gd name="T50" fmla="*/ 21 w 29"/>
                <a:gd name="T51" fmla="*/ 111 h 283"/>
                <a:gd name="T52" fmla="*/ 8 w 29"/>
                <a:gd name="T53" fmla="*/ 158 h 283"/>
                <a:gd name="T54" fmla="*/ 21 w 29"/>
                <a:gd name="T55" fmla="*/ 167 h 283"/>
                <a:gd name="T56" fmla="*/ 8 w 29"/>
                <a:gd name="T57" fmla="*/ 158 h 283"/>
                <a:gd name="T58" fmla="*/ 8 w 29"/>
                <a:gd name="T59" fmla="*/ 190 h 283"/>
                <a:gd name="T60" fmla="*/ 21 w 29"/>
                <a:gd name="T61" fmla="*/ 181 h 283"/>
                <a:gd name="T62" fmla="*/ 8 w 29"/>
                <a:gd name="T63" fmla="*/ 204 h 283"/>
                <a:gd name="T64" fmla="*/ 21 w 29"/>
                <a:gd name="T65" fmla="*/ 213 h 283"/>
                <a:gd name="T66" fmla="*/ 8 w 29"/>
                <a:gd name="T67" fmla="*/ 204 h 283"/>
                <a:gd name="T68" fmla="*/ 8 w 29"/>
                <a:gd name="T69" fmla="*/ 236 h 283"/>
                <a:gd name="T70" fmla="*/ 21 w 29"/>
                <a:gd name="T71" fmla="*/ 227 h 283"/>
                <a:gd name="T72" fmla="*/ 8 w 29"/>
                <a:gd name="T73" fmla="*/ 251 h 283"/>
                <a:gd name="T74" fmla="*/ 21 w 29"/>
                <a:gd name="T75" fmla="*/ 260 h 283"/>
                <a:gd name="T76" fmla="*/ 8 w 29"/>
                <a:gd name="T77" fmla="*/ 251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283">
                  <a:moveTo>
                    <a:pt x="18" y="81"/>
                  </a:moveTo>
                  <a:cubicBezTo>
                    <a:pt x="22" y="82"/>
                    <a:pt x="25" y="84"/>
                    <a:pt x="26" y="88"/>
                  </a:cubicBezTo>
                  <a:cubicBezTo>
                    <a:pt x="29" y="88"/>
                    <a:pt x="29" y="88"/>
                    <a:pt x="29" y="88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8" y="283"/>
                    <a:pt x="28" y="283"/>
                    <a:pt x="28" y="283"/>
                  </a:cubicBezTo>
                  <a:cubicBezTo>
                    <a:pt x="1" y="283"/>
                    <a:pt x="1" y="283"/>
                    <a:pt x="1" y="283"/>
                  </a:cubicBezTo>
                  <a:cubicBezTo>
                    <a:pt x="4" y="101"/>
                    <a:pt x="4" y="101"/>
                    <a:pt x="4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5" y="84"/>
                    <a:pt x="8" y="82"/>
                    <a:pt x="11" y="81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8" y="81"/>
                    <a:pt x="18" y="81"/>
                    <a:pt x="18" y="81"/>
                  </a:cubicBezTo>
                  <a:close/>
                  <a:moveTo>
                    <a:pt x="8" y="135"/>
                  </a:moveTo>
                  <a:cubicBezTo>
                    <a:pt x="8" y="138"/>
                    <a:pt x="8" y="140"/>
                    <a:pt x="8" y="143"/>
                  </a:cubicBezTo>
                  <a:cubicBezTo>
                    <a:pt x="13" y="143"/>
                    <a:pt x="17" y="143"/>
                    <a:pt x="21" y="143"/>
                  </a:cubicBezTo>
                  <a:cubicBezTo>
                    <a:pt x="21" y="140"/>
                    <a:pt x="21" y="138"/>
                    <a:pt x="21" y="135"/>
                  </a:cubicBezTo>
                  <a:cubicBezTo>
                    <a:pt x="17" y="135"/>
                    <a:pt x="13" y="135"/>
                    <a:pt x="8" y="135"/>
                  </a:cubicBezTo>
                  <a:close/>
                  <a:moveTo>
                    <a:pt x="8" y="111"/>
                  </a:moveTo>
                  <a:cubicBezTo>
                    <a:pt x="8" y="120"/>
                    <a:pt x="8" y="120"/>
                    <a:pt x="8" y="120"/>
                  </a:cubicBezTo>
                  <a:cubicBezTo>
                    <a:pt x="21" y="120"/>
                    <a:pt x="21" y="120"/>
                    <a:pt x="21" y="120"/>
                  </a:cubicBezTo>
                  <a:cubicBezTo>
                    <a:pt x="21" y="111"/>
                    <a:pt x="21" y="111"/>
                    <a:pt x="21" y="111"/>
                  </a:cubicBezTo>
                  <a:cubicBezTo>
                    <a:pt x="8" y="111"/>
                    <a:pt x="8" y="111"/>
                    <a:pt x="8" y="111"/>
                  </a:cubicBezTo>
                  <a:close/>
                  <a:moveTo>
                    <a:pt x="8" y="158"/>
                  </a:moveTo>
                  <a:cubicBezTo>
                    <a:pt x="8" y="161"/>
                    <a:pt x="8" y="164"/>
                    <a:pt x="8" y="167"/>
                  </a:cubicBezTo>
                  <a:cubicBezTo>
                    <a:pt x="13" y="167"/>
                    <a:pt x="17" y="167"/>
                    <a:pt x="21" y="167"/>
                  </a:cubicBezTo>
                  <a:cubicBezTo>
                    <a:pt x="21" y="164"/>
                    <a:pt x="21" y="161"/>
                    <a:pt x="21" y="158"/>
                  </a:cubicBezTo>
                  <a:cubicBezTo>
                    <a:pt x="17" y="158"/>
                    <a:pt x="13" y="158"/>
                    <a:pt x="8" y="158"/>
                  </a:cubicBezTo>
                  <a:close/>
                  <a:moveTo>
                    <a:pt x="8" y="181"/>
                  </a:moveTo>
                  <a:cubicBezTo>
                    <a:pt x="8" y="184"/>
                    <a:pt x="8" y="187"/>
                    <a:pt x="8" y="190"/>
                  </a:cubicBezTo>
                  <a:cubicBezTo>
                    <a:pt x="13" y="190"/>
                    <a:pt x="17" y="190"/>
                    <a:pt x="21" y="190"/>
                  </a:cubicBezTo>
                  <a:cubicBezTo>
                    <a:pt x="21" y="187"/>
                    <a:pt x="21" y="184"/>
                    <a:pt x="21" y="181"/>
                  </a:cubicBezTo>
                  <a:cubicBezTo>
                    <a:pt x="17" y="181"/>
                    <a:pt x="13" y="181"/>
                    <a:pt x="8" y="181"/>
                  </a:cubicBezTo>
                  <a:close/>
                  <a:moveTo>
                    <a:pt x="8" y="204"/>
                  </a:moveTo>
                  <a:cubicBezTo>
                    <a:pt x="8" y="207"/>
                    <a:pt x="8" y="210"/>
                    <a:pt x="8" y="213"/>
                  </a:cubicBezTo>
                  <a:cubicBezTo>
                    <a:pt x="13" y="213"/>
                    <a:pt x="17" y="213"/>
                    <a:pt x="21" y="213"/>
                  </a:cubicBezTo>
                  <a:cubicBezTo>
                    <a:pt x="21" y="210"/>
                    <a:pt x="21" y="207"/>
                    <a:pt x="21" y="204"/>
                  </a:cubicBezTo>
                  <a:cubicBezTo>
                    <a:pt x="17" y="204"/>
                    <a:pt x="13" y="204"/>
                    <a:pt x="8" y="204"/>
                  </a:cubicBezTo>
                  <a:close/>
                  <a:moveTo>
                    <a:pt x="8" y="227"/>
                  </a:moveTo>
                  <a:cubicBezTo>
                    <a:pt x="8" y="230"/>
                    <a:pt x="8" y="233"/>
                    <a:pt x="8" y="236"/>
                  </a:cubicBezTo>
                  <a:cubicBezTo>
                    <a:pt x="13" y="236"/>
                    <a:pt x="17" y="236"/>
                    <a:pt x="21" y="236"/>
                  </a:cubicBezTo>
                  <a:cubicBezTo>
                    <a:pt x="21" y="233"/>
                    <a:pt x="21" y="230"/>
                    <a:pt x="21" y="227"/>
                  </a:cubicBezTo>
                  <a:cubicBezTo>
                    <a:pt x="17" y="227"/>
                    <a:pt x="13" y="227"/>
                    <a:pt x="8" y="227"/>
                  </a:cubicBezTo>
                  <a:close/>
                  <a:moveTo>
                    <a:pt x="8" y="251"/>
                  </a:moveTo>
                  <a:cubicBezTo>
                    <a:pt x="8" y="260"/>
                    <a:pt x="8" y="260"/>
                    <a:pt x="8" y="260"/>
                  </a:cubicBezTo>
                  <a:cubicBezTo>
                    <a:pt x="21" y="260"/>
                    <a:pt x="21" y="260"/>
                    <a:pt x="21" y="260"/>
                  </a:cubicBezTo>
                  <a:cubicBezTo>
                    <a:pt x="21" y="251"/>
                    <a:pt x="21" y="251"/>
                    <a:pt x="21" y="251"/>
                  </a:cubicBezTo>
                  <a:lnTo>
                    <a:pt x="8" y="2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1" name="Freeform 2596"/>
            <p:cNvSpPr>
              <a:spLocks noEditPoints="1"/>
            </p:cNvSpPr>
            <p:nvPr/>
          </p:nvSpPr>
          <p:spPr bwMode="auto">
            <a:xfrm>
              <a:off x="-1223962" y="320675"/>
              <a:ext cx="241944" cy="835025"/>
            </a:xfrm>
            <a:custGeom>
              <a:avLst/>
              <a:gdLst>
                <a:gd name="T0" fmla="*/ 40 w 55"/>
                <a:gd name="T1" fmla="*/ 30 h 190"/>
                <a:gd name="T2" fmla="*/ 29 w 55"/>
                <a:gd name="T3" fmla="*/ 8 h 190"/>
                <a:gd name="T4" fmla="*/ 25 w 55"/>
                <a:gd name="T5" fmla="*/ 58 h 190"/>
                <a:gd name="T6" fmla="*/ 48 w 55"/>
                <a:gd name="T7" fmla="*/ 53 h 190"/>
                <a:gd name="T8" fmla="*/ 39 w 55"/>
                <a:gd name="T9" fmla="*/ 56 h 190"/>
                <a:gd name="T10" fmla="*/ 25 w 55"/>
                <a:gd name="T11" fmla="*/ 56 h 190"/>
                <a:gd name="T12" fmla="*/ 8 w 55"/>
                <a:gd name="T13" fmla="*/ 168 h 190"/>
                <a:gd name="T14" fmla="*/ 34 w 55"/>
                <a:gd name="T15" fmla="*/ 168 h 190"/>
                <a:gd name="T16" fmla="*/ 31 w 55"/>
                <a:gd name="T17" fmla="*/ 168 h 190"/>
                <a:gd name="T18" fmla="*/ 22 w 55"/>
                <a:gd name="T19" fmla="*/ 172 h 190"/>
                <a:gd name="T20" fmla="*/ 8 w 55"/>
                <a:gd name="T21" fmla="*/ 166 h 190"/>
                <a:gd name="T22" fmla="*/ 43 w 55"/>
                <a:gd name="T23" fmla="*/ 162 h 190"/>
                <a:gd name="T24" fmla="*/ 16 w 55"/>
                <a:gd name="T25" fmla="*/ 162 h 190"/>
                <a:gd name="T26" fmla="*/ 13 w 55"/>
                <a:gd name="T27" fmla="*/ 157 h 190"/>
                <a:gd name="T28" fmla="*/ 48 w 55"/>
                <a:gd name="T29" fmla="*/ 160 h 190"/>
                <a:gd name="T30" fmla="*/ 34 w 55"/>
                <a:gd name="T31" fmla="*/ 160 h 190"/>
                <a:gd name="T32" fmla="*/ 16 w 55"/>
                <a:gd name="T33" fmla="*/ 157 h 190"/>
                <a:gd name="T34" fmla="*/ 34 w 55"/>
                <a:gd name="T35" fmla="*/ 151 h 190"/>
                <a:gd name="T36" fmla="*/ 22 w 55"/>
                <a:gd name="T37" fmla="*/ 151 h 190"/>
                <a:gd name="T38" fmla="*/ 39 w 55"/>
                <a:gd name="T39" fmla="*/ 149 h 190"/>
                <a:gd name="T40" fmla="*/ 25 w 55"/>
                <a:gd name="T41" fmla="*/ 149 h 190"/>
                <a:gd name="T42" fmla="*/ 16 w 55"/>
                <a:gd name="T43" fmla="*/ 145 h 190"/>
                <a:gd name="T44" fmla="*/ 16 w 55"/>
                <a:gd name="T45" fmla="*/ 139 h 190"/>
                <a:gd name="T46" fmla="*/ 48 w 55"/>
                <a:gd name="T47" fmla="*/ 134 h 190"/>
                <a:gd name="T48" fmla="*/ 39 w 55"/>
                <a:gd name="T49" fmla="*/ 137 h 190"/>
                <a:gd name="T50" fmla="*/ 25 w 55"/>
                <a:gd name="T51" fmla="*/ 137 h 190"/>
                <a:gd name="T52" fmla="*/ 34 w 55"/>
                <a:gd name="T53" fmla="*/ 128 h 190"/>
                <a:gd name="T54" fmla="*/ 8 w 55"/>
                <a:gd name="T55" fmla="*/ 122 h 190"/>
                <a:gd name="T56" fmla="*/ 48 w 55"/>
                <a:gd name="T57" fmla="*/ 122 h 190"/>
                <a:gd name="T58" fmla="*/ 39 w 55"/>
                <a:gd name="T59" fmla="*/ 125 h 190"/>
                <a:gd name="T60" fmla="*/ 25 w 55"/>
                <a:gd name="T61" fmla="*/ 125 h 190"/>
                <a:gd name="T62" fmla="*/ 16 w 55"/>
                <a:gd name="T63" fmla="*/ 122 h 190"/>
                <a:gd name="T64" fmla="*/ 43 w 55"/>
                <a:gd name="T65" fmla="*/ 116 h 190"/>
                <a:gd name="T66" fmla="*/ 39 w 55"/>
                <a:gd name="T67" fmla="*/ 116 h 190"/>
                <a:gd name="T68" fmla="*/ 31 w 55"/>
                <a:gd name="T69" fmla="*/ 120 h 190"/>
                <a:gd name="T70" fmla="*/ 8 w 55"/>
                <a:gd name="T71" fmla="*/ 114 h 190"/>
                <a:gd name="T72" fmla="*/ 25 w 55"/>
                <a:gd name="T73" fmla="*/ 110 h 190"/>
                <a:gd name="T74" fmla="*/ 8 w 55"/>
                <a:gd name="T75" fmla="*/ 105 h 190"/>
                <a:gd name="T76" fmla="*/ 31 w 55"/>
                <a:gd name="T77" fmla="*/ 105 h 190"/>
                <a:gd name="T78" fmla="*/ 13 w 55"/>
                <a:gd name="T79" fmla="*/ 102 h 190"/>
                <a:gd name="T80" fmla="*/ 25 w 55"/>
                <a:gd name="T81" fmla="*/ 102 h 190"/>
                <a:gd name="T82" fmla="*/ 16 w 55"/>
                <a:gd name="T83" fmla="*/ 99 h 190"/>
                <a:gd name="T84" fmla="*/ 25 w 55"/>
                <a:gd name="T85" fmla="*/ 93 h 190"/>
                <a:gd name="T86" fmla="*/ 22 w 55"/>
                <a:gd name="T87" fmla="*/ 93 h 190"/>
                <a:gd name="T88" fmla="*/ 13 w 55"/>
                <a:gd name="T89" fmla="*/ 91 h 190"/>
                <a:gd name="T90" fmla="*/ 43 w 55"/>
                <a:gd name="T91" fmla="*/ 91 h 190"/>
                <a:gd name="T92" fmla="*/ 34 w 55"/>
                <a:gd name="T93" fmla="*/ 87 h 190"/>
                <a:gd name="T94" fmla="*/ 16 w 55"/>
                <a:gd name="T95" fmla="*/ 87 h 190"/>
                <a:gd name="T96" fmla="*/ 13 w 55"/>
                <a:gd name="T97" fmla="*/ 82 h 190"/>
                <a:gd name="T98" fmla="*/ 48 w 55"/>
                <a:gd name="T99" fmla="*/ 85 h 190"/>
                <a:gd name="T100" fmla="*/ 34 w 55"/>
                <a:gd name="T101" fmla="*/ 85 h 190"/>
                <a:gd name="T102" fmla="*/ 25 w 55"/>
                <a:gd name="T103" fmla="*/ 82 h 190"/>
                <a:gd name="T104" fmla="*/ 43 w 55"/>
                <a:gd name="T105" fmla="*/ 76 h 190"/>
                <a:gd name="T106" fmla="*/ 39 w 55"/>
                <a:gd name="T107" fmla="*/ 76 h 190"/>
                <a:gd name="T108" fmla="*/ 31 w 55"/>
                <a:gd name="T109" fmla="*/ 79 h 190"/>
                <a:gd name="T110" fmla="*/ 16 w 55"/>
                <a:gd name="T111" fmla="*/ 79 h 190"/>
                <a:gd name="T112" fmla="*/ 25 w 55"/>
                <a:gd name="T113" fmla="*/ 70 h 190"/>
                <a:gd name="T114" fmla="*/ 25 w 55"/>
                <a:gd name="T115" fmla="*/ 64 h 190"/>
                <a:gd name="T116" fmla="*/ 48 w 55"/>
                <a:gd name="T117" fmla="*/ 58 h 190"/>
                <a:gd name="T118" fmla="*/ 39 w 55"/>
                <a:gd name="T119" fmla="*/ 62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5" h="190">
                  <a:moveTo>
                    <a:pt x="0" y="190"/>
                  </a:moveTo>
                  <a:cubicBezTo>
                    <a:pt x="55" y="190"/>
                    <a:pt x="55" y="190"/>
                    <a:pt x="55" y="190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0" y="29"/>
                    <a:pt x="46" y="29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14" y="44"/>
                    <a:pt x="6" y="54"/>
                    <a:pt x="0" y="68"/>
                  </a:cubicBezTo>
                  <a:cubicBezTo>
                    <a:pt x="0" y="190"/>
                    <a:pt x="0" y="190"/>
                    <a:pt x="0" y="190"/>
                  </a:cubicBezTo>
                  <a:close/>
                  <a:moveTo>
                    <a:pt x="25" y="58"/>
                  </a:moveTo>
                  <a:cubicBezTo>
                    <a:pt x="27" y="58"/>
                    <a:pt x="29" y="58"/>
                    <a:pt x="31" y="58"/>
                  </a:cubicBezTo>
                  <a:cubicBezTo>
                    <a:pt x="31" y="60"/>
                    <a:pt x="31" y="61"/>
                    <a:pt x="31" y="62"/>
                  </a:cubicBezTo>
                  <a:cubicBezTo>
                    <a:pt x="29" y="62"/>
                    <a:pt x="27" y="62"/>
                    <a:pt x="25" y="62"/>
                  </a:cubicBezTo>
                  <a:cubicBezTo>
                    <a:pt x="25" y="61"/>
                    <a:pt x="25" y="60"/>
                    <a:pt x="25" y="58"/>
                  </a:cubicBezTo>
                  <a:close/>
                  <a:moveTo>
                    <a:pt x="43" y="53"/>
                  </a:moveTo>
                  <a:cubicBezTo>
                    <a:pt x="48" y="53"/>
                    <a:pt x="48" y="53"/>
                    <a:pt x="48" y="53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3" y="53"/>
                    <a:pt x="43" y="53"/>
                    <a:pt x="43" y="53"/>
                  </a:cubicBezTo>
                  <a:close/>
                  <a:moveTo>
                    <a:pt x="34" y="53"/>
                  </a:moveTo>
                  <a:cubicBezTo>
                    <a:pt x="36" y="53"/>
                    <a:pt x="38" y="53"/>
                    <a:pt x="39" y="53"/>
                  </a:cubicBezTo>
                  <a:cubicBezTo>
                    <a:pt x="39" y="54"/>
                    <a:pt x="39" y="55"/>
                    <a:pt x="39" y="56"/>
                  </a:cubicBezTo>
                  <a:cubicBezTo>
                    <a:pt x="38" y="56"/>
                    <a:pt x="36" y="56"/>
                    <a:pt x="34" y="56"/>
                  </a:cubicBezTo>
                  <a:cubicBezTo>
                    <a:pt x="34" y="55"/>
                    <a:pt x="34" y="54"/>
                    <a:pt x="34" y="53"/>
                  </a:cubicBezTo>
                  <a:close/>
                  <a:moveTo>
                    <a:pt x="25" y="53"/>
                  </a:moveTo>
                  <a:cubicBezTo>
                    <a:pt x="27" y="53"/>
                    <a:pt x="29" y="53"/>
                    <a:pt x="31" y="53"/>
                  </a:cubicBezTo>
                  <a:cubicBezTo>
                    <a:pt x="31" y="54"/>
                    <a:pt x="31" y="55"/>
                    <a:pt x="31" y="56"/>
                  </a:cubicBezTo>
                  <a:cubicBezTo>
                    <a:pt x="29" y="56"/>
                    <a:pt x="27" y="56"/>
                    <a:pt x="25" y="56"/>
                  </a:cubicBezTo>
                  <a:cubicBezTo>
                    <a:pt x="25" y="55"/>
                    <a:pt x="25" y="54"/>
                    <a:pt x="25" y="53"/>
                  </a:cubicBezTo>
                  <a:close/>
                  <a:moveTo>
                    <a:pt x="8" y="168"/>
                  </a:moveTo>
                  <a:cubicBezTo>
                    <a:pt x="13" y="168"/>
                    <a:pt x="13" y="168"/>
                    <a:pt x="13" y="168"/>
                  </a:cubicBezTo>
                  <a:cubicBezTo>
                    <a:pt x="13" y="172"/>
                    <a:pt x="13" y="172"/>
                    <a:pt x="13" y="172"/>
                  </a:cubicBezTo>
                  <a:cubicBezTo>
                    <a:pt x="8" y="172"/>
                    <a:pt x="8" y="172"/>
                    <a:pt x="8" y="172"/>
                  </a:cubicBezTo>
                  <a:cubicBezTo>
                    <a:pt x="8" y="168"/>
                    <a:pt x="8" y="168"/>
                    <a:pt x="8" y="168"/>
                  </a:cubicBezTo>
                  <a:close/>
                  <a:moveTo>
                    <a:pt x="43" y="168"/>
                  </a:moveTo>
                  <a:cubicBezTo>
                    <a:pt x="48" y="168"/>
                    <a:pt x="48" y="168"/>
                    <a:pt x="48" y="168"/>
                  </a:cubicBezTo>
                  <a:cubicBezTo>
                    <a:pt x="48" y="172"/>
                    <a:pt x="48" y="172"/>
                    <a:pt x="48" y="172"/>
                  </a:cubicBezTo>
                  <a:cubicBezTo>
                    <a:pt x="43" y="172"/>
                    <a:pt x="43" y="172"/>
                    <a:pt x="43" y="172"/>
                  </a:cubicBezTo>
                  <a:cubicBezTo>
                    <a:pt x="43" y="168"/>
                    <a:pt x="43" y="168"/>
                    <a:pt x="43" y="168"/>
                  </a:cubicBezTo>
                  <a:close/>
                  <a:moveTo>
                    <a:pt x="34" y="168"/>
                  </a:moveTo>
                  <a:cubicBezTo>
                    <a:pt x="36" y="168"/>
                    <a:pt x="38" y="168"/>
                    <a:pt x="39" y="168"/>
                  </a:cubicBezTo>
                  <a:cubicBezTo>
                    <a:pt x="39" y="169"/>
                    <a:pt x="39" y="171"/>
                    <a:pt x="39" y="172"/>
                  </a:cubicBezTo>
                  <a:cubicBezTo>
                    <a:pt x="38" y="172"/>
                    <a:pt x="36" y="172"/>
                    <a:pt x="34" y="172"/>
                  </a:cubicBezTo>
                  <a:cubicBezTo>
                    <a:pt x="34" y="171"/>
                    <a:pt x="34" y="169"/>
                    <a:pt x="34" y="168"/>
                  </a:cubicBezTo>
                  <a:close/>
                  <a:moveTo>
                    <a:pt x="25" y="168"/>
                  </a:moveTo>
                  <a:cubicBezTo>
                    <a:pt x="27" y="168"/>
                    <a:pt x="29" y="168"/>
                    <a:pt x="31" y="168"/>
                  </a:cubicBezTo>
                  <a:cubicBezTo>
                    <a:pt x="31" y="169"/>
                    <a:pt x="31" y="171"/>
                    <a:pt x="31" y="172"/>
                  </a:cubicBezTo>
                  <a:cubicBezTo>
                    <a:pt x="29" y="172"/>
                    <a:pt x="27" y="172"/>
                    <a:pt x="25" y="172"/>
                  </a:cubicBezTo>
                  <a:cubicBezTo>
                    <a:pt x="25" y="171"/>
                    <a:pt x="25" y="169"/>
                    <a:pt x="25" y="168"/>
                  </a:cubicBezTo>
                  <a:close/>
                  <a:moveTo>
                    <a:pt x="16" y="168"/>
                  </a:moveTo>
                  <a:cubicBezTo>
                    <a:pt x="18" y="168"/>
                    <a:pt x="20" y="168"/>
                    <a:pt x="22" y="168"/>
                  </a:cubicBezTo>
                  <a:cubicBezTo>
                    <a:pt x="22" y="169"/>
                    <a:pt x="22" y="171"/>
                    <a:pt x="22" y="172"/>
                  </a:cubicBezTo>
                  <a:cubicBezTo>
                    <a:pt x="20" y="172"/>
                    <a:pt x="18" y="172"/>
                    <a:pt x="16" y="172"/>
                  </a:cubicBezTo>
                  <a:cubicBezTo>
                    <a:pt x="16" y="171"/>
                    <a:pt x="16" y="169"/>
                    <a:pt x="16" y="168"/>
                  </a:cubicBezTo>
                  <a:close/>
                  <a:moveTo>
                    <a:pt x="8" y="162"/>
                  </a:moveTo>
                  <a:cubicBezTo>
                    <a:pt x="9" y="162"/>
                    <a:pt x="11" y="162"/>
                    <a:pt x="13" y="162"/>
                  </a:cubicBezTo>
                  <a:cubicBezTo>
                    <a:pt x="13" y="164"/>
                    <a:pt x="13" y="165"/>
                    <a:pt x="13" y="166"/>
                  </a:cubicBezTo>
                  <a:cubicBezTo>
                    <a:pt x="11" y="166"/>
                    <a:pt x="9" y="166"/>
                    <a:pt x="8" y="166"/>
                  </a:cubicBezTo>
                  <a:cubicBezTo>
                    <a:pt x="8" y="165"/>
                    <a:pt x="8" y="164"/>
                    <a:pt x="8" y="162"/>
                  </a:cubicBezTo>
                  <a:close/>
                  <a:moveTo>
                    <a:pt x="43" y="162"/>
                  </a:moveTo>
                  <a:cubicBezTo>
                    <a:pt x="45" y="162"/>
                    <a:pt x="47" y="162"/>
                    <a:pt x="48" y="162"/>
                  </a:cubicBezTo>
                  <a:cubicBezTo>
                    <a:pt x="48" y="164"/>
                    <a:pt x="48" y="165"/>
                    <a:pt x="48" y="166"/>
                  </a:cubicBezTo>
                  <a:cubicBezTo>
                    <a:pt x="47" y="166"/>
                    <a:pt x="45" y="166"/>
                    <a:pt x="43" y="166"/>
                  </a:cubicBezTo>
                  <a:cubicBezTo>
                    <a:pt x="43" y="165"/>
                    <a:pt x="43" y="164"/>
                    <a:pt x="43" y="162"/>
                  </a:cubicBezTo>
                  <a:close/>
                  <a:moveTo>
                    <a:pt x="34" y="162"/>
                  </a:moveTo>
                  <a:cubicBezTo>
                    <a:pt x="36" y="162"/>
                    <a:pt x="38" y="162"/>
                    <a:pt x="39" y="162"/>
                  </a:cubicBezTo>
                  <a:cubicBezTo>
                    <a:pt x="39" y="164"/>
                    <a:pt x="39" y="165"/>
                    <a:pt x="39" y="166"/>
                  </a:cubicBezTo>
                  <a:cubicBezTo>
                    <a:pt x="38" y="166"/>
                    <a:pt x="36" y="166"/>
                    <a:pt x="34" y="166"/>
                  </a:cubicBezTo>
                  <a:cubicBezTo>
                    <a:pt x="34" y="165"/>
                    <a:pt x="34" y="164"/>
                    <a:pt x="34" y="162"/>
                  </a:cubicBezTo>
                  <a:close/>
                  <a:moveTo>
                    <a:pt x="16" y="162"/>
                  </a:moveTo>
                  <a:cubicBezTo>
                    <a:pt x="18" y="162"/>
                    <a:pt x="20" y="162"/>
                    <a:pt x="22" y="162"/>
                  </a:cubicBezTo>
                  <a:cubicBezTo>
                    <a:pt x="22" y="164"/>
                    <a:pt x="22" y="165"/>
                    <a:pt x="22" y="166"/>
                  </a:cubicBezTo>
                  <a:cubicBezTo>
                    <a:pt x="20" y="166"/>
                    <a:pt x="18" y="166"/>
                    <a:pt x="16" y="166"/>
                  </a:cubicBezTo>
                  <a:cubicBezTo>
                    <a:pt x="16" y="165"/>
                    <a:pt x="16" y="164"/>
                    <a:pt x="16" y="162"/>
                  </a:cubicBezTo>
                  <a:close/>
                  <a:moveTo>
                    <a:pt x="8" y="157"/>
                  </a:moveTo>
                  <a:cubicBezTo>
                    <a:pt x="9" y="157"/>
                    <a:pt x="11" y="157"/>
                    <a:pt x="13" y="157"/>
                  </a:cubicBezTo>
                  <a:cubicBezTo>
                    <a:pt x="13" y="158"/>
                    <a:pt x="13" y="159"/>
                    <a:pt x="13" y="160"/>
                  </a:cubicBezTo>
                  <a:cubicBezTo>
                    <a:pt x="11" y="160"/>
                    <a:pt x="9" y="160"/>
                    <a:pt x="8" y="160"/>
                  </a:cubicBezTo>
                  <a:cubicBezTo>
                    <a:pt x="8" y="159"/>
                    <a:pt x="8" y="158"/>
                    <a:pt x="8" y="157"/>
                  </a:cubicBezTo>
                  <a:close/>
                  <a:moveTo>
                    <a:pt x="43" y="157"/>
                  </a:moveTo>
                  <a:cubicBezTo>
                    <a:pt x="45" y="157"/>
                    <a:pt x="47" y="157"/>
                    <a:pt x="48" y="157"/>
                  </a:cubicBezTo>
                  <a:cubicBezTo>
                    <a:pt x="48" y="158"/>
                    <a:pt x="48" y="159"/>
                    <a:pt x="48" y="160"/>
                  </a:cubicBezTo>
                  <a:cubicBezTo>
                    <a:pt x="47" y="160"/>
                    <a:pt x="45" y="160"/>
                    <a:pt x="43" y="160"/>
                  </a:cubicBezTo>
                  <a:cubicBezTo>
                    <a:pt x="43" y="159"/>
                    <a:pt x="43" y="158"/>
                    <a:pt x="43" y="157"/>
                  </a:cubicBezTo>
                  <a:close/>
                  <a:moveTo>
                    <a:pt x="34" y="157"/>
                  </a:moveTo>
                  <a:cubicBezTo>
                    <a:pt x="36" y="157"/>
                    <a:pt x="38" y="157"/>
                    <a:pt x="39" y="157"/>
                  </a:cubicBezTo>
                  <a:cubicBezTo>
                    <a:pt x="39" y="158"/>
                    <a:pt x="39" y="159"/>
                    <a:pt x="39" y="160"/>
                  </a:cubicBezTo>
                  <a:cubicBezTo>
                    <a:pt x="38" y="160"/>
                    <a:pt x="36" y="160"/>
                    <a:pt x="34" y="160"/>
                  </a:cubicBezTo>
                  <a:cubicBezTo>
                    <a:pt x="34" y="159"/>
                    <a:pt x="34" y="158"/>
                    <a:pt x="34" y="157"/>
                  </a:cubicBezTo>
                  <a:close/>
                  <a:moveTo>
                    <a:pt x="16" y="157"/>
                  </a:moveTo>
                  <a:cubicBezTo>
                    <a:pt x="18" y="157"/>
                    <a:pt x="20" y="157"/>
                    <a:pt x="22" y="157"/>
                  </a:cubicBezTo>
                  <a:cubicBezTo>
                    <a:pt x="22" y="158"/>
                    <a:pt x="22" y="159"/>
                    <a:pt x="22" y="160"/>
                  </a:cubicBezTo>
                  <a:cubicBezTo>
                    <a:pt x="20" y="160"/>
                    <a:pt x="18" y="160"/>
                    <a:pt x="16" y="160"/>
                  </a:cubicBezTo>
                  <a:cubicBezTo>
                    <a:pt x="16" y="159"/>
                    <a:pt x="16" y="158"/>
                    <a:pt x="16" y="157"/>
                  </a:cubicBezTo>
                  <a:close/>
                  <a:moveTo>
                    <a:pt x="43" y="151"/>
                  </a:moveTo>
                  <a:cubicBezTo>
                    <a:pt x="45" y="151"/>
                    <a:pt x="47" y="151"/>
                    <a:pt x="48" y="151"/>
                  </a:cubicBezTo>
                  <a:cubicBezTo>
                    <a:pt x="48" y="152"/>
                    <a:pt x="48" y="153"/>
                    <a:pt x="48" y="154"/>
                  </a:cubicBezTo>
                  <a:cubicBezTo>
                    <a:pt x="47" y="154"/>
                    <a:pt x="45" y="154"/>
                    <a:pt x="43" y="154"/>
                  </a:cubicBezTo>
                  <a:cubicBezTo>
                    <a:pt x="43" y="153"/>
                    <a:pt x="43" y="152"/>
                    <a:pt x="43" y="151"/>
                  </a:cubicBezTo>
                  <a:close/>
                  <a:moveTo>
                    <a:pt x="34" y="151"/>
                  </a:moveTo>
                  <a:cubicBezTo>
                    <a:pt x="36" y="151"/>
                    <a:pt x="38" y="151"/>
                    <a:pt x="39" y="151"/>
                  </a:cubicBezTo>
                  <a:cubicBezTo>
                    <a:pt x="39" y="152"/>
                    <a:pt x="39" y="153"/>
                    <a:pt x="39" y="154"/>
                  </a:cubicBezTo>
                  <a:cubicBezTo>
                    <a:pt x="38" y="154"/>
                    <a:pt x="36" y="154"/>
                    <a:pt x="34" y="154"/>
                  </a:cubicBezTo>
                  <a:cubicBezTo>
                    <a:pt x="34" y="153"/>
                    <a:pt x="34" y="152"/>
                    <a:pt x="34" y="151"/>
                  </a:cubicBezTo>
                  <a:close/>
                  <a:moveTo>
                    <a:pt x="16" y="151"/>
                  </a:moveTo>
                  <a:cubicBezTo>
                    <a:pt x="18" y="151"/>
                    <a:pt x="20" y="151"/>
                    <a:pt x="22" y="151"/>
                  </a:cubicBezTo>
                  <a:cubicBezTo>
                    <a:pt x="22" y="152"/>
                    <a:pt x="22" y="153"/>
                    <a:pt x="22" y="154"/>
                  </a:cubicBezTo>
                  <a:cubicBezTo>
                    <a:pt x="20" y="154"/>
                    <a:pt x="18" y="154"/>
                    <a:pt x="16" y="154"/>
                  </a:cubicBezTo>
                  <a:cubicBezTo>
                    <a:pt x="16" y="153"/>
                    <a:pt x="16" y="152"/>
                    <a:pt x="16" y="151"/>
                  </a:cubicBezTo>
                  <a:close/>
                  <a:moveTo>
                    <a:pt x="34" y="145"/>
                  </a:moveTo>
                  <a:cubicBezTo>
                    <a:pt x="36" y="145"/>
                    <a:pt x="38" y="145"/>
                    <a:pt x="39" y="145"/>
                  </a:cubicBezTo>
                  <a:cubicBezTo>
                    <a:pt x="39" y="146"/>
                    <a:pt x="39" y="147"/>
                    <a:pt x="39" y="149"/>
                  </a:cubicBezTo>
                  <a:cubicBezTo>
                    <a:pt x="38" y="149"/>
                    <a:pt x="36" y="149"/>
                    <a:pt x="34" y="149"/>
                  </a:cubicBezTo>
                  <a:cubicBezTo>
                    <a:pt x="34" y="147"/>
                    <a:pt x="34" y="146"/>
                    <a:pt x="34" y="145"/>
                  </a:cubicBezTo>
                  <a:close/>
                  <a:moveTo>
                    <a:pt x="25" y="145"/>
                  </a:moveTo>
                  <a:cubicBezTo>
                    <a:pt x="27" y="145"/>
                    <a:pt x="29" y="145"/>
                    <a:pt x="31" y="145"/>
                  </a:cubicBezTo>
                  <a:cubicBezTo>
                    <a:pt x="31" y="146"/>
                    <a:pt x="31" y="147"/>
                    <a:pt x="31" y="149"/>
                  </a:cubicBezTo>
                  <a:cubicBezTo>
                    <a:pt x="29" y="149"/>
                    <a:pt x="27" y="149"/>
                    <a:pt x="25" y="149"/>
                  </a:cubicBezTo>
                  <a:cubicBezTo>
                    <a:pt x="25" y="147"/>
                    <a:pt x="25" y="146"/>
                    <a:pt x="25" y="145"/>
                  </a:cubicBezTo>
                  <a:close/>
                  <a:moveTo>
                    <a:pt x="16" y="145"/>
                  </a:moveTo>
                  <a:cubicBezTo>
                    <a:pt x="18" y="145"/>
                    <a:pt x="20" y="145"/>
                    <a:pt x="22" y="145"/>
                  </a:cubicBezTo>
                  <a:cubicBezTo>
                    <a:pt x="22" y="146"/>
                    <a:pt x="22" y="147"/>
                    <a:pt x="22" y="149"/>
                  </a:cubicBezTo>
                  <a:cubicBezTo>
                    <a:pt x="20" y="149"/>
                    <a:pt x="18" y="149"/>
                    <a:pt x="16" y="149"/>
                  </a:cubicBezTo>
                  <a:cubicBezTo>
                    <a:pt x="16" y="147"/>
                    <a:pt x="16" y="146"/>
                    <a:pt x="16" y="145"/>
                  </a:cubicBezTo>
                  <a:close/>
                  <a:moveTo>
                    <a:pt x="34" y="139"/>
                  </a:moveTo>
                  <a:cubicBezTo>
                    <a:pt x="36" y="139"/>
                    <a:pt x="38" y="139"/>
                    <a:pt x="39" y="139"/>
                  </a:cubicBezTo>
                  <a:cubicBezTo>
                    <a:pt x="39" y="140"/>
                    <a:pt x="39" y="142"/>
                    <a:pt x="39" y="143"/>
                  </a:cubicBezTo>
                  <a:cubicBezTo>
                    <a:pt x="38" y="143"/>
                    <a:pt x="36" y="143"/>
                    <a:pt x="34" y="143"/>
                  </a:cubicBezTo>
                  <a:cubicBezTo>
                    <a:pt x="34" y="142"/>
                    <a:pt x="34" y="140"/>
                    <a:pt x="34" y="139"/>
                  </a:cubicBezTo>
                  <a:close/>
                  <a:moveTo>
                    <a:pt x="16" y="139"/>
                  </a:moveTo>
                  <a:cubicBezTo>
                    <a:pt x="18" y="139"/>
                    <a:pt x="20" y="139"/>
                    <a:pt x="22" y="139"/>
                  </a:cubicBezTo>
                  <a:cubicBezTo>
                    <a:pt x="22" y="140"/>
                    <a:pt x="22" y="142"/>
                    <a:pt x="22" y="143"/>
                  </a:cubicBezTo>
                  <a:cubicBezTo>
                    <a:pt x="20" y="143"/>
                    <a:pt x="18" y="143"/>
                    <a:pt x="16" y="143"/>
                  </a:cubicBezTo>
                  <a:cubicBezTo>
                    <a:pt x="16" y="142"/>
                    <a:pt x="16" y="140"/>
                    <a:pt x="16" y="139"/>
                  </a:cubicBezTo>
                  <a:close/>
                  <a:moveTo>
                    <a:pt x="43" y="134"/>
                  </a:moveTo>
                  <a:cubicBezTo>
                    <a:pt x="45" y="134"/>
                    <a:pt x="47" y="134"/>
                    <a:pt x="48" y="134"/>
                  </a:cubicBezTo>
                  <a:cubicBezTo>
                    <a:pt x="48" y="135"/>
                    <a:pt x="48" y="136"/>
                    <a:pt x="48" y="137"/>
                  </a:cubicBezTo>
                  <a:cubicBezTo>
                    <a:pt x="47" y="137"/>
                    <a:pt x="45" y="137"/>
                    <a:pt x="43" y="137"/>
                  </a:cubicBezTo>
                  <a:cubicBezTo>
                    <a:pt x="43" y="136"/>
                    <a:pt x="43" y="135"/>
                    <a:pt x="43" y="134"/>
                  </a:cubicBezTo>
                  <a:close/>
                  <a:moveTo>
                    <a:pt x="34" y="134"/>
                  </a:moveTo>
                  <a:cubicBezTo>
                    <a:pt x="36" y="134"/>
                    <a:pt x="38" y="134"/>
                    <a:pt x="39" y="134"/>
                  </a:cubicBezTo>
                  <a:cubicBezTo>
                    <a:pt x="39" y="135"/>
                    <a:pt x="39" y="136"/>
                    <a:pt x="39" y="137"/>
                  </a:cubicBezTo>
                  <a:cubicBezTo>
                    <a:pt x="38" y="137"/>
                    <a:pt x="36" y="137"/>
                    <a:pt x="34" y="137"/>
                  </a:cubicBezTo>
                  <a:cubicBezTo>
                    <a:pt x="34" y="136"/>
                    <a:pt x="34" y="135"/>
                    <a:pt x="34" y="134"/>
                  </a:cubicBezTo>
                  <a:close/>
                  <a:moveTo>
                    <a:pt x="25" y="134"/>
                  </a:moveTo>
                  <a:cubicBezTo>
                    <a:pt x="27" y="134"/>
                    <a:pt x="29" y="134"/>
                    <a:pt x="31" y="134"/>
                  </a:cubicBezTo>
                  <a:cubicBezTo>
                    <a:pt x="31" y="135"/>
                    <a:pt x="31" y="136"/>
                    <a:pt x="31" y="137"/>
                  </a:cubicBezTo>
                  <a:cubicBezTo>
                    <a:pt x="29" y="137"/>
                    <a:pt x="27" y="137"/>
                    <a:pt x="25" y="137"/>
                  </a:cubicBezTo>
                  <a:cubicBezTo>
                    <a:pt x="25" y="136"/>
                    <a:pt x="25" y="135"/>
                    <a:pt x="25" y="134"/>
                  </a:cubicBezTo>
                  <a:close/>
                  <a:moveTo>
                    <a:pt x="34" y="128"/>
                  </a:moveTo>
                  <a:cubicBezTo>
                    <a:pt x="36" y="128"/>
                    <a:pt x="38" y="128"/>
                    <a:pt x="39" y="128"/>
                  </a:cubicBezTo>
                  <a:cubicBezTo>
                    <a:pt x="39" y="129"/>
                    <a:pt x="39" y="130"/>
                    <a:pt x="39" y="131"/>
                  </a:cubicBezTo>
                  <a:cubicBezTo>
                    <a:pt x="38" y="131"/>
                    <a:pt x="36" y="131"/>
                    <a:pt x="34" y="131"/>
                  </a:cubicBezTo>
                  <a:cubicBezTo>
                    <a:pt x="34" y="130"/>
                    <a:pt x="34" y="129"/>
                    <a:pt x="34" y="128"/>
                  </a:cubicBezTo>
                  <a:close/>
                  <a:moveTo>
                    <a:pt x="16" y="128"/>
                  </a:moveTo>
                  <a:cubicBezTo>
                    <a:pt x="18" y="128"/>
                    <a:pt x="20" y="128"/>
                    <a:pt x="22" y="128"/>
                  </a:cubicBezTo>
                  <a:cubicBezTo>
                    <a:pt x="22" y="129"/>
                    <a:pt x="22" y="130"/>
                    <a:pt x="22" y="131"/>
                  </a:cubicBezTo>
                  <a:cubicBezTo>
                    <a:pt x="20" y="131"/>
                    <a:pt x="18" y="131"/>
                    <a:pt x="16" y="131"/>
                  </a:cubicBezTo>
                  <a:cubicBezTo>
                    <a:pt x="16" y="130"/>
                    <a:pt x="16" y="129"/>
                    <a:pt x="16" y="128"/>
                  </a:cubicBezTo>
                  <a:close/>
                  <a:moveTo>
                    <a:pt x="8" y="122"/>
                  </a:moveTo>
                  <a:cubicBezTo>
                    <a:pt x="9" y="122"/>
                    <a:pt x="11" y="122"/>
                    <a:pt x="13" y="122"/>
                  </a:cubicBezTo>
                  <a:cubicBezTo>
                    <a:pt x="13" y="123"/>
                    <a:pt x="13" y="124"/>
                    <a:pt x="13" y="125"/>
                  </a:cubicBezTo>
                  <a:cubicBezTo>
                    <a:pt x="11" y="125"/>
                    <a:pt x="9" y="125"/>
                    <a:pt x="8" y="125"/>
                  </a:cubicBezTo>
                  <a:cubicBezTo>
                    <a:pt x="8" y="124"/>
                    <a:pt x="8" y="123"/>
                    <a:pt x="8" y="122"/>
                  </a:cubicBezTo>
                  <a:close/>
                  <a:moveTo>
                    <a:pt x="43" y="122"/>
                  </a:moveTo>
                  <a:cubicBezTo>
                    <a:pt x="45" y="122"/>
                    <a:pt x="47" y="122"/>
                    <a:pt x="48" y="122"/>
                  </a:cubicBezTo>
                  <a:cubicBezTo>
                    <a:pt x="48" y="123"/>
                    <a:pt x="48" y="124"/>
                    <a:pt x="48" y="125"/>
                  </a:cubicBezTo>
                  <a:cubicBezTo>
                    <a:pt x="47" y="125"/>
                    <a:pt x="45" y="125"/>
                    <a:pt x="43" y="125"/>
                  </a:cubicBezTo>
                  <a:cubicBezTo>
                    <a:pt x="43" y="124"/>
                    <a:pt x="43" y="123"/>
                    <a:pt x="43" y="122"/>
                  </a:cubicBezTo>
                  <a:close/>
                  <a:moveTo>
                    <a:pt x="34" y="122"/>
                  </a:moveTo>
                  <a:cubicBezTo>
                    <a:pt x="36" y="122"/>
                    <a:pt x="38" y="122"/>
                    <a:pt x="39" y="122"/>
                  </a:cubicBezTo>
                  <a:cubicBezTo>
                    <a:pt x="39" y="123"/>
                    <a:pt x="39" y="124"/>
                    <a:pt x="39" y="125"/>
                  </a:cubicBezTo>
                  <a:cubicBezTo>
                    <a:pt x="38" y="125"/>
                    <a:pt x="36" y="125"/>
                    <a:pt x="34" y="125"/>
                  </a:cubicBezTo>
                  <a:cubicBezTo>
                    <a:pt x="34" y="124"/>
                    <a:pt x="34" y="123"/>
                    <a:pt x="34" y="122"/>
                  </a:cubicBezTo>
                  <a:close/>
                  <a:moveTo>
                    <a:pt x="25" y="122"/>
                  </a:moveTo>
                  <a:cubicBezTo>
                    <a:pt x="27" y="122"/>
                    <a:pt x="29" y="122"/>
                    <a:pt x="31" y="122"/>
                  </a:cubicBezTo>
                  <a:cubicBezTo>
                    <a:pt x="31" y="123"/>
                    <a:pt x="31" y="124"/>
                    <a:pt x="31" y="125"/>
                  </a:cubicBezTo>
                  <a:cubicBezTo>
                    <a:pt x="29" y="125"/>
                    <a:pt x="27" y="125"/>
                    <a:pt x="25" y="125"/>
                  </a:cubicBezTo>
                  <a:cubicBezTo>
                    <a:pt x="25" y="124"/>
                    <a:pt x="25" y="123"/>
                    <a:pt x="25" y="122"/>
                  </a:cubicBezTo>
                  <a:close/>
                  <a:moveTo>
                    <a:pt x="16" y="122"/>
                  </a:moveTo>
                  <a:cubicBezTo>
                    <a:pt x="18" y="122"/>
                    <a:pt x="20" y="122"/>
                    <a:pt x="22" y="122"/>
                  </a:cubicBezTo>
                  <a:cubicBezTo>
                    <a:pt x="22" y="123"/>
                    <a:pt x="22" y="124"/>
                    <a:pt x="22" y="125"/>
                  </a:cubicBezTo>
                  <a:cubicBezTo>
                    <a:pt x="20" y="125"/>
                    <a:pt x="18" y="125"/>
                    <a:pt x="16" y="125"/>
                  </a:cubicBezTo>
                  <a:cubicBezTo>
                    <a:pt x="16" y="124"/>
                    <a:pt x="16" y="123"/>
                    <a:pt x="16" y="122"/>
                  </a:cubicBezTo>
                  <a:close/>
                  <a:moveTo>
                    <a:pt x="8" y="116"/>
                  </a:moveTo>
                  <a:cubicBezTo>
                    <a:pt x="9" y="116"/>
                    <a:pt x="11" y="116"/>
                    <a:pt x="13" y="116"/>
                  </a:cubicBezTo>
                  <a:cubicBezTo>
                    <a:pt x="13" y="117"/>
                    <a:pt x="13" y="119"/>
                    <a:pt x="13" y="120"/>
                  </a:cubicBezTo>
                  <a:cubicBezTo>
                    <a:pt x="11" y="120"/>
                    <a:pt x="9" y="120"/>
                    <a:pt x="8" y="120"/>
                  </a:cubicBezTo>
                  <a:cubicBezTo>
                    <a:pt x="8" y="119"/>
                    <a:pt x="8" y="117"/>
                    <a:pt x="8" y="116"/>
                  </a:cubicBezTo>
                  <a:close/>
                  <a:moveTo>
                    <a:pt x="43" y="116"/>
                  </a:moveTo>
                  <a:cubicBezTo>
                    <a:pt x="45" y="116"/>
                    <a:pt x="47" y="116"/>
                    <a:pt x="48" y="116"/>
                  </a:cubicBezTo>
                  <a:cubicBezTo>
                    <a:pt x="48" y="117"/>
                    <a:pt x="48" y="119"/>
                    <a:pt x="48" y="120"/>
                  </a:cubicBezTo>
                  <a:cubicBezTo>
                    <a:pt x="47" y="120"/>
                    <a:pt x="45" y="120"/>
                    <a:pt x="43" y="120"/>
                  </a:cubicBezTo>
                  <a:cubicBezTo>
                    <a:pt x="43" y="119"/>
                    <a:pt x="43" y="117"/>
                    <a:pt x="43" y="116"/>
                  </a:cubicBezTo>
                  <a:close/>
                  <a:moveTo>
                    <a:pt x="34" y="116"/>
                  </a:moveTo>
                  <a:cubicBezTo>
                    <a:pt x="36" y="116"/>
                    <a:pt x="38" y="116"/>
                    <a:pt x="39" y="116"/>
                  </a:cubicBezTo>
                  <a:cubicBezTo>
                    <a:pt x="39" y="117"/>
                    <a:pt x="39" y="119"/>
                    <a:pt x="39" y="120"/>
                  </a:cubicBezTo>
                  <a:cubicBezTo>
                    <a:pt x="38" y="120"/>
                    <a:pt x="36" y="120"/>
                    <a:pt x="34" y="120"/>
                  </a:cubicBezTo>
                  <a:cubicBezTo>
                    <a:pt x="34" y="119"/>
                    <a:pt x="34" y="117"/>
                    <a:pt x="34" y="116"/>
                  </a:cubicBezTo>
                  <a:close/>
                  <a:moveTo>
                    <a:pt x="25" y="116"/>
                  </a:moveTo>
                  <a:cubicBezTo>
                    <a:pt x="27" y="116"/>
                    <a:pt x="29" y="116"/>
                    <a:pt x="31" y="116"/>
                  </a:cubicBezTo>
                  <a:cubicBezTo>
                    <a:pt x="31" y="117"/>
                    <a:pt x="31" y="119"/>
                    <a:pt x="31" y="120"/>
                  </a:cubicBezTo>
                  <a:cubicBezTo>
                    <a:pt x="29" y="120"/>
                    <a:pt x="27" y="120"/>
                    <a:pt x="25" y="120"/>
                  </a:cubicBezTo>
                  <a:cubicBezTo>
                    <a:pt x="25" y="119"/>
                    <a:pt x="25" y="117"/>
                    <a:pt x="25" y="116"/>
                  </a:cubicBezTo>
                  <a:close/>
                  <a:moveTo>
                    <a:pt x="8" y="110"/>
                  </a:moveTo>
                  <a:cubicBezTo>
                    <a:pt x="9" y="110"/>
                    <a:pt x="11" y="110"/>
                    <a:pt x="13" y="110"/>
                  </a:cubicBezTo>
                  <a:cubicBezTo>
                    <a:pt x="13" y="112"/>
                    <a:pt x="13" y="113"/>
                    <a:pt x="13" y="114"/>
                  </a:cubicBezTo>
                  <a:cubicBezTo>
                    <a:pt x="11" y="114"/>
                    <a:pt x="9" y="114"/>
                    <a:pt x="8" y="114"/>
                  </a:cubicBezTo>
                  <a:cubicBezTo>
                    <a:pt x="8" y="113"/>
                    <a:pt x="8" y="112"/>
                    <a:pt x="8" y="110"/>
                  </a:cubicBezTo>
                  <a:close/>
                  <a:moveTo>
                    <a:pt x="25" y="110"/>
                  </a:moveTo>
                  <a:cubicBezTo>
                    <a:pt x="27" y="110"/>
                    <a:pt x="29" y="110"/>
                    <a:pt x="31" y="110"/>
                  </a:cubicBezTo>
                  <a:cubicBezTo>
                    <a:pt x="31" y="112"/>
                    <a:pt x="31" y="113"/>
                    <a:pt x="31" y="114"/>
                  </a:cubicBezTo>
                  <a:cubicBezTo>
                    <a:pt x="29" y="114"/>
                    <a:pt x="27" y="114"/>
                    <a:pt x="25" y="114"/>
                  </a:cubicBezTo>
                  <a:cubicBezTo>
                    <a:pt x="25" y="113"/>
                    <a:pt x="25" y="112"/>
                    <a:pt x="25" y="110"/>
                  </a:cubicBezTo>
                  <a:close/>
                  <a:moveTo>
                    <a:pt x="16" y="110"/>
                  </a:moveTo>
                  <a:cubicBezTo>
                    <a:pt x="18" y="110"/>
                    <a:pt x="20" y="110"/>
                    <a:pt x="22" y="110"/>
                  </a:cubicBezTo>
                  <a:cubicBezTo>
                    <a:pt x="22" y="112"/>
                    <a:pt x="22" y="113"/>
                    <a:pt x="22" y="114"/>
                  </a:cubicBezTo>
                  <a:cubicBezTo>
                    <a:pt x="20" y="114"/>
                    <a:pt x="18" y="114"/>
                    <a:pt x="16" y="114"/>
                  </a:cubicBezTo>
                  <a:cubicBezTo>
                    <a:pt x="16" y="113"/>
                    <a:pt x="16" y="112"/>
                    <a:pt x="16" y="110"/>
                  </a:cubicBezTo>
                  <a:close/>
                  <a:moveTo>
                    <a:pt x="8" y="105"/>
                  </a:moveTo>
                  <a:cubicBezTo>
                    <a:pt x="9" y="105"/>
                    <a:pt x="11" y="105"/>
                    <a:pt x="13" y="105"/>
                  </a:cubicBezTo>
                  <a:cubicBezTo>
                    <a:pt x="13" y="106"/>
                    <a:pt x="13" y="107"/>
                    <a:pt x="13" y="108"/>
                  </a:cubicBezTo>
                  <a:cubicBezTo>
                    <a:pt x="11" y="108"/>
                    <a:pt x="9" y="108"/>
                    <a:pt x="8" y="108"/>
                  </a:cubicBezTo>
                  <a:cubicBezTo>
                    <a:pt x="8" y="107"/>
                    <a:pt x="8" y="106"/>
                    <a:pt x="8" y="105"/>
                  </a:cubicBezTo>
                  <a:close/>
                  <a:moveTo>
                    <a:pt x="25" y="105"/>
                  </a:moveTo>
                  <a:cubicBezTo>
                    <a:pt x="27" y="105"/>
                    <a:pt x="29" y="105"/>
                    <a:pt x="31" y="105"/>
                  </a:cubicBezTo>
                  <a:cubicBezTo>
                    <a:pt x="31" y="106"/>
                    <a:pt x="31" y="107"/>
                    <a:pt x="31" y="108"/>
                  </a:cubicBezTo>
                  <a:cubicBezTo>
                    <a:pt x="29" y="108"/>
                    <a:pt x="27" y="108"/>
                    <a:pt x="25" y="108"/>
                  </a:cubicBezTo>
                  <a:cubicBezTo>
                    <a:pt x="25" y="107"/>
                    <a:pt x="25" y="106"/>
                    <a:pt x="25" y="105"/>
                  </a:cubicBezTo>
                  <a:close/>
                  <a:moveTo>
                    <a:pt x="8" y="99"/>
                  </a:moveTo>
                  <a:cubicBezTo>
                    <a:pt x="9" y="99"/>
                    <a:pt x="11" y="99"/>
                    <a:pt x="13" y="99"/>
                  </a:cubicBezTo>
                  <a:cubicBezTo>
                    <a:pt x="13" y="100"/>
                    <a:pt x="13" y="101"/>
                    <a:pt x="13" y="102"/>
                  </a:cubicBezTo>
                  <a:cubicBezTo>
                    <a:pt x="11" y="102"/>
                    <a:pt x="9" y="102"/>
                    <a:pt x="8" y="102"/>
                  </a:cubicBezTo>
                  <a:cubicBezTo>
                    <a:pt x="8" y="101"/>
                    <a:pt x="8" y="100"/>
                    <a:pt x="8" y="99"/>
                  </a:cubicBezTo>
                  <a:close/>
                  <a:moveTo>
                    <a:pt x="25" y="99"/>
                  </a:moveTo>
                  <a:cubicBezTo>
                    <a:pt x="27" y="99"/>
                    <a:pt x="29" y="99"/>
                    <a:pt x="31" y="99"/>
                  </a:cubicBezTo>
                  <a:cubicBezTo>
                    <a:pt x="31" y="100"/>
                    <a:pt x="31" y="101"/>
                    <a:pt x="31" y="102"/>
                  </a:cubicBezTo>
                  <a:cubicBezTo>
                    <a:pt x="29" y="102"/>
                    <a:pt x="27" y="102"/>
                    <a:pt x="25" y="102"/>
                  </a:cubicBezTo>
                  <a:cubicBezTo>
                    <a:pt x="25" y="101"/>
                    <a:pt x="25" y="100"/>
                    <a:pt x="25" y="99"/>
                  </a:cubicBezTo>
                  <a:close/>
                  <a:moveTo>
                    <a:pt x="16" y="99"/>
                  </a:moveTo>
                  <a:cubicBezTo>
                    <a:pt x="18" y="99"/>
                    <a:pt x="20" y="99"/>
                    <a:pt x="22" y="99"/>
                  </a:cubicBezTo>
                  <a:cubicBezTo>
                    <a:pt x="22" y="100"/>
                    <a:pt x="22" y="101"/>
                    <a:pt x="22" y="102"/>
                  </a:cubicBezTo>
                  <a:cubicBezTo>
                    <a:pt x="20" y="102"/>
                    <a:pt x="18" y="102"/>
                    <a:pt x="16" y="102"/>
                  </a:cubicBezTo>
                  <a:cubicBezTo>
                    <a:pt x="16" y="101"/>
                    <a:pt x="16" y="100"/>
                    <a:pt x="16" y="99"/>
                  </a:cubicBezTo>
                  <a:close/>
                  <a:moveTo>
                    <a:pt x="8" y="93"/>
                  </a:moveTo>
                  <a:cubicBezTo>
                    <a:pt x="9" y="93"/>
                    <a:pt x="11" y="93"/>
                    <a:pt x="13" y="93"/>
                  </a:cubicBezTo>
                  <a:cubicBezTo>
                    <a:pt x="13" y="94"/>
                    <a:pt x="13" y="95"/>
                    <a:pt x="13" y="97"/>
                  </a:cubicBezTo>
                  <a:cubicBezTo>
                    <a:pt x="11" y="97"/>
                    <a:pt x="9" y="97"/>
                    <a:pt x="8" y="97"/>
                  </a:cubicBezTo>
                  <a:cubicBezTo>
                    <a:pt x="8" y="95"/>
                    <a:pt x="8" y="94"/>
                    <a:pt x="8" y="93"/>
                  </a:cubicBezTo>
                  <a:close/>
                  <a:moveTo>
                    <a:pt x="25" y="93"/>
                  </a:moveTo>
                  <a:cubicBezTo>
                    <a:pt x="27" y="93"/>
                    <a:pt x="29" y="93"/>
                    <a:pt x="31" y="93"/>
                  </a:cubicBezTo>
                  <a:cubicBezTo>
                    <a:pt x="31" y="94"/>
                    <a:pt x="31" y="95"/>
                    <a:pt x="31" y="97"/>
                  </a:cubicBezTo>
                  <a:cubicBezTo>
                    <a:pt x="29" y="97"/>
                    <a:pt x="27" y="97"/>
                    <a:pt x="25" y="97"/>
                  </a:cubicBezTo>
                  <a:cubicBezTo>
                    <a:pt x="25" y="95"/>
                    <a:pt x="25" y="94"/>
                    <a:pt x="25" y="93"/>
                  </a:cubicBezTo>
                  <a:close/>
                  <a:moveTo>
                    <a:pt x="16" y="93"/>
                  </a:moveTo>
                  <a:cubicBezTo>
                    <a:pt x="18" y="93"/>
                    <a:pt x="20" y="93"/>
                    <a:pt x="22" y="93"/>
                  </a:cubicBezTo>
                  <a:cubicBezTo>
                    <a:pt x="22" y="94"/>
                    <a:pt x="22" y="95"/>
                    <a:pt x="22" y="97"/>
                  </a:cubicBezTo>
                  <a:cubicBezTo>
                    <a:pt x="20" y="97"/>
                    <a:pt x="18" y="97"/>
                    <a:pt x="16" y="97"/>
                  </a:cubicBezTo>
                  <a:cubicBezTo>
                    <a:pt x="16" y="95"/>
                    <a:pt x="16" y="94"/>
                    <a:pt x="16" y="93"/>
                  </a:cubicBezTo>
                  <a:close/>
                  <a:moveTo>
                    <a:pt x="8" y="87"/>
                  </a:moveTo>
                  <a:cubicBezTo>
                    <a:pt x="9" y="87"/>
                    <a:pt x="11" y="87"/>
                    <a:pt x="13" y="87"/>
                  </a:cubicBezTo>
                  <a:cubicBezTo>
                    <a:pt x="13" y="88"/>
                    <a:pt x="13" y="90"/>
                    <a:pt x="13" y="91"/>
                  </a:cubicBezTo>
                  <a:cubicBezTo>
                    <a:pt x="11" y="91"/>
                    <a:pt x="9" y="91"/>
                    <a:pt x="8" y="91"/>
                  </a:cubicBezTo>
                  <a:cubicBezTo>
                    <a:pt x="8" y="90"/>
                    <a:pt x="8" y="88"/>
                    <a:pt x="8" y="87"/>
                  </a:cubicBezTo>
                  <a:close/>
                  <a:moveTo>
                    <a:pt x="43" y="87"/>
                  </a:moveTo>
                  <a:cubicBezTo>
                    <a:pt x="45" y="87"/>
                    <a:pt x="47" y="87"/>
                    <a:pt x="48" y="87"/>
                  </a:cubicBezTo>
                  <a:cubicBezTo>
                    <a:pt x="48" y="88"/>
                    <a:pt x="48" y="90"/>
                    <a:pt x="48" y="91"/>
                  </a:cubicBezTo>
                  <a:cubicBezTo>
                    <a:pt x="47" y="91"/>
                    <a:pt x="45" y="91"/>
                    <a:pt x="43" y="91"/>
                  </a:cubicBezTo>
                  <a:cubicBezTo>
                    <a:pt x="43" y="90"/>
                    <a:pt x="43" y="88"/>
                    <a:pt x="43" y="87"/>
                  </a:cubicBezTo>
                  <a:close/>
                  <a:moveTo>
                    <a:pt x="34" y="87"/>
                  </a:moveTo>
                  <a:cubicBezTo>
                    <a:pt x="36" y="87"/>
                    <a:pt x="38" y="87"/>
                    <a:pt x="39" y="87"/>
                  </a:cubicBezTo>
                  <a:cubicBezTo>
                    <a:pt x="39" y="88"/>
                    <a:pt x="39" y="90"/>
                    <a:pt x="39" y="91"/>
                  </a:cubicBezTo>
                  <a:cubicBezTo>
                    <a:pt x="38" y="91"/>
                    <a:pt x="36" y="91"/>
                    <a:pt x="34" y="91"/>
                  </a:cubicBezTo>
                  <a:cubicBezTo>
                    <a:pt x="34" y="90"/>
                    <a:pt x="34" y="88"/>
                    <a:pt x="34" y="87"/>
                  </a:cubicBezTo>
                  <a:close/>
                  <a:moveTo>
                    <a:pt x="25" y="87"/>
                  </a:moveTo>
                  <a:cubicBezTo>
                    <a:pt x="27" y="87"/>
                    <a:pt x="29" y="87"/>
                    <a:pt x="31" y="87"/>
                  </a:cubicBezTo>
                  <a:cubicBezTo>
                    <a:pt x="31" y="88"/>
                    <a:pt x="31" y="90"/>
                    <a:pt x="31" y="91"/>
                  </a:cubicBezTo>
                  <a:cubicBezTo>
                    <a:pt x="29" y="91"/>
                    <a:pt x="27" y="91"/>
                    <a:pt x="25" y="91"/>
                  </a:cubicBezTo>
                  <a:cubicBezTo>
                    <a:pt x="25" y="90"/>
                    <a:pt x="25" y="88"/>
                    <a:pt x="25" y="87"/>
                  </a:cubicBezTo>
                  <a:close/>
                  <a:moveTo>
                    <a:pt x="16" y="87"/>
                  </a:moveTo>
                  <a:cubicBezTo>
                    <a:pt x="18" y="87"/>
                    <a:pt x="20" y="87"/>
                    <a:pt x="22" y="87"/>
                  </a:cubicBezTo>
                  <a:cubicBezTo>
                    <a:pt x="22" y="88"/>
                    <a:pt x="22" y="90"/>
                    <a:pt x="22" y="91"/>
                  </a:cubicBezTo>
                  <a:cubicBezTo>
                    <a:pt x="20" y="91"/>
                    <a:pt x="18" y="91"/>
                    <a:pt x="16" y="91"/>
                  </a:cubicBezTo>
                  <a:cubicBezTo>
                    <a:pt x="16" y="90"/>
                    <a:pt x="16" y="88"/>
                    <a:pt x="16" y="87"/>
                  </a:cubicBezTo>
                  <a:close/>
                  <a:moveTo>
                    <a:pt x="8" y="82"/>
                  </a:moveTo>
                  <a:cubicBezTo>
                    <a:pt x="9" y="82"/>
                    <a:pt x="11" y="82"/>
                    <a:pt x="13" y="82"/>
                  </a:cubicBezTo>
                  <a:cubicBezTo>
                    <a:pt x="13" y="83"/>
                    <a:pt x="13" y="84"/>
                    <a:pt x="13" y="85"/>
                  </a:cubicBezTo>
                  <a:cubicBezTo>
                    <a:pt x="11" y="85"/>
                    <a:pt x="9" y="85"/>
                    <a:pt x="8" y="85"/>
                  </a:cubicBezTo>
                  <a:cubicBezTo>
                    <a:pt x="8" y="84"/>
                    <a:pt x="8" y="83"/>
                    <a:pt x="8" y="82"/>
                  </a:cubicBezTo>
                  <a:close/>
                  <a:moveTo>
                    <a:pt x="43" y="82"/>
                  </a:moveTo>
                  <a:cubicBezTo>
                    <a:pt x="45" y="82"/>
                    <a:pt x="47" y="82"/>
                    <a:pt x="48" y="82"/>
                  </a:cubicBezTo>
                  <a:cubicBezTo>
                    <a:pt x="48" y="83"/>
                    <a:pt x="48" y="84"/>
                    <a:pt x="48" y="85"/>
                  </a:cubicBezTo>
                  <a:cubicBezTo>
                    <a:pt x="47" y="85"/>
                    <a:pt x="45" y="85"/>
                    <a:pt x="43" y="85"/>
                  </a:cubicBezTo>
                  <a:cubicBezTo>
                    <a:pt x="43" y="84"/>
                    <a:pt x="43" y="83"/>
                    <a:pt x="43" y="82"/>
                  </a:cubicBezTo>
                  <a:close/>
                  <a:moveTo>
                    <a:pt x="34" y="82"/>
                  </a:moveTo>
                  <a:cubicBezTo>
                    <a:pt x="36" y="82"/>
                    <a:pt x="38" y="82"/>
                    <a:pt x="39" y="82"/>
                  </a:cubicBezTo>
                  <a:cubicBezTo>
                    <a:pt x="39" y="83"/>
                    <a:pt x="39" y="84"/>
                    <a:pt x="39" y="85"/>
                  </a:cubicBezTo>
                  <a:cubicBezTo>
                    <a:pt x="38" y="85"/>
                    <a:pt x="36" y="85"/>
                    <a:pt x="34" y="85"/>
                  </a:cubicBezTo>
                  <a:cubicBezTo>
                    <a:pt x="34" y="84"/>
                    <a:pt x="34" y="83"/>
                    <a:pt x="34" y="82"/>
                  </a:cubicBezTo>
                  <a:close/>
                  <a:moveTo>
                    <a:pt x="25" y="82"/>
                  </a:moveTo>
                  <a:cubicBezTo>
                    <a:pt x="27" y="82"/>
                    <a:pt x="29" y="82"/>
                    <a:pt x="31" y="82"/>
                  </a:cubicBezTo>
                  <a:cubicBezTo>
                    <a:pt x="31" y="83"/>
                    <a:pt x="31" y="84"/>
                    <a:pt x="31" y="85"/>
                  </a:cubicBezTo>
                  <a:cubicBezTo>
                    <a:pt x="29" y="85"/>
                    <a:pt x="27" y="85"/>
                    <a:pt x="25" y="85"/>
                  </a:cubicBezTo>
                  <a:cubicBezTo>
                    <a:pt x="25" y="84"/>
                    <a:pt x="25" y="83"/>
                    <a:pt x="25" y="82"/>
                  </a:cubicBezTo>
                  <a:close/>
                  <a:moveTo>
                    <a:pt x="16" y="82"/>
                  </a:moveTo>
                  <a:cubicBezTo>
                    <a:pt x="18" y="82"/>
                    <a:pt x="20" y="82"/>
                    <a:pt x="22" y="82"/>
                  </a:cubicBezTo>
                  <a:cubicBezTo>
                    <a:pt x="22" y="83"/>
                    <a:pt x="22" y="84"/>
                    <a:pt x="22" y="85"/>
                  </a:cubicBezTo>
                  <a:cubicBezTo>
                    <a:pt x="20" y="85"/>
                    <a:pt x="18" y="85"/>
                    <a:pt x="16" y="85"/>
                  </a:cubicBezTo>
                  <a:cubicBezTo>
                    <a:pt x="16" y="84"/>
                    <a:pt x="16" y="83"/>
                    <a:pt x="16" y="82"/>
                  </a:cubicBezTo>
                  <a:close/>
                  <a:moveTo>
                    <a:pt x="43" y="76"/>
                  </a:moveTo>
                  <a:cubicBezTo>
                    <a:pt x="45" y="76"/>
                    <a:pt x="47" y="76"/>
                    <a:pt x="48" y="76"/>
                  </a:cubicBezTo>
                  <a:cubicBezTo>
                    <a:pt x="48" y="77"/>
                    <a:pt x="48" y="78"/>
                    <a:pt x="48" y="79"/>
                  </a:cubicBezTo>
                  <a:cubicBezTo>
                    <a:pt x="47" y="79"/>
                    <a:pt x="45" y="79"/>
                    <a:pt x="43" y="79"/>
                  </a:cubicBezTo>
                  <a:cubicBezTo>
                    <a:pt x="43" y="78"/>
                    <a:pt x="43" y="77"/>
                    <a:pt x="43" y="76"/>
                  </a:cubicBezTo>
                  <a:close/>
                  <a:moveTo>
                    <a:pt x="34" y="76"/>
                  </a:moveTo>
                  <a:cubicBezTo>
                    <a:pt x="36" y="76"/>
                    <a:pt x="38" y="76"/>
                    <a:pt x="39" y="76"/>
                  </a:cubicBezTo>
                  <a:cubicBezTo>
                    <a:pt x="39" y="77"/>
                    <a:pt x="39" y="78"/>
                    <a:pt x="39" y="79"/>
                  </a:cubicBezTo>
                  <a:cubicBezTo>
                    <a:pt x="38" y="79"/>
                    <a:pt x="36" y="79"/>
                    <a:pt x="34" y="79"/>
                  </a:cubicBezTo>
                  <a:cubicBezTo>
                    <a:pt x="34" y="78"/>
                    <a:pt x="34" y="77"/>
                    <a:pt x="34" y="76"/>
                  </a:cubicBezTo>
                  <a:close/>
                  <a:moveTo>
                    <a:pt x="25" y="76"/>
                  </a:moveTo>
                  <a:cubicBezTo>
                    <a:pt x="27" y="76"/>
                    <a:pt x="29" y="76"/>
                    <a:pt x="31" y="76"/>
                  </a:cubicBezTo>
                  <a:cubicBezTo>
                    <a:pt x="31" y="77"/>
                    <a:pt x="31" y="78"/>
                    <a:pt x="31" y="79"/>
                  </a:cubicBezTo>
                  <a:cubicBezTo>
                    <a:pt x="29" y="79"/>
                    <a:pt x="27" y="79"/>
                    <a:pt x="25" y="79"/>
                  </a:cubicBezTo>
                  <a:cubicBezTo>
                    <a:pt x="25" y="78"/>
                    <a:pt x="25" y="77"/>
                    <a:pt x="25" y="76"/>
                  </a:cubicBezTo>
                  <a:close/>
                  <a:moveTo>
                    <a:pt x="16" y="76"/>
                  </a:moveTo>
                  <a:cubicBezTo>
                    <a:pt x="18" y="76"/>
                    <a:pt x="20" y="76"/>
                    <a:pt x="22" y="76"/>
                  </a:cubicBezTo>
                  <a:cubicBezTo>
                    <a:pt x="22" y="77"/>
                    <a:pt x="22" y="78"/>
                    <a:pt x="22" y="79"/>
                  </a:cubicBezTo>
                  <a:cubicBezTo>
                    <a:pt x="20" y="79"/>
                    <a:pt x="18" y="79"/>
                    <a:pt x="16" y="79"/>
                  </a:cubicBezTo>
                  <a:cubicBezTo>
                    <a:pt x="16" y="78"/>
                    <a:pt x="16" y="77"/>
                    <a:pt x="16" y="76"/>
                  </a:cubicBezTo>
                  <a:close/>
                  <a:moveTo>
                    <a:pt x="25" y="70"/>
                  </a:moveTo>
                  <a:cubicBezTo>
                    <a:pt x="27" y="70"/>
                    <a:pt x="29" y="70"/>
                    <a:pt x="31" y="70"/>
                  </a:cubicBezTo>
                  <a:cubicBezTo>
                    <a:pt x="31" y="71"/>
                    <a:pt x="31" y="72"/>
                    <a:pt x="31" y="73"/>
                  </a:cubicBezTo>
                  <a:cubicBezTo>
                    <a:pt x="29" y="73"/>
                    <a:pt x="27" y="73"/>
                    <a:pt x="25" y="73"/>
                  </a:cubicBezTo>
                  <a:cubicBezTo>
                    <a:pt x="25" y="72"/>
                    <a:pt x="25" y="71"/>
                    <a:pt x="25" y="70"/>
                  </a:cubicBezTo>
                  <a:close/>
                  <a:moveTo>
                    <a:pt x="16" y="70"/>
                  </a:moveTo>
                  <a:cubicBezTo>
                    <a:pt x="18" y="70"/>
                    <a:pt x="20" y="70"/>
                    <a:pt x="22" y="70"/>
                  </a:cubicBezTo>
                  <a:cubicBezTo>
                    <a:pt x="22" y="71"/>
                    <a:pt x="22" y="72"/>
                    <a:pt x="22" y="73"/>
                  </a:cubicBezTo>
                  <a:cubicBezTo>
                    <a:pt x="20" y="73"/>
                    <a:pt x="18" y="73"/>
                    <a:pt x="16" y="73"/>
                  </a:cubicBezTo>
                  <a:cubicBezTo>
                    <a:pt x="16" y="72"/>
                    <a:pt x="16" y="71"/>
                    <a:pt x="16" y="70"/>
                  </a:cubicBezTo>
                  <a:close/>
                  <a:moveTo>
                    <a:pt x="25" y="64"/>
                  </a:moveTo>
                  <a:cubicBezTo>
                    <a:pt x="27" y="64"/>
                    <a:pt x="29" y="64"/>
                    <a:pt x="31" y="64"/>
                  </a:cubicBezTo>
                  <a:cubicBezTo>
                    <a:pt x="31" y="65"/>
                    <a:pt x="31" y="67"/>
                    <a:pt x="31" y="68"/>
                  </a:cubicBezTo>
                  <a:cubicBezTo>
                    <a:pt x="29" y="68"/>
                    <a:pt x="27" y="68"/>
                    <a:pt x="25" y="68"/>
                  </a:cubicBezTo>
                  <a:cubicBezTo>
                    <a:pt x="25" y="67"/>
                    <a:pt x="25" y="65"/>
                    <a:pt x="25" y="64"/>
                  </a:cubicBezTo>
                  <a:close/>
                  <a:moveTo>
                    <a:pt x="43" y="58"/>
                  </a:moveTo>
                  <a:cubicBezTo>
                    <a:pt x="45" y="58"/>
                    <a:pt x="47" y="58"/>
                    <a:pt x="48" y="58"/>
                  </a:cubicBezTo>
                  <a:cubicBezTo>
                    <a:pt x="48" y="60"/>
                    <a:pt x="48" y="61"/>
                    <a:pt x="48" y="62"/>
                  </a:cubicBezTo>
                  <a:cubicBezTo>
                    <a:pt x="47" y="62"/>
                    <a:pt x="45" y="62"/>
                    <a:pt x="43" y="62"/>
                  </a:cubicBezTo>
                  <a:cubicBezTo>
                    <a:pt x="43" y="61"/>
                    <a:pt x="43" y="60"/>
                    <a:pt x="43" y="58"/>
                  </a:cubicBezTo>
                  <a:close/>
                  <a:moveTo>
                    <a:pt x="34" y="58"/>
                  </a:moveTo>
                  <a:cubicBezTo>
                    <a:pt x="36" y="58"/>
                    <a:pt x="38" y="58"/>
                    <a:pt x="39" y="58"/>
                  </a:cubicBezTo>
                  <a:cubicBezTo>
                    <a:pt x="39" y="60"/>
                    <a:pt x="39" y="61"/>
                    <a:pt x="39" y="62"/>
                  </a:cubicBezTo>
                  <a:cubicBezTo>
                    <a:pt x="38" y="62"/>
                    <a:pt x="36" y="62"/>
                    <a:pt x="34" y="62"/>
                  </a:cubicBezTo>
                  <a:cubicBezTo>
                    <a:pt x="34" y="61"/>
                    <a:pt x="34" y="60"/>
                    <a:pt x="34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2" name="Freeform 2598"/>
            <p:cNvSpPr>
              <a:spLocks noEditPoints="1"/>
            </p:cNvSpPr>
            <p:nvPr/>
          </p:nvSpPr>
          <p:spPr bwMode="auto">
            <a:xfrm>
              <a:off x="-1054099" y="744537"/>
              <a:ext cx="179388" cy="411163"/>
            </a:xfrm>
            <a:custGeom>
              <a:avLst/>
              <a:gdLst>
                <a:gd name="T0" fmla="*/ 9 w 55"/>
                <a:gd name="T1" fmla="*/ 20 h 126"/>
                <a:gd name="T2" fmla="*/ 32 w 55"/>
                <a:gd name="T3" fmla="*/ 14 h 126"/>
                <a:gd name="T4" fmla="*/ 13 w 55"/>
                <a:gd name="T5" fmla="*/ 15 h 126"/>
                <a:gd name="T6" fmla="*/ 28 w 55"/>
                <a:gd name="T7" fmla="*/ 46 h 126"/>
                <a:gd name="T8" fmla="*/ 25 w 55"/>
                <a:gd name="T9" fmla="*/ 54 h 126"/>
                <a:gd name="T10" fmla="*/ 25 w 55"/>
                <a:gd name="T11" fmla="*/ 68 h 126"/>
                <a:gd name="T12" fmla="*/ 28 w 55"/>
                <a:gd name="T13" fmla="*/ 84 h 126"/>
                <a:gd name="T14" fmla="*/ 25 w 55"/>
                <a:gd name="T15" fmla="*/ 94 h 126"/>
                <a:gd name="T16" fmla="*/ 28 w 55"/>
                <a:gd name="T17" fmla="*/ 103 h 126"/>
                <a:gd name="T18" fmla="*/ 29 w 55"/>
                <a:gd name="T19" fmla="*/ 105 h 126"/>
                <a:gd name="T20" fmla="*/ 17 w 55"/>
                <a:gd name="T21" fmla="*/ 103 h 126"/>
                <a:gd name="T22" fmla="*/ 15 w 55"/>
                <a:gd name="T23" fmla="*/ 105 h 126"/>
                <a:gd name="T24" fmla="*/ 29 w 55"/>
                <a:gd name="T25" fmla="*/ 98 h 126"/>
                <a:gd name="T26" fmla="*/ 19 w 55"/>
                <a:gd name="T27" fmla="*/ 98 h 126"/>
                <a:gd name="T28" fmla="*/ 29 w 55"/>
                <a:gd name="T29" fmla="*/ 97 h 126"/>
                <a:gd name="T30" fmla="*/ 12 w 55"/>
                <a:gd name="T31" fmla="*/ 94 h 126"/>
                <a:gd name="T32" fmla="*/ 11 w 55"/>
                <a:gd name="T33" fmla="*/ 97 h 126"/>
                <a:gd name="T34" fmla="*/ 29 w 55"/>
                <a:gd name="T35" fmla="*/ 90 h 126"/>
                <a:gd name="T36" fmla="*/ 15 w 55"/>
                <a:gd name="T37" fmla="*/ 90 h 126"/>
                <a:gd name="T38" fmla="*/ 21 w 55"/>
                <a:gd name="T39" fmla="*/ 88 h 126"/>
                <a:gd name="T40" fmla="*/ 12 w 55"/>
                <a:gd name="T41" fmla="*/ 86 h 126"/>
                <a:gd name="T42" fmla="*/ 32 w 55"/>
                <a:gd name="T43" fmla="*/ 84 h 126"/>
                <a:gd name="T44" fmla="*/ 21 w 55"/>
                <a:gd name="T45" fmla="*/ 81 h 126"/>
                <a:gd name="T46" fmla="*/ 15 w 55"/>
                <a:gd name="T47" fmla="*/ 82 h 126"/>
                <a:gd name="T48" fmla="*/ 9 w 55"/>
                <a:gd name="T49" fmla="*/ 76 h 126"/>
                <a:gd name="T50" fmla="*/ 21 w 55"/>
                <a:gd name="T51" fmla="*/ 69 h 126"/>
                <a:gd name="T52" fmla="*/ 19 w 55"/>
                <a:gd name="T53" fmla="*/ 72 h 126"/>
                <a:gd name="T54" fmla="*/ 13 w 55"/>
                <a:gd name="T55" fmla="*/ 69 h 126"/>
                <a:gd name="T56" fmla="*/ 32 w 55"/>
                <a:gd name="T57" fmla="*/ 63 h 126"/>
                <a:gd name="T58" fmla="*/ 21 w 55"/>
                <a:gd name="T59" fmla="*/ 67 h 126"/>
                <a:gd name="T60" fmla="*/ 13 w 55"/>
                <a:gd name="T61" fmla="*/ 65 h 126"/>
                <a:gd name="T62" fmla="*/ 11 w 55"/>
                <a:gd name="T63" fmla="*/ 68 h 126"/>
                <a:gd name="T64" fmla="*/ 29 w 55"/>
                <a:gd name="T65" fmla="*/ 59 h 126"/>
                <a:gd name="T66" fmla="*/ 19 w 55"/>
                <a:gd name="T67" fmla="*/ 60 h 126"/>
                <a:gd name="T68" fmla="*/ 13 w 55"/>
                <a:gd name="T69" fmla="*/ 64 h 126"/>
                <a:gd name="T70" fmla="*/ 17 w 55"/>
                <a:gd name="T71" fmla="*/ 56 h 126"/>
                <a:gd name="T72" fmla="*/ 15 w 55"/>
                <a:gd name="T73" fmla="*/ 59 h 126"/>
                <a:gd name="T74" fmla="*/ 17 w 55"/>
                <a:gd name="T75" fmla="*/ 52 h 126"/>
                <a:gd name="T76" fmla="*/ 11 w 55"/>
                <a:gd name="T77" fmla="*/ 53 h 126"/>
                <a:gd name="T78" fmla="*/ 29 w 55"/>
                <a:gd name="T79" fmla="*/ 49 h 126"/>
                <a:gd name="T80" fmla="*/ 17 w 55"/>
                <a:gd name="T81" fmla="*/ 48 h 126"/>
                <a:gd name="T82" fmla="*/ 11 w 55"/>
                <a:gd name="T83" fmla="*/ 51 h 126"/>
                <a:gd name="T84" fmla="*/ 29 w 55"/>
                <a:gd name="T85" fmla="*/ 42 h 126"/>
                <a:gd name="T86" fmla="*/ 15 w 55"/>
                <a:gd name="T87" fmla="*/ 44 h 126"/>
                <a:gd name="T88" fmla="*/ 29 w 55"/>
                <a:gd name="T89" fmla="*/ 41 h 126"/>
                <a:gd name="T90" fmla="*/ 9 w 55"/>
                <a:gd name="T91" fmla="*/ 40 h 126"/>
                <a:gd name="T92" fmla="*/ 32 w 55"/>
                <a:gd name="T93" fmla="*/ 36 h 126"/>
                <a:gd name="T94" fmla="*/ 13 w 55"/>
                <a:gd name="T95" fmla="*/ 36 h 126"/>
                <a:gd name="T96" fmla="*/ 15 w 55"/>
                <a:gd name="T97" fmla="*/ 31 h 126"/>
                <a:gd name="T98" fmla="*/ 29 w 55"/>
                <a:gd name="T99" fmla="*/ 28 h 126"/>
                <a:gd name="T100" fmla="*/ 9 w 55"/>
                <a:gd name="T101" fmla="*/ 28 h 126"/>
                <a:gd name="T102" fmla="*/ 32 w 55"/>
                <a:gd name="T103" fmla="*/ 23 h 126"/>
                <a:gd name="T104" fmla="*/ 13 w 55"/>
                <a:gd name="T105" fmla="*/ 23 h 126"/>
                <a:gd name="T106" fmla="*/ 32 w 55"/>
                <a:gd name="T107" fmla="*/ 15 h 126"/>
                <a:gd name="T108" fmla="*/ 13 w 55"/>
                <a:gd name="T109" fmla="*/ 2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" h="126">
                  <a:moveTo>
                    <a:pt x="0" y="126"/>
                  </a:moveTo>
                  <a:cubicBezTo>
                    <a:pt x="55" y="126"/>
                    <a:pt x="55" y="126"/>
                    <a:pt x="55" y="126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26"/>
                    <a:pt x="0" y="126"/>
                    <a:pt x="0" y="126"/>
                  </a:cubicBezTo>
                  <a:close/>
                  <a:moveTo>
                    <a:pt x="9" y="20"/>
                  </a:moveTo>
                  <a:cubicBezTo>
                    <a:pt x="9" y="19"/>
                    <a:pt x="10" y="19"/>
                    <a:pt x="11" y="19"/>
                  </a:cubicBezTo>
                  <a:cubicBezTo>
                    <a:pt x="11" y="20"/>
                    <a:pt x="11" y="21"/>
                    <a:pt x="11" y="22"/>
                  </a:cubicBezTo>
                  <a:cubicBezTo>
                    <a:pt x="10" y="22"/>
                    <a:pt x="9" y="22"/>
                    <a:pt x="9" y="23"/>
                  </a:cubicBezTo>
                  <a:cubicBezTo>
                    <a:pt x="9" y="22"/>
                    <a:pt x="9" y="21"/>
                    <a:pt x="9" y="20"/>
                  </a:cubicBezTo>
                  <a:close/>
                  <a:moveTo>
                    <a:pt x="29" y="12"/>
                  </a:moveTo>
                  <a:cubicBezTo>
                    <a:pt x="30" y="11"/>
                    <a:pt x="31" y="11"/>
                    <a:pt x="32" y="11"/>
                  </a:cubicBezTo>
                  <a:cubicBezTo>
                    <a:pt x="32" y="12"/>
                    <a:pt x="32" y="13"/>
                    <a:pt x="32" y="14"/>
                  </a:cubicBezTo>
                  <a:cubicBezTo>
                    <a:pt x="31" y="14"/>
                    <a:pt x="30" y="14"/>
                    <a:pt x="29" y="15"/>
                  </a:cubicBezTo>
                  <a:cubicBezTo>
                    <a:pt x="29" y="14"/>
                    <a:pt x="29" y="13"/>
                    <a:pt x="29" y="12"/>
                  </a:cubicBezTo>
                  <a:close/>
                  <a:moveTo>
                    <a:pt x="13" y="15"/>
                  </a:moveTo>
                  <a:cubicBezTo>
                    <a:pt x="13" y="15"/>
                    <a:pt x="14" y="14"/>
                    <a:pt x="15" y="14"/>
                  </a:cubicBezTo>
                  <a:cubicBezTo>
                    <a:pt x="15" y="15"/>
                    <a:pt x="15" y="16"/>
                    <a:pt x="15" y="17"/>
                  </a:cubicBezTo>
                  <a:cubicBezTo>
                    <a:pt x="14" y="17"/>
                    <a:pt x="13" y="17"/>
                    <a:pt x="13" y="18"/>
                  </a:cubicBezTo>
                  <a:cubicBezTo>
                    <a:pt x="13" y="17"/>
                    <a:pt x="13" y="16"/>
                    <a:pt x="13" y="15"/>
                  </a:cubicBezTo>
                  <a:close/>
                  <a:moveTo>
                    <a:pt x="9" y="15"/>
                  </a:moveTo>
                  <a:cubicBezTo>
                    <a:pt x="9" y="15"/>
                    <a:pt x="10" y="15"/>
                    <a:pt x="11" y="15"/>
                  </a:cubicBezTo>
                  <a:cubicBezTo>
                    <a:pt x="11" y="16"/>
                    <a:pt x="11" y="17"/>
                    <a:pt x="11" y="18"/>
                  </a:cubicBezTo>
                  <a:cubicBezTo>
                    <a:pt x="10" y="18"/>
                    <a:pt x="9" y="18"/>
                    <a:pt x="9" y="18"/>
                  </a:cubicBezTo>
                  <a:cubicBezTo>
                    <a:pt x="9" y="17"/>
                    <a:pt x="9" y="16"/>
                    <a:pt x="9" y="15"/>
                  </a:cubicBezTo>
                  <a:close/>
                  <a:moveTo>
                    <a:pt x="25" y="47"/>
                  </a:moveTo>
                  <a:cubicBezTo>
                    <a:pt x="26" y="47"/>
                    <a:pt x="27" y="47"/>
                    <a:pt x="28" y="46"/>
                  </a:cubicBezTo>
                  <a:cubicBezTo>
                    <a:pt x="28" y="47"/>
                    <a:pt x="28" y="48"/>
                    <a:pt x="28" y="49"/>
                  </a:cubicBezTo>
                  <a:cubicBezTo>
                    <a:pt x="27" y="50"/>
                    <a:pt x="26" y="50"/>
                    <a:pt x="25" y="50"/>
                  </a:cubicBezTo>
                  <a:cubicBezTo>
                    <a:pt x="25" y="49"/>
                    <a:pt x="25" y="48"/>
                    <a:pt x="25" y="47"/>
                  </a:cubicBezTo>
                  <a:close/>
                  <a:moveTo>
                    <a:pt x="25" y="51"/>
                  </a:moveTo>
                  <a:cubicBezTo>
                    <a:pt x="26" y="51"/>
                    <a:pt x="27" y="51"/>
                    <a:pt x="28" y="51"/>
                  </a:cubicBezTo>
                  <a:cubicBezTo>
                    <a:pt x="28" y="52"/>
                    <a:pt x="28" y="53"/>
                    <a:pt x="28" y="54"/>
                  </a:cubicBezTo>
                  <a:cubicBezTo>
                    <a:pt x="27" y="54"/>
                    <a:pt x="26" y="54"/>
                    <a:pt x="25" y="54"/>
                  </a:cubicBezTo>
                  <a:cubicBezTo>
                    <a:pt x="25" y="53"/>
                    <a:pt x="25" y="52"/>
                    <a:pt x="25" y="51"/>
                  </a:cubicBezTo>
                  <a:close/>
                  <a:moveTo>
                    <a:pt x="25" y="55"/>
                  </a:moveTo>
                  <a:cubicBezTo>
                    <a:pt x="26" y="55"/>
                    <a:pt x="27" y="55"/>
                    <a:pt x="28" y="55"/>
                  </a:cubicBezTo>
                  <a:cubicBezTo>
                    <a:pt x="28" y="56"/>
                    <a:pt x="28" y="57"/>
                    <a:pt x="28" y="58"/>
                  </a:cubicBezTo>
                  <a:cubicBezTo>
                    <a:pt x="27" y="58"/>
                    <a:pt x="26" y="58"/>
                    <a:pt x="25" y="58"/>
                  </a:cubicBezTo>
                  <a:cubicBezTo>
                    <a:pt x="25" y="57"/>
                    <a:pt x="25" y="56"/>
                    <a:pt x="25" y="55"/>
                  </a:cubicBezTo>
                  <a:close/>
                  <a:moveTo>
                    <a:pt x="25" y="68"/>
                  </a:moveTo>
                  <a:cubicBezTo>
                    <a:pt x="26" y="68"/>
                    <a:pt x="27" y="68"/>
                    <a:pt x="28" y="68"/>
                  </a:cubicBezTo>
                  <a:cubicBezTo>
                    <a:pt x="28" y="69"/>
                    <a:pt x="28" y="70"/>
                    <a:pt x="28" y="71"/>
                  </a:cubicBezTo>
                  <a:cubicBezTo>
                    <a:pt x="27" y="71"/>
                    <a:pt x="26" y="71"/>
                    <a:pt x="25" y="71"/>
                  </a:cubicBezTo>
                  <a:cubicBezTo>
                    <a:pt x="25" y="70"/>
                    <a:pt x="25" y="69"/>
                    <a:pt x="25" y="68"/>
                  </a:cubicBezTo>
                  <a:close/>
                  <a:moveTo>
                    <a:pt x="25" y="81"/>
                  </a:moveTo>
                  <a:cubicBezTo>
                    <a:pt x="26" y="81"/>
                    <a:pt x="27" y="81"/>
                    <a:pt x="28" y="81"/>
                  </a:cubicBezTo>
                  <a:cubicBezTo>
                    <a:pt x="28" y="82"/>
                    <a:pt x="28" y="83"/>
                    <a:pt x="28" y="84"/>
                  </a:cubicBezTo>
                  <a:cubicBezTo>
                    <a:pt x="27" y="84"/>
                    <a:pt x="26" y="84"/>
                    <a:pt x="25" y="84"/>
                  </a:cubicBezTo>
                  <a:cubicBezTo>
                    <a:pt x="25" y="83"/>
                    <a:pt x="25" y="82"/>
                    <a:pt x="25" y="81"/>
                  </a:cubicBezTo>
                  <a:close/>
                  <a:moveTo>
                    <a:pt x="25" y="94"/>
                  </a:moveTo>
                  <a:cubicBezTo>
                    <a:pt x="26" y="94"/>
                    <a:pt x="27" y="94"/>
                    <a:pt x="28" y="94"/>
                  </a:cubicBezTo>
                  <a:cubicBezTo>
                    <a:pt x="28" y="95"/>
                    <a:pt x="28" y="96"/>
                    <a:pt x="28" y="97"/>
                  </a:cubicBezTo>
                  <a:cubicBezTo>
                    <a:pt x="27" y="97"/>
                    <a:pt x="26" y="97"/>
                    <a:pt x="25" y="97"/>
                  </a:cubicBezTo>
                  <a:cubicBezTo>
                    <a:pt x="25" y="96"/>
                    <a:pt x="25" y="95"/>
                    <a:pt x="25" y="94"/>
                  </a:cubicBezTo>
                  <a:close/>
                  <a:moveTo>
                    <a:pt x="25" y="98"/>
                  </a:moveTo>
                  <a:cubicBezTo>
                    <a:pt x="26" y="98"/>
                    <a:pt x="27" y="98"/>
                    <a:pt x="28" y="98"/>
                  </a:cubicBezTo>
                  <a:cubicBezTo>
                    <a:pt x="28" y="99"/>
                    <a:pt x="28" y="100"/>
                    <a:pt x="28" y="101"/>
                  </a:cubicBezTo>
                  <a:cubicBezTo>
                    <a:pt x="27" y="101"/>
                    <a:pt x="26" y="101"/>
                    <a:pt x="25" y="101"/>
                  </a:cubicBezTo>
                  <a:cubicBezTo>
                    <a:pt x="25" y="100"/>
                    <a:pt x="25" y="99"/>
                    <a:pt x="25" y="98"/>
                  </a:cubicBezTo>
                  <a:close/>
                  <a:moveTo>
                    <a:pt x="25" y="103"/>
                  </a:moveTo>
                  <a:cubicBezTo>
                    <a:pt x="26" y="103"/>
                    <a:pt x="27" y="103"/>
                    <a:pt x="28" y="103"/>
                  </a:cubicBezTo>
                  <a:cubicBezTo>
                    <a:pt x="28" y="104"/>
                    <a:pt x="28" y="105"/>
                    <a:pt x="28" y="105"/>
                  </a:cubicBezTo>
                  <a:cubicBezTo>
                    <a:pt x="27" y="105"/>
                    <a:pt x="26" y="105"/>
                    <a:pt x="25" y="105"/>
                  </a:cubicBezTo>
                  <a:cubicBezTo>
                    <a:pt x="25" y="105"/>
                    <a:pt x="25" y="104"/>
                    <a:pt x="25" y="103"/>
                  </a:cubicBezTo>
                  <a:close/>
                  <a:moveTo>
                    <a:pt x="29" y="102"/>
                  </a:moveTo>
                  <a:cubicBezTo>
                    <a:pt x="30" y="102"/>
                    <a:pt x="31" y="102"/>
                    <a:pt x="32" y="102"/>
                  </a:cubicBezTo>
                  <a:cubicBezTo>
                    <a:pt x="32" y="103"/>
                    <a:pt x="32" y="105"/>
                    <a:pt x="32" y="105"/>
                  </a:cubicBezTo>
                  <a:cubicBezTo>
                    <a:pt x="31" y="105"/>
                    <a:pt x="30" y="105"/>
                    <a:pt x="29" y="105"/>
                  </a:cubicBezTo>
                  <a:cubicBezTo>
                    <a:pt x="29" y="105"/>
                    <a:pt x="29" y="104"/>
                    <a:pt x="29" y="102"/>
                  </a:cubicBezTo>
                  <a:close/>
                  <a:moveTo>
                    <a:pt x="21" y="103"/>
                  </a:moveTo>
                  <a:cubicBezTo>
                    <a:pt x="22" y="103"/>
                    <a:pt x="22" y="103"/>
                    <a:pt x="23" y="103"/>
                  </a:cubicBezTo>
                  <a:cubicBezTo>
                    <a:pt x="23" y="104"/>
                    <a:pt x="23" y="105"/>
                    <a:pt x="23" y="105"/>
                  </a:cubicBezTo>
                  <a:cubicBezTo>
                    <a:pt x="22" y="105"/>
                    <a:pt x="22" y="105"/>
                    <a:pt x="21" y="105"/>
                  </a:cubicBezTo>
                  <a:cubicBezTo>
                    <a:pt x="21" y="105"/>
                    <a:pt x="21" y="104"/>
                    <a:pt x="21" y="103"/>
                  </a:cubicBezTo>
                  <a:close/>
                  <a:moveTo>
                    <a:pt x="17" y="103"/>
                  </a:moveTo>
                  <a:cubicBezTo>
                    <a:pt x="17" y="103"/>
                    <a:pt x="18" y="103"/>
                    <a:pt x="19" y="103"/>
                  </a:cubicBezTo>
                  <a:cubicBezTo>
                    <a:pt x="19" y="104"/>
                    <a:pt x="19" y="105"/>
                    <a:pt x="19" y="105"/>
                  </a:cubicBezTo>
                  <a:cubicBezTo>
                    <a:pt x="18" y="105"/>
                    <a:pt x="17" y="105"/>
                    <a:pt x="17" y="105"/>
                  </a:cubicBezTo>
                  <a:cubicBezTo>
                    <a:pt x="17" y="105"/>
                    <a:pt x="17" y="104"/>
                    <a:pt x="17" y="103"/>
                  </a:cubicBezTo>
                  <a:close/>
                  <a:moveTo>
                    <a:pt x="12" y="103"/>
                  </a:moveTo>
                  <a:cubicBezTo>
                    <a:pt x="13" y="103"/>
                    <a:pt x="14" y="103"/>
                    <a:pt x="15" y="103"/>
                  </a:cubicBezTo>
                  <a:cubicBezTo>
                    <a:pt x="15" y="104"/>
                    <a:pt x="15" y="105"/>
                    <a:pt x="15" y="105"/>
                  </a:cubicBezTo>
                  <a:cubicBezTo>
                    <a:pt x="14" y="105"/>
                    <a:pt x="13" y="105"/>
                    <a:pt x="12" y="105"/>
                  </a:cubicBezTo>
                  <a:cubicBezTo>
                    <a:pt x="12" y="105"/>
                    <a:pt x="12" y="104"/>
                    <a:pt x="12" y="103"/>
                  </a:cubicBezTo>
                  <a:close/>
                  <a:moveTo>
                    <a:pt x="29" y="98"/>
                  </a:moveTo>
                  <a:cubicBezTo>
                    <a:pt x="30" y="98"/>
                    <a:pt x="31" y="98"/>
                    <a:pt x="32" y="98"/>
                  </a:cubicBezTo>
                  <a:cubicBezTo>
                    <a:pt x="32" y="99"/>
                    <a:pt x="32" y="100"/>
                    <a:pt x="32" y="101"/>
                  </a:cubicBezTo>
                  <a:cubicBezTo>
                    <a:pt x="31" y="101"/>
                    <a:pt x="30" y="101"/>
                    <a:pt x="29" y="101"/>
                  </a:cubicBezTo>
                  <a:cubicBezTo>
                    <a:pt x="29" y="100"/>
                    <a:pt x="29" y="99"/>
                    <a:pt x="29" y="98"/>
                  </a:cubicBezTo>
                  <a:close/>
                  <a:moveTo>
                    <a:pt x="21" y="98"/>
                  </a:moveTo>
                  <a:cubicBezTo>
                    <a:pt x="22" y="98"/>
                    <a:pt x="22" y="98"/>
                    <a:pt x="23" y="98"/>
                  </a:cubicBezTo>
                  <a:cubicBezTo>
                    <a:pt x="23" y="99"/>
                    <a:pt x="23" y="100"/>
                    <a:pt x="23" y="101"/>
                  </a:cubicBezTo>
                  <a:cubicBezTo>
                    <a:pt x="22" y="101"/>
                    <a:pt x="22" y="101"/>
                    <a:pt x="21" y="101"/>
                  </a:cubicBezTo>
                  <a:cubicBezTo>
                    <a:pt x="21" y="100"/>
                    <a:pt x="21" y="99"/>
                    <a:pt x="21" y="98"/>
                  </a:cubicBezTo>
                  <a:close/>
                  <a:moveTo>
                    <a:pt x="17" y="98"/>
                  </a:moveTo>
                  <a:cubicBezTo>
                    <a:pt x="17" y="98"/>
                    <a:pt x="18" y="98"/>
                    <a:pt x="19" y="98"/>
                  </a:cubicBezTo>
                  <a:cubicBezTo>
                    <a:pt x="19" y="99"/>
                    <a:pt x="19" y="100"/>
                    <a:pt x="19" y="101"/>
                  </a:cubicBezTo>
                  <a:cubicBezTo>
                    <a:pt x="18" y="101"/>
                    <a:pt x="17" y="101"/>
                    <a:pt x="17" y="101"/>
                  </a:cubicBezTo>
                  <a:cubicBezTo>
                    <a:pt x="17" y="100"/>
                    <a:pt x="17" y="99"/>
                    <a:pt x="17" y="98"/>
                  </a:cubicBezTo>
                  <a:close/>
                  <a:moveTo>
                    <a:pt x="29" y="94"/>
                  </a:moveTo>
                  <a:cubicBezTo>
                    <a:pt x="30" y="94"/>
                    <a:pt x="31" y="94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ubicBezTo>
                    <a:pt x="31" y="97"/>
                    <a:pt x="30" y="97"/>
                    <a:pt x="29" y="97"/>
                  </a:cubicBezTo>
                  <a:cubicBezTo>
                    <a:pt x="29" y="96"/>
                    <a:pt x="29" y="95"/>
                    <a:pt x="29" y="94"/>
                  </a:cubicBezTo>
                  <a:close/>
                  <a:moveTo>
                    <a:pt x="21" y="94"/>
                  </a:moveTo>
                  <a:cubicBezTo>
                    <a:pt x="22" y="94"/>
                    <a:pt x="22" y="94"/>
                    <a:pt x="23" y="94"/>
                  </a:cubicBezTo>
                  <a:cubicBezTo>
                    <a:pt x="23" y="95"/>
                    <a:pt x="23" y="96"/>
                    <a:pt x="23" y="97"/>
                  </a:cubicBezTo>
                  <a:cubicBezTo>
                    <a:pt x="22" y="97"/>
                    <a:pt x="22" y="97"/>
                    <a:pt x="21" y="97"/>
                  </a:cubicBezTo>
                  <a:cubicBezTo>
                    <a:pt x="21" y="96"/>
                    <a:pt x="21" y="95"/>
                    <a:pt x="21" y="94"/>
                  </a:cubicBezTo>
                  <a:close/>
                  <a:moveTo>
                    <a:pt x="12" y="94"/>
                  </a:moveTo>
                  <a:cubicBezTo>
                    <a:pt x="13" y="94"/>
                    <a:pt x="14" y="94"/>
                    <a:pt x="15" y="94"/>
                  </a:cubicBezTo>
                  <a:cubicBezTo>
                    <a:pt x="15" y="95"/>
                    <a:pt x="15" y="96"/>
                    <a:pt x="15" y="97"/>
                  </a:cubicBezTo>
                  <a:cubicBezTo>
                    <a:pt x="14" y="97"/>
                    <a:pt x="13" y="97"/>
                    <a:pt x="12" y="97"/>
                  </a:cubicBezTo>
                  <a:cubicBezTo>
                    <a:pt x="12" y="96"/>
                    <a:pt x="12" y="95"/>
                    <a:pt x="12" y="94"/>
                  </a:cubicBezTo>
                  <a:close/>
                  <a:moveTo>
                    <a:pt x="9" y="94"/>
                  </a:moveTo>
                  <a:cubicBezTo>
                    <a:pt x="9" y="94"/>
                    <a:pt x="10" y="94"/>
                    <a:pt x="11" y="94"/>
                  </a:cubicBezTo>
                  <a:cubicBezTo>
                    <a:pt x="11" y="95"/>
                    <a:pt x="11" y="96"/>
                    <a:pt x="11" y="97"/>
                  </a:cubicBezTo>
                  <a:cubicBezTo>
                    <a:pt x="10" y="97"/>
                    <a:pt x="9" y="97"/>
                    <a:pt x="9" y="97"/>
                  </a:cubicBezTo>
                  <a:cubicBezTo>
                    <a:pt x="9" y="96"/>
                    <a:pt x="9" y="95"/>
                    <a:pt x="9" y="94"/>
                  </a:cubicBezTo>
                  <a:close/>
                  <a:moveTo>
                    <a:pt x="29" y="90"/>
                  </a:moveTo>
                  <a:cubicBezTo>
                    <a:pt x="30" y="89"/>
                    <a:pt x="31" y="89"/>
                    <a:pt x="32" y="89"/>
                  </a:cubicBezTo>
                  <a:cubicBezTo>
                    <a:pt x="32" y="90"/>
                    <a:pt x="32" y="91"/>
                    <a:pt x="32" y="92"/>
                  </a:cubicBezTo>
                  <a:cubicBezTo>
                    <a:pt x="31" y="92"/>
                    <a:pt x="30" y="93"/>
                    <a:pt x="29" y="93"/>
                  </a:cubicBezTo>
                  <a:cubicBezTo>
                    <a:pt x="29" y="92"/>
                    <a:pt x="29" y="91"/>
                    <a:pt x="29" y="90"/>
                  </a:cubicBezTo>
                  <a:close/>
                  <a:moveTo>
                    <a:pt x="21" y="90"/>
                  </a:moveTo>
                  <a:cubicBezTo>
                    <a:pt x="22" y="90"/>
                    <a:pt x="22" y="90"/>
                    <a:pt x="23" y="90"/>
                  </a:cubicBezTo>
                  <a:cubicBezTo>
                    <a:pt x="23" y="91"/>
                    <a:pt x="23" y="92"/>
                    <a:pt x="23" y="93"/>
                  </a:cubicBezTo>
                  <a:cubicBezTo>
                    <a:pt x="22" y="93"/>
                    <a:pt x="22" y="93"/>
                    <a:pt x="21" y="93"/>
                  </a:cubicBezTo>
                  <a:cubicBezTo>
                    <a:pt x="21" y="92"/>
                    <a:pt x="21" y="91"/>
                    <a:pt x="21" y="90"/>
                  </a:cubicBezTo>
                  <a:close/>
                  <a:moveTo>
                    <a:pt x="12" y="90"/>
                  </a:moveTo>
                  <a:cubicBezTo>
                    <a:pt x="13" y="90"/>
                    <a:pt x="14" y="90"/>
                    <a:pt x="15" y="90"/>
                  </a:cubicBezTo>
                  <a:cubicBezTo>
                    <a:pt x="15" y="91"/>
                    <a:pt x="15" y="92"/>
                    <a:pt x="15" y="93"/>
                  </a:cubicBezTo>
                  <a:cubicBezTo>
                    <a:pt x="14" y="93"/>
                    <a:pt x="13" y="93"/>
                    <a:pt x="12" y="93"/>
                  </a:cubicBezTo>
                  <a:cubicBezTo>
                    <a:pt x="12" y="92"/>
                    <a:pt x="12" y="91"/>
                    <a:pt x="12" y="90"/>
                  </a:cubicBezTo>
                  <a:close/>
                  <a:moveTo>
                    <a:pt x="21" y="86"/>
                  </a:moveTo>
                  <a:cubicBezTo>
                    <a:pt x="22" y="86"/>
                    <a:pt x="22" y="85"/>
                    <a:pt x="23" y="85"/>
                  </a:cubicBezTo>
                  <a:cubicBezTo>
                    <a:pt x="23" y="86"/>
                    <a:pt x="23" y="87"/>
                    <a:pt x="23" y="88"/>
                  </a:cubicBezTo>
                  <a:cubicBezTo>
                    <a:pt x="22" y="88"/>
                    <a:pt x="22" y="88"/>
                    <a:pt x="21" y="88"/>
                  </a:cubicBezTo>
                  <a:cubicBezTo>
                    <a:pt x="21" y="88"/>
                    <a:pt x="21" y="87"/>
                    <a:pt x="21" y="86"/>
                  </a:cubicBezTo>
                  <a:close/>
                  <a:moveTo>
                    <a:pt x="17" y="86"/>
                  </a:moveTo>
                  <a:cubicBezTo>
                    <a:pt x="17" y="86"/>
                    <a:pt x="18" y="86"/>
                    <a:pt x="19" y="86"/>
                  </a:cubicBezTo>
                  <a:cubicBezTo>
                    <a:pt x="19" y="87"/>
                    <a:pt x="19" y="88"/>
                    <a:pt x="19" y="89"/>
                  </a:cubicBezTo>
                  <a:cubicBezTo>
                    <a:pt x="18" y="89"/>
                    <a:pt x="17" y="89"/>
                    <a:pt x="17" y="89"/>
                  </a:cubicBezTo>
                  <a:cubicBezTo>
                    <a:pt x="17" y="88"/>
                    <a:pt x="17" y="87"/>
                    <a:pt x="17" y="86"/>
                  </a:cubicBezTo>
                  <a:close/>
                  <a:moveTo>
                    <a:pt x="12" y="86"/>
                  </a:moveTo>
                  <a:cubicBezTo>
                    <a:pt x="13" y="86"/>
                    <a:pt x="14" y="86"/>
                    <a:pt x="15" y="86"/>
                  </a:cubicBezTo>
                  <a:cubicBezTo>
                    <a:pt x="15" y="87"/>
                    <a:pt x="15" y="88"/>
                    <a:pt x="15" y="89"/>
                  </a:cubicBezTo>
                  <a:cubicBezTo>
                    <a:pt x="14" y="89"/>
                    <a:pt x="13" y="89"/>
                    <a:pt x="12" y="89"/>
                  </a:cubicBezTo>
                  <a:cubicBezTo>
                    <a:pt x="12" y="88"/>
                    <a:pt x="12" y="87"/>
                    <a:pt x="12" y="86"/>
                  </a:cubicBezTo>
                  <a:close/>
                  <a:moveTo>
                    <a:pt x="29" y="81"/>
                  </a:moveTo>
                  <a:cubicBezTo>
                    <a:pt x="30" y="81"/>
                    <a:pt x="31" y="81"/>
                    <a:pt x="32" y="81"/>
                  </a:cubicBezTo>
                  <a:cubicBezTo>
                    <a:pt x="32" y="82"/>
                    <a:pt x="32" y="83"/>
                    <a:pt x="32" y="84"/>
                  </a:cubicBezTo>
                  <a:cubicBezTo>
                    <a:pt x="31" y="84"/>
                    <a:pt x="30" y="84"/>
                    <a:pt x="29" y="84"/>
                  </a:cubicBezTo>
                  <a:cubicBezTo>
                    <a:pt x="29" y="83"/>
                    <a:pt x="29" y="82"/>
                    <a:pt x="29" y="81"/>
                  </a:cubicBezTo>
                  <a:close/>
                  <a:moveTo>
                    <a:pt x="21" y="81"/>
                  </a:moveTo>
                  <a:cubicBezTo>
                    <a:pt x="22" y="81"/>
                    <a:pt x="22" y="81"/>
                    <a:pt x="23" y="81"/>
                  </a:cubicBezTo>
                  <a:cubicBezTo>
                    <a:pt x="23" y="82"/>
                    <a:pt x="23" y="83"/>
                    <a:pt x="23" y="84"/>
                  </a:cubicBezTo>
                  <a:cubicBezTo>
                    <a:pt x="22" y="84"/>
                    <a:pt x="22" y="84"/>
                    <a:pt x="21" y="84"/>
                  </a:cubicBezTo>
                  <a:cubicBezTo>
                    <a:pt x="21" y="83"/>
                    <a:pt x="21" y="82"/>
                    <a:pt x="21" y="81"/>
                  </a:cubicBezTo>
                  <a:close/>
                  <a:moveTo>
                    <a:pt x="17" y="81"/>
                  </a:moveTo>
                  <a:cubicBezTo>
                    <a:pt x="17" y="81"/>
                    <a:pt x="18" y="81"/>
                    <a:pt x="19" y="81"/>
                  </a:cubicBezTo>
                  <a:cubicBezTo>
                    <a:pt x="19" y="82"/>
                    <a:pt x="19" y="83"/>
                    <a:pt x="19" y="84"/>
                  </a:cubicBezTo>
                  <a:cubicBezTo>
                    <a:pt x="18" y="84"/>
                    <a:pt x="17" y="84"/>
                    <a:pt x="17" y="84"/>
                  </a:cubicBezTo>
                  <a:cubicBezTo>
                    <a:pt x="17" y="83"/>
                    <a:pt x="17" y="82"/>
                    <a:pt x="17" y="81"/>
                  </a:cubicBezTo>
                  <a:close/>
                  <a:moveTo>
                    <a:pt x="13" y="82"/>
                  </a:moveTo>
                  <a:cubicBezTo>
                    <a:pt x="13" y="82"/>
                    <a:pt x="14" y="82"/>
                    <a:pt x="15" y="82"/>
                  </a:cubicBezTo>
                  <a:cubicBezTo>
                    <a:pt x="15" y="83"/>
                    <a:pt x="15" y="83"/>
                    <a:pt x="15" y="84"/>
                  </a:cubicBezTo>
                  <a:cubicBezTo>
                    <a:pt x="14" y="85"/>
                    <a:pt x="13" y="85"/>
                    <a:pt x="12" y="85"/>
                  </a:cubicBezTo>
                  <a:cubicBezTo>
                    <a:pt x="13" y="84"/>
                    <a:pt x="13" y="83"/>
                    <a:pt x="13" y="82"/>
                  </a:cubicBezTo>
                  <a:close/>
                  <a:moveTo>
                    <a:pt x="9" y="74"/>
                  </a:moveTo>
                  <a:cubicBezTo>
                    <a:pt x="9" y="74"/>
                    <a:pt x="10" y="73"/>
                    <a:pt x="11" y="73"/>
                  </a:cubicBezTo>
                  <a:cubicBezTo>
                    <a:pt x="11" y="74"/>
                    <a:pt x="11" y="75"/>
                    <a:pt x="11" y="76"/>
                  </a:cubicBezTo>
                  <a:cubicBezTo>
                    <a:pt x="10" y="76"/>
                    <a:pt x="9" y="76"/>
                    <a:pt x="9" y="76"/>
                  </a:cubicBezTo>
                  <a:cubicBezTo>
                    <a:pt x="9" y="76"/>
                    <a:pt x="9" y="75"/>
                    <a:pt x="9" y="74"/>
                  </a:cubicBezTo>
                  <a:close/>
                  <a:moveTo>
                    <a:pt x="29" y="68"/>
                  </a:moveTo>
                  <a:cubicBezTo>
                    <a:pt x="30" y="68"/>
                    <a:pt x="31" y="68"/>
                    <a:pt x="32" y="68"/>
                  </a:cubicBezTo>
                  <a:cubicBezTo>
                    <a:pt x="32" y="69"/>
                    <a:pt x="32" y="70"/>
                    <a:pt x="32" y="71"/>
                  </a:cubicBezTo>
                  <a:cubicBezTo>
                    <a:pt x="31" y="71"/>
                    <a:pt x="30" y="71"/>
                    <a:pt x="29" y="71"/>
                  </a:cubicBezTo>
                  <a:cubicBezTo>
                    <a:pt x="29" y="70"/>
                    <a:pt x="29" y="69"/>
                    <a:pt x="29" y="68"/>
                  </a:cubicBezTo>
                  <a:close/>
                  <a:moveTo>
                    <a:pt x="21" y="69"/>
                  </a:moveTo>
                  <a:cubicBezTo>
                    <a:pt x="22" y="68"/>
                    <a:pt x="22" y="68"/>
                    <a:pt x="23" y="68"/>
                  </a:cubicBezTo>
                  <a:cubicBezTo>
                    <a:pt x="23" y="69"/>
                    <a:pt x="23" y="70"/>
                    <a:pt x="23" y="71"/>
                  </a:cubicBezTo>
                  <a:cubicBezTo>
                    <a:pt x="22" y="71"/>
                    <a:pt x="22" y="71"/>
                    <a:pt x="21" y="71"/>
                  </a:cubicBezTo>
                  <a:cubicBezTo>
                    <a:pt x="21" y="70"/>
                    <a:pt x="21" y="70"/>
                    <a:pt x="21" y="69"/>
                  </a:cubicBezTo>
                  <a:close/>
                  <a:moveTo>
                    <a:pt x="17" y="69"/>
                  </a:moveTo>
                  <a:cubicBezTo>
                    <a:pt x="17" y="69"/>
                    <a:pt x="18" y="69"/>
                    <a:pt x="19" y="69"/>
                  </a:cubicBezTo>
                  <a:cubicBezTo>
                    <a:pt x="19" y="70"/>
                    <a:pt x="19" y="71"/>
                    <a:pt x="19" y="72"/>
                  </a:cubicBezTo>
                  <a:cubicBezTo>
                    <a:pt x="18" y="72"/>
                    <a:pt x="17" y="72"/>
                    <a:pt x="17" y="72"/>
                  </a:cubicBezTo>
                  <a:cubicBezTo>
                    <a:pt x="17" y="71"/>
                    <a:pt x="17" y="70"/>
                    <a:pt x="17" y="69"/>
                  </a:cubicBezTo>
                  <a:close/>
                  <a:moveTo>
                    <a:pt x="13" y="69"/>
                  </a:moveTo>
                  <a:cubicBezTo>
                    <a:pt x="13" y="69"/>
                    <a:pt x="14" y="69"/>
                    <a:pt x="15" y="69"/>
                  </a:cubicBezTo>
                  <a:cubicBezTo>
                    <a:pt x="15" y="70"/>
                    <a:pt x="15" y="71"/>
                    <a:pt x="15" y="72"/>
                  </a:cubicBezTo>
                  <a:cubicBezTo>
                    <a:pt x="14" y="72"/>
                    <a:pt x="13" y="72"/>
                    <a:pt x="13" y="72"/>
                  </a:cubicBezTo>
                  <a:cubicBezTo>
                    <a:pt x="13" y="71"/>
                    <a:pt x="13" y="70"/>
                    <a:pt x="13" y="69"/>
                  </a:cubicBezTo>
                  <a:close/>
                  <a:moveTo>
                    <a:pt x="9" y="69"/>
                  </a:moveTo>
                  <a:cubicBezTo>
                    <a:pt x="9" y="69"/>
                    <a:pt x="10" y="69"/>
                    <a:pt x="11" y="69"/>
                  </a:cubicBezTo>
                  <a:cubicBezTo>
                    <a:pt x="11" y="70"/>
                    <a:pt x="11" y="71"/>
                    <a:pt x="11" y="72"/>
                  </a:cubicBezTo>
                  <a:cubicBezTo>
                    <a:pt x="10" y="72"/>
                    <a:pt x="9" y="72"/>
                    <a:pt x="9" y="72"/>
                  </a:cubicBezTo>
                  <a:cubicBezTo>
                    <a:pt x="9" y="71"/>
                    <a:pt x="9" y="70"/>
                    <a:pt x="9" y="69"/>
                  </a:cubicBezTo>
                  <a:close/>
                  <a:moveTo>
                    <a:pt x="29" y="64"/>
                  </a:moveTo>
                  <a:cubicBezTo>
                    <a:pt x="30" y="63"/>
                    <a:pt x="31" y="63"/>
                    <a:pt x="32" y="63"/>
                  </a:cubicBezTo>
                  <a:cubicBezTo>
                    <a:pt x="32" y="64"/>
                    <a:pt x="32" y="65"/>
                    <a:pt x="32" y="66"/>
                  </a:cubicBezTo>
                  <a:cubicBezTo>
                    <a:pt x="31" y="66"/>
                    <a:pt x="30" y="66"/>
                    <a:pt x="29" y="67"/>
                  </a:cubicBezTo>
                  <a:cubicBezTo>
                    <a:pt x="29" y="66"/>
                    <a:pt x="29" y="65"/>
                    <a:pt x="29" y="64"/>
                  </a:cubicBezTo>
                  <a:close/>
                  <a:moveTo>
                    <a:pt x="21" y="64"/>
                  </a:moveTo>
                  <a:cubicBezTo>
                    <a:pt x="22" y="64"/>
                    <a:pt x="22" y="64"/>
                    <a:pt x="23" y="64"/>
                  </a:cubicBezTo>
                  <a:cubicBezTo>
                    <a:pt x="23" y="65"/>
                    <a:pt x="23" y="66"/>
                    <a:pt x="23" y="67"/>
                  </a:cubicBezTo>
                  <a:cubicBezTo>
                    <a:pt x="22" y="67"/>
                    <a:pt x="22" y="67"/>
                    <a:pt x="21" y="67"/>
                  </a:cubicBezTo>
                  <a:cubicBezTo>
                    <a:pt x="21" y="66"/>
                    <a:pt x="21" y="65"/>
                    <a:pt x="21" y="64"/>
                  </a:cubicBezTo>
                  <a:close/>
                  <a:moveTo>
                    <a:pt x="17" y="65"/>
                  </a:moveTo>
                  <a:cubicBezTo>
                    <a:pt x="17" y="65"/>
                    <a:pt x="18" y="64"/>
                    <a:pt x="19" y="64"/>
                  </a:cubicBezTo>
                  <a:cubicBezTo>
                    <a:pt x="19" y="65"/>
                    <a:pt x="19" y="66"/>
                    <a:pt x="19" y="67"/>
                  </a:cubicBezTo>
                  <a:cubicBezTo>
                    <a:pt x="18" y="67"/>
                    <a:pt x="17" y="67"/>
                    <a:pt x="17" y="68"/>
                  </a:cubicBezTo>
                  <a:cubicBezTo>
                    <a:pt x="17" y="67"/>
                    <a:pt x="17" y="66"/>
                    <a:pt x="17" y="65"/>
                  </a:cubicBezTo>
                  <a:close/>
                  <a:moveTo>
                    <a:pt x="13" y="65"/>
                  </a:moveTo>
                  <a:cubicBezTo>
                    <a:pt x="13" y="65"/>
                    <a:pt x="14" y="65"/>
                    <a:pt x="15" y="65"/>
                  </a:cubicBezTo>
                  <a:cubicBezTo>
                    <a:pt x="15" y="66"/>
                    <a:pt x="15" y="67"/>
                    <a:pt x="15" y="68"/>
                  </a:cubicBezTo>
                  <a:cubicBezTo>
                    <a:pt x="14" y="68"/>
                    <a:pt x="13" y="68"/>
                    <a:pt x="13" y="68"/>
                  </a:cubicBezTo>
                  <a:cubicBezTo>
                    <a:pt x="13" y="67"/>
                    <a:pt x="13" y="66"/>
                    <a:pt x="13" y="65"/>
                  </a:cubicBezTo>
                  <a:close/>
                  <a:moveTo>
                    <a:pt x="9" y="65"/>
                  </a:moveTo>
                  <a:cubicBezTo>
                    <a:pt x="9" y="65"/>
                    <a:pt x="10" y="65"/>
                    <a:pt x="11" y="65"/>
                  </a:cubicBezTo>
                  <a:cubicBezTo>
                    <a:pt x="11" y="66"/>
                    <a:pt x="11" y="67"/>
                    <a:pt x="11" y="68"/>
                  </a:cubicBezTo>
                  <a:cubicBezTo>
                    <a:pt x="10" y="68"/>
                    <a:pt x="9" y="68"/>
                    <a:pt x="9" y="68"/>
                  </a:cubicBezTo>
                  <a:cubicBezTo>
                    <a:pt x="9" y="67"/>
                    <a:pt x="9" y="66"/>
                    <a:pt x="9" y="65"/>
                  </a:cubicBezTo>
                  <a:close/>
                  <a:moveTo>
                    <a:pt x="29" y="59"/>
                  </a:moveTo>
                  <a:cubicBezTo>
                    <a:pt x="30" y="59"/>
                    <a:pt x="31" y="59"/>
                    <a:pt x="32" y="59"/>
                  </a:cubicBezTo>
                  <a:cubicBezTo>
                    <a:pt x="32" y="60"/>
                    <a:pt x="32" y="61"/>
                    <a:pt x="32" y="62"/>
                  </a:cubicBezTo>
                  <a:cubicBezTo>
                    <a:pt x="31" y="62"/>
                    <a:pt x="30" y="62"/>
                    <a:pt x="29" y="62"/>
                  </a:cubicBezTo>
                  <a:cubicBezTo>
                    <a:pt x="29" y="61"/>
                    <a:pt x="29" y="60"/>
                    <a:pt x="29" y="59"/>
                  </a:cubicBezTo>
                  <a:close/>
                  <a:moveTo>
                    <a:pt x="21" y="60"/>
                  </a:moveTo>
                  <a:cubicBezTo>
                    <a:pt x="22" y="60"/>
                    <a:pt x="22" y="60"/>
                    <a:pt x="23" y="60"/>
                  </a:cubicBezTo>
                  <a:cubicBezTo>
                    <a:pt x="23" y="61"/>
                    <a:pt x="23" y="62"/>
                    <a:pt x="23" y="63"/>
                  </a:cubicBezTo>
                  <a:cubicBezTo>
                    <a:pt x="22" y="63"/>
                    <a:pt x="22" y="63"/>
                    <a:pt x="21" y="63"/>
                  </a:cubicBezTo>
                  <a:cubicBezTo>
                    <a:pt x="21" y="62"/>
                    <a:pt x="21" y="61"/>
                    <a:pt x="21" y="60"/>
                  </a:cubicBezTo>
                  <a:close/>
                  <a:moveTo>
                    <a:pt x="17" y="60"/>
                  </a:moveTo>
                  <a:cubicBezTo>
                    <a:pt x="17" y="60"/>
                    <a:pt x="18" y="60"/>
                    <a:pt x="19" y="60"/>
                  </a:cubicBezTo>
                  <a:cubicBezTo>
                    <a:pt x="19" y="61"/>
                    <a:pt x="19" y="62"/>
                    <a:pt x="19" y="63"/>
                  </a:cubicBezTo>
                  <a:cubicBezTo>
                    <a:pt x="18" y="63"/>
                    <a:pt x="17" y="63"/>
                    <a:pt x="17" y="63"/>
                  </a:cubicBezTo>
                  <a:cubicBezTo>
                    <a:pt x="17" y="62"/>
                    <a:pt x="17" y="61"/>
                    <a:pt x="17" y="60"/>
                  </a:cubicBezTo>
                  <a:close/>
                  <a:moveTo>
                    <a:pt x="13" y="61"/>
                  </a:moveTo>
                  <a:cubicBezTo>
                    <a:pt x="13" y="61"/>
                    <a:pt x="14" y="61"/>
                    <a:pt x="15" y="61"/>
                  </a:cubicBezTo>
                  <a:cubicBezTo>
                    <a:pt x="15" y="61"/>
                    <a:pt x="15" y="62"/>
                    <a:pt x="15" y="63"/>
                  </a:cubicBezTo>
                  <a:cubicBezTo>
                    <a:pt x="14" y="64"/>
                    <a:pt x="13" y="64"/>
                    <a:pt x="13" y="64"/>
                  </a:cubicBezTo>
                  <a:cubicBezTo>
                    <a:pt x="13" y="63"/>
                    <a:pt x="13" y="62"/>
                    <a:pt x="13" y="61"/>
                  </a:cubicBezTo>
                  <a:close/>
                  <a:moveTo>
                    <a:pt x="29" y="55"/>
                  </a:moveTo>
                  <a:cubicBezTo>
                    <a:pt x="30" y="55"/>
                    <a:pt x="31" y="55"/>
                    <a:pt x="32" y="55"/>
                  </a:cubicBezTo>
                  <a:cubicBezTo>
                    <a:pt x="32" y="56"/>
                    <a:pt x="32" y="57"/>
                    <a:pt x="32" y="58"/>
                  </a:cubicBezTo>
                  <a:cubicBezTo>
                    <a:pt x="31" y="58"/>
                    <a:pt x="30" y="58"/>
                    <a:pt x="29" y="58"/>
                  </a:cubicBezTo>
                  <a:cubicBezTo>
                    <a:pt x="29" y="57"/>
                    <a:pt x="29" y="56"/>
                    <a:pt x="29" y="55"/>
                  </a:cubicBezTo>
                  <a:close/>
                  <a:moveTo>
                    <a:pt x="17" y="56"/>
                  </a:moveTo>
                  <a:cubicBezTo>
                    <a:pt x="17" y="56"/>
                    <a:pt x="18" y="56"/>
                    <a:pt x="19" y="56"/>
                  </a:cubicBezTo>
                  <a:cubicBezTo>
                    <a:pt x="19" y="57"/>
                    <a:pt x="19" y="58"/>
                    <a:pt x="19" y="59"/>
                  </a:cubicBezTo>
                  <a:cubicBezTo>
                    <a:pt x="18" y="59"/>
                    <a:pt x="17" y="59"/>
                    <a:pt x="17" y="59"/>
                  </a:cubicBezTo>
                  <a:cubicBezTo>
                    <a:pt x="17" y="58"/>
                    <a:pt x="17" y="57"/>
                    <a:pt x="17" y="56"/>
                  </a:cubicBezTo>
                  <a:close/>
                  <a:moveTo>
                    <a:pt x="13" y="57"/>
                  </a:moveTo>
                  <a:cubicBezTo>
                    <a:pt x="13" y="56"/>
                    <a:pt x="14" y="56"/>
                    <a:pt x="15" y="56"/>
                  </a:cubicBezTo>
                  <a:cubicBezTo>
                    <a:pt x="15" y="57"/>
                    <a:pt x="15" y="58"/>
                    <a:pt x="15" y="59"/>
                  </a:cubicBezTo>
                  <a:cubicBezTo>
                    <a:pt x="14" y="59"/>
                    <a:pt x="13" y="59"/>
                    <a:pt x="13" y="59"/>
                  </a:cubicBezTo>
                  <a:cubicBezTo>
                    <a:pt x="13" y="59"/>
                    <a:pt x="13" y="58"/>
                    <a:pt x="13" y="57"/>
                  </a:cubicBezTo>
                  <a:close/>
                  <a:moveTo>
                    <a:pt x="17" y="52"/>
                  </a:moveTo>
                  <a:cubicBezTo>
                    <a:pt x="17" y="52"/>
                    <a:pt x="18" y="52"/>
                    <a:pt x="19" y="52"/>
                  </a:cubicBezTo>
                  <a:cubicBezTo>
                    <a:pt x="19" y="53"/>
                    <a:pt x="19" y="54"/>
                    <a:pt x="19" y="55"/>
                  </a:cubicBezTo>
                  <a:cubicBezTo>
                    <a:pt x="18" y="55"/>
                    <a:pt x="17" y="55"/>
                    <a:pt x="17" y="55"/>
                  </a:cubicBezTo>
                  <a:cubicBezTo>
                    <a:pt x="17" y="54"/>
                    <a:pt x="17" y="53"/>
                    <a:pt x="17" y="52"/>
                  </a:cubicBezTo>
                  <a:close/>
                  <a:moveTo>
                    <a:pt x="13" y="52"/>
                  </a:moveTo>
                  <a:cubicBezTo>
                    <a:pt x="13" y="52"/>
                    <a:pt x="14" y="52"/>
                    <a:pt x="15" y="52"/>
                  </a:cubicBezTo>
                  <a:cubicBezTo>
                    <a:pt x="15" y="53"/>
                    <a:pt x="15" y="54"/>
                    <a:pt x="15" y="55"/>
                  </a:cubicBezTo>
                  <a:cubicBezTo>
                    <a:pt x="14" y="55"/>
                    <a:pt x="13" y="55"/>
                    <a:pt x="13" y="55"/>
                  </a:cubicBezTo>
                  <a:cubicBezTo>
                    <a:pt x="13" y="54"/>
                    <a:pt x="13" y="53"/>
                    <a:pt x="13" y="52"/>
                  </a:cubicBezTo>
                  <a:close/>
                  <a:moveTo>
                    <a:pt x="9" y="53"/>
                  </a:moveTo>
                  <a:cubicBezTo>
                    <a:pt x="9" y="53"/>
                    <a:pt x="10" y="53"/>
                    <a:pt x="11" y="53"/>
                  </a:cubicBezTo>
                  <a:cubicBezTo>
                    <a:pt x="11" y="54"/>
                    <a:pt x="11" y="54"/>
                    <a:pt x="11" y="55"/>
                  </a:cubicBezTo>
                  <a:cubicBezTo>
                    <a:pt x="10" y="56"/>
                    <a:pt x="9" y="56"/>
                    <a:pt x="9" y="56"/>
                  </a:cubicBezTo>
                  <a:cubicBezTo>
                    <a:pt x="9" y="55"/>
                    <a:pt x="9" y="54"/>
                    <a:pt x="9" y="53"/>
                  </a:cubicBezTo>
                  <a:close/>
                  <a:moveTo>
                    <a:pt x="29" y="46"/>
                  </a:moveTo>
                  <a:cubicBezTo>
                    <a:pt x="30" y="46"/>
                    <a:pt x="31" y="46"/>
                    <a:pt x="32" y="46"/>
                  </a:cubicBezTo>
                  <a:cubicBezTo>
                    <a:pt x="32" y="47"/>
                    <a:pt x="32" y="48"/>
                    <a:pt x="32" y="49"/>
                  </a:cubicBezTo>
                  <a:cubicBezTo>
                    <a:pt x="31" y="49"/>
                    <a:pt x="30" y="49"/>
                    <a:pt x="29" y="49"/>
                  </a:cubicBezTo>
                  <a:cubicBezTo>
                    <a:pt x="29" y="48"/>
                    <a:pt x="29" y="47"/>
                    <a:pt x="29" y="46"/>
                  </a:cubicBezTo>
                  <a:close/>
                  <a:moveTo>
                    <a:pt x="21" y="47"/>
                  </a:moveTo>
                  <a:cubicBezTo>
                    <a:pt x="22" y="47"/>
                    <a:pt x="22" y="47"/>
                    <a:pt x="23" y="47"/>
                  </a:cubicBezTo>
                  <a:cubicBezTo>
                    <a:pt x="23" y="48"/>
                    <a:pt x="23" y="49"/>
                    <a:pt x="23" y="50"/>
                  </a:cubicBezTo>
                  <a:cubicBezTo>
                    <a:pt x="22" y="50"/>
                    <a:pt x="22" y="50"/>
                    <a:pt x="21" y="50"/>
                  </a:cubicBezTo>
                  <a:cubicBezTo>
                    <a:pt x="21" y="49"/>
                    <a:pt x="21" y="48"/>
                    <a:pt x="21" y="47"/>
                  </a:cubicBezTo>
                  <a:close/>
                  <a:moveTo>
                    <a:pt x="17" y="48"/>
                  </a:moveTo>
                  <a:cubicBezTo>
                    <a:pt x="17" y="48"/>
                    <a:pt x="18" y="48"/>
                    <a:pt x="19" y="47"/>
                  </a:cubicBezTo>
                  <a:cubicBezTo>
                    <a:pt x="19" y="48"/>
                    <a:pt x="19" y="49"/>
                    <a:pt x="19" y="50"/>
                  </a:cubicBezTo>
                  <a:cubicBezTo>
                    <a:pt x="18" y="50"/>
                    <a:pt x="17" y="51"/>
                    <a:pt x="17" y="51"/>
                  </a:cubicBezTo>
                  <a:cubicBezTo>
                    <a:pt x="17" y="50"/>
                    <a:pt x="17" y="49"/>
                    <a:pt x="17" y="48"/>
                  </a:cubicBezTo>
                  <a:close/>
                  <a:moveTo>
                    <a:pt x="9" y="49"/>
                  </a:moveTo>
                  <a:cubicBezTo>
                    <a:pt x="9" y="49"/>
                    <a:pt x="10" y="48"/>
                    <a:pt x="11" y="48"/>
                  </a:cubicBezTo>
                  <a:cubicBezTo>
                    <a:pt x="11" y="49"/>
                    <a:pt x="11" y="50"/>
                    <a:pt x="11" y="51"/>
                  </a:cubicBezTo>
                  <a:cubicBezTo>
                    <a:pt x="10" y="51"/>
                    <a:pt x="9" y="51"/>
                    <a:pt x="9" y="52"/>
                  </a:cubicBezTo>
                  <a:cubicBezTo>
                    <a:pt x="9" y="51"/>
                    <a:pt x="9" y="50"/>
                    <a:pt x="9" y="49"/>
                  </a:cubicBezTo>
                  <a:close/>
                  <a:moveTo>
                    <a:pt x="29" y="42"/>
                  </a:moveTo>
                  <a:cubicBezTo>
                    <a:pt x="30" y="42"/>
                    <a:pt x="31" y="42"/>
                    <a:pt x="32" y="42"/>
                  </a:cubicBezTo>
                  <a:cubicBezTo>
                    <a:pt x="32" y="43"/>
                    <a:pt x="32" y="44"/>
                    <a:pt x="32" y="45"/>
                  </a:cubicBezTo>
                  <a:cubicBezTo>
                    <a:pt x="31" y="45"/>
                    <a:pt x="30" y="45"/>
                    <a:pt x="29" y="45"/>
                  </a:cubicBezTo>
                  <a:cubicBezTo>
                    <a:pt x="29" y="44"/>
                    <a:pt x="29" y="43"/>
                    <a:pt x="29" y="42"/>
                  </a:cubicBezTo>
                  <a:close/>
                  <a:moveTo>
                    <a:pt x="17" y="44"/>
                  </a:moveTo>
                  <a:cubicBezTo>
                    <a:pt x="17" y="43"/>
                    <a:pt x="18" y="43"/>
                    <a:pt x="19" y="43"/>
                  </a:cubicBezTo>
                  <a:cubicBezTo>
                    <a:pt x="19" y="44"/>
                    <a:pt x="19" y="45"/>
                    <a:pt x="19" y="46"/>
                  </a:cubicBezTo>
                  <a:cubicBezTo>
                    <a:pt x="18" y="46"/>
                    <a:pt x="17" y="46"/>
                    <a:pt x="17" y="46"/>
                  </a:cubicBezTo>
                  <a:cubicBezTo>
                    <a:pt x="17" y="45"/>
                    <a:pt x="17" y="44"/>
                    <a:pt x="17" y="44"/>
                  </a:cubicBezTo>
                  <a:close/>
                  <a:moveTo>
                    <a:pt x="13" y="44"/>
                  </a:moveTo>
                  <a:cubicBezTo>
                    <a:pt x="13" y="44"/>
                    <a:pt x="14" y="44"/>
                    <a:pt x="15" y="44"/>
                  </a:cubicBezTo>
                  <a:cubicBezTo>
                    <a:pt x="15" y="45"/>
                    <a:pt x="15" y="46"/>
                    <a:pt x="15" y="47"/>
                  </a:cubicBezTo>
                  <a:cubicBezTo>
                    <a:pt x="14" y="47"/>
                    <a:pt x="13" y="47"/>
                    <a:pt x="13" y="47"/>
                  </a:cubicBezTo>
                  <a:cubicBezTo>
                    <a:pt x="13" y="46"/>
                    <a:pt x="13" y="45"/>
                    <a:pt x="13" y="44"/>
                  </a:cubicBezTo>
                  <a:close/>
                  <a:moveTo>
                    <a:pt x="29" y="38"/>
                  </a:moveTo>
                  <a:cubicBezTo>
                    <a:pt x="30" y="37"/>
                    <a:pt x="31" y="37"/>
                    <a:pt x="32" y="37"/>
                  </a:cubicBezTo>
                  <a:cubicBezTo>
                    <a:pt x="32" y="38"/>
                    <a:pt x="32" y="39"/>
                    <a:pt x="32" y="40"/>
                  </a:cubicBezTo>
                  <a:cubicBezTo>
                    <a:pt x="31" y="40"/>
                    <a:pt x="30" y="40"/>
                    <a:pt x="29" y="41"/>
                  </a:cubicBezTo>
                  <a:cubicBezTo>
                    <a:pt x="29" y="40"/>
                    <a:pt x="29" y="39"/>
                    <a:pt x="29" y="38"/>
                  </a:cubicBezTo>
                  <a:close/>
                  <a:moveTo>
                    <a:pt x="13" y="40"/>
                  </a:moveTo>
                  <a:cubicBezTo>
                    <a:pt x="13" y="40"/>
                    <a:pt x="14" y="40"/>
                    <a:pt x="15" y="39"/>
                  </a:cubicBezTo>
                  <a:cubicBezTo>
                    <a:pt x="15" y="40"/>
                    <a:pt x="15" y="41"/>
                    <a:pt x="15" y="42"/>
                  </a:cubicBezTo>
                  <a:cubicBezTo>
                    <a:pt x="14" y="43"/>
                    <a:pt x="13" y="43"/>
                    <a:pt x="13" y="43"/>
                  </a:cubicBezTo>
                  <a:cubicBezTo>
                    <a:pt x="13" y="42"/>
                    <a:pt x="13" y="41"/>
                    <a:pt x="13" y="40"/>
                  </a:cubicBezTo>
                  <a:close/>
                  <a:moveTo>
                    <a:pt x="9" y="40"/>
                  </a:moveTo>
                  <a:cubicBezTo>
                    <a:pt x="9" y="40"/>
                    <a:pt x="10" y="40"/>
                    <a:pt x="11" y="40"/>
                  </a:cubicBezTo>
                  <a:cubicBezTo>
                    <a:pt x="11" y="41"/>
                    <a:pt x="11" y="42"/>
                    <a:pt x="11" y="43"/>
                  </a:cubicBezTo>
                  <a:cubicBezTo>
                    <a:pt x="10" y="43"/>
                    <a:pt x="9" y="43"/>
                    <a:pt x="9" y="43"/>
                  </a:cubicBezTo>
                  <a:cubicBezTo>
                    <a:pt x="9" y="42"/>
                    <a:pt x="9" y="41"/>
                    <a:pt x="9" y="40"/>
                  </a:cubicBezTo>
                  <a:close/>
                  <a:moveTo>
                    <a:pt x="29" y="33"/>
                  </a:moveTo>
                  <a:cubicBezTo>
                    <a:pt x="30" y="33"/>
                    <a:pt x="31" y="33"/>
                    <a:pt x="32" y="33"/>
                  </a:cubicBezTo>
                  <a:cubicBezTo>
                    <a:pt x="32" y="34"/>
                    <a:pt x="32" y="35"/>
                    <a:pt x="32" y="36"/>
                  </a:cubicBezTo>
                  <a:cubicBezTo>
                    <a:pt x="31" y="36"/>
                    <a:pt x="30" y="36"/>
                    <a:pt x="29" y="36"/>
                  </a:cubicBezTo>
                  <a:cubicBezTo>
                    <a:pt x="29" y="35"/>
                    <a:pt x="29" y="34"/>
                    <a:pt x="29" y="33"/>
                  </a:cubicBezTo>
                  <a:close/>
                  <a:moveTo>
                    <a:pt x="13" y="36"/>
                  </a:moveTo>
                  <a:cubicBezTo>
                    <a:pt x="13" y="36"/>
                    <a:pt x="14" y="35"/>
                    <a:pt x="15" y="35"/>
                  </a:cubicBezTo>
                  <a:cubicBezTo>
                    <a:pt x="15" y="36"/>
                    <a:pt x="15" y="37"/>
                    <a:pt x="15" y="38"/>
                  </a:cubicBezTo>
                  <a:cubicBezTo>
                    <a:pt x="14" y="38"/>
                    <a:pt x="13" y="38"/>
                    <a:pt x="13" y="39"/>
                  </a:cubicBezTo>
                  <a:cubicBezTo>
                    <a:pt x="13" y="38"/>
                    <a:pt x="13" y="37"/>
                    <a:pt x="13" y="36"/>
                  </a:cubicBezTo>
                  <a:close/>
                  <a:moveTo>
                    <a:pt x="29" y="29"/>
                  </a:moveTo>
                  <a:cubicBezTo>
                    <a:pt x="30" y="29"/>
                    <a:pt x="31" y="29"/>
                    <a:pt x="32" y="29"/>
                  </a:cubicBezTo>
                  <a:cubicBezTo>
                    <a:pt x="32" y="30"/>
                    <a:pt x="32" y="31"/>
                    <a:pt x="32" y="32"/>
                  </a:cubicBezTo>
                  <a:cubicBezTo>
                    <a:pt x="31" y="32"/>
                    <a:pt x="30" y="32"/>
                    <a:pt x="29" y="32"/>
                  </a:cubicBezTo>
                  <a:cubicBezTo>
                    <a:pt x="29" y="31"/>
                    <a:pt x="29" y="30"/>
                    <a:pt x="29" y="29"/>
                  </a:cubicBezTo>
                  <a:close/>
                  <a:moveTo>
                    <a:pt x="13" y="31"/>
                  </a:moveTo>
                  <a:cubicBezTo>
                    <a:pt x="13" y="31"/>
                    <a:pt x="14" y="31"/>
                    <a:pt x="15" y="31"/>
                  </a:cubicBezTo>
                  <a:cubicBezTo>
                    <a:pt x="15" y="32"/>
                    <a:pt x="15" y="33"/>
                    <a:pt x="15" y="34"/>
                  </a:cubicBezTo>
                  <a:cubicBezTo>
                    <a:pt x="14" y="34"/>
                    <a:pt x="13" y="34"/>
                    <a:pt x="13" y="34"/>
                  </a:cubicBezTo>
                  <a:cubicBezTo>
                    <a:pt x="13" y="33"/>
                    <a:pt x="13" y="32"/>
                    <a:pt x="13" y="31"/>
                  </a:cubicBezTo>
                  <a:close/>
                  <a:moveTo>
                    <a:pt x="29" y="25"/>
                  </a:moveTo>
                  <a:cubicBezTo>
                    <a:pt x="30" y="24"/>
                    <a:pt x="31" y="24"/>
                    <a:pt x="32" y="24"/>
                  </a:cubicBezTo>
                  <a:cubicBezTo>
                    <a:pt x="32" y="25"/>
                    <a:pt x="32" y="26"/>
                    <a:pt x="32" y="27"/>
                  </a:cubicBezTo>
                  <a:cubicBezTo>
                    <a:pt x="31" y="27"/>
                    <a:pt x="30" y="27"/>
                    <a:pt x="29" y="28"/>
                  </a:cubicBezTo>
                  <a:cubicBezTo>
                    <a:pt x="29" y="27"/>
                    <a:pt x="29" y="26"/>
                    <a:pt x="29" y="25"/>
                  </a:cubicBezTo>
                  <a:close/>
                  <a:moveTo>
                    <a:pt x="13" y="27"/>
                  </a:moveTo>
                  <a:cubicBezTo>
                    <a:pt x="13" y="27"/>
                    <a:pt x="14" y="27"/>
                    <a:pt x="15" y="27"/>
                  </a:cubicBezTo>
                  <a:cubicBezTo>
                    <a:pt x="15" y="28"/>
                    <a:pt x="15" y="29"/>
                    <a:pt x="15" y="30"/>
                  </a:cubicBezTo>
                  <a:cubicBezTo>
                    <a:pt x="14" y="30"/>
                    <a:pt x="13" y="30"/>
                    <a:pt x="13" y="30"/>
                  </a:cubicBezTo>
                  <a:cubicBezTo>
                    <a:pt x="13" y="29"/>
                    <a:pt x="13" y="28"/>
                    <a:pt x="13" y="27"/>
                  </a:cubicBezTo>
                  <a:close/>
                  <a:moveTo>
                    <a:pt x="9" y="28"/>
                  </a:moveTo>
                  <a:cubicBezTo>
                    <a:pt x="9" y="28"/>
                    <a:pt x="10" y="28"/>
                    <a:pt x="11" y="28"/>
                  </a:cubicBezTo>
                  <a:cubicBezTo>
                    <a:pt x="11" y="28"/>
                    <a:pt x="11" y="29"/>
                    <a:pt x="11" y="30"/>
                  </a:cubicBezTo>
                  <a:cubicBezTo>
                    <a:pt x="10" y="31"/>
                    <a:pt x="9" y="31"/>
                    <a:pt x="9" y="31"/>
                  </a:cubicBezTo>
                  <a:cubicBezTo>
                    <a:pt x="9" y="30"/>
                    <a:pt x="9" y="29"/>
                    <a:pt x="9" y="28"/>
                  </a:cubicBezTo>
                  <a:close/>
                  <a:moveTo>
                    <a:pt x="29" y="20"/>
                  </a:moveTo>
                  <a:cubicBezTo>
                    <a:pt x="30" y="20"/>
                    <a:pt x="31" y="20"/>
                    <a:pt x="32" y="20"/>
                  </a:cubicBezTo>
                  <a:cubicBezTo>
                    <a:pt x="32" y="21"/>
                    <a:pt x="32" y="22"/>
                    <a:pt x="32" y="23"/>
                  </a:cubicBezTo>
                  <a:cubicBezTo>
                    <a:pt x="31" y="23"/>
                    <a:pt x="30" y="23"/>
                    <a:pt x="29" y="23"/>
                  </a:cubicBezTo>
                  <a:cubicBezTo>
                    <a:pt x="29" y="22"/>
                    <a:pt x="29" y="21"/>
                    <a:pt x="29" y="20"/>
                  </a:cubicBezTo>
                  <a:close/>
                  <a:moveTo>
                    <a:pt x="13" y="23"/>
                  </a:moveTo>
                  <a:cubicBezTo>
                    <a:pt x="13" y="23"/>
                    <a:pt x="14" y="23"/>
                    <a:pt x="15" y="23"/>
                  </a:cubicBezTo>
                  <a:cubicBezTo>
                    <a:pt x="15" y="24"/>
                    <a:pt x="15" y="25"/>
                    <a:pt x="15" y="26"/>
                  </a:cubicBezTo>
                  <a:cubicBezTo>
                    <a:pt x="14" y="26"/>
                    <a:pt x="13" y="26"/>
                    <a:pt x="13" y="26"/>
                  </a:cubicBezTo>
                  <a:cubicBezTo>
                    <a:pt x="13" y="25"/>
                    <a:pt x="13" y="24"/>
                    <a:pt x="13" y="23"/>
                  </a:cubicBezTo>
                  <a:close/>
                  <a:moveTo>
                    <a:pt x="9" y="24"/>
                  </a:moveTo>
                  <a:cubicBezTo>
                    <a:pt x="9" y="24"/>
                    <a:pt x="10" y="23"/>
                    <a:pt x="11" y="23"/>
                  </a:cubicBezTo>
                  <a:cubicBezTo>
                    <a:pt x="11" y="24"/>
                    <a:pt x="11" y="25"/>
                    <a:pt x="11" y="26"/>
                  </a:cubicBezTo>
                  <a:cubicBezTo>
                    <a:pt x="10" y="26"/>
                    <a:pt x="9" y="27"/>
                    <a:pt x="9" y="27"/>
                  </a:cubicBezTo>
                  <a:cubicBezTo>
                    <a:pt x="9" y="26"/>
                    <a:pt x="9" y="25"/>
                    <a:pt x="9" y="24"/>
                  </a:cubicBezTo>
                  <a:close/>
                  <a:moveTo>
                    <a:pt x="29" y="16"/>
                  </a:moveTo>
                  <a:cubicBezTo>
                    <a:pt x="30" y="16"/>
                    <a:pt x="31" y="16"/>
                    <a:pt x="32" y="15"/>
                  </a:cubicBezTo>
                  <a:cubicBezTo>
                    <a:pt x="32" y="16"/>
                    <a:pt x="32" y="17"/>
                    <a:pt x="32" y="18"/>
                  </a:cubicBezTo>
                  <a:cubicBezTo>
                    <a:pt x="31" y="19"/>
                    <a:pt x="30" y="19"/>
                    <a:pt x="29" y="19"/>
                  </a:cubicBezTo>
                  <a:cubicBezTo>
                    <a:pt x="29" y="18"/>
                    <a:pt x="29" y="17"/>
                    <a:pt x="29" y="16"/>
                  </a:cubicBezTo>
                  <a:close/>
                  <a:moveTo>
                    <a:pt x="13" y="19"/>
                  </a:moveTo>
                  <a:cubicBezTo>
                    <a:pt x="13" y="19"/>
                    <a:pt x="14" y="19"/>
                    <a:pt x="15" y="18"/>
                  </a:cubicBezTo>
                  <a:cubicBezTo>
                    <a:pt x="15" y="19"/>
                    <a:pt x="15" y="20"/>
                    <a:pt x="15" y="21"/>
                  </a:cubicBezTo>
                  <a:cubicBezTo>
                    <a:pt x="14" y="22"/>
                    <a:pt x="13" y="22"/>
                    <a:pt x="13" y="22"/>
                  </a:cubicBezTo>
                  <a:cubicBezTo>
                    <a:pt x="13" y="21"/>
                    <a:pt x="13" y="20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3" name="Freeform 2599"/>
            <p:cNvSpPr>
              <a:spLocks noEditPoints="1"/>
            </p:cNvSpPr>
            <p:nvPr/>
          </p:nvSpPr>
          <p:spPr bwMode="auto">
            <a:xfrm>
              <a:off x="-898524" y="623887"/>
              <a:ext cx="228600" cy="531813"/>
            </a:xfrm>
            <a:custGeom>
              <a:avLst/>
              <a:gdLst>
                <a:gd name="T0" fmla="*/ 51 w 70"/>
                <a:gd name="T1" fmla="*/ 55 h 163"/>
                <a:gd name="T2" fmla="*/ 49 w 70"/>
                <a:gd name="T3" fmla="*/ 14 h 163"/>
                <a:gd name="T4" fmla="*/ 20 w 70"/>
                <a:gd name="T5" fmla="*/ 14 h 163"/>
                <a:gd name="T6" fmla="*/ 19 w 70"/>
                <a:gd name="T7" fmla="*/ 55 h 163"/>
                <a:gd name="T8" fmla="*/ 58 w 70"/>
                <a:gd name="T9" fmla="*/ 77 h 163"/>
                <a:gd name="T10" fmla="*/ 15 w 70"/>
                <a:gd name="T11" fmla="*/ 74 h 163"/>
                <a:gd name="T12" fmla="*/ 24 w 70"/>
                <a:gd name="T13" fmla="*/ 74 h 163"/>
                <a:gd name="T14" fmla="*/ 30 w 70"/>
                <a:gd name="T15" fmla="*/ 70 h 163"/>
                <a:gd name="T16" fmla="*/ 42 w 70"/>
                <a:gd name="T17" fmla="*/ 70 h 163"/>
                <a:gd name="T18" fmla="*/ 52 w 70"/>
                <a:gd name="T19" fmla="*/ 70 h 163"/>
                <a:gd name="T20" fmla="*/ 58 w 70"/>
                <a:gd name="T21" fmla="*/ 74 h 163"/>
                <a:gd name="T22" fmla="*/ 18 w 70"/>
                <a:gd name="T23" fmla="*/ 87 h 163"/>
                <a:gd name="T24" fmla="*/ 18 w 70"/>
                <a:gd name="T25" fmla="*/ 90 h 163"/>
                <a:gd name="T26" fmla="*/ 18 w 70"/>
                <a:gd name="T27" fmla="*/ 110 h 163"/>
                <a:gd name="T28" fmla="*/ 21 w 70"/>
                <a:gd name="T29" fmla="*/ 117 h 163"/>
                <a:gd name="T30" fmla="*/ 40 w 70"/>
                <a:gd name="T31" fmla="*/ 148 h 163"/>
                <a:gd name="T32" fmla="*/ 54 w 70"/>
                <a:gd name="T33" fmla="*/ 148 h 163"/>
                <a:gd name="T34" fmla="*/ 24 w 70"/>
                <a:gd name="T35" fmla="*/ 137 h 163"/>
                <a:gd name="T36" fmla="*/ 42 w 70"/>
                <a:gd name="T37" fmla="*/ 137 h 163"/>
                <a:gd name="T38" fmla="*/ 52 w 70"/>
                <a:gd name="T39" fmla="*/ 137 h 163"/>
                <a:gd name="T40" fmla="*/ 58 w 70"/>
                <a:gd name="T41" fmla="*/ 141 h 163"/>
                <a:gd name="T42" fmla="*/ 11 w 70"/>
                <a:gd name="T43" fmla="*/ 134 h 163"/>
                <a:gd name="T44" fmla="*/ 24 w 70"/>
                <a:gd name="T45" fmla="*/ 130 h 163"/>
                <a:gd name="T46" fmla="*/ 42 w 70"/>
                <a:gd name="T47" fmla="*/ 130 h 163"/>
                <a:gd name="T48" fmla="*/ 52 w 70"/>
                <a:gd name="T49" fmla="*/ 130 h 163"/>
                <a:gd name="T50" fmla="*/ 58 w 70"/>
                <a:gd name="T51" fmla="*/ 134 h 163"/>
                <a:gd name="T52" fmla="*/ 24 w 70"/>
                <a:gd name="T53" fmla="*/ 128 h 163"/>
                <a:gd name="T54" fmla="*/ 30 w 70"/>
                <a:gd name="T55" fmla="*/ 124 h 163"/>
                <a:gd name="T56" fmla="*/ 48 w 70"/>
                <a:gd name="T57" fmla="*/ 124 h 163"/>
                <a:gd name="T58" fmla="*/ 15 w 70"/>
                <a:gd name="T59" fmla="*/ 117 h 163"/>
                <a:gd name="T60" fmla="*/ 34 w 70"/>
                <a:gd name="T61" fmla="*/ 121 h 163"/>
                <a:gd name="T62" fmla="*/ 36 w 70"/>
                <a:gd name="T63" fmla="*/ 121 h 163"/>
                <a:gd name="T64" fmla="*/ 48 w 70"/>
                <a:gd name="T65" fmla="*/ 117 h 163"/>
                <a:gd name="T66" fmla="*/ 24 w 70"/>
                <a:gd name="T67" fmla="*/ 110 h 163"/>
                <a:gd name="T68" fmla="*/ 34 w 70"/>
                <a:gd name="T69" fmla="*/ 110 h 163"/>
                <a:gd name="T70" fmla="*/ 40 w 70"/>
                <a:gd name="T71" fmla="*/ 114 h 163"/>
                <a:gd name="T72" fmla="*/ 48 w 70"/>
                <a:gd name="T73" fmla="*/ 114 h 163"/>
                <a:gd name="T74" fmla="*/ 54 w 70"/>
                <a:gd name="T75" fmla="*/ 110 h 163"/>
                <a:gd name="T76" fmla="*/ 42 w 70"/>
                <a:gd name="T77" fmla="*/ 104 h 163"/>
                <a:gd name="T78" fmla="*/ 58 w 70"/>
                <a:gd name="T79" fmla="*/ 104 h 163"/>
                <a:gd name="T80" fmla="*/ 34 w 70"/>
                <a:gd name="T81" fmla="*/ 101 h 163"/>
                <a:gd name="T82" fmla="*/ 36 w 70"/>
                <a:gd name="T83" fmla="*/ 101 h 163"/>
                <a:gd name="T84" fmla="*/ 54 w 70"/>
                <a:gd name="T85" fmla="*/ 97 h 163"/>
                <a:gd name="T86" fmla="*/ 30 w 70"/>
                <a:gd name="T87" fmla="*/ 90 h 163"/>
                <a:gd name="T88" fmla="*/ 40 w 70"/>
                <a:gd name="T89" fmla="*/ 90 h 163"/>
                <a:gd name="T90" fmla="*/ 46 w 70"/>
                <a:gd name="T91" fmla="*/ 94 h 163"/>
                <a:gd name="T92" fmla="*/ 54 w 70"/>
                <a:gd name="T93" fmla="*/ 94 h 163"/>
                <a:gd name="T94" fmla="*/ 11 w 70"/>
                <a:gd name="T95" fmla="*/ 83 h 163"/>
                <a:gd name="T96" fmla="*/ 36 w 70"/>
                <a:gd name="T97" fmla="*/ 83 h 163"/>
                <a:gd name="T98" fmla="*/ 46 w 70"/>
                <a:gd name="T99" fmla="*/ 83 h 163"/>
                <a:gd name="T100" fmla="*/ 52 w 70"/>
                <a:gd name="T101" fmla="*/ 87 h 163"/>
                <a:gd name="T102" fmla="*/ 30 w 70"/>
                <a:gd name="T103" fmla="*/ 81 h 163"/>
                <a:gd name="T104" fmla="*/ 42 w 70"/>
                <a:gd name="T105" fmla="*/ 77 h 163"/>
                <a:gd name="T106" fmla="*/ 25 w 70"/>
                <a:gd name="T107" fmla="*/ 15 h 163"/>
                <a:gd name="T108" fmla="*/ 34 w 70"/>
                <a:gd name="T109" fmla="*/ 15 h 163"/>
                <a:gd name="T110" fmla="*/ 38 w 70"/>
                <a:gd name="T111" fmla="*/ 22 h 163"/>
                <a:gd name="T112" fmla="*/ 39 w 70"/>
                <a:gd name="T113" fmla="*/ 22 h 163"/>
                <a:gd name="T114" fmla="*/ 42 w 70"/>
                <a:gd name="T115" fmla="*/ 1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0" h="163">
                  <a:moveTo>
                    <a:pt x="5" y="163"/>
                  </a:moveTo>
                  <a:cubicBezTo>
                    <a:pt x="64" y="163"/>
                    <a:pt x="64" y="163"/>
                    <a:pt x="64" y="163"/>
                  </a:cubicBezTo>
                  <a:cubicBezTo>
                    <a:pt x="64" y="69"/>
                    <a:pt x="64" y="69"/>
                    <a:pt x="64" y="69"/>
                  </a:cubicBezTo>
                  <a:cubicBezTo>
                    <a:pt x="70" y="69"/>
                    <a:pt x="70" y="69"/>
                    <a:pt x="70" y="69"/>
                  </a:cubicBezTo>
                  <a:cubicBezTo>
                    <a:pt x="70" y="55"/>
                    <a:pt x="70" y="55"/>
                    <a:pt x="70" y="55"/>
                  </a:cubicBezTo>
                  <a:cubicBezTo>
                    <a:pt x="51" y="55"/>
                    <a:pt x="51" y="55"/>
                    <a:pt x="51" y="5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163"/>
                    <a:pt x="5" y="163"/>
                    <a:pt x="5" y="163"/>
                  </a:cubicBezTo>
                  <a:close/>
                  <a:moveTo>
                    <a:pt x="54" y="77"/>
                  </a:moveTo>
                  <a:cubicBezTo>
                    <a:pt x="55" y="77"/>
                    <a:pt x="57" y="77"/>
                    <a:pt x="58" y="77"/>
                  </a:cubicBezTo>
                  <a:cubicBezTo>
                    <a:pt x="58" y="78"/>
                    <a:pt x="58" y="79"/>
                    <a:pt x="58" y="81"/>
                  </a:cubicBezTo>
                  <a:cubicBezTo>
                    <a:pt x="57" y="81"/>
                    <a:pt x="55" y="81"/>
                    <a:pt x="54" y="81"/>
                  </a:cubicBezTo>
                  <a:cubicBezTo>
                    <a:pt x="54" y="79"/>
                    <a:pt x="54" y="78"/>
                    <a:pt x="54" y="77"/>
                  </a:cubicBezTo>
                  <a:close/>
                  <a:moveTo>
                    <a:pt x="11" y="70"/>
                  </a:moveTo>
                  <a:cubicBezTo>
                    <a:pt x="15" y="70"/>
                    <a:pt x="15" y="70"/>
                    <a:pt x="15" y="70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11" y="70"/>
                    <a:pt x="11" y="70"/>
                    <a:pt x="11" y="70"/>
                  </a:cubicBezTo>
                  <a:close/>
                  <a:moveTo>
                    <a:pt x="24" y="70"/>
                  </a:moveTo>
                  <a:cubicBezTo>
                    <a:pt x="25" y="70"/>
                    <a:pt x="26" y="70"/>
                    <a:pt x="28" y="70"/>
                  </a:cubicBezTo>
                  <a:cubicBezTo>
                    <a:pt x="28" y="71"/>
                    <a:pt x="28" y="73"/>
                    <a:pt x="28" y="74"/>
                  </a:cubicBezTo>
                  <a:cubicBezTo>
                    <a:pt x="26" y="74"/>
                    <a:pt x="25" y="74"/>
                    <a:pt x="24" y="74"/>
                  </a:cubicBezTo>
                  <a:cubicBezTo>
                    <a:pt x="24" y="73"/>
                    <a:pt x="24" y="71"/>
                    <a:pt x="24" y="70"/>
                  </a:cubicBezTo>
                  <a:close/>
                  <a:moveTo>
                    <a:pt x="30" y="70"/>
                  </a:moveTo>
                  <a:cubicBezTo>
                    <a:pt x="31" y="70"/>
                    <a:pt x="32" y="70"/>
                    <a:pt x="34" y="70"/>
                  </a:cubicBezTo>
                  <a:cubicBezTo>
                    <a:pt x="34" y="71"/>
                    <a:pt x="34" y="73"/>
                    <a:pt x="34" y="74"/>
                  </a:cubicBezTo>
                  <a:cubicBezTo>
                    <a:pt x="32" y="74"/>
                    <a:pt x="31" y="74"/>
                    <a:pt x="30" y="74"/>
                  </a:cubicBezTo>
                  <a:cubicBezTo>
                    <a:pt x="30" y="73"/>
                    <a:pt x="30" y="71"/>
                    <a:pt x="30" y="70"/>
                  </a:cubicBezTo>
                  <a:close/>
                  <a:moveTo>
                    <a:pt x="36" y="70"/>
                  </a:moveTo>
                  <a:cubicBezTo>
                    <a:pt x="37" y="70"/>
                    <a:pt x="38" y="70"/>
                    <a:pt x="40" y="70"/>
                  </a:cubicBezTo>
                  <a:cubicBezTo>
                    <a:pt x="40" y="71"/>
                    <a:pt x="40" y="73"/>
                    <a:pt x="40" y="74"/>
                  </a:cubicBezTo>
                  <a:cubicBezTo>
                    <a:pt x="38" y="74"/>
                    <a:pt x="37" y="74"/>
                    <a:pt x="36" y="74"/>
                  </a:cubicBezTo>
                  <a:cubicBezTo>
                    <a:pt x="36" y="73"/>
                    <a:pt x="36" y="71"/>
                    <a:pt x="36" y="70"/>
                  </a:cubicBezTo>
                  <a:close/>
                  <a:moveTo>
                    <a:pt x="42" y="70"/>
                  </a:moveTo>
                  <a:cubicBezTo>
                    <a:pt x="43" y="70"/>
                    <a:pt x="45" y="70"/>
                    <a:pt x="46" y="70"/>
                  </a:cubicBezTo>
                  <a:cubicBezTo>
                    <a:pt x="46" y="71"/>
                    <a:pt x="46" y="73"/>
                    <a:pt x="46" y="74"/>
                  </a:cubicBezTo>
                  <a:cubicBezTo>
                    <a:pt x="45" y="74"/>
                    <a:pt x="43" y="74"/>
                    <a:pt x="42" y="74"/>
                  </a:cubicBezTo>
                  <a:cubicBezTo>
                    <a:pt x="42" y="73"/>
                    <a:pt x="42" y="71"/>
                    <a:pt x="42" y="70"/>
                  </a:cubicBezTo>
                  <a:close/>
                  <a:moveTo>
                    <a:pt x="48" y="70"/>
                  </a:moveTo>
                  <a:cubicBezTo>
                    <a:pt x="49" y="70"/>
                    <a:pt x="51" y="70"/>
                    <a:pt x="52" y="70"/>
                  </a:cubicBezTo>
                  <a:cubicBezTo>
                    <a:pt x="52" y="71"/>
                    <a:pt x="52" y="73"/>
                    <a:pt x="52" y="74"/>
                  </a:cubicBezTo>
                  <a:cubicBezTo>
                    <a:pt x="51" y="74"/>
                    <a:pt x="49" y="74"/>
                    <a:pt x="48" y="74"/>
                  </a:cubicBezTo>
                  <a:cubicBezTo>
                    <a:pt x="48" y="73"/>
                    <a:pt x="48" y="71"/>
                    <a:pt x="48" y="70"/>
                  </a:cubicBezTo>
                  <a:close/>
                  <a:moveTo>
                    <a:pt x="54" y="70"/>
                  </a:moveTo>
                  <a:cubicBezTo>
                    <a:pt x="58" y="70"/>
                    <a:pt x="58" y="70"/>
                    <a:pt x="58" y="70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54" y="70"/>
                    <a:pt x="54" y="70"/>
                    <a:pt x="54" y="70"/>
                  </a:cubicBezTo>
                  <a:close/>
                  <a:moveTo>
                    <a:pt x="18" y="83"/>
                  </a:moveTo>
                  <a:cubicBezTo>
                    <a:pt x="19" y="83"/>
                    <a:pt x="20" y="83"/>
                    <a:pt x="21" y="83"/>
                  </a:cubicBezTo>
                  <a:cubicBezTo>
                    <a:pt x="21" y="85"/>
                    <a:pt x="21" y="86"/>
                    <a:pt x="21" y="87"/>
                  </a:cubicBezTo>
                  <a:cubicBezTo>
                    <a:pt x="20" y="87"/>
                    <a:pt x="19" y="87"/>
                    <a:pt x="18" y="87"/>
                  </a:cubicBezTo>
                  <a:cubicBezTo>
                    <a:pt x="18" y="86"/>
                    <a:pt x="18" y="85"/>
                    <a:pt x="18" y="83"/>
                  </a:cubicBezTo>
                  <a:close/>
                  <a:moveTo>
                    <a:pt x="18" y="90"/>
                  </a:moveTo>
                  <a:cubicBezTo>
                    <a:pt x="19" y="90"/>
                    <a:pt x="20" y="90"/>
                    <a:pt x="21" y="90"/>
                  </a:cubicBezTo>
                  <a:cubicBezTo>
                    <a:pt x="21" y="91"/>
                    <a:pt x="21" y="93"/>
                    <a:pt x="21" y="94"/>
                  </a:cubicBezTo>
                  <a:cubicBezTo>
                    <a:pt x="20" y="94"/>
                    <a:pt x="19" y="94"/>
                    <a:pt x="18" y="94"/>
                  </a:cubicBezTo>
                  <a:cubicBezTo>
                    <a:pt x="18" y="93"/>
                    <a:pt x="18" y="91"/>
                    <a:pt x="18" y="90"/>
                  </a:cubicBezTo>
                  <a:close/>
                  <a:moveTo>
                    <a:pt x="18" y="104"/>
                  </a:moveTo>
                  <a:cubicBezTo>
                    <a:pt x="19" y="104"/>
                    <a:pt x="20" y="104"/>
                    <a:pt x="21" y="104"/>
                  </a:cubicBezTo>
                  <a:cubicBezTo>
                    <a:pt x="21" y="105"/>
                    <a:pt x="21" y="106"/>
                    <a:pt x="21" y="107"/>
                  </a:cubicBezTo>
                  <a:cubicBezTo>
                    <a:pt x="20" y="107"/>
                    <a:pt x="19" y="107"/>
                    <a:pt x="18" y="107"/>
                  </a:cubicBezTo>
                  <a:cubicBezTo>
                    <a:pt x="18" y="106"/>
                    <a:pt x="18" y="105"/>
                    <a:pt x="18" y="104"/>
                  </a:cubicBezTo>
                  <a:close/>
                  <a:moveTo>
                    <a:pt x="18" y="110"/>
                  </a:moveTo>
                  <a:cubicBezTo>
                    <a:pt x="19" y="110"/>
                    <a:pt x="20" y="110"/>
                    <a:pt x="21" y="110"/>
                  </a:cubicBezTo>
                  <a:cubicBezTo>
                    <a:pt x="21" y="112"/>
                    <a:pt x="21" y="113"/>
                    <a:pt x="21" y="114"/>
                  </a:cubicBezTo>
                  <a:cubicBezTo>
                    <a:pt x="20" y="114"/>
                    <a:pt x="19" y="114"/>
                    <a:pt x="18" y="114"/>
                  </a:cubicBezTo>
                  <a:cubicBezTo>
                    <a:pt x="18" y="113"/>
                    <a:pt x="18" y="112"/>
                    <a:pt x="18" y="110"/>
                  </a:cubicBezTo>
                  <a:close/>
                  <a:moveTo>
                    <a:pt x="18" y="117"/>
                  </a:moveTo>
                  <a:cubicBezTo>
                    <a:pt x="19" y="117"/>
                    <a:pt x="20" y="117"/>
                    <a:pt x="21" y="117"/>
                  </a:cubicBezTo>
                  <a:cubicBezTo>
                    <a:pt x="21" y="118"/>
                    <a:pt x="21" y="120"/>
                    <a:pt x="21" y="121"/>
                  </a:cubicBezTo>
                  <a:cubicBezTo>
                    <a:pt x="20" y="121"/>
                    <a:pt x="19" y="121"/>
                    <a:pt x="18" y="121"/>
                  </a:cubicBezTo>
                  <a:cubicBezTo>
                    <a:pt x="18" y="120"/>
                    <a:pt x="18" y="118"/>
                    <a:pt x="18" y="117"/>
                  </a:cubicBezTo>
                  <a:close/>
                  <a:moveTo>
                    <a:pt x="36" y="144"/>
                  </a:moveTo>
                  <a:cubicBezTo>
                    <a:pt x="37" y="144"/>
                    <a:pt x="38" y="144"/>
                    <a:pt x="40" y="144"/>
                  </a:cubicBezTo>
                  <a:cubicBezTo>
                    <a:pt x="40" y="145"/>
                    <a:pt x="40" y="146"/>
                    <a:pt x="40" y="148"/>
                  </a:cubicBezTo>
                  <a:cubicBezTo>
                    <a:pt x="38" y="148"/>
                    <a:pt x="37" y="148"/>
                    <a:pt x="36" y="148"/>
                  </a:cubicBezTo>
                  <a:cubicBezTo>
                    <a:pt x="36" y="146"/>
                    <a:pt x="36" y="145"/>
                    <a:pt x="36" y="144"/>
                  </a:cubicBezTo>
                  <a:close/>
                  <a:moveTo>
                    <a:pt x="54" y="144"/>
                  </a:moveTo>
                  <a:cubicBezTo>
                    <a:pt x="58" y="144"/>
                    <a:pt x="58" y="144"/>
                    <a:pt x="58" y="144"/>
                  </a:cubicBezTo>
                  <a:cubicBezTo>
                    <a:pt x="58" y="148"/>
                    <a:pt x="58" y="148"/>
                    <a:pt x="58" y="148"/>
                  </a:cubicBezTo>
                  <a:cubicBezTo>
                    <a:pt x="54" y="148"/>
                    <a:pt x="54" y="148"/>
                    <a:pt x="54" y="148"/>
                  </a:cubicBezTo>
                  <a:cubicBezTo>
                    <a:pt x="54" y="144"/>
                    <a:pt x="54" y="144"/>
                    <a:pt x="54" y="144"/>
                  </a:cubicBezTo>
                  <a:close/>
                  <a:moveTo>
                    <a:pt x="24" y="137"/>
                  </a:moveTo>
                  <a:cubicBezTo>
                    <a:pt x="25" y="137"/>
                    <a:pt x="26" y="137"/>
                    <a:pt x="28" y="137"/>
                  </a:cubicBezTo>
                  <a:cubicBezTo>
                    <a:pt x="28" y="138"/>
                    <a:pt x="28" y="140"/>
                    <a:pt x="28" y="141"/>
                  </a:cubicBezTo>
                  <a:cubicBezTo>
                    <a:pt x="26" y="141"/>
                    <a:pt x="25" y="141"/>
                    <a:pt x="24" y="141"/>
                  </a:cubicBezTo>
                  <a:cubicBezTo>
                    <a:pt x="24" y="140"/>
                    <a:pt x="24" y="138"/>
                    <a:pt x="24" y="137"/>
                  </a:cubicBezTo>
                  <a:close/>
                  <a:moveTo>
                    <a:pt x="36" y="137"/>
                  </a:moveTo>
                  <a:cubicBezTo>
                    <a:pt x="37" y="137"/>
                    <a:pt x="38" y="137"/>
                    <a:pt x="40" y="137"/>
                  </a:cubicBezTo>
                  <a:cubicBezTo>
                    <a:pt x="40" y="138"/>
                    <a:pt x="40" y="140"/>
                    <a:pt x="40" y="141"/>
                  </a:cubicBezTo>
                  <a:cubicBezTo>
                    <a:pt x="38" y="141"/>
                    <a:pt x="37" y="141"/>
                    <a:pt x="36" y="141"/>
                  </a:cubicBezTo>
                  <a:cubicBezTo>
                    <a:pt x="36" y="140"/>
                    <a:pt x="36" y="138"/>
                    <a:pt x="36" y="137"/>
                  </a:cubicBezTo>
                  <a:close/>
                  <a:moveTo>
                    <a:pt x="42" y="137"/>
                  </a:moveTo>
                  <a:cubicBezTo>
                    <a:pt x="43" y="137"/>
                    <a:pt x="45" y="137"/>
                    <a:pt x="46" y="137"/>
                  </a:cubicBezTo>
                  <a:cubicBezTo>
                    <a:pt x="46" y="138"/>
                    <a:pt x="46" y="140"/>
                    <a:pt x="46" y="141"/>
                  </a:cubicBezTo>
                  <a:cubicBezTo>
                    <a:pt x="45" y="141"/>
                    <a:pt x="43" y="141"/>
                    <a:pt x="42" y="141"/>
                  </a:cubicBezTo>
                  <a:cubicBezTo>
                    <a:pt x="42" y="140"/>
                    <a:pt x="42" y="138"/>
                    <a:pt x="42" y="137"/>
                  </a:cubicBezTo>
                  <a:close/>
                  <a:moveTo>
                    <a:pt x="48" y="137"/>
                  </a:moveTo>
                  <a:cubicBezTo>
                    <a:pt x="49" y="137"/>
                    <a:pt x="51" y="137"/>
                    <a:pt x="52" y="137"/>
                  </a:cubicBezTo>
                  <a:cubicBezTo>
                    <a:pt x="52" y="138"/>
                    <a:pt x="52" y="140"/>
                    <a:pt x="52" y="141"/>
                  </a:cubicBezTo>
                  <a:cubicBezTo>
                    <a:pt x="51" y="141"/>
                    <a:pt x="49" y="141"/>
                    <a:pt x="48" y="141"/>
                  </a:cubicBezTo>
                  <a:cubicBezTo>
                    <a:pt x="48" y="140"/>
                    <a:pt x="48" y="138"/>
                    <a:pt x="48" y="137"/>
                  </a:cubicBezTo>
                  <a:close/>
                  <a:moveTo>
                    <a:pt x="54" y="137"/>
                  </a:moveTo>
                  <a:cubicBezTo>
                    <a:pt x="55" y="137"/>
                    <a:pt x="57" y="137"/>
                    <a:pt x="58" y="137"/>
                  </a:cubicBezTo>
                  <a:cubicBezTo>
                    <a:pt x="58" y="138"/>
                    <a:pt x="58" y="140"/>
                    <a:pt x="58" y="141"/>
                  </a:cubicBezTo>
                  <a:cubicBezTo>
                    <a:pt x="57" y="141"/>
                    <a:pt x="55" y="141"/>
                    <a:pt x="54" y="141"/>
                  </a:cubicBezTo>
                  <a:cubicBezTo>
                    <a:pt x="54" y="140"/>
                    <a:pt x="54" y="138"/>
                    <a:pt x="54" y="137"/>
                  </a:cubicBezTo>
                  <a:close/>
                  <a:moveTo>
                    <a:pt x="11" y="130"/>
                  </a:moveTo>
                  <a:cubicBezTo>
                    <a:pt x="13" y="130"/>
                    <a:pt x="14" y="130"/>
                    <a:pt x="15" y="130"/>
                  </a:cubicBezTo>
                  <a:cubicBezTo>
                    <a:pt x="15" y="132"/>
                    <a:pt x="15" y="133"/>
                    <a:pt x="15" y="134"/>
                  </a:cubicBezTo>
                  <a:cubicBezTo>
                    <a:pt x="14" y="134"/>
                    <a:pt x="13" y="134"/>
                    <a:pt x="11" y="134"/>
                  </a:cubicBezTo>
                  <a:cubicBezTo>
                    <a:pt x="11" y="133"/>
                    <a:pt x="11" y="132"/>
                    <a:pt x="11" y="130"/>
                  </a:cubicBezTo>
                  <a:close/>
                  <a:moveTo>
                    <a:pt x="24" y="130"/>
                  </a:moveTo>
                  <a:cubicBezTo>
                    <a:pt x="25" y="130"/>
                    <a:pt x="26" y="130"/>
                    <a:pt x="28" y="130"/>
                  </a:cubicBezTo>
                  <a:cubicBezTo>
                    <a:pt x="28" y="132"/>
                    <a:pt x="28" y="133"/>
                    <a:pt x="28" y="134"/>
                  </a:cubicBezTo>
                  <a:cubicBezTo>
                    <a:pt x="26" y="134"/>
                    <a:pt x="25" y="134"/>
                    <a:pt x="24" y="134"/>
                  </a:cubicBezTo>
                  <a:cubicBezTo>
                    <a:pt x="24" y="133"/>
                    <a:pt x="24" y="132"/>
                    <a:pt x="24" y="130"/>
                  </a:cubicBezTo>
                  <a:close/>
                  <a:moveTo>
                    <a:pt x="30" y="130"/>
                  </a:moveTo>
                  <a:cubicBezTo>
                    <a:pt x="31" y="130"/>
                    <a:pt x="32" y="130"/>
                    <a:pt x="34" y="130"/>
                  </a:cubicBezTo>
                  <a:cubicBezTo>
                    <a:pt x="34" y="132"/>
                    <a:pt x="34" y="133"/>
                    <a:pt x="34" y="134"/>
                  </a:cubicBezTo>
                  <a:cubicBezTo>
                    <a:pt x="32" y="134"/>
                    <a:pt x="31" y="134"/>
                    <a:pt x="30" y="134"/>
                  </a:cubicBezTo>
                  <a:cubicBezTo>
                    <a:pt x="30" y="133"/>
                    <a:pt x="30" y="132"/>
                    <a:pt x="30" y="130"/>
                  </a:cubicBezTo>
                  <a:close/>
                  <a:moveTo>
                    <a:pt x="42" y="130"/>
                  </a:moveTo>
                  <a:cubicBezTo>
                    <a:pt x="43" y="130"/>
                    <a:pt x="45" y="130"/>
                    <a:pt x="46" y="130"/>
                  </a:cubicBezTo>
                  <a:cubicBezTo>
                    <a:pt x="46" y="132"/>
                    <a:pt x="46" y="133"/>
                    <a:pt x="46" y="134"/>
                  </a:cubicBezTo>
                  <a:cubicBezTo>
                    <a:pt x="45" y="134"/>
                    <a:pt x="43" y="134"/>
                    <a:pt x="42" y="134"/>
                  </a:cubicBezTo>
                  <a:cubicBezTo>
                    <a:pt x="42" y="133"/>
                    <a:pt x="42" y="132"/>
                    <a:pt x="42" y="130"/>
                  </a:cubicBezTo>
                  <a:close/>
                  <a:moveTo>
                    <a:pt x="48" y="130"/>
                  </a:moveTo>
                  <a:cubicBezTo>
                    <a:pt x="49" y="130"/>
                    <a:pt x="51" y="130"/>
                    <a:pt x="52" y="130"/>
                  </a:cubicBezTo>
                  <a:cubicBezTo>
                    <a:pt x="52" y="132"/>
                    <a:pt x="52" y="133"/>
                    <a:pt x="52" y="134"/>
                  </a:cubicBezTo>
                  <a:cubicBezTo>
                    <a:pt x="51" y="134"/>
                    <a:pt x="49" y="134"/>
                    <a:pt x="48" y="134"/>
                  </a:cubicBezTo>
                  <a:cubicBezTo>
                    <a:pt x="48" y="133"/>
                    <a:pt x="48" y="132"/>
                    <a:pt x="48" y="130"/>
                  </a:cubicBezTo>
                  <a:close/>
                  <a:moveTo>
                    <a:pt x="54" y="130"/>
                  </a:moveTo>
                  <a:cubicBezTo>
                    <a:pt x="55" y="130"/>
                    <a:pt x="57" y="130"/>
                    <a:pt x="58" y="130"/>
                  </a:cubicBezTo>
                  <a:cubicBezTo>
                    <a:pt x="58" y="132"/>
                    <a:pt x="58" y="133"/>
                    <a:pt x="58" y="134"/>
                  </a:cubicBezTo>
                  <a:cubicBezTo>
                    <a:pt x="57" y="134"/>
                    <a:pt x="55" y="134"/>
                    <a:pt x="54" y="134"/>
                  </a:cubicBezTo>
                  <a:cubicBezTo>
                    <a:pt x="54" y="133"/>
                    <a:pt x="54" y="132"/>
                    <a:pt x="54" y="130"/>
                  </a:cubicBezTo>
                  <a:close/>
                  <a:moveTo>
                    <a:pt x="24" y="124"/>
                  </a:moveTo>
                  <a:cubicBezTo>
                    <a:pt x="25" y="124"/>
                    <a:pt x="26" y="124"/>
                    <a:pt x="28" y="124"/>
                  </a:cubicBezTo>
                  <a:cubicBezTo>
                    <a:pt x="28" y="125"/>
                    <a:pt x="28" y="126"/>
                    <a:pt x="28" y="128"/>
                  </a:cubicBezTo>
                  <a:cubicBezTo>
                    <a:pt x="26" y="128"/>
                    <a:pt x="25" y="128"/>
                    <a:pt x="24" y="128"/>
                  </a:cubicBezTo>
                  <a:cubicBezTo>
                    <a:pt x="24" y="126"/>
                    <a:pt x="24" y="125"/>
                    <a:pt x="24" y="124"/>
                  </a:cubicBezTo>
                  <a:close/>
                  <a:moveTo>
                    <a:pt x="30" y="124"/>
                  </a:moveTo>
                  <a:cubicBezTo>
                    <a:pt x="31" y="124"/>
                    <a:pt x="32" y="124"/>
                    <a:pt x="34" y="124"/>
                  </a:cubicBezTo>
                  <a:cubicBezTo>
                    <a:pt x="34" y="125"/>
                    <a:pt x="34" y="126"/>
                    <a:pt x="34" y="128"/>
                  </a:cubicBezTo>
                  <a:cubicBezTo>
                    <a:pt x="32" y="128"/>
                    <a:pt x="31" y="128"/>
                    <a:pt x="30" y="128"/>
                  </a:cubicBezTo>
                  <a:cubicBezTo>
                    <a:pt x="30" y="126"/>
                    <a:pt x="30" y="125"/>
                    <a:pt x="30" y="124"/>
                  </a:cubicBezTo>
                  <a:close/>
                  <a:moveTo>
                    <a:pt x="36" y="124"/>
                  </a:moveTo>
                  <a:cubicBezTo>
                    <a:pt x="37" y="124"/>
                    <a:pt x="38" y="124"/>
                    <a:pt x="40" y="124"/>
                  </a:cubicBezTo>
                  <a:cubicBezTo>
                    <a:pt x="40" y="125"/>
                    <a:pt x="40" y="126"/>
                    <a:pt x="40" y="128"/>
                  </a:cubicBezTo>
                  <a:cubicBezTo>
                    <a:pt x="38" y="128"/>
                    <a:pt x="37" y="128"/>
                    <a:pt x="36" y="128"/>
                  </a:cubicBezTo>
                  <a:cubicBezTo>
                    <a:pt x="36" y="126"/>
                    <a:pt x="36" y="125"/>
                    <a:pt x="36" y="124"/>
                  </a:cubicBezTo>
                  <a:close/>
                  <a:moveTo>
                    <a:pt x="48" y="124"/>
                  </a:moveTo>
                  <a:cubicBezTo>
                    <a:pt x="49" y="124"/>
                    <a:pt x="51" y="124"/>
                    <a:pt x="52" y="124"/>
                  </a:cubicBezTo>
                  <a:cubicBezTo>
                    <a:pt x="52" y="125"/>
                    <a:pt x="52" y="126"/>
                    <a:pt x="52" y="128"/>
                  </a:cubicBezTo>
                  <a:cubicBezTo>
                    <a:pt x="51" y="128"/>
                    <a:pt x="49" y="128"/>
                    <a:pt x="48" y="128"/>
                  </a:cubicBezTo>
                  <a:cubicBezTo>
                    <a:pt x="48" y="126"/>
                    <a:pt x="48" y="125"/>
                    <a:pt x="48" y="124"/>
                  </a:cubicBezTo>
                  <a:close/>
                  <a:moveTo>
                    <a:pt x="11" y="117"/>
                  </a:moveTo>
                  <a:cubicBezTo>
                    <a:pt x="13" y="117"/>
                    <a:pt x="14" y="117"/>
                    <a:pt x="15" y="117"/>
                  </a:cubicBezTo>
                  <a:cubicBezTo>
                    <a:pt x="15" y="118"/>
                    <a:pt x="15" y="120"/>
                    <a:pt x="15" y="121"/>
                  </a:cubicBezTo>
                  <a:cubicBezTo>
                    <a:pt x="14" y="121"/>
                    <a:pt x="13" y="121"/>
                    <a:pt x="11" y="121"/>
                  </a:cubicBezTo>
                  <a:cubicBezTo>
                    <a:pt x="11" y="120"/>
                    <a:pt x="11" y="118"/>
                    <a:pt x="11" y="117"/>
                  </a:cubicBezTo>
                  <a:close/>
                  <a:moveTo>
                    <a:pt x="30" y="117"/>
                  </a:moveTo>
                  <a:cubicBezTo>
                    <a:pt x="31" y="117"/>
                    <a:pt x="32" y="117"/>
                    <a:pt x="34" y="117"/>
                  </a:cubicBezTo>
                  <a:cubicBezTo>
                    <a:pt x="34" y="118"/>
                    <a:pt x="34" y="120"/>
                    <a:pt x="34" y="121"/>
                  </a:cubicBezTo>
                  <a:cubicBezTo>
                    <a:pt x="32" y="121"/>
                    <a:pt x="31" y="121"/>
                    <a:pt x="30" y="121"/>
                  </a:cubicBezTo>
                  <a:cubicBezTo>
                    <a:pt x="30" y="120"/>
                    <a:pt x="30" y="118"/>
                    <a:pt x="30" y="117"/>
                  </a:cubicBezTo>
                  <a:close/>
                  <a:moveTo>
                    <a:pt x="36" y="117"/>
                  </a:moveTo>
                  <a:cubicBezTo>
                    <a:pt x="37" y="117"/>
                    <a:pt x="38" y="117"/>
                    <a:pt x="40" y="117"/>
                  </a:cubicBezTo>
                  <a:cubicBezTo>
                    <a:pt x="40" y="118"/>
                    <a:pt x="40" y="120"/>
                    <a:pt x="40" y="121"/>
                  </a:cubicBezTo>
                  <a:cubicBezTo>
                    <a:pt x="38" y="121"/>
                    <a:pt x="37" y="121"/>
                    <a:pt x="36" y="121"/>
                  </a:cubicBezTo>
                  <a:cubicBezTo>
                    <a:pt x="36" y="120"/>
                    <a:pt x="36" y="118"/>
                    <a:pt x="36" y="117"/>
                  </a:cubicBezTo>
                  <a:close/>
                  <a:moveTo>
                    <a:pt x="48" y="117"/>
                  </a:moveTo>
                  <a:cubicBezTo>
                    <a:pt x="49" y="117"/>
                    <a:pt x="51" y="117"/>
                    <a:pt x="52" y="117"/>
                  </a:cubicBezTo>
                  <a:cubicBezTo>
                    <a:pt x="52" y="118"/>
                    <a:pt x="52" y="120"/>
                    <a:pt x="52" y="121"/>
                  </a:cubicBezTo>
                  <a:cubicBezTo>
                    <a:pt x="51" y="121"/>
                    <a:pt x="49" y="121"/>
                    <a:pt x="48" y="121"/>
                  </a:cubicBezTo>
                  <a:cubicBezTo>
                    <a:pt x="48" y="120"/>
                    <a:pt x="48" y="118"/>
                    <a:pt x="48" y="117"/>
                  </a:cubicBezTo>
                  <a:close/>
                  <a:moveTo>
                    <a:pt x="54" y="117"/>
                  </a:moveTo>
                  <a:cubicBezTo>
                    <a:pt x="55" y="117"/>
                    <a:pt x="57" y="117"/>
                    <a:pt x="58" y="117"/>
                  </a:cubicBezTo>
                  <a:cubicBezTo>
                    <a:pt x="58" y="118"/>
                    <a:pt x="58" y="120"/>
                    <a:pt x="58" y="121"/>
                  </a:cubicBezTo>
                  <a:cubicBezTo>
                    <a:pt x="57" y="121"/>
                    <a:pt x="55" y="121"/>
                    <a:pt x="54" y="121"/>
                  </a:cubicBezTo>
                  <a:cubicBezTo>
                    <a:pt x="54" y="120"/>
                    <a:pt x="54" y="118"/>
                    <a:pt x="54" y="117"/>
                  </a:cubicBezTo>
                  <a:close/>
                  <a:moveTo>
                    <a:pt x="24" y="110"/>
                  </a:moveTo>
                  <a:cubicBezTo>
                    <a:pt x="25" y="110"/>
                    <a:pt x="26" y="110"/>
                    <a:pt x="28" y="110"/>
                  </a:cubicBezTo>
                  <a:cubicBezTo>
                    <a:pt x="28" y="112"/>
                    <a:pt x="28" y="113"/>
                    <a:pt x="28" y="114"/>
                  </a:cubicBezTo>
                  <a:cubicBezTo>
                    <a:pt x="26" y="114"/>
                    <a:pt x="25" y="114"/>
                    <a:pt x="24" y="114"/>
                  </a:cubicBezTo>
                  <a:cubicBezTo>
                    <a:pt x="24" y="113"/>
                    <a:pt x="24" y="112"/>
                    <a:pt x="24" y="110"/>
                  </a:cubicBezTo>
                  <a:close/>
                  <a:moveTo>
                    <a:pt x="30" y="110"/>
                  </a:moveTo>
                  <a:cubicBezTo>
                    <a:pt x="31" y="110"/>
                    <a:pt x="32" y="110"/>
                    <a:pt x="34" y="110"/>
                  </a:cubicBezTo>
                  <a:cubicBezTo>
                    <a:pt x="34" y="112"/>
                    <a:pt x="34" y="113"/>
                    <a:pt x="34" y="114"/>
                  </a:cubicBezTo>
                  <a:cubicBezTo>
                    <a:pt x="32" y="114"/>
                    <a:pt x="31" y="114"/>
                    <a:pt x="30" y="114"/>
                  </a:cubicBezTo>
                  <a:cubicBezTo>
                    <a:pt x="30" y="113"/>
                    <a:pt x="30" y="112"/>
                    <a:pt x="30" y="110"/>
                  </a:cubicBezTo>
                  <a:close/>
                  <a:moveTo>
                    <a:pt x="36" y="110"/>
                  </a:moveTo>
                  <a:cubicBezTo>
                    <a:pt x="37" y="110"/>
                    <a:pt x="38" y="110"/>
                    <a:pt x="40" y="110"/>
                  </a:cubicBezTo>
                  <a:cubicBezTo>
                    <a:pt x="40" y="112"/>
                    <a:pt x="40" y="113"/>
                    <a:pt x="40" y="114"/>
                  </a:cubicBezTo>
                  <a:cubicBezTo>
                    <a:pt x="38" y="114"/>
                    <a:pt x="37" y="114"/>
                    <a:pt x="36" y="114"/>
                  </a:cubicBezTo>
                  <a:cubicBezTo>
                    <a:pt x="36" y="113"/>
                    <a:pt x="36" y="112"/>
                    <a:pt x="36" y="110"/>
                  </a:cubicBezTo>
                  <a:close/>
                  <a:moveTo>
                    <a:pt x="48" y="110"/>
                  </a:moveTo>
                  <a:cubicBezTo>
                    <a:pt x="49" y="110"/>
                    <a:pt x="51" y="110"/>
                    <a:pt x="52" y="110"/>
                  </a:cubicBezTo>
                  <a:cubicBezTo>
                    <a:pt x="52" y="112"/>
                    <a:pt x="52" y="113"/>
                    <a:pt x="52" y="114"/>
                  </a:cubicBezTo>
                  <a:cubicBezTo>
                    <a:pt x="51" y="114"/>
                    <a:pt x="49" y="114"/>
                    <a:pt x="48" y="114"/>
                  </a:cubicBezTo>
                  <a:cubicBezTo>
                    <a:pt x="48" y="113"/>
                    <a:pt x="48" y="112"/>
                    <a:pt x="48" y="110"/>
                  </a:cubicBezTo>
                  <a:close/>
                  <a:moveTo>
                    <a:pt x="54" y="110"/>
                  </a:moveTo>
                  <a:cubicBezTo>
                    <a:pt x="55" y="110"/>
                    <a:pt x="57" y="110"/>
                    <a:pt x="58" y="110"/>
                  </a:cubicBezTo>
                  <a:cubicBezTo>
                    <a:pt x="58" y="112"/>
                    <a:pt x="58" y="113"/>
                    <a:pt x="58" y="114"/>
                  </a:cubicBezTo>
                  <a:cubicBezTo>
                    <a:pt x="57" y="114"/>
                    <a:pt x="55" y="114"/>
                    <a:pt x="54" y="114"/>
                  </a:cubicBezTo>
                  <a:cubicBezTo>
                    <a:pt x="54" y="113"/>
                    <a:pt x="54" y="112"/>
                    <a:pt x="54" y="110"/>
                  </a:cubicBezTo>
                  <a:close/>
                  <a:moveTo>
                    <a:pt x="24" y="104"/>
                  </a:moveTo>
                  <a:cubicBezTo>
                    <a:pt x="25" y="104"/>
                    <a:pt x="26" y="104"/>
                    <a:pt x="28" y="104"/>
                  </a:cubicBezTo>
                  <a:cubicBezTo>
                    <a:pt x="28" y="105"/>
                    <a:pt x="28" y="106"/>
                    <a:pt x="28" y="107"/>
                  </a:cubicBezTo>
                  <a:cubicBezTo>
                    <a:pt x="26" y="107"/>
                    <a:pt x="25" y="107"/>
                    <a:pt x="24" y="107"/>
                  </a:cubicBezTo>
                  <a:cubicBezTo>
                    <a:pt x="24" y="106"/>
                    <a:pt x="24" y="105"/>
                    <a:pt x="24" y="104"/>
                  </a:cubicBezTo>
                  <a:close/>
                  <a:moveTo>
                    <a:pt x="42" y="104"/>
                  </a:moveTo>
                  <a:cubicBezTo>
                    <a:pt x="43" y="104"/>
                    <a:pt x="45" y="104"/>
                    <a:pt x="46" y="104"/>
                  </a:cubicBezTo>
                  <a:cubicBezTo>
                    <a:pt x="46" y="105"/>
                    <a:pt x="46" y="106"/>
                    <a:pt x="46" y="107"/>
                  </a:cubicBezTo>
                  <a:cubicBezTo>
                    <a:pt x="45" y="107"/>
                    <a:pt x="43" y="107"/>
                    <a:pt x="42" y="107"/>
                  </a:cubicBezTo>
                  <a:cubicBezTo>
                    <a:pt x="42" y="106"/>
                    <a:pt x="42" y="105"/>
                    <a:pt x="42" y="104"/>
                  </a:cubicBezTo>
                  <a:close/>
                  <a:moveTo>
                    <a:pt x="54" y="104"/>
                  </a:moveTo>
                  <a:cubicBezTo>
                    <a:pt x="55" y="104"/>
                    <a:pt x="57" y="104"/>
                    <a:pt x="58" y="104"/>
                  </a:cubicBezTo>
                  <a:cubicBezTo>
                    <a:pt x="58" y="105"/>
                    <a:pt x="58" y="106"/>
                    <a:pt x="58" y="107"/>
                  </a:cubicBezTo>
                  <a:cubicBezTo>
                    <a:pt x="57" y="107"/>
                    <a:pt x="55" y="107"/>
                    <a:pt x="54" y="107"/>
                  </a:cubicBezTo>
                  <a:cubicBezTo>
                    <a:pt x="54" y="106"/>
                    <a:pt x="54" y="105"/>
                    <a:pt x="54" y="104"/>
                  </a:cubicBezTo>
                  <a:close/>
                  <a:moveTo>
                    <a:pt x="30" y="97"/>
                  </a:moveTo>
                  <a:cubicBezTo>
                    <a:pt x="31" y="97"/>
                    <a:pt x="32" y="97"/>
                    <a:pt x="34" y="97"/>
                  </a:cubicBezTo>
                  <a:cubicBezTo>
                    <a:pt x="34" y="98"/>
                    <a:pt x="34" y="99"/>
                    <a:pt x="34" y="101"/>
                  </a:cubicBezTo>
                  <a:cubicBezTo>
                    <a:pt x="32" y="101"/>
                    <a:pt x="31" y="101"/>
                    <a:pt x="30" y="101"/>
                  </a:cubicBezTo>
                  <a:cubicBezTo>
                    <a:pt x="30" y="99"/>
                    <a:pt x="30" y="98"/>
                    <a:pt x="30" y="97"/>
                  </a:cubicBezTo>
                  <a:close/>
                  <a:moveTo>
                    <a:pt x="36" y="97"/>
                  </a:moveTo>
                  <a:cubicBezTo>
                    <a:pt x="37" y="97"/>
                    <a:pt x="38" y="97"/>
                    <a:pt x="40" y="97"/>
                  </a:cubicBezTo>
                  <a:cubicBezTo>
                    <a:pt x="40" y="98"/>
                    <a:pt x="40" y="99"/>
                    <a:pt x="40" y="101"/>
                  </a:cubicBezTo>
                  <a:cubicBezTo>
                    <a:pt x="38" y="101"/>
                    <a:pt x="37" y="101"/>
                    <a:pt x="36" y="101"/>
                  </a:cubicBezTo>
                  <a:cubicBezTo>
                    <a:pt x="36" y="99"/>
                    <a:pt x="36" y="98"/>
                    <a:pt x="36" y="97"/>
                  </a:cubicBezTo>
                  <a:close/>
                  <a:moveTo>
                    <a:pt x="54" y="97"/>
                  </a:moveTo>
                  <a:cubicBezTo>
                    <a:pt x="55" y="97"/>
                    <a:pt x="57" y="97"/>
                    <a:pt x="58" y="97"/>
                  </a:cubicBezTo>
                  <a:cubicBezTo>
                    <a:pt x="58" y="98"/>
                    <a:pt x="58" y="99"/>
                    <a:pt x="58" y="101"/>
                  </a:cubicBezTo>
                  <a:cubicBezTo>
                    <a:pt x="57" y="101"/>
                    <a:pt x="55" y="101"/>
                    <a:pt x="54" y="101"/>
                  </a:cubicBezTo>
                  <a:cubicBezTo>
                    <a:pt x="54" y="99"/>
                    <a:pt x="54" y="98"/>
                    <a:pt x="54" y="97"/>
                  </a:cubicBezTo>
                  <a:close/>
                  <a:moveTo>
                    <a:pt x="11" y="90"/>
                  </a:moveTo>
                  <a:cubicBezTo>
                    <a:pt x="13" y="90"/>
                    <a:pt x="14" y="90"/>
                    <a:pt x="15" y="90"/>
                  </a:cubicBezTo>
                  <a:cubicBezTo>
                    <a:pt x="15" y="91"/>
                    <a:pt x="15" y="93"/>
                    <a:pt x="15" y="94"/>
                  </a:cubicBezTo>
                  <a:cubicBezTo>
                    <a:pt x="14" y="94"/>
                    <a:pt x="13" y="94"/>
                    <a:pt x="11" y="94"/>
                  </a:cubicBezTo>
                  <a:cubicBezTo>
                    <a:pt x="11" y="93"/>
                    <a:pt x="11" y="91"/>
                    <a:pt x="11" y="90"/>
                  </a:cubicBezTo>
                  <a:close/>
                  <a:moveTo>
                    <a:pt x="30" y="90"/>
                  </a:moveTo>
                  <a:cubicBezTo>
                    <a:pt x="31" y="90"/>
                    <a:pt x="32" y="90"/>
                    <a:pt x="34" y="90"/>
                  </a:cubicBezTo>
                  <a:cubicBezTo>
                    <a:pt x="34" y="91"/>
                    <a:pt x="34" y="93"/>
                    <a:pt x="34" y="94"/>
                  </a:cubicBezTo>
                  <a:cubicBezTo>
                    <a:pt x="32" y="94"/>
                    <a:pt x="31" y="94"/>
                    <a:pt x="30" y="94"/>
                  </a:cubicBezTo>
                  <a:cubicBezTo>
                    <a:pt x="30" y="93"/>
                    <a:pt x="30" y="91"/>
                    <a:pt x="30" y="90"/>
                  </a:cubicBezTo>
                  <a:close/>
                  <a:moveTo>
                    <a:pt x="36" y="90"/>
                  </a:moveTo>
                  <a:cubicBezTo>
                    <a:pt x="37" y="90"/>
                    <a:pt x="38" y="90"/>
                    <a:pt x="40" y="90"/>
                  </a:cubicBezTo>
                  <a:cubicBezTo>
                    <a:pt x="40" y="91"/>
                    <a:pt x="40" y="93"/>
                    <a:pt x="40" y="94"/>
                  </a:cubicBezTo>
                  <a:cubicBezTo>
                    <a:pt x="38" y="94"/>
                    <a:pt x="37" y="94"/>
                    <a:pt x="36" y="94"/>
                  </a:cubicBezTo>
                  <a:cubicBezTo>
                    <a:pt x="36" y="93"/>
                    <a:pt x="36" y="91"/>
                    <a:pt x="36" y="90"/>
                  </a:cubicBezTo>
                  <a:close/>
                  <a:moveTo>
                    <a:pt x="42" y="90"/>
                  </a:moveTo>
                  <a:cubicBezTo>
                    <a:pt x="43" y="90"/>
                    <a:pt x="45" y="90"/>
                    <a:pt x="46" y="90"/>
                  </a:cubicBezTo>
                  <a:cubicBezTo>
                    <a:pt x="46" y="91"/>
                    <a:pt x="46" y="93"/>
                    <a:pt x="46" y="94"/>
                  </a:cubicBezTo>
                  <a:cubicBezTo>
                    <a:pt x="45" y="94"/>
                    <a:pt x="43" y="94"/>
                    <a:pt x="42" y="94"/>
                  </a:cubicBezTo>
                  <a:cubicBezTo>
                    <a:pt x="42" y="93"/>
                    <a:pt x="42" y="91"/>
                    <a:pt x="42" y="90"/>
                  </a:cubicBezTo>
                  <a:close/>
                  <a:moveTo>
                    <a:pt x="54" y="90"/>
                  </a:moveTo>
                  <a:cubicBezTo>
                    <a:pt x="55" y="90"/>
                    <a:pt x="57" y="90"/>
                    <a:pt x="58" y="90"/>
                  </a:cubicBezTo>
                  <a:cubicBezTo>
                    <a:pt x="58" y="91"/>
                    <a:pt x="58" y="93"/>
                    <a:pt x="58" y="94"/>
                  </a:cubicBezTo>
                  <a:cubicBezTo>
                    <a:pt x="57" y="94"/>
                    <a:pt x="55" y="94"/>
                    <a:pt x="54" y="94"/>
                  </a:cubicBezTo>
                  <a:cubicBezTo>
                    <a:pt x="54" y="93"/>
                    <a:pt x="54" y="91"/>
                    <a:pt x="54" y="90"/>
                  </a:cubicBezTo>
                  <a:close/>
                  <a:moveTo>
                    <a:pt x="11" y="83"/>
                  </a:moveTo>
                  <a:cubicBezTo>
                    <a:pt x="13" y="83"/>
                    <a:pt x="14" y="83"/>
                    <a:pt x="15" y="83"/>
                  </a:cubicBezTo>
                  <a:cubicBezTo>
                    <a:pt x="15" y="85"/>
                    <a:pt x="15" y="86"/>
                    <a:pt x="15" y="87"/>
                  </a:cubicBezTo>
                  <a:cubicBezTo>
                    <a:pt x="14" y="87"/>
                    <a:pt x="13" y="87"/>
                    <a:pt x="11" y="87"/>
                  </a:cubicBezTo>
                  <a:cubicBezTo>
                    <a:pt x="11" y="86"/>
                    <a:pt x="11" y="85"/>
                    <a:pt x="11" y="83"/>
                  </a:cubicBezTo>
                  <a:close/>
                  <a:moveTo>
                    <a:pt x="24" y="83"/>
                  </a:moveTo>
                  <a:cubicBezTo>
                    <a:pt x="25" y="83"/>
                    <a:pt x="26" y="83"/>
                    <a:pt x="28" y="83"/>
                  </a:cubicBezTo>
                  <a:cubicBezTo>
                    <a:pt x="28" y="85"/>
                    <a:pt x="28" y="86"/>
                    <a:pt x="28" y="87"/>
                  </a:cubicBezTo>
                  <a:cubicBezTo>
                    <a:pt x="26" y="87"/>
                    <a:pt x="25" y="87"/>
                    <a:pt x="24" y="87"/>
                  </a:cubicBezTo>
                  <a:cubicBezTo>
                    <a:pt x="24" y="86"/>
                    <a:pt x="24" y="85"/>
                    <a:pt x="24" y="83"/>
                  </a:cubicBezTo>
                  <a:close/>
                  <a:moveTo>
                    <a:pt x="36" y="83"/>
                  </a:moveTo>
                  <a:cubicBezTo>
                    <a:pt x="37" y="83"/>
                    <a:pt x="38" y="83"/>
                    <a:pt x="40" y="83"/>
                  </a:cubicBezTo>
                  <a:cubicBezTo>
                    <a:pt x="40" y="85"/>
                    <a:pt x="40" y="86"/>
                    <a:pt x="40" y="87"/>
                  </a:cubicBezTo>
                  <a:cubicBezTo>
                    <a:pt x="38" y="87"/>
                    <a:pt x="37" y="87"/>
                    <a:pt x="36" y="87"/>
                  </a:cubicBezTo>
                  <a:cubicBezTo>
                    <a:pt x="36" y="86"/>
                    <a:pt x="36" y="85"/>
                    <a:pt x="36" y="83"/>
                  </a:cubicBezTo>
                  <a:close/>
                  <a:moveTo>
                    <a:pt x="42" y="83"/>
                  </a:moveTo>
                  <a:cubicBezTo>
                    <a:pt x="43" y="83"/>
                    <a:pt x="45" y="83"/>
                    <a:pt x="46" y="83"/>
                  </a:cubicBezTo>
                  <a:cubicBezTo>
                    <a:pt x="46" y="85"/>
                    <a:pt x="46" y="86"/>
                    <a:pt x="46" y="87"/>
                  </a:cubicBezTo>
                  <a:cubicBezTo>
                    <a:pt x="45" y="87"/>
                    <a:pt x="43" y="87"/>
                    <a:pt x="42" y="87"/>
                  </a:cubicBezTo>
                  <a:cubicBezTo>
                    <a:pt x="42" y="86"/>
                    <a:pt x="42" y="85"/>
                    <a:pt x="42" y="83"/>
                  </a:cubicBezTo>
                  <a:close/>
                  <a:moveTo>
                    <a:pt x="48" y="83"/>
                  </a:moveTo>
                  <a:cubicBezTo>
                    <a:pt x="49" y="83"/>
                    <a:pt x="51" y="83"/>
                    <a:pt x="52" y="83"/>
                  </a:cubicBezTo>
                  <a:cubicBezTo>
                    <a:pt x="52" y="85"/>
                    <a:pt x="52" y="86"/>
                    <a:pt x="52" y="87"/>
                  </a:cubicBezTo>
                  <a:cubicBezTo>
                    <a:pt x="51" y="87"/>
                    <a:pt x="49" y="87"/>
                    <a:pt x="48" y="87"/>
                  </a:cubicBezTo>
                  <a:cubicBezTo>
                    <a:pt x="48" y="86"/>
                    <a:pt x="48" y="85"/>
                    <a:pt x="48" y="83"/>
                  </a:cubicBezTo>
                  <a:close/>
                  <a:moveTo>
                    <a:pt x="30" y="77"/>
                  </a:moveTo>
                  <a:cubicBezTo>
                    <a:pt x="31" y="77"/>
                    <a:pt x="32" y="77"/>
                    <a:pt x="34" y="77"/>
                  </a:cubicBezTo>
                  <a:cubicBezTo>
                    <a:pt x="34" y="78"/>
                    <a:pt x="34" y="79"/>
                    <a:pt x="34" y="81"/>
                  </a:cubicBezTo>
                  <a:cubicBezTo>
                    <a:pt x="32" y="81"/>
                    <a:pt x="31" y="81"/>
                    <a:pt x="30" y="81"/>
                  </a:cubicBezTo>
                  <a:cubicBezTo>
                    <a:pt x="30" y="79"/>
                    <a:pt x="30" y="78"/>
                    <a:pt x="30" y="77"/>
                  </a:cubicBezTo>
                  <a:close/>
                  <a:moveTo>
                    <a:pt x="42" y="77"/>
                  </a:moveTo>
                  <a:cubicBezTo>
                    <a:pt x="43" y="77"/>
                    <a:pt x="45" y="77"/>
                    <a:pt x="46" y="77"/>
                  </a:cubicBezTo>
                  <a:cubicBezTo>
                    <a:pt x="46" y="78"/>
                    <a:pt x="46" y="79"/>
                    <a:pt x="46" y="81"/>
                  </a:cubicBezTo>
                  <a:cubicBezTo>
                    <a:pt x="45" y="81"/>
                    <a:pt x="43" y="81"/>
                    <a:pt x="42" y="81"/>
                  </a:cubicBezTo>
                  <a:cubicBezTo>
                    <a:pt x="42" y="79"/>
                    <a:pt x="42" y="78"/>
                    <a:pt x="42" y="77"/>
                  </a:cubicBezTo>
                  <a:close/>
                  <a:moveTo>
                    <a:pt x="29" y="15"/>
                  </a:moveTo>
                  <a:cubicBezTo>
                    <a:pt x="30" y="15"/>
                    <a:pt x="30" y="15"/>
                    <a:pt x="31" y="15"/>
                  </a:cubicBezTo>
                  <a:cubicBezTo>
                    <a:pt x="31" y="17"/>
                    <a:pt x="31" y="20"/>
                    <a:pt x="31" y="22"/>
                  </a:cubicBezTo>
                  <a:cubicBezTo>
                    <a:pt x="30" y="22"/>
                    <a:pt x="30" y="22"/>
                    <a:pt x="29" y="22"/>
                  </a:cubicBezTo>
                  <a:cubicBezTo>
                    <a:pt x="29" y="20"/>
                    <a:pt x="29" y="17"/>
                    <a:pt x="29" y="15"/>
                  </a:cubicBezTo>
                  <a:close/>
                  <a:moveTo>
                    <a:pt x="25" y="15"/>
                  </a:moveTo>
                  <a:cubicBezTo>
                    <a:pt x="27" y="15"/>
                    <a:pt x="27" y="15"/>
                    <a:pt x="27" y="15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15"/>
                    <a:pt x="25" y="15"/>
                    <a:pt x="25" y="15"/>
                  </a:cubicBezTo>
                  <a:close/>
                  <a:moveTo>
                    <a:pt x="32" y="15"/>
                  </a:moveTo>
                  <a:cubicBezTo>
                    <a:pt x="33" y="15"/>
                    <a:pt x="34" y="15"/>
                    <a:pt x="34" y="15"/>
                  </a:cubicBezTo>
                  <a:cubicBezTo>
                    <a:pt x="34" y="17"/>
                    <a:pt x="34" y="20"/>
                    <a:pt x="34" y="22"/>
                  </a:cubicBezTo>
                  <a:cubicBezTo>
                    <a:pt x="34" y="22"/>
                    <a:pt x="33" y="22"/>
                    <a:pt x="32" y="22"/>
                  </a:cubicBezTo>
                  <a:cubicBezTo>
                    <a:pt x="32" y="20"/>
                    <a:pt x="32" y="17"/>
                    <a:pt x="32" y="15"/>
                  </a:cubicBezTo>
                  <a:close/>
                  <a:moveTo>
                    <a:pt x="36" y="15"/>
                  </a:moveTo>
                  <a:cubicBezTo>
                    <a:pt x="36" y="15"/>
                    <a:pt x="37" y="15"/>
                    <a:pt x="38" y="15"/>
                  </a:cubicBezTo>
                  <a:cubicBezTo>
                    <a:pt x="38" y="17"/>
                    <a:pt x="38" y="20"/>
                    <a:pt x="38" y="22"/>
                  </a:cubicBezTo>
                  <a:cubicBezTo>
                    <a:pt x="37" y="22"/>
                    <a:pt x="36" y="22"/>
                    <a:pt x="36" y="22"/>
                  </a:cubicBezTo>
                  <a:cubicBezTo>
                    <a:pt x="36" y="20"/>
                    <a:pt x="36" y="17"/>
                    <a:pt x="36" y="15"/>
                  </a:cubicBezTo>
                  <a:close/>
                  <a:moveTo>
                    <a:pt x="39" y="15"/>
                  </a:moveTo>
                  <a:cubicBezTo>
                    <a:pt x="40" y="15"/>
                    <a:pt x="40" y="15"/>
                    <a:pt x="41" y="15"/>
                  </a:cubicBezTo>
                  <a:cubicBezTo>
                    <a:pt x="41" y="17"/>
                    <a:pt x="41" y="20"/>
                    <a:pt x="41" y="22"/>
                  </a:cubicBezTo>
                  <a:cubicBezTo>
                    <a:pt x="40" y="22"/>
                    <a:pt x="40" y="22"/>
                    <a:pt x="39" y="22"/>
                  </a:cubicBezTo>
                  <a:cubicBezTo>
                    <a:pt x="39" y="20"/>
                    <a:pt x="39" y="17"/>
                    <a:pt x="39" y="15"/>
                  </a:cubicBezTo>
                  <a:close/>
                  <a:moveTo>
                    <a:pt x="42" y="15"/>
                  </a:moveTo>
                  <a:cubicBezTo>
                    <a:pt x="44" y="15"/>
                    <a:pt x="44" y="15"/>
                    <a:pt x="44" y="15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2" y="22"/>
                    <a:pt x="42" y="22"/>
                    <a:pt x="42" y="22"/>
                  </a:cubicBezTo>
                  <a:lnTo>
                    <a:pt x="42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4" name="Freeform 2600"/>
            <p:cNvSpPr>
              <a:spLocks noEditPoints="1"/>
            </p:cNvSpPr>
            <p:nvPr/>
          </p:nvSpPr>
          <p:spPr bwMode="auto">
            <a:xfrm>
              <a:off x="-1903409" y="362784"/>
              <a:ext cx="261936" cy="646866"/>
            </a:xfrm>
            <a:custGeom>
              <a:avLst/>
              <a:gdLst>
                <a:gd name="T0" fmla="*/ 24 w 56"/>
                <a:gd name="T1" fmla="*/ 12 h 138"/>
                <a:gd name="T2" fmla="*/ 34 w 56"/>
                <a:gd name="T3" fmla="*/ 16 h 138"/>
                <a:gd name="T4" fmla="*/ 47 w 56"/>
                <a:gd name="T5" fmla="*/ 32 h 138"/>
                <a:gd name="T6" fmla="*/ 40 w 56"/>
                <a:gd name="T7" fmla="*/ 26 h 138"/>
                <a:gd name="T8" fmla="*/ 47 w 56"/>
                <a:gd name="T9" fmla="*/ 30 h 138"/>
                <a:gd name="T10" fmla="*/ 31 w 56"/>
                <a:gd name="T11" fmla="*/ 63 h 138"/>
                <a:gd name="T12" fmla="*/ 28 w 56"/>
                <a:gd name="T13" fmla="*/ 70 h 138"/>
                <a:gd name="T14" fmla="*/ 31 w 56"/>
                <a:gd name="T15" fmla="*/ 80 h 138"/>
                <a:gd name="T16" fmla="*/ 28 w 56"/>
                <a:gd name="T17" fmla="*/ 106 h 138"/>
                <a:gd name="T18" fmla="*/ 31 w 56"/>
                <a:gd name="T19" fmla="*/ 113 h 138"/>
                <a:gd name="T20" fmla="*/ 27 w 56"/>
                <a:gd name="T21" fmla="*/ 115 h 138"/>
                <a:gd name="T22" fmla="*/ 32 w 56"/>
                <a:gd name="T23" fmla="*/ 118 h 138"/>
                <a:gd name="T24" fmla="*/ 39 w 56"/>
                <a:gd name="T25" fmla="*/ 115 h 138"/>
                <a:gd name="T26" fmla="*/ 24 w 56"/>
                <a:gd name="T27" fmla="*/ 110 h 138"/>
                <a:gd name="T28" fmla="*/ 35 w 56"/>
                <a:gd name="T29" fmla="*/ 113 h 138"/>
                <a:gd name="T30" fmla="*/ 27 w 56"/>
                <a:gd name="T31" fmla="*/ 106 h 138"/>
                <a:gd name="T32" fmla="*/ 32 w 56"/>
                <a:gd name="T33" fmla="*/ 109 h 138"/>
                <a:gd name="T34" fmla="*/ 43 w 56"/>
                <a:gd name="T35" fmla="*/ 106 h 138"/>
                <a:gd name="T36" fmla="*/ 24 w 56"/>
                <a:gd name="T37" fmla="*/ 102 h 138"/>
                <a:gd name="T38" fmla="*/ 35 w 56"/>
                <a:gd name="T39" fmla="*/ 105 h 138"/>
                <a:gd name="T40" fmla="*/ 35 w 56"/>
                <a:gd name="T41" fmla="*/ 98 h 138"/>
                <a:gd name="T42" fmla="*/ 36 w 56"/>
                <a:gd name="T43" fmla="*/ 101 h 138"/>
                <a:gd name="T44" fmla="*/ 43 w 56"/>
                <a:gd name="T45" fmla="*/ 98 h 138"/>
                <a:gd name="T46" fmla="*/ 32 w 56"/>
                <a:gd name="T47" fmla="*/ 93 h 138"/>
                <a:gd name="T48" fmla="*/ 39 w 56"/>
                <a:gd name="T49" fmla="*/ 97 h 138"/>
                <a:gd name="T50" fmla="*/ 47 w 56"/>
                <a:gd name="T51" fmla="*/ 86 h 138"/>
                <a:gd name="T52" fmla="*/ 24 w 56"/>
                <a:gd name="T53" fmla="*/ 83 h 138"/>
                <a:gd name="T54" fmla="*/ 35 w 56"/>
                <a:gd name="T55" fmla="*/ 81 h 138"/>
                <a:gd name="T56" fmla="*/ 40 w 56"/>
                <a:gd name="T57" fmla="*/ 81 h 138"/>
                <a:gd name="T58" fmla="*/ 47 w 56"/>
                <a:gd name="T59" fmla="*/ 84 h 138"/>
                <a:gd name="T60" fmla="*/ 35 w 56"/>
                <a:gd name="T61" fmla="*/ 76 h 138"/>
                <a:gd name="T62" fmla="*/ 36 w 56"/>
                <a:gd name="T63" fmla="*/ 79 h 138"/>
                <a:gd name="T64" fmla="*/ 43 w 56"/>
                <a:gd name="T65" fmla="*/ 77 h 138"/>
                <a:gd name="T66" fmla="*/ 24 w 56"/>
                <a:gd name="T67" fmla="*/ 71 h 138"/>
                <a:gd name="T68" fmla="*/ 35 w 56"/>
                <a:gd name="T69" fmla="*/ 75 h 138"/>
                <a:gd name="T70" fmla="*/ 43 w 56"/>
                <a:gd name="T71" fmla="*/ 73 h 138"/>
                <a:gd name="T72" fmla="*/ 24 w 56"/>
                <a:gd name="T73" fmla="*/ 70 h 138"/>
                <a:gd name="T74" fmla="*/ 39 w 56"/>
                <a:gd name="T75" fmla="*/ 68 h 138"/>
                <a:gd name="T76" fmla="*/ 36 w 56"/>
                <a:gd name="T77" fmla="*/ 64 h 138"/>
                <a:gd name="T78" fmla="*/ 43 w 56"/>
                <a:gd name="T79" fmla="*/ 67 h 138"/>
                <a:gd name="T80" fmla="*/ 27 w 56"/>
                <a:gd name="T81" fmla="*/ 58 h 138"/>
                <a:gd name="T82" fmla="*/ 32 w 56"/>
                <a:gd name="T83" fmla="*/ 62 h 138"/>
                <a:gd name="T84" fmla="*/ 39 w 56"/>
                <a:gd name="T85" fmla="*/ 60 h 138"/>
                <a:gd name="T86" fmla="*/ 24 w 56"/>
                <a:gd name="T87" fmla="*/ 54 h 138"/>
                <a:gd name="T88" fmla="*/ 39 w 56"/>
                <a:gd name="T89" fmla="*/ 59 h 138"/>
                <a:gd name="T90" fmla="*/ 27 w 56"/>
                <a:gd name="T91" fmla="*/ 50 h 138"/>
                <a:gd name="T92" fmla="*/ 40 w 56"/>
                <a:gd name="T93" fmla="*/ 55 h 138"/>
                <a:gd name="T94" fmla="*/ 47 w 56"/>
                <a:gd name="T95" fmla="*/ 52 h 138"/>
                <a:gd name="T96" fmla="*/ 40 w 56"/>
                <a:gd name="T97" fmla="*/ 47 h 138"/>
                <a:gd name="T98" fmla="*/ 27 w 56"/>
                <a:gd name="T99" fmla="*/ 44 h 138"/>
                <a:gd name="T100" fmla="*/ 27 w 56"/>
                <a:gd name="T101" fmla="*/ 37 h 138"/>
                <a:gd name="T102" fmla="*/ 40 w 56"/>
                <a:gd name="T103" fmla="*/ 42 h 138"/>
                <a:gd name="T104" fmla="*/ 47 w 56"/>
                <a:gd name="T105" fmla="*/ 40 h 138"/>
                <a:gd name="T106" fmla="*/ 40 w 56"/>
                <a:gd name="T107" fmla="*/ 35 h 138"/>
                <a:gd name="T108" fmla="*/ 47 w 56"/>
                <a:gd name="T109" fmla="*/ 39 h 138"/>
                <a:gd name="T110" fmla="*/ 43 w 56"/>
                <a:gd name="T111" fmla="*/ 31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6" h="138">
                  <a:moveTo>
                    <a:pt x="56" y="138"/>
                  </a:moveTo>
                  <a:cubicBezTo>
                    <a:pt x="0" y="138"/>
                    <a:pt x="0" y="138"/>
                    <a:pt x="0" y="13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6" y="138"/>
                    <a:pt x="56" y="138"/>
                    <a:pt x="56" y="138"/>
                  </a:cubicBezTo>
                  <a:close/>
                  <a:moveTo>
                    <a:pt x="47" y="32"/>
                  </a:moveTo>
                  <a:cubicBezTo>
                    <a:pt x="46" y="32"/>
                    <a:pt x="45" y="31"/>
                    <a:pt x="44" y="31"/>
                  </a:cubicBezTo>
                  <a:cubicBezTo>
                    <a:pt x="44" y="32"/>
                    <a:pt x="44" y="33"/>
                    <a:pt x="44" y="34"/>
                  </a:cubicBezTo>
                  <a:cubicBezTo>
                    <a:pt x="45" y="34"/>
                    <a:pt x="46" y="34"/>
                    <a:pt x="47" y="35"/>
                  </a:cubicBezTo>
                  <a:cubicBezTo>
                    <a:pt x="47" y="34"/>
                    <a:pt x="47" y="33"/>
                    <a:pt x="47" y="32"/>
                  </a:cubicBezTo>
                  <a:close/>
                  <a:moveTo>
                    <a:pt x="27" y="24"/>
                  </a:moveTo>
                  <a:cubicBezTo>
                    <a:pt x="26" y="24"/>
                    <a:pt x="25" y="23"/>
                    <a:pt x="24" y="23"/>
                  </a:cubicBezTo>
                  <a:cubicBezTo>
                    <a:pt x="24" y="24"/>
                    <a:pt x="24" y="25"/>
                    <a:pt x="24" y="26"/>
                  </a:cubicBezTo>
                  <a:cubicBezTo>
                    <a:pt x="25" y="26"/>
                    <a:pt x="26" y="27"/>
                    <a:pt x="27" y="27"/>
                  </a:cubicBezTo>
                  <a:cubicBezTo>
                    <a:pt x="27" y="26"/>
                    <a:pt x="27" y="25"/>
                    <a:pt x="27" y="24"/>
                  </a:cubicBezTo>
                  <a:close/>
                  <a:moveTo>
                    <a:pt x="43" y="27"/>
                  </a:moveTo>
                  <a:cubicBezTo>
                    <a:pt x="42" y="27"/>
                    <a:pt x="41" y="26"/>
                    <a:pt x="40" y="26"/>
                  </a:cubicBezTo>
                  <a:cubicBezTo>
                    <a:pt x="40" y="27"/>
                    <a:pt x="40" y="28"/>
                    <a:pt x="40" y="29"/>
                  </a:cubicBezTo>
                  <a:cubicBezTo>
                    <a:pt x="41" y="29"/>
                    <a:pt x="42" y="30"/>
                    <a:pt x="43" y="30"/>
                  </a:cubicBezTo>
                  <a:cubicBezTo>
                    <a:pt x="43" y="29"/>
                    <a:pt x="43" y="28"/>
                    <a:pt x="43" y="27"/>
                  </a:cubicBezTo>
                  <a:close/>
                  <a:moveTo>
                    <a:pt x="47" y="28"/>
                  </a:moveTo>
                  <a:cubicBezTo>
                    <a:pt x="46" y="27"/>
                    <a:pt x="45" y="27"/>
                    <a:pt x="44" y="27"/>
                  </a:cubicBezTo>
                  <a:cubicBezTo>
                    <a:pt x="44" y="28"/>
                    <a:pt x="44" y="29"/>
                    <a:pt x="44" y="30"/>
                  </a:cubicBezTo>
                  <a:cubicBezTo>
                    <a:pt x="45" y="30"/>
                    <a:pt x="46" y="30"/>
                    <a:pt x="47" y="30"/>
                  </a:cubicBezTo>
                  <a:cubicBezTo>
                    <a:pt x="47" y="30"/>
                    <a:pt x="47" y="29"/>
                    <a:pt x="47" y="28"/>
                  </a:cubicBezTo>
                  <a:close/>
                  <a:moveTo>
                    <a:pt x="31" y="59"/>
                  </a:moveTo>
                  <a:cubicBezTo>
                    <a:pt x="30" y="59"/>
                    <a:pt x="29" y="59"/>
                    <a:pt x="28" y="59"/>
                  </a:cubicBezTo>
                  <a:cubicBezTo>
                    <a:pt x="28" y="60"/>
                    <a:pt x="28" y="61"/>
                    <a:pt x="28" y="62"/>
                  </a:cubicBezTo>
                  <a:cubicBezTo>
                    <a:pt x="29" y="62"/>
                    <a:pt x="30" y="62"/>
                    <a:pt x="31" y="62"/>
                  </a:cubicBezTo>
                  <a:cubicBezTo>
                    <a:pt x="31" y="61"/>
                    <a:pt x="31" y="60"/>
                    <a:pt x="31" y="59"/>
                  </a:cubicBezTo>
                  <a:close/>
                  <a:moveTo>
                    <a:pt x="31" y="63"/>
                  </a:moveTo>
                  <a:cubicBezTo>
                    <a:pt x="30" y="63"/>
                    <a:pt x="29" y="63"/>
                    <a:pt x="28" y="63"/>
                  </a:cubicBezTo>
                  <a:cubicBezTo>
                    <a:pt x="28" y="64"/>
                    <a:pt x="28" y="65"/>
                    <a:pt x="28" y="66"/>
                  </a:cubicBezTo>
                  <a:cubicBezTo>
                    <a:pt x="29" y="66"/>
                    <a:pt x="30" y="66"/>
                    <a:pt x="31" y="66"/>
                  </a:cubicBezTo>
                  <a:cubicBezTo>
                    <a:pt x="31" y="65"/>
                    <a:pt x="31" y="64"/>
                    <a:pt x="31" y="63"/>
                  </a:cubicBezTo>
                  <a:close/>
                  <a:moveTo>
                    <a:pt x="31" y="67"/>
                  </a:moveTo>
                  <a:cubicBezTo>
                    <a:pt x="30" y="67"/>
                    <a:pt x="29" y="67"/>
                    <a:pt x="28" y="67"/>
                  </a:cubicBezTo>
                  <a:cubicBezTo>
                    <a:pt x="28" y="68"/>
                    <a:pt x="28" y="69"/>
                    <a:pt x="28" y="70"/>
                  </a:cubicBezTo>
                  <a:cubicBezTo>
                    <a:pt x="29" y="70"/>
                    <a:pt x="30" y="70"/>
                    <a:pt x="31" y="70"/>
                  </a:cubicBezTo>
                  <a:cubicBezTo>
                    <a:pt x="31" y="69"/>
                    <a:pt x="31" y="68"/>
                    <a:pt x="31" y="67"/>
                  </a:cubicBezTo>
                  <a:close/>
                  <a:moveTo>
                    <a:pt x="31" y="80"/>
                  </a:moveTo>
                  <a:cubicBezTo>
                    <a:pt x="30" y="80"/>
                    <a:pt x="29" y="80"/>
                    <a:pt x="28" y="80"/>
                  </a:cubicBezTo>
                  <a:cubicBezTo>
                    <a:pt x="28" y="81"/>
                    <a:pt x="28" y="82"/>
                    <a:pt x="28" y="83"/>
                  </a:cubicBezTo>
                  <a:cubicBezTo>
                    <a:pt x="29" y="83"/>
                    <a:pt x="30" y="83"/>
                    <a:pt x="31" y="83"/>
                  </a:cubicBezTo>
                  <a:cubicBezTo>
                    <a:pt x="31" y="82"/>
                    <a:pt x="31" y="81"/>
                    <a:pt x="31" y="80"/>
                  </a:cubicBezTo>
                  <a:close/>
                  <a:moveTo>
                    <a:pt x="31" y="93"/>
                  </a:moveTo>
                  <a:cubicBezTo>
                    <a:pt x="30" y="93"/>
                    <a:pt x="29" y="93"/>
                    <a:pt x="28" y="93"/>
                  </a:cubicBezTo>
                  <a:cubicBezTo>
                    <a:pt x="28" y="94"/>
                    <a:pt x="28" y="95"/>
                    <a:pt x="28" y="96"/>
                  </a:cubicBezTo>
                  <a:cubicBezTo>
                    <a:pt x="29" y="96"/>
                    <a:pt x="30" y="96"/>
                    <a:pt x="31" y="96"/>
                  </a:cubicBezTo>
                  <a:cubicBezTo>
                    <a:pt x="31" y="95"/>
                    <a:pt x="31" y="94"/>
                    <a:pt x="31" y="93"/>
                  </a:cubicBezTo>
                  <a:close/>
                  <a:moveTo>
                    <a:pt x="31" y="106"/>
                  </a:moveTo>
                  <a:cubicBezTo>
                    <a:pt x="30" y="106"/>
                    <a:pt x="29" y="106"/>
                    <a:pt x="28" y="106"/>
                  </a:cubicBezTo>
                  <a:cubicBezTo>
                    <a:pt x="28" y="107"/>
                    <a:pt x="28" y="108"/>
                    <a:pt x="28" y="109"/>
                  </a:cubicBezTo>
                  <a:cubicBezTo>
                    <a:pt x="29" y="109"/>
                    <a:pt x="30" y="109"/>
                    <a:pt x="31" y="109"/>
                  </a:cubicBezTo>
                  <a:cubicBezTo>
                    <a:pt x="31" y="108"/>
                    <a:pt x="31" y="107"/>
                    <a:pt x="31" y="106"/>
                  </a:cubicBezTo>
                  <a:close/>
                  <a:moveTo>
                    <a:pt x="31" y="110"/>
                  </a:moveTo>
                  <a:cubicBezTo>
                    <a:pt x="30" y="110"/>
                    <a:pt x="29" y="110"/>
                    <a:pt x="28" y="110"/>
                  </a:cubicBezTo>
                  <a:cubicBezTo>
                    <a:pt x="28" y="111"/>
                    <a:pt x="28" y="112"/>
                    <a:pt x="28" y="113"/>
                  </a:cubicBezTo>
                  <a:cubicBezTo>
                    <a:pt x="29" y="113"/>
                    <a:pt x="30" y="113"/>
                    <a:pt x="31" y="113"/>
                  </a:cubicBezTo>
                  <a:cubicBezTo>
                    <a:pt x="31" y="112"/>
                    <a:pt x="31" y="111"/>
                    <a:pt x="31" y="110"/>
                  </a:cubicBezTo>
                  <a:close/>
                  <a:moveTo>
                    <a:pt x="31" y="115"/>
                  </a:moveTo>
                  <a:cubicBezTo>
                    <a:pt x="30" y="115"/>
                    <a:pt x="29" y="115"/>
                    <a:pt x="28" y="115"/>
                  </a:cubicBezTo>
                  <a:cubicBezTo>
                    <a:pt x="28" y="116"/>
                    <a:pt x="28" y="117"/>
                    <a:pt x="28" y="118"/>
                  </a:cubicBezTo>
                  <a:cubicBezTo>
                    <a:pt x="29" y="118"/>
                    <a:pt x="30" y="118"/>
                    <a:pt x="31" y="118"/>
                  </a:cubicBezTo>
                  <a:cubicBezTo>
                    <a:pt x="31" y="117"/>
                    <a:pt x="31" y="116"/>
                    <a:pt x="31" y="115"/>
                  </a:cubicBezTo>
                  <a:close/>
                  <a:moveTo>
                    <a:pt x="27" y="115"/>
                  </a:moveTo>
                  <a:cubicBezTo>
                    <a:pt x="26" y="115"/>
                    <a:pt x="25" y="115"/>
                    <a:pt x="24" y="115"/>
                  </a:cubicBezTo>
                  <a:cubicBezTo>
                    <a:pt x="24" y="116"/>
                    <a:pt x="24" y="117"/>
                    <a:pt x="24" y="118"/>
                  </a:cubicBezTo>
                  <a:cubicBezTo>
                    <a:pt x="25" y="118"/>
                    <a:pt x="26" y="118"/>
                    <a:pt x="27" y="118"/>
                  </a:cubicBezTo>
                  <a:cubicBezTo>
                    <a:pt x="27" y="117"/>
                    <a:pt x="27" y="116"/>
                    <a:pt x="27" y="115"/>
                  </a:cubicBezTo>
                  <a:close/>
                  <a:moveTo>
                    <a:pt x="35" y="115"/>
                  </a:moveTo>
                  <a:cubicBezTo>
                    <a:pt x="34" y="115"/>
                    <a:pt x="33" y="115"/>
                    <a:pt x="32" y="115"/>
                  </a:cubicBezTo>
                  <a:cubicBezTo>
                    <a:pt x="32" y="116"/>
                    <a:pt x="32" y="117"/>
                    <a:pt x="32" y="118"/>
                  </a:cubicBezTo>
                  <a:cubicBezTo>
                    <a:pt x="33" y="118"/>
                    <a:pt x="34" y="118"/>
                    <a:pt x="35" y="118"/>
                  </a:cubicBezTo>
                  <a:cubicBezTo>
                    <a:pt x="35" y="117"/>
                    <a:pt x="35" y="116"/>
                    <a:pt x="35" y="115"/>
                  </a:cubicBezTo>
                  <a:close/>
                  <a:moveTo>
                    <a:pt x="39" y="115"/>
                  </a:moveTo>
                  <a:cubicBezTo>
                    <a:pt x="38" y="115"/>
                    <a:pt x="37" y="115"/>
                    <a:pt x="36" y="115"/>
                  </a:cubicBezTo>
                  <a:cubicBezTo>
                    <a:pt x="36" y="116"/>
                    <a:pt x="36" y="117"/>
                    <a:pt x="36" y="118"/>
                  </a:cubicBezTo>
                  <a:cubicBezTo>
                    <a:pt x="37" y="118"/>
                    <a:pt x="38" y="118"/>
                    <a:pt x="39" y="118"/>
                  </a:cubicBezTo>
                  <a:cubicBezTo>
                    <a:pt x="39" y="117"/>
                    <a:pt x="39" y="116"/>
                    <a:pt x="39" y="115"/>
                  </a:cubicBezTo>
                  <a:close/>
                  <a:moveTo>
                    <a:pt x="43" y="115"/>
                  </a:moveTo>
                  <a:cubicBezTo>
                    <a:pt x="42" y="115"/>
                    <a:pt x="41" y="115"/>
                    <a:pt x="40" y="115"/>
                  </a:cubicBezTo>
                  <a:cubicBezTo>
                    <a:pt x="40" y="116"/>
                    <a:pt x="40" y="117"/>
                    <a:pt x="40" y="118"/>
                  </a:cubicBezTo>
                  <a:cubicBezTo>
                    <a:pt x="41" y="118"/>
                    <a:pt x="42" y="118"/>
                    <a:pt x="43" y="118"/>
                  </a:cubicBezTo>
                  <a:cubicBezTo>
                    <a:pt x="43" y="117"/>
                    <a:pt x="43" y="116"/>
                    <a:pt x="43" y="115"/>
                  </a:cubicBezTo>
                  <a:close/>
                  <a:moveTo>
                    <a:pt x="27" y="110"/>
                  </a:moveTo>
                  <a:cubicBezTo>
                    <a:pt x="26" y="110"/>
                    <a:pt x="25" y="110"/>
                    <a:pt x="24" y="110"/>
                  </a:cubicBezTo>
                  <a:cubicBezTo>
                    <a:pt x="24" y="111"/>
                    <a:pt x="24" y="112"/>
                    <a:pt x="24" y="113"/>
                  </a:cubicBezTo>
                  <a:cubicBezTo>
                    <a:pt x="25" y="113"/>
                    <a:pt x="26" y="113"/>
                    <a:pt x="27" y="113"/>
                  </a:cubicBezTo>
                  <a:cubicBezTo>
                    <a:pt x="27" y="112"/>
                    <a:pt x="27" y="111"/>
                    <a:pt x="27" y="110"/>
                  </a:cubicBezTo>
                  <a:close/>
                  <a:moveTo>
                    <a:pt x="35" y="110"/>
                  </a:moveTo>
                  <a:cubicBezTo>
                    <a:pt x="34" y="110"/>
                    <a:pt x="33" y="110"/>
                    <a:pt x="32" y="110"/>
                  </a:cubicBezTo>
                  <a:cubicBezTo>
                    <a:pt x="32" y="111"/>
                    <a:pt x="32" y="112"/>
                    <a:pt x="32" y="113"/>
                  </a:cubicBezTo>
                  <a:cubicBezTo>
                    <a:pt x="33" y="113"/>
                    <a:pt x="34" y="113"/>
                    <a:pt x="35" y="113"/>
                  </a:cubicBezTo>
                  <a:cubicBezTo>
                    <a:pt x="35" y="112"/>
                    <a:pt x="35" y="111"/>
                    <a:pt x="35" y="110"/>
                  </a:cubicBezTo>
                  <a:close/>
                  <a:moveTo>
                    <a:pt x="39" y="110"/>
                  </a:moveTo>
                  <a:cubicBezTo>
                    <a:pt x="38" y="110"/>
                    <a:pt x="37" y="110"/>
                    <a:pt x="36" y="110"/>
                  </a:cubicBezTo>
                  <a:cubicBezTo>
                    <a:pt x="36" y="111"/>
                    <a:pt x="36" y="112"/>
                    <a:pt x="36" y="113"/>
                  </a:cubicBezTo>
                  <a:cubicBezTo>
                    <a:pt x="37" y="113"/>
                    <a:pt x="38" y="113"/>
                    <a:pt x="39" y="113"/>
                  </a:cubicBezTo>
                  <a:cubicBezTo>
                    <a:pt x="39" y="112"/>
                    <a:pt x="39" y="111"/>
                    <a:pt x="39" y="110"/>
                  </a:cubicBezTo>
                  <a:close/>
                  <a:moveTo>
                    <a:pt x="27" y="106"/>
                  </a:moveTo>
                  <a:cubicBezTo>
                    <a:pt x="26" y="106"/>
                    <a:pt x="25" y="106"/>
                    <a:pt x="24" y="106"/>
                  </a:cubicBezTo>
                  <a:cubicBezTo>
                    <a:pt x="24" y="107"/>
                    <a:pt x="24" y="108"/>
                    <a:pt x="24" y="109"/>
                  </a:cubicBezTo>
                  <a:cubicBezTo>
                    <a:pt x="25" y="109"/>
                    <a:pt x="26" y="109"/>
                    <a:pt x="27" y="109"/>
                  </a:cubicBezTo>
                  <a:cubicBezTo>
                    <a:pt x="27" y="108"/>
                    <a:pt x="27" y="107"/>
                    <a:pt x="27" y="106"/>
                  </a:cubicBezTo>
                  <a:close/>
                  <a:moveTo>
                    <a:pt x="35" y="106"/>
                  </a:moveTo>
                  <a:cubicBezTo>
                    <a:pt x="34" y="106"/>
                    <a:pt x="33" y="106"/>
                    <a:pt x="32" y="106"/>
                  </a:cubicBezTo>
                  <a:cubicBezTo>
                    <a:pt x="32" y="107"/>
                    <a:pt x="32" y="108"/>
                    <a:pt x="32" y="109"/>
                  </a:cubicBezTo>
                  <a:cubicBezTo>
                    <a:pt x="33" y="109"/>
                    <a:pt x="34" y="109"/>
                    <a:pt x="35" y="109"/>
                  </a:cubicBezTo>
                  <a:cubicBezTo>
                    <a:pt x="35" y="108"/>
                    <a:pt x="35" y="107"/>
                    <a:pt x="35" y="106"/>
                  </a:cubicBezTo>
                  <a:close/>
                  <a:moveTo>
                    <a:pt x="43" y="106"/>
                  </a:moveTo>
                  <a:cubicBezTo>
                    <a:pt x="42" y="106"/>
                    <a:pt x="41" y="106"/>
                    <a:pt x="40" y="106"/>
                  </a:cubicBezTo>
                  <a:cubicBezTo>
                    <a:pt x="40" y="107"/>
                    <a:pt x="40" y="108"/>
                    <a:pt x="40" y="109"/>
                  </a:cubicBezTo>
                  <a:cubicBezTo>
                    <a:pt x="41" y="109"/>
                    <a:pt x="42" y="109"/>
                    <a:pt x="43" y="109"/>
                  </a:cubicBezTo>
                  <a:cubicBezTo>
                    <a:pt x="43" y="108"/>
                    <a:pt x="43" y="107"/>
                    <a:pt x="43" y="106"/>
                  </a:cubicBezTo>
                  <a:close/>
                  <a:moveTo>
                    <a:pt x="47" y="106"/>
                  </a:moveTo>
                  <a:cubicBezTo>
                    <a:pt x="46" y="106"/>
                    <a:pt x="45" y="106"/>
                    <a:pt x="44" y="106"/>
                  </a:cubicBezTo>
                  <a:cubicBezTo>
                    <a:pt x="44" y="107"/>
                    <a:pt x="44" y="108"/>
                    <a:pt x="44" y="109"/>
                  </a:cubicBezTo>
                  <a:cubicBezTo>
                    <a:pt x="45" y="109"/>
                    <a:pt x="46" y="109"/>
                    <a:pt x="47" y="109"/>
                  </a:cubicBezTo>
                  <a:cubicBezTo>
                    <a:pt x="47" y="108"/>
                    <a:pt x="47" y="107"/>
                    <a:pt x="47" y="106"/>
                  </a:cubicBezTo>
                  <a:close/>
                  <a:moveTo>
                    <a:pt x="27" y="102"/>
                  </a:moveTo>
                  <a:cubicBezTo>
                    <a:pt x="26" y="102"/>
                    <a:pt x="25" y="102"/>
                    <a:pt x="24" y="102"/>
                  </a:cubicBezTo>
                  <a:cubicBezTo>
                    <a:pt x="24" y="103"/>
                    <a:pt x="24" y="104"/>
                    <a:pt x="24" y="105"/>
                  </a:cubicBezTo>
                  <a:cubicBezTo>
                    <a:pt x="25" y="105"/>
                    <a:pt x="26" y="105"/>
                    <a:pt x="27" y="105"/>
                  </a:cubicBezTo>
                  <a:cubicBezTo>
                    <a:pt x="27" y="104"/>
                    <a:pt x="27" y="103"/>
                    <a:pt x="27" y="102"/>
                  </a:cubicBezTo>
                  <a:close/>
                  <a:moveTo>
                    <a:pt x="35" y="102"/>
                  </a:moveTo>
                  <a:cubicBezTo>
                    <a:pt x="34" y="102"/>
                    <a:pt x="33" y="102"/>
                    <a:pt x="32" y="102"/>
                  </a:cubicBezTo>
                  <a:cubicBezTo>
                    <a:pt x="32" y="103"/>
                    <a:pt x="32" y="104"/>
                    <a:pt x="32" y="105"/>
                  </a:cubicBezTo>
                  <a:cubicBezTo>
                    <a:pt x="33" y="105"/>
                    <a:pt x="34" y="105"/>
                    <a:pt x="35" y="105"/>
                  </a:cubicBezTo>
                  <a:cubicBezTo>
                    <a:pt x="35" y="104"/>
                    <a:pt x="35" y="103"/>
                    <a:pt x="35" y="102"/>
                  </a:cubicBezTo>
                  <a:close/>
                  <a:moveTo>
                    <a:pt x="43" y="102"/>
                  </a:moveTo>
                  <a:cubicBezTo>
                    <a:pt x="42" y="102"/>
                    <a:pt x="41" y="102"/>
                    <a:pt x="40" y="102"/>
                  </a:cubicBezTo>
                  <a:cubicBezTo>
                    <a:pt x="40" y="103"/>
                    <a:pt x="40" y="104"/>
                    <a:pt x="40" y="105"/>
                  </a:cubicBezTo>
                  <a:cubicBezTo>
                    <a:pt x="41" y="105"/>
                    <a:pt x="42" y="105"/>
                    <a:pt x="43" y="105"/>
                  </a:cubicBezTo>
                  <a:cubicBezTo>
                    <a:pt x="43" y="104"/>
                    <a:pt x="43" y="103"/>
                    <a:pt x="43" y="102"/>
                  </a:cubicBezTo>
                  <a:close/>
                  <a:moveTo>
                    <a:pt x="35" y="98"/>
                  </a:moveTo>
                  <a:cubicBezTo>
                    <a:pt x="34" y="98"/>
                    <a:pt x="33" y="98"/>
                    <a:pt x="32" y="98"/>
                  </a:cubicBezTo>
                  <a:cubicBezTo>
                    <a:pt x="32" y="99"/>
                    <a:pt x="32" y="100"/>
                    <a:pt x="32" y="101"/>
                  </a:cubicBezTo>
                  <a:cubicBezTo>
                    <a:pt x="33" y="101"/>
                    <a:pt x="34" y="101"/>
                    <a:pt x="35" y="101"/>
                  </a:cubicBezTo>
                  <a:cubicBezTo>
                    <a:pt x="35" y="100"/>
                    <a:pt x="35" y="99"/>
                    <a:pt x="35" y="98"/>
                  </a:cubicBezTo>
                  <a:close/>
                  <a:moveTo>
                    <a:pt x="39" y="98"/>
                  </a:moveTo>
                  <a:cubicBezTo>
                    <a:pt x="38" y="98"/>
                    <a:pt x="37" y="98"/>
                    <a:pt x="36" y="98"/>
                  </a:cubicBezTo>
                  <a:cubicBezTo>
                    <a:pt x="36" y="99"/>
                    <a:pt x="36" y="100"/>
                    <a:pt x="36" y="101"/>
                  </a:cubicBezTo>
                  <a:cubicBezTo>
                    <a:pt x="37" y="101"/>
                    <a:pt x="38" y="101"/>
                    <a:pt x="39" y="101"/>
                  </a:cubicBezTo>
                  <a:cubicBezTo>
                    <a:pt x="39" y="100"/>
                    <a:pt x="39" y="99"/>
                    <a:pt x="39" y="98"/>
                  </a:cubicBezTo>
                  <a:close/>
                  <a:moveTo>
                    <a:pt x="43" y="98"/>
                  </a:moveTo>
                  <a:cubicBezTo>
                    <a:pt x="42" y="98"/>
                    <a:pt x="41" y="98"/>
                    <a:pt x="40" y="98"/>
                  </a:cubicBezTo>
                  <a:cubicBezTo>
                    <a:pt x="40" y="99"/>
                    <a:pt x="40" y="100"/>
                    <a:pt x="40" y="101"/>
                  </a:cubicBezTo>
                  <a:cubicBezTo>
                    <a:pt x="41" y="101"/>
                    <a:pt x="42" y="101"/>
                    <a:pt x="43" y="101"/>
                  </a:cubicBezTo>
                  <a:cubicBezTo>
                    <a:pt x="43" y="100"/>
                    <a:pt x="43" y="99"/>
                    <a:pt x="43" y="98"/>
                  </a:cubicBezTo>
                  <a:close/>
                  <a:moveTo>
                    <a:pt x="27" y="93"/>
                  </a:moveTo>
                  <a:cubicBezTo>
                    <a:pt x="26" y="93"/>
                    <a:pt x="25" y="93"/>
                    <a:pt x="24" y="93"/>
                  </a:cubicBezTo>
                  <a:cubicBezTo>
                    <a:pt x="24" y="94"/>
                    <a:pt x="24" y="95"/>
                    <a:pt x="24" y="96"/>
                  </a:cubicBezTo>
                  <a:cubicBezTo>
                    <a:pt x="25" y="96"/>
                    <a:pt x="26" y="96"/>
                    <a:pt x="27" y="96"/>
                  </a:cubicBezTo>
                  <a:cubicBezTo>
                    <a:pt x="27" y="95"/>
                    <a:pt x="27" y="94"/>
                    <a:pt x="27" y="93"/>
                  </a:cubicBezTo>
                  <a:close/>
                  <a:moveTo>
                    <a:pt x="35" y="93"/>
                  </a:moveTo>
                  <a:cubicBezTo>
                    <a:pt x="34" y="93"/>
                    <a:pt x="33" y="93"/>
                    <a:pt x="32" y="93"/>
                  </a:cubicBezTo>
                  <a:cubicBezTo>
                    <a:pt x="32" y="94"/>
                    <a:pt x="32" y="95"/>
                    <a:pt x="32" y="96"/>
                  </a:cubicBezTo>
                  <a:cubicBezTo>
                    <a:pt x="33" y="96"/>
                    <a:pt x="34" y="96"/>
                    <a:pt x="35" y="96"/>
                  </a:cubicBezTo>
                  <a:cubicBezTo>
                    <a:pt x="35" y="95"/>
                    <a:pt x="35" y="94"/>
                    <a:pt x="35" y="93"/>
                  </a:cubicBezTo>
                  <a:close/>
                  <a:moveTo>
                    <a:pt x="39" y="94"/>
                  </a:moveTo>
                  <a:cubicBezTo>
                    <a:pt x="38" y="94"/>
                    <a:pt x="37" y="94"/>
                    <a:pt x="36" y="93"/>
                  </a:cubicBezTo>
                  <a:cubicBezTo>
                    <a:pt x="36" y="94"/>
                    <a:pt x="36" y="95"/>
                    <a:pt x="36" y="96"/>
                  </a:cubicBezTo>
                  <a:cubicBezTo>
                    <a:pt x="37" y="96"/>
                    <a:pt x="38" y="96"/>
                    <a:pt x="39" y="97"/>
                  </a:cubicBezTo>
                  <a:cubicBezTo>
                    <a:pt x="39" y="96"/>
                    <a:pt x="39" y="95"/>
                    <a:pt x="39" y="94"/>
                  </a:cubicBezTo>
                  <a:close/>
                  <a:moveTo>
                    <a:pt x="43" y="94"/>
                  </a:moveTo>
                  <a:cubicBezTo>
                    <a:pt x="42" y="94"/>
                    <a:pt x="41" y="94"/>
                    <a:pt x="40" y="94"/>
                  </a:cubicBezTo>
                  <a:cubicBezTo>
                    <a:pt x="40" y="95"/>
                    <a:pt x="40" y="96"/>
                    <a:pt x="40" y="97"/>
                  </a:cubicBezTo>
                  <a:cubicBezTo>
                    <a:pt x="41" y="97"/>
                    <a:pt x="42" y="97"/>
                    <a:pt x="43" y="97"/>
                  </a:cubicBezTo>
                  <a:cubicBezTo>
                    <a:pt x="43" y="96"/>
                    <a:pt x="43" y="95"/>
                    <a:pt x="43" y="94"/>
                  </a:cubicBezTo>
                  <a:close/>
                  <a:moveTo>
                    <a:pt x="47" y="86"/>
                  </a:moveTo>
                  <a:cubicBezTo>
                    <a:pt x="46" y="86"/>
                    <a:pt x="45" y="86"/>
                    <a:pt x="44" y="86"/>
                  </a:cubicBezTo>
                  <a:cubicBezTo>
                    <a:pt x="44" y="86"/>
                    <a:pt x="44" y="87"/>
                    <a:pt x="44" y="88"/>
                  </a:cubicBezTo>
                  <a:cubicBezTo>
                    <a:pt x="45" y="88"/>
                    <a:pt x="46" y="89"/>
                    <a:pt x="47" y="89"/>
                  </a:cubicBezTo>
                  <a:cubicBezTo>
                    <a:pt x="47" y="88"/>
                    <a:pt x="47" y="87"/>
                    <a:pt x="47" y="86"/>
                  </a:cubicBezTo>
                  <a:close/>
                  <a:moveTo>
                    <a:pt x="27" y="80"/>
                  </a:moveTo>
                  <a:cubicBezTo>
                    <a:pt x="26" y="80"/>
                    <a:pt x="25" y="80"/>
                    <a:pt x="24" y="80"/>
                  </a:cubicBezTo>
                  <a:cubicBezTo>
                    <a:pt x="24" y="81"/>
                    <a:pt x="24" y="82"/>
                    <a:pt x="24" y="83"/>
                  </a:cubicBezTo>
                  <a:cubicBezTo>
                    <a:pt x="25" y="83"/>
                    <a:pt x="26" y="83"/>
                    <a:pt x="27" y="83"/>
                  </a:cubicBezTo>
                  <a:cubicBezTo>
                    <a:pt x="27" y="82"/>
                    <a:pt x="27" y="81"/>
                    <a:pt x="27" y="80"/>
                  </a:cubicBezTo>
                  <a:close/>
                  <a:moveTo>
                    <a:pt x="35" y="81"/>
                  </a:moveTo>
                  <a:cubicBezTo>
                    <a:pt x="34" y="81"/>
                    <a:pt x="33" y="80"/>
                    <a:pt x="32" y="80"/>
                  </a:cubicBezTo>
                  <a:cubicBezTo>
                    <a:pt x="32" y="81"/>
                    <a:pt x="32" y="82"/>
                    <a:pt x="32" y="83"/>
                  </a:cubicBezTo>
                  <a:cubicBezTo>
                    <a:pt x="33" y="83"/>
                    <a:pt x="34" y="84"/>
                    <a:pt x="35" y="84"/>
                  </a:cubicBezTo>
                  <a:cubicBezTo>
                    <a:pt x="35" y="83"/>
                    <a:pt x="35" y="82"/>
                    <a:pt x="35" y="81"/>
                  </a:cubicBezTo>
                  <a:close/>
                  <a:moveTo>
                    <a:pt x="39" y="81"/>
                  </a:moveTo>
                  <a:cubicBezTo>
                    <a:pt x="38" y="81"/>
                    <a:pt x="37" y="81"/>
                    <a:pt x="36" y="81"/>
                  </a:cubicBezTo>
                  <a:cubicBezTo>
                    <a:pt x="36" y="82"/>
                    <a:pt x="36" y="83"/>
                    <a:pt x="36" y="84"/>
                  </a:cubicBezTo>
                  <a:cubicBezTo>
                    <a:pt x="37" y="84"/>
                    <a:pt x="38" y="84"/>
                    <a:pt x="39" y="84"/>
                  </a:cubicBezTo>
                  <a:cubicBezTo>
                    <a:pt x="39" y="83"/>
                    <a:pt x="39" y="82"/>
                    <a:pt x="39" y="81"/>
                  </a:cubicBezTo>
                  <a:close/>
                  <a:moveTo>
                    <a:pt x="43" y="81"/>
                  </a:moveTo>
                  <a:cubicBezTo>
                    <a:pt x="42" y="81"/>
                    <a:pt x="41" y="81"/>
                    <a:pt x="40" y="81"/>
                  </a:cubicBezTo>
                  <a:cubicBezTo>
                    <a:pt x="40" y="82"/>
                    <a:pt x="40" y="83"/>
                    <a:pt x="40" y="84"/>
                  </a:cubicBezTo>
                  <a:cubicBezTo>
                    <a:pt x="41" y="84"/>
                    <a:pt x="42" y="84"/>
                    <a:pt x="43" y="84"/>
                  </a:cubicBezTo>
                  <a:cubicBezTo>
                    <a:pt x="43" y="83"/>
                    <a:pt x="43" y="82"/>
                    <a:pt x="43" y="81"/>
                  </a:cubicBezTo>
                  <a:close/>
                  <a:moveTo>
                    <a:pt x="47" y="82"/>
                  </a:moveTo>
                  <a:cubicBezTo>
                    <a:pt x="46" y="81"/>
                    <a:pt x="45" y="81"/>
                    <a:pt x="44" y="81"/>
                  </a:cubicBezTo>
                  <a:cubicBezTo>
                    <a:pt x="44" y="82"/>
                    <a:pt x="44" y="83"/>
                    <a:pt x="44" y="84"/>
                  </a:cubicBezTo>
                  <a:cubicBezTo>
                    <a:pt x="45" y="84"/>
                    <a:pt x="46" y="84"/>
                    <a:pt x="47" y="84"/>
                  </a:cubicBezTo>
                  <a:cubicBezTo>
                    <a:pt x="47" y="83"/>
                    <a:pt x="47" y="83"/>
                    <a:pt x="47" y="82"/>
                  </a:cubicBezTo>
                  <a:close/>
                  <a:moveTo>
                    <a:pt x="27" y="76"/>
                  </a:moveTo>
                  <a:cubicBezTo>
                    <a:pt x="26" y="76"/>
                    <a:pt x="25" y="76"/>
                    <a:pt x="24" y="75"/>
                  </a:cubicBezTo>
                  <a:cubicBezTo>
                    <a:pt x="24" y="76"/>
                    <a:pt x="24" y="77"/>
                    <a:pt x="24" y="78"/>
                  </a:cubicBezTo>
                  <a:cubicBezTo>
                    <a:pt x="25" y="79"/>
                    <a:pt x="26" y="79"/>
                    <a:pt x="27" y="79"/>
                  </a:cubicBezTo>
                  <a:cubicBezTo>
                    <a:pt x="27" y="78"/>
                    <a:pt x="27" y="77"/>
                    <a:pt x="27" y="76"/>
                  </a:cubicBezTo>
                  <a:close/>
                  <a:moveTo>
                    <a:pt x="35" y="76"/>
                  </a:moveTo>
                  <a:cubicBezTo>
                    <a:pt x="34" y="76"/>
                    <a:pt x="33" y="76"/>
                    <a:pt x="32" y="76"/>
                  </a:cubicBezTo>
                  <a:cubicBezTo>
                    <a:pt x="32" y="77"/>
                    <a:pt x="32" y="78"/>
                    <a:pt x="32" y="79"/>
                  </a:cubicBezTo>
                  <a:cubicBezTo>
                    <a:pt x="33" y="79"/>
                    <a:pt x="34" y="79"/>
                    <a:pt x="35" y="79"/>
                  </a:cubicBezTo>
                  <a:cubicBezTo>
                    <a:pt x="35" y="78"/>
                    <a:pt x="35" y="77"/>
                    <a:pt x="35" y="76"/>
                  </a:cubicBezTo>
                  <a:close/>
                  <a:moveTo>
                    <a:pt x="39" y="77"/>
                  </a:moveTo>
                  <a:cubicBezTo>
                    <a:pt x="38" y="77"/>
                    <a:pt x="37" y="77"/>
                    <a:pt x="36" y="76"/>
                  </a:cubicBezTo>
                  <a:cubicBezTo>
                    <a:pt x="36" y="77"/>
                    <a:pt x="36" y="78"/>
                    <a:pt x="36" y="79"/>
                  </a:cubicBezTo>
                  <a:cubicBezTo>
                    <a:pt x="37" y="80"/>
                    <a:pt x="38" y="80"/>
                    <a:pt x="39" y="80"/>
                  </a:cubicBezTo>
                  <a:cubicBezTo>
                    <a:pt x="39" y="79"/>
                    <a:pt x="39" y="78"/>
                    <a:pt x="39" y="77"/>
                  </a:cubicBezTo>
                  <a:close/>
                  <a:moveTo>
                    <a:pt x="43" y="77"/>
                  </a:moveTo>
                  <a:cubicBezTo>
                    <a:pt x="42" y="77"/>
                    <a:pt x="41" y="77"/>
                    <a:pt x="40" y="77"/>
                  </a:cubicBezTo>
                  <a:cubicBezTo>
                    <a:pt x="40" y="78"/>
                    <a:pt x="40" y="79"/>
                    <a:pt x="40" y="80"/>
                  </a:cubicBezTo>
                  <a:cubicBezTo>
                    <a:pt x="41" y="80"/>
                    <a:pt x="42" y="80"/>
                    <a:pt x="43" y="80"/>
                  </a:cubicBezTo>
                  <a:cubicBezTo>
                    <a:pt x="43" y="79"/>
                    <a:pt x="43" y="78"/>
                    <a:pt x="43" y="77"/>
                  </a:cubicBezTo>
                  <a:close/>
                  <a:moveTo>
                    <a:pt x="47" y="77"/>
                  </a:moveTo>
                  <a:cubicBezTo>
                    <a:pt x="46" y="77"/>
                    <a:pt x="45" y="77"/>
                    <a:pt x="44" y="77"/>
                  </a:cubicBezTo>
                  <a:cubicBezTo>
                    <a:pt x="44" y="78"/>
                    <a:pt x="44" y="79"/>
                    <a:pt x="44" y="80"/>
                  </a:cubicBezTo>
                  <a:cubicBezTo>
                    <a:pt x="45" y="80"/>
                    <a:pt x="46" y="80"/>
                    <a:pt x="47" y="80"/>
                  </a:cubicBezTo>
                  <a:cubicBezTo>
                    <a:pt x="47" y="79"/>
                    <a:pt x="47" y="78"/>
                    <a:pt x="47" y="77"/>
                  </a:cubicBezTo>
                  <a:close/>
                  <a:moveTo>
                    <a:pt x="27" y="71"/>
                  </a:moveTo>
                  <a:cubicBezTo>
                    <a:pt x="26" y="71"/>
                    <a:pt x="25" y="71"/>
                    <a:pt x="24" y="71"/>
                  </a:cubicBezTo>
                  <a:cubicBezTo>
                    <a:pt x="24" y="72"/>
                    <a:pt x="24" y="73"/>
                    <a:pt x="24" y="74"/>
                  </a:cubicBezTo>
                  <a:cubicBezTo>
                    <a:pt x="25" y="74"/>
                    <a:pt x="26" y="74"/>
                    <a:pt x="27" y="74"/>
                  </a:cubicBezTo>
                  <a:cubicBezTo>
                    <a:pt x="27" y="73"/>
                    <a:pt x="27" y="72"/>
                    <a:pt x="27" y="71"/>
                  </a:cubicBezTo>
                  <a:close/>
                  <a:moveTo>
                    <a:pt x="35" y="72"/>
                  </a:moveTo>
                  <a:cubicBezTo>
                    <a:pt x="34" y="72"/>
                    <a:pt x="33" y="72"/>
                    <a:pt x="32" y="72"/>
                  </a:cubicBezTo>
                  <a:cubicBezTo>
                    <a:pt x="32" y="73"/>
                    <a:pt x="32" y="74"/>
                    <a:pt x="32" y="75"/>
                  </a:cubicBezTo>
                  <a:cubicBezTo>
                    <a:pt x="33" y="75"/>
                    <a:pt x="34" y="75"/>
                    <a:pt x="35" y="75"/>
                  </a:cubicBezTo>
                  <a:cubicBezTo>
                    <a:pt x="35" y="74"/>
                    <a:pt x="35" y="73"/>
                    <a:pt x="35" y="72"/>
                  </a:cubicBezTo>
                  <a:close/>
                  <a:moveTo>
                    <a:pt x="39" y="72"/>
                  </a:moveTo>
                  <a:cubicBezTo>
                    <a:pt x="38" y="72"/>
                    <a:pt x="37" y="72"/>
                    <a:pt x="36" y="72"/>
                  </a:cubicBezTo>
                  <a:cubicBezTo>
                    <a:pt x="36" y="73"/>
                    <a:pt x="36" y="74"/>
                    <a:pt x="36" y="75"/>
                  </a:cubicBezTo>
                  <a:cubicBezTo>
                    <a:pt x="37" y="75"/>
                    <a:pt x="38" y="75"/>
                    <a:pt x="39" y="75"/>
                  </a:cubicBezTo>
                  <a:cubicBezTo>
                    <a:pt x="39" y="74"/>
                    <a:pt x="39" y="73"/>
                    <a:pt x="39" y="72"/>
                  </a:cubicBezTo>
                  <a:close/>
                  <a:moveTo>
                    <a:pt x="43" y="73"/>
                  </a:moveTo>
                  <a:cubicBezTo>
                    <a:pt x="42" y="73"/>
                    <a:pt x="41" y="73"/>
                    <a:pt x="40" y="73"/>
                  </a:cubicBezTo>
                  <a:cubicBezTo>
                    <a:pt x="40" y="74"/>
                    <a:pt x="40" y="75"/>
                    <a:pt x="40" y="76"/>
                  </a:cubicBezTo>
                  <a:cubicBezTo>
                    <a:pt x="41" y="76"/>
                    <a:pt x="42" y="76"/>
                    <a:pt x="43" y="76"/>
                  </a:cubicBezTo>
                  <a:cubicBezTo>
                    <a:pt x="43" y="75"/>
                    <a:pt x="43" y="74"/>
                    <a:pt x="43" y="73"/>
                  </a:cubicBezTo>
                  <a:close/>
                  <a:moveTo>
                    <a:pt x="27" y="67"/>
                  </a:moveTo>
                  <a:cubicBezTo>
                    <a:pt x="26" y="67"/>
                    <a:pt x="25" y="67"/>
                    <a:pt x="24" y="67"/>
                  </a:cubicBezTo>
                  <a:cubicBezTo>
                    <a:pt x="24" y="68"/>
                    <a:pt x="24" y="69"/>
                    <a:pt x="24" y="70"/>
                  </a:cubicBezTo>
                  <a:cubicBezTo>
                    <a:pt x="25" y="70"/>
                    <a:pt x="26" y="70"/>
                    <a:pt x="27" y="70"/>
                  </a:cubicBezTo>
                  <a:cubicBezTo>
                    <a:pt x="27" y="69"/>
                    <a:pt x="27" y="68"/>
                    <a:pt x="27" y="67"/>
                  </a:cubicBezTo>
                  <a:close/>
                  <a:moveTo>
                    <a:pt x="39" y="68"/>
                  </a:moveTo>
                  <a:cubicBezTo>
                    <a:pt x="38" y="68"/>
                    <a:pt x="37" y="68"/>
                    <a:pt x="36" y="68"/>
                  </a:cubicBezTo>
                  <a:cubicBezTo>
                    <a:pt x="36" y="69"/>
                    <a:pt x="36" y="70"/>
                    <a:pt x="36" y="71"/>
                  </a:cubicBezTo>
                  <a:cubicBezTo>
                    <a:pt x="37" y="71"/>
                    <a:pt x="38" y="71"/>
                    <a:pt x="39" y="71"/>
                  </a:cubicBezTo>
                  <a:cubicBezTo>
                    <a:pt x="39" y="70"/>
                    <a:pt x="39" y="69"/>
                    <a:pt x="39" y="68"/>
                  </a:cubicBezTo>
                  <a:close/>
                  <a:moveTo>
                    <a:pt x="43" y="69"/>
                  </a:moveTo>
                  <a:cubicBezTo>
                    <a:pt x="42" y="69"/>
                    <a:pt x="41" y="69"/>
                    <a:pt x="40" y="68"/>
                  </a:cubicBezTo>
                  <a:cubicBezTo>
                    <a:pt x="40" y="69"/>
                    <a:pt x="40" y="70"/>
                    <a:pt x="40" y="71"/>
                  </a:cubicBezTo>
                  <a:cubicBezTo>
                    <a:pt x="41" y="71"/>
                    <a:pt x="42" y="72"/>
                    <a:pt x="43" y="72"/>
                  </a:cubicBezTo>
                  <a:cubicBezTo>
                    <a:pt x="43" y="71"/>
                    <a:pt x="43" y="70"/>
                    <a:pt x="43" y="69"/>
                  </a:cubicBezTo>
                  <a:close/>
                  <a:moveTo>
                    <a:pt x="39" y="64"/>
                  </a:moveTo>
                  <a:cubicBezTo>
                    <a:pt x="38" y="64"/>
                    <a:pt x="37" y="64"/>
                    <a:pt x="36" y="64"/>
                  </a:cubicBezTo>
                  <a:cubicBezTo>
                    <a:pt x="36" y="65"/>
                    <a:pt x="36" y="66"/>
                    <a:pt x="36" y="67"/>
                  </a:cubicBezTo>
                  <a:cubicBezTo>
                    <a:pt x="37" y="67"/>
                    <a:pt x="38" y="67"/>
                    <a:pt x="39" y="67"/>
                  </a:cubicBezTo>
                  <a:cubicBezTo>
                    <a:pt x="39" y="66"/>
                    <a:pt x="39" y="65"/>
                    <a:pt x="39" y="64"/>
                  </a:cubicBezTo>
                  <a:close/>
                  <a:moveTo>
                    <a:pt x="43" y="65"/>
                  </a:moveTo>
                  <a:cubicBezTo>
                    <a:pt x="42" y="64"/>
                    <a:pt x="41" y="64"/>
                    <a:pt x="40" y="64"/>
                  </a:cubicBezTo>
                  <a:cubicBezTo>
                    <a:pt x="40" y="65"/>
                    <a:pt x="40" y="66"/>
                    <a:pt x="40" y="67"/>
                  </a:cubicBezTo>
                  <a:cubicBezTo>
                    <a:pt x="41" y="67"/>
                    <a:pt x="42" y="67"/>
                    <a:pt x="43" y="67"/>
                  </a:cubicBezTo>
                  <a:cubicBezTo>
                    <a:pt x="43" y="66"/>
                    <a:pt x="43" y="65"/>
                    <a:pt x="43" y="65"/>
                  </a:cubicBezTo>
                  <a:close/>
                  <a:moveTo>
                    <a:pt x="47" y="65"/>
                  </a:moveTo>
                  <a:cubicBezTo>
                    <a:pt x="46" y="65"/>
                    <a:pt x="45" y="65"/>
                    <a:pt x="44" y="65"/>
                  </a:cubicBezTo>
                  <a:cubicBezTo>
                    <a:pt x="44" y="66"/>
                    <a:pt x="44" y="67"/>
                    <a:pt x="44" y="68"/>
                  </a:cubicBezTo>
                  <a:cubicBezTo>
                    <a:pt x="45" y="68"/>
                    <a:pt x="46" y="68"/>
                    <a:pt x="47" y="68"/>
                  </a:cubicBezTo>
                  <a:cubicBezTo>
                    <a:pt x="47" y="67"/>
                    <a:pt x="47" y="66"/>
                    <a:pt x="47" y="65"/>
                  </a:cubicBezTo>
                  <a:close/>
                  <a:moveTo>
                    <a:pt x="27" y="58"/>
                  </a:moveTo>
                  <a:cubicBezTo>
                    <a:pt x="26" y="58"/>
                    <a:pt x="25" y="58"/>
                    <a:pt x="24" y="58"/>
                  </a:cubicBezTo>
                  <a:cubicBezTo>
                    <a:pt x="24" y="59"/>
                    <a:pt x="24" y="60"/>
                    <a:pt x="24" y="61"/>
                  </a:cubicBezTo>
                  <a:cubicBezTo>
                    <a:pt x="25" y="61"/>
                    <a:pt x="26" y="61"/>
                    <a:pt x="27" y="61"/>
                  </a:cubicBezTo>
                  <a:cubicBezTo>
                    <a:pt x="27" y="60"/>
                    <a:pt x="27" y="59"/>
                    <a:pt x="27" y="58"/>
                  </a:cubicBezTo>
                  <a:close/>
                  <a:moveTo>
                    <a:pt x="35" y="59"/>
                  </a:moveTo>
                  <a:cubicBezTo>
                    <a:pt x="34" y="59"/>
                    <a:pt x="33" y="59"/>
                    <a:pt x="32" y="59"/>
                  </a:cubicBezTo>
                  <a:cubicBezTo>
                    <a:pt x="32" y="60"/>
                    <a:pt x="32" y="61"/>
                    <a:pt x="32" y="62"/>
                  </a:cubicBezTo>
                  <a:cubicBezTo>
                    <a:pt x="33" y="62"/>
                    <a:pt x="34" y="62"/>
                    <a:pt x="35" y="62"/>
                  </a:cubicBezTo>
                  <a:cubicBezTo>
                    <a:pt x="35" y="61"/>
                    <a:pt x="35" y="60"/>
                    <a:pt x="35" y="59"/>
                  </a:cubicBezTo>
                  <a:close/>
                  <a:moveTo>
                    <a:pt x="39" y="60"/>
                  </a:moveTo>
                  <a:cubicBezTo>
                    <a:pt x="38" y="60"/>
                    <a:pt x="37" y="60"/>
                    <a:pt x="36" y="60"/>
                  </a:cubicBezTo>
                  <a:cubicBezTo>
                    <a:pt x="36" y="61"/>
                    <a:pt x="36" y="61"/>
                    <a:pt x="36" y="62"/>
                  </a:cubicBezTo>
                  <a:cubicBezTo>
                    <a:pt x="37" y="63"/>
                    <a:pt x="38" y="63"/>
                    <a:pt x="39" y="63"/>
                  </a:cubicBezTo>
                  <a:cubicBezTo>
                    <a:pt x="39" y="62"/>
                    <a:pt x="39" y="61"/>
                    <a:pt x="39" y="60"/>
                  </a:cubicBezTo>
                  <a:close/>
                  <a:moveTo>
                    <a:pt x="47" y="61"/>
                  </a:moveTo>
                  <a:cubicBezTo>
                    <a:pt x="46" y="61"/>
                    <a:pt x="45" y="61"/>
                    <a:pt x="44" y="60"/>
                  </a:cubicBezTo>
                  <a:cubicBezTo>
                    <a:pt x="44" y="61"/>
                    <a:pt x="44" y="62"/>
                    <a:pt x="44" y="63"/>
                  </a:cubicBezTo>
                  <a:cubicBezTo>
                    <a:pt x="45" y="63"/>
                    <a:pt x="46" y="64"/>
                    <a:pt x="47" y="64"/>
                  </a:cubicBezTo>
                  <a:cubicBezTo>
                    <a:pt x="47" y="63"/>
                    <a:pt x="47" y="62"/>
                    <a:pt x="47" y="61"/>
                  </a:cubicBezTo>
                  <a:close/>
                  <a:moveTo>
                    <a:pt x="27" y="54"/>
                  </a:moveTo>
                  <a:cubicBezTo>
                    <a:pt x="26" y="54"/>
                    <a:pt x="25" y="54"/>
                    <a:pt x="24" y="54"/>
                  </a:cubicBezTo>
                  <a:cubicBezTo>
                    <a:pt x="24" y="55"/>
                    <a:pt x="24" y="56"/>
                    <a:pt x="24" y="57"/>
                  </a:cubicBezTo>
                  <a:cubicBezTo>
                    <a:pt x="25" y="57"/>
                    <a:pt x="26" y="57"/>
                    <a:pt x="27" y="57"/>
                  </a:cubicBezTo>
                  <a:cubicBezTo>
                    <a:pt x="27" y="56"/>
                    <a:pt x="27" y="55"/>
                    <a:pt x="27" y="54"/>
                  </a:cubicBezTo>
                  <a:close/>
                  <a:moveTo>
                    <a:pt x="39" y="56"/>
                  </a:moveTo>
                  <a:cubicBezTo>
                    <a:pt x="38" y="56"/>
                    <a:pt x="37" y="55"/>
                    <a:pt x="36" y="55"/>
                  </a:cubicBezTo>
                  <a:cubicBezTo>
                    <a:pt x="36" y="56"/>
                    <a:pt x="36" y="57"/>
                    <a:pt x="36" y="58"/>
                  </a:cubicBezTo>
                  <a:cubicBezTo>
                    <a:pt x="37" y="58"/>
                    <a:pt x="38" y="58"/>
                    <a:pt x="39" y="59"/>
                  </a:cubicBezTo>
                  <a:cubicBezTo>
                    <a:pt x="39" y="58"/>
                    <a:pt x="39" y="57"/>
                    <a:pt x="39" y="56"/>
                  </a:cubicBezTo>
                  <a:close/>
                  <a:moveTo>
                    <a:pt x="43" y="56"/>
                  </a:moveTo>
                  <a:cubicBezTo>
                    <a:pt x="42" y="56"/>
                    <a:pt x="41" y="56"/>
                    <a:pt x="40" y="56"/>
                  </a:cubicBezTo>
                  <a:cubicBezTo>
                    <a:pt x="40" y="57"/>
                    <a:pt x="40" y="58"/>
                    <a:pt x="40" y="59"/>
                  </a:cubicBezTo>
                  <a:cubicBezTo>
                    <a:pt x="41" y="59"/>
                    <a:pt x="42" y="59"/>
                    <a:pt x="43" y="59"/>
                  </a:cubicBezTo>
                  <a:cubicBezTo>
                    <a:pt x="43" y="58"/>
                    <a:pt x="43" y="57"/>
                    <a:pt x="43" y="56"/>
                  </a:cubicBezTo>
                  <a:close/>
                  <a:moveTo>
                    <a:pt x="27" y="50"/>
                  </a:moveTo>
                  <a:cubicBezTo>
                    <a:pt x="26" y="50"/>
                    <a:pt x="25" y="49"/>
                    <a:pt x="24" y="49"/>
                  </a:cubicBezTo>
                  <a:cubicBezTo>
                    <a:pt x="24" y="50"/>
                    <a:pt x="24" y="51"/>
                    <a:pt x="24" y="52"/>
                  </a:cubicBezTo>
                  <a:cubicBezTo>
                    <a:pt x="25" y="52"/>
                    <a:pt x="26" y="53"/>
                    <a:pt x="27" y="53"/>
                  </a:cubicBezTo>
                  <a:cubicBezTo>
                    <a:pt x="27" y="52"/>
                    <a:pt x="27" y="51"/>
                    <a:pt x="27" y="50"/>
                  </a:cubicBezTo>
                  <a:close/>
                  <a:moveTo>
                    <a:pt x="43" y="52"/>
                  </a:moveTo>
                  <a:cubicBezTo>
                    <a:pt x="42" y="52"/>
                    <a:pt x="41" y="52"/>
                    <a:pt x="40" y="52"/>
                  </a:cubicBezTo>
                  <a:cubicBezTo>
                    <a:pt x="40" y="53"/>
                    <a:pt x="40" y="54"/>
                    <a:pt x="40" y="55"/>
                  </a:cubicBezTo>
                  <a:cubicBezTo>
                    <a:pt x="41" y="55"/>
                    <a:pt x="42" y="55"/>
                    <a:pt x="43" y="55"/>
                  </a:cubicBezTo>
                  <a:cubicBezTo>
                    <a:pt x="43" y="54"/>
                    <a:pt x="43" y="53"/>
                    <a:pt x="43" y="52"/>
                  </a:cubicBezTo>
                  <a:close/>
                  <a:moveTo>
                    <a:pt x="47" y="52"/>
                  </a:moveTo>
                  <a:cubicBezTo>
                    <a:pt x="46" y="52"/>
                    <a:pt x="45" y="52"/>
                    <a:pt x="44" y="52"/>
                  </a:cubicBezTo>
                  <a:cubicBezTo>
                    <a:pt x="44" y="53"/>
                    <a:pt x="44" y="54"/>
                    <a:pt x="44" y="55"/>
                  </a:cubicBezTo>
                  <a:cubicBezTo>
                    <a:pt x="45" y="55"/>
                    <a:pt x="46" y="55"/>
                    <a:pt x="47" y="55"/>
                  </a:cubicBezTo>
                  <a:cubicBezTo>
                    <a:pt x="47" y="54"/>
                    <a:pt x="47" y="53"/>
                    <a:pt x="47" y="52"/>
                  </a:cubicBezTo>
                  <a:close/>
                  <a:moveTo>
                    <a:pt x="27" y="45"/>
                  </a:moveTo>
                  <a:cubicBezTo>
                    <a:pt x="26" y="45"/>
                    <a:pt x="25" y="45"/>
                    <a:pt x="24" y="45"/>
                  </a:cubicBezTo>
                  <a:cubicBezTo>
                    <a:pt x="24" y="46"/>
                    <a:pt x="24" y="47"/>
                    <a:pt x="24" y="48"/>
                  </a:cubicBezTo>
                  <a:cubicBezTo>
                    <a:pt x="25" y="48"/>
                    <a:pt x="26" y="48"/>
                    <a:pt x="27" y="48"/>
                  </a:cubicBezTo>
                  <a:cubicBezTo>
                    <a:pt x="27" y="47"/>
                    <a:pt x="27" y="46"/>
                    <a:pt x="27" y="45"/>
                  </a:cubicBezTo>
                  <a:close/>
                  <a:moveTo>
                    <a:pt x="43" y="48"/>
                  </a:moveTo>
                  <a:cubicBezTo>
                    <a:pt x="42" y="48"/>
                    <a:pt x="41" y="48"/>
                    <a:pt x="40" y="47"/>
                  </a:cubicBezTo>
                  <a:cubicBezTo>
                    <a:pt x="40" y="48"/>
                    <a:pt x="40" y="49"/>
                    <a:pt x="40" y="50"/>
                  </a:cubicBezTo>
                  <a:cubicBezTo>
                    <a:pt x="41" y="50"/>
                    <a:pt x="42" y="51"/>
                    <a:pt x="43" y="51"/>
                  </a:cubicBezTo>
                  <a:cubicBezTo>
                    <a:pt x="43" y="50"/>
                    <a:pt x="43" y="49"/>
                    <a:pt x="43" y="48"/>
                  </a:cubicBezTo>
                  <a:close/>
                  <a:moveTo>
                    <a:pt x="27" y="41"/>
                  </a:moveTo>
                  <a:cubicBezTo>
                    <a:pt x="26" y="41"/>
                    <a:pt x="25" y="41"/>
                    <a:pt x="24" y="41"/>
                  </a:cubicBezTo>
                  <a:cubicBezTo>
                    <a:pt x="24" y="42"/>
                    <a:pt x="24" y="43"/>
                    <a:pt x="24" y="44"/>
                  </a:cubicBezTo>
                  <a:cubicBezTo>
                    <a:pt x="25" y="44"/>
                    <a:pt x="26" y="44"/>
                    <a:pt x="27" y="44"/>
                  </a:cubicBezTo>
                  <a:cubicBezTo>
                    <a:pt x="27" y="43"/>
                    <a:pt x="27" y="42"/>
                    <a:pt x="27" y="41"/>
                  </a:cubicBezTo>
                  <a:close/>
                  <a:moveTo>
                    <a:pt x="43" y="44"/>
                  </a:moveTo>
                  <a:cubicBezTo>
                    <a:pt x="42" y="43"/>
                    <a:pt x="41" y="43"/>
                    <a:pt x="40" y="43"/>
                  </a:cubicBezTo>
                  <a:cubicBezTo>
                    <a:pt x="40" y="44"/>
                    <a:pt x="40" y="45"/>
                    <a:pt x="40" y="46"/>
                  </a:cubicBezTo>
                  <a:cubicBezTo>
                    <a:pt x="41" y="46"/>
                    <a:pt x="42" y="46"/>
                    <a:pt x="43" y="46"/>
                  </a:cubicBezTo>
                  <a:cubicBezTo>
                    <a:pt x="43" y="46"/>
                    <a:pt x="43" y="45"/>
                    <a:pt x="43" y="44"/>
                  </a:cubicBezTo>
                  <a:close/>
                  <a:moveTo>
                    <a:pt x="27" y="37"/>
                  </a:moveTo>
                  <a:cubicBezTo>
                    <a:pt x="26" y="37"/>
                    <a:pt x="25" y="36"/>
                    <a:pt x="24" y="36"/>
                  </a:cubicBezTo>
                  <a:cubicBezTo>
                    <a:pt x="24" y="37"/>
                    <a:pt x="24" y="38"/>
                    <a:pt x="24" y="39"/>
                  </a:cubicBezTo>
                  <a:cubicBezTo>
                    <a:pt x="25" y="39"/>
                    <a:pt x="26" y="40"/>
                    <a:pt x="27" y="40"/>
                  </a:cubicBezTo>
                  <a:cubicBezTo>
                    <a:pt x="27" y="39"/>
                    <a:pt x="27" y="38"/>
                    <a:pt x="27" y="37"/>
                  </a:cubicBezTo>
                  <a:close/>
                  <a:moveTo>
                    <a:pt x="43" y="39"/>
                  </a:moveTo>
                  <a:cubicBezTo>
                    <a:pt x="42" y="39"/>
                    <a:pt x="41" y="39"/>
                    <a:pt x="40" y="39"/>
                  </a:cubicBezTo>
                  <a:cubicBezTo>
                    <a:pt x="40" y="40"/>
                    <a:pt x="40" y="41"/>
                    <a:pt x="40" y="42"/>
                  </a:cubicBezTo>
                  <a:cubicBezTo>
                    <a:pt x="41" y="42"/>
                    <a:pt x="42" y="42"/>
                    <a:pt x="43" y="42"/>
                  </a:cubicBezTo>
                  <a:cubicBezTo>
                    <a:pt x="43" y="41"/>
                    <a:pt x="43" y="40"/>
                    <a:pt x="43" y="39"/>
                  </a:cubicBezTo>
                  <a:close/>
                  <a:moveTo>
                    <a:pt x="47" y="40"/>
                  </a:moveTo>
                  <a:cubicBezTo>
                    <a:pt x="46" y="40"/>
                    <a:pt x="45" y="40"/>
                    <a:pt x="44" y="40"/>
                  </a:cubicBezTo>
                  <a:cubicBezTo>
                    <a:pt x="44" y="41"/>
                    <a:pt x="44" y="42"/>
                    <a:pt x="44" y="43"/>
                  </a:cubicBezTo>
                  <a:cubicBezTo>
                    <a:pt x="45" y="43"/>
                    <a:pt x="46" y="43"/>
                    <a:pt x="47" y="43"/>
                  </a:cubicBezTo>
                  <a:cubicBezTo>
                    <a:pt x="47" y="42"/>
                    <a:pt x="47" y="41"/>
                    <a:pt x="47" y="40"/>
                  </a:cubicBezTo>
                  <a:close/>
                  <a:moveTo>
                    <a:pt x="27" y="32"/>
                  </a:moveTo>
                  <a:cubicBezTo>
                    <a:pt x="26" y="32"/>
                    <a:pt x="25" y="32"/>
                    <a:pt x="24" y="32"/>
                  </a:cubicBezTo>
                  <a:cubicBezTo>
                    <a:pt x="24" y="33"/>
                    <a:pt x="24" y="34"/>
                    <a:pt x="24" y="35"/>
                  </a:cubicBezTo>
                  <a:cubicBezTo>
                    <a:pt x="25" y="35"/>
                    <a:pt x="26" y="35"/>
                    <a:pt x="27" y="35"/>
                  </a:cubicBezTo>
                  <a:cubicBezTo>
                    <a:pt x="27" y="34"/>
                    <a:pt x="27" y="33"/>
                    <a:pt x="27" y="32"/>
                  </a:cubicBezTo>
                  <a:close/>
                  <a:moveTo>
                    <a:pt x="43" y="35"/>
                  </a:moveTo>
                  <a:cubicBezTo>
                    <a:pt x="42" y="35"/>
                    <a:pt x="41" y="35"/>
                    <a:pt x="40" y="35"/>
                  </a:cubicBezTo>
                  <a:cubicBezTo>
                    <a:pt x="40" y="36"/>
                    <a:pt x="40" y="37"/>
                    <a:pt x="40" y="38"/>
                  </a:cubicBezTo>
                  <a:cubicBezTo>
                    <a:pt x="41" y="38"/>
                    <a:pt x="42" y="38"/>
                    <a:pt x="43" y="38"/>
                  </a:cubicBezTo>
                  <a:cubicBezTo>
                    <a:pt x="43" y="37"/>
                    <a:pt x="43" y="36"/>
                    <a:pt x="43" y="35"/>
                  </a:cubicBezTo>
                  <a:close/>
                  <a:moveTo>
                    <a:pt x="47" y="36"/>
                  </a:moveTo>
                  <a:cubicBezTo>
                    <a:pt x="46" y="36"/>
                    <a:pt x="45" y="36"/>
                    <a:pt x="44" y="35"/>
                  </a:cubicBezTo>
                  <a:cubicBezTo>
                    <a:pt x="44" y="36"/>
                    <a:pt x="44" y="37"/>
                    <a:pt x="44" y="38"/>
                  </a:cubicBezTo>
                  <a:cubicBezTo>
                    <a:pt x="45" y="38"/>
                    <a:pt x="46" y="39"/>
                    <a:pt x="47" y="39"/>
                  </a:cubicBezTo>
                  <a:cubicBezTo>
                    <a:pt x="47" y="38"/>
                    <a:pt x="47" y="37"/>
                    <a:pt x="47" y="36"/>
                  </a:cubicBezTo>
                  <a:close/>
                  <a:moveTo>
                    <a:pt x="27" y="28"/>
                  </a:moveTo>
                  <a:cubicBezTo>
                    <a:pt x="26" y="28"/>
                    <a:pt x="25" y="28"/>
                    <a:pt x="24" y="28"/>
                  </a:cubicBezTo>
                  <a:cubicBezTo>
                    <a:pt x="24" y="29"/>
                    <a:pt x="24" y="30"/>
                    <a:pt x="24" y="31"/>
                  </a:cubicBezTo>
                  <a:cubicBezTo>
                    <a:pt x="25" y="31"/>
                    <a:pt x="26" y="31"/>
                    <a:pt x="27" y="31"/>
                  </a:cubicBezTo>
                  <a:cubicBezTo>
                    <a:pt x="27" y="30"/>
                    <a:pt x="27" y="29"/>
                    <a:pt x="27" y="28"/>
                  </a:cubicBezTo>
                  <a:close/>
                  <a:moveTo>
                    <a:pt x="43" y="31"/>
                  </a:moveTo>
                  <a:cubicBezTo>
                    <a:pt x="42" y="31"/>
                    <a:pt x="41" y="31"/>
                    <a:pt x="40" y="31"/>
                  </a:cubicBezTo>
                  <a:cubicBezTo>
                    <a:pt x="40" y="32"/>
                    <a:pt x="40" y="33"/>
                    <a:pt x="40" y="33"/>
                  </a:cubicBezTo>
                  <a:cubicBezTo>
                    <a:pt x="41" y="34"/>
                    <a:pt x="42" y="34"/>
                    <a:pt x="43" y="34"/>
                  </a:cubicBezTo>
                  <a:cubicBezTo>
                    <a:pt x="43" y="33"/>
                    <a:pt x="43" y="32"/>
                    <a:pt x="43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5" name="Rectangle 2601"/>
            <p:cNvSpPr>
              <a:spLocks noChangeArrowheads="1"/>
            </p:cNvSpPr>
            <p:nvPr/>
          </p:nvSpPr>
          <p:spPr bwMode="auto">
            <a:xfrm>
              <a:off x="-1919287" y="944562"/>
              <a:ext cx="333375" cy="2111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6" name="Freeform 2602"/>
            <p:cNvSpPr>
              <a:spLocks noEditPoints="1"/>
            </p:cNvSpPr>
            <p:nvPr/>
          </p:nvSpPr>
          <p:spPr bwMode="auto">
            <a:xfrm>
              <a:off x="-650874" y="673100"/>
              <a:ext cx="128588" cy="482600"/>
            </a:xfrm>
            <a:custGeom>
              <a:avLst/>
              <a:gdLst>
                <a:gd name="T0" fmla="*/ 24 w 39"/>
                <a:gd name="T1" fmla="*/ 7 h 148"/>
                <a:gd name="T2" fmla="*/ 17 w 39"/>
                <a:gd name="T3" fmla="*/ 7 h 148"/>
                <a:gd name="T4" fmla="*/ 21 w 39"/>
                <a:gd name="T5" fmla="*/ 19 h 148"/>
                <a:gd name="T6" fmla="*/ 3 w 39"/>
                <a:gd name="T7" fmla="*/ 17 h 148"/>
                <a:gd name="T8" fmla="*/ 20 w 39"/>
                <a:gd name="T9" fmla="*/ 15 h 148"/>
                <a:gd name="T10" fmla="*/ 5 w 39"/>
                <a:gd name="T11" fmla="*/ 24 h 148"/>
                <a:gd name="T12" fmla="*/ 8 w 39"/>
                <a:gd name="T13" fmla="*/ 39 h 148"/>
                <a:gd name="T14" fmla="*/ 5 w 39"/>
                <a:gd name="T15" fmla="*/ 49 h 148"/>
                <a:gd name="T16" fmla="*/ 5 w 39"/>
                <a:gd name="T17" fmla="*/ 59 h 148"/>
                <a:gd name="T18" fmla="*/ 8 w 39"/>
                <a:gd name="T19" fmla="*/ 69 h 148"/>
                <a:gd name="T20" fmla="*/ 5 w 39"/>
                <a:gd name="T21" fmla="*/ 75 h 148"/>
                <a:gd name="T22" fmla="*/ 8 w 39"/>
                <a:gd name="T23" fmla="*/ 86 h 148"/>
                <a:gd name="T24" fmla="*/ 5 w 39"/>
                <a:gd name="T25" fmla="*/ 100 h 148"/>
                <a:gd name="T26" fmla="*/ 5 w 39"/>
                <a:gd name="T27" fmla="*/ 110 h 148"/>
                <a:gd name="T28" fmla="*/ 5 w 39"/>
                <a:gd name="T29" fmla="*/ 115 h 148"/>
                <a:gd name="T30" fmla="*/ 3 w 39"/>
                <a:gd name="T31" fmla="*/ 106 h 148"/>
                <a:gd name="T32" fmla="*/ 11 w 39"/>
                <a:gd name="T33" fmla="*/ 98 h 148"/>
                <a:gd name="T34" fmla="*/ 14 w 39"/>
                <a:gd name="T35" fmla="*/ 100 h 148"/>
                <a:gd name="T36" fmla="*/ 3 w 39"/>
                <a:gd name="T37" fmla="*/ 94 h 148"/>
                <a:gd name="T38" fmla="*/ 14 w 39"/>
                <a:gd name="T39" fmla="*/ 96 h 148"/>
                <a:gd name="T40" fmla="*/ 17 w 39"/>
                <a:gd name="T41" fmla="*/ 93 h 148"/>
                <a:gd name="T42" fmla="*/ 11 w 39"/>
                <a:gd name="T43" fmla="*/ 90 h 148"/>
                <a:gd name="T44" fmla="*/ 14 w 39"/>
                <a:gd name="T45" fmla="*/ 92 h 148"/>
                <a:gd name="T46" fmla="*/ 3 w 39"/>
                <a:gd name="T47" fmla="*/ 86 h 148"/>
                <a:gd name="T48" fmla="*/ 14 w 39"/>
                <a:gd name="T49" fmla="*/ 88 h 148"/>
                <a:gd name="T50" fmla="*/ 17 w 39"/>
                <a:gd name="T51" fmla="*/ 85 h 148"/>
                <a:gd name="T52" fmla="*/ 11 w 39"/>
                <a:gd name="T53" fmla="*/ 82 h 148"/>
                <a:gd name="T54" fmla="*/ 14 w 39"/>
                <a:gd name="T55" fmla="*/ 84 h 148"/>
                <a:gd name="T56" fmla="*/ 3 w 39"/>
                <a:gd name="T57" fmla="*/ 79 h 148"/>
                <a:gd name="T58" fmla="*/ 14 w 39"/>
                <a:gd name="T59" fmla="*/ 80 h 148"/>
                <a:gd name="T60" fmla="*/ 17 w 39"/>
                <a:gd name="T61" fmla="*/ 77 h 148"/>
                <a:gd name="T62" fmla="*/ 11 w 39"/>
                <a:gd name="T63" fmla="*/ 74 h 148"/>
                <a:gd name="T64" fmla="*/ 14 w 39"/>
                <a:gd name="T65" fmla="*/ 76 h 148"/>
                <a:gd name="T66" fmla="*/ 3 w 39"/>
                <a:gd name="T67" fmla="*/ 71 h 148"/>
                <a:gd name="T68" fmla="*/ 5 w 39"/>
                <a:gd name="T69" fmla="*/ 69 h 148"/>
                <a:gd name="T70" fmla="*/ 11 w 39"/>
                <a:gd name="T71" fmla="*/ 66 h 148"/>
                <a:gd name="T72" fmla="*/ 14 w 39"/>
                <a:gd name="T73" fmla="*/ 62 h 148"/>
                <a:gd name="T74" fmla="*/ 8 w 39"/>
                <a:gd name="T75" fmla="*/ 61 h 148"/>
                <a:gd name="T76" fmla="*/ 8 w 39"/>
                <a:gd name="T77" fmla="*/ 55 h 148"/>
                <a:gd name="T78" fmla="*/ 23 w 39"/>
                <a:gd name="T79" fmla="*/ 55 h 148"/>
                <a:gd name="T80" fmla="*/ 11 w 39"/>
                <a:gd name="T81" fmla="*/ 50 h 148"/>
                <a:gd name="T82" fmla="*/ 23 w 39"/>
                <a:gd name="T83" fmla="*/ 49 h 148"/>
                <a:gd name="T84" fmla="*/ 11 w 39"/>
                <a:gd name="T85" fmla="*/ 48 h 148"/>
                <a:gd name="T86" fmla="*/ 21 w 39"/>
                <a:gd name="T87" fmla="*/ 45 h 148"/>
                <a:gd name="T88" fmla="*/ 11 w 39"/>
                <a:gd name="T89" fmla="*/ 45 h 148"/>
                <a:gd name="T90" fmla="*/ 14 w 39"/>
                <a:gd name="T91" fmla="*/ 42 h 148"/>
                <a:gd name="T92" fmla="*/ 5 w 39"/>
                <a:gd name="T93" fmla="*/ 40 h 148"/>
                <a:gd name="T94" fmla="*/ 11 w 39"/>
                <a:gd name="T95" fmla="*/ 41 h 148"/>
                <a:gd name="T96" fmla="*/ 21 w 39"/>
                <a:gd name="T97" fmla="*/ 37 h 148"/>
                <a:gd name="T98" fmla="*/ 11 w 39"/>
                <a:gd name="T99" fmla="*/ 37 h 148"/>
                <a:gd name="T100" fmla="*/ 14 w 39"/>
                <a:gd name="T101" fmla="*/ 34 h 148"/>
                <a:gd name="T102" fmla="*/ 11 w 39"/>
                <a:gd name="T103" fmla="*/ 31 h 148"/>
                <a:gd name="T104" fmla="*/ 14 w 39"/>
                <a:gd name="T105" fmla="*/ 32 h 148"/>
                <a:gd name="T106" fmla="*/ 3 w 39"/>
                <a:gd name="T107" fmla="*/ 29 h 148"/>
                <a:gd name="T108" fmla="*/ 17 w 39"/>
                <a:gd name="T109" fmla="*/ 28 h 148"/>
                <a:gd name="T110" fmla="*/ 21 w 39"/>
                <a:gd name="T111" fmla="*/ 25 h 148"/>
                <a:gd name="T112" fmla="*/ 17 w 39"/>
                <a:gd name="T113" fmla="*/ 22 h 148"/>
                <a:gd name="T114" fmla="*/ 21 w 39"/>
                <a:gd name="T115" fmla="*/ 23 h 148"/>
                <a:gd name="T116" fmla="*/ 14 w 39"/>
                <a:gd name="T117" fmla="*/ 1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9" h="148">
                  <a:moveTo>
                    <a:pt x="0" y="148"/>
                  </a:moveTo>
                  <a:cubicBezTo>
                    <a:pt x="39" y="148"/>
                    <a:pt x="39" y="148"/>
                    <a:pt x="39" y="148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8"/>
                    <a:pt x="0" y="148"/>
                    <a:pt x="0" y="148"/>
                  </a:cubicBezTo>
                  <a:close/>
                  <a:moveTo>
                    <a:pt x="17" y="17"/>
                  </a:moveTo>
                  <a:cubicBezTo>
                    <a:pt x="18" y="17"/>
                    <a:pt x="19" y="17"/>
                    <a:pt x="20" y="17"/>
                  </a:cubicBezTo>
                  <a:cubicBezTo>
                    <a:pt x="20" y="17"/>
                    <a:pt x="20" y="18"/>
                    <a:pt x="20" y="19"/>
                  </a:cubicBezTo>
                  <a:cubicBezTo>
                    <a:pt x="19" y="19"/>
                    <a:pt x="18" y="19"/>
                    <a:pt x="17" y="19"/>
                  </a:cubicBezTo>
                  <a:cubicBezTo>
                    <a:pt x="17" y="19"/>
                    <a:pt x="17" y="18"/>
                    <a:pt x="17" y="17"/>
                  </a:cubicBezTo>
                  <a:close/>
                  <a:moveTo>
                    <a:pt x="21" y="17"/>
                  </a:moveTo>
                  <a:cubicBezTo>
                    <a:pt x="21" y="16"/>
                    <a:pt x="22" y="16"/>
                    <a:pt x="23" y="16"/>
                  </a:cubicBezTo>
                  <a:cubicBezTo>
                    <a:pt x="23" y="17"/>
                    <a:pt x="23" y="17"/>
                    <a:pt x="23" y="18"/>
                  </a:cubicBezTo>
                  <a:cubicBezTo>
                    <a:pt x="22" y="18"/>
                    <a:pt x="21" y="19"/>
                    <a:pt x="21" y="19"/>
                  </a:cubicBezTo>
                  <a:cubicBezTo>
                    <a:pt x="21" y="18"/>
                    <a:pt x="21" y="17"/>
                    <a:pt x="21" y="17"/>
                  </a:cubicBezTo>
                  <a:close/>
                  <a:moveTo>
                    <a:pt x="5" y="20"/>
                  </a:moveTo>
                  <a:cubicBezTo>
                    <a:pt x="6" y="20"/>
                    <a:pt x="7" y="20"/>
                    <a:pt x="8" y="20"/>
                  </a:cubicBezTo>
                  <a:cubicBezTo>
                    <a:pt x="8" y="20"/>
                    <a:pt x="8" y="21"/>
                    <a:pt x="8" y="22"/>
                  </a:cubicBezTo>
                  <a:cubicBezTo>
                    <a:pt x="7" y="22"/>
                    <a:pt x="6" y="22"/>
                    <a:pt x="5" y="22"/>
                  </a:cubicBezTo>
                  <a:cubicBezTo>
                    <a:pt x="5" y="21"/>
                    <a:pt x="5" y="21"/>
                    <a:pt x="5" y="20"/>
                  </a:cubicBezTo>
                  <a:close/>
                  <a:moveTo>
                    <a:pt x="5" y="16"/>
                  </a:moveTo>
                  <a:cubicBezTo>
                    <a:pt x="6" y="16"/>
                    <a:pt x="7" y="16"/>
                    <a:pt x="8" y="16"/>
                  </a:cubicBezTo>
                  <a:cubicBezTo>
                    <a:pt x="8" y="16"/>
                    <a:pt x="8" y="17"/>
                    <a:pt x="8" y="18"/>
                  </a:cubicBezTo>
                  <a:cubicBezTo>
                    <a:pt x="7" y="18"/>
                    <a:pt x="6" y="18"/>
                    <a:pt x="5" y="18"/>
                  </a:cubicBezTo>
                  <a:cubicBezTo>
                    <a:pt x="5" y="18"/>
                    <a:pt x="5" y="17"/>
                    <a:pt x="5" y="16"/>
                  </a:cubicBezTo>
                  <a:close/>
                  <a:moveTo>
                    <a:pt x="3" y="17"/>
                  </a:moveTo>
                  <a:cubicBezTo>
                    <a:pt x="3" y="17"/>
                    <a:pt x="4" y="17"/>
                    <a:pt x="5" y="16"/>
                  </a:cubicBezTo>
                  <a:cubicBezTo>
                    <a:pt x="5" y="17"/>
                    <a:pt x="5" y="18"/>
                    <a:pt x="5" y="18"/>
                  </a:cubicBezTo>
                  <a:cubicBezTo>
                    <a:pt x="4" y="19"/>
                    <a:pt x="3" y="19"/>
                    <a:pt x="3" y="19"/>
                  </a:cubicBezTo>
                  <a:cubicBezTo>
                    <a:pt x="3" y="18"/>
                    <a:pt x="3" y="18"/>
                    <a:pt x="3" y="17"/>
                  </a:cubicBezTo>
                  <a:close/>
                  <a:moveTo>
                    <a:pt x="14" y="14"/>
                  </a:moveTo>
                  <a:cubicBezTo>
                    <a:pt x="15" y="14"/>
                    <a:pt x="16" y="14"/>
                    <a:pt x="17" y="13"/>
                  </a:cubicBezTo>
                  <a:cubicBezTo>
                    <a:pt x="17" y="14"/>
                    <a:pt x="17" y="15"/>
                    <a:pt x="17" y="16"/>
                  </a:cubicBezTo>
                  <a:cubicBezTo>
                    <a:pt x="16" y="16"/>
                    <a:pt x="15" y="16"/>
                    <a:pt x="14" y="16"/>
                  </a:cubicBezTo>
                  <a:cubicBezTo>
                    <a:pt x="14" y="15"/>
                    <a:pt x="14" y="15"/>
                    <a:pt x="14" y="14"/>
                  </a:cubicBezTo>
                  <a:close/>
                  <a:moveTo>
                    <a:pt x="17" y="13"/>
                  </a:moveTo>
                  <a:cubicBezTo>
                    <a:pt x="18" y="13"/>
                    <a:pt x="19" y="13"/>
                    <a:pt x="20" y="13"/>
                  </a:cubicBezTo>
                  <a:cubicBezTo>
                    <a:pt x="20" y="13"/>
                    <a:pt x="20" y="14"/>
                    <a:pt x="20" y="15"/>
                  </a:cubicBezTo>
                  <a:cubicBezTo>
                    <a:pt x="19" y="15"/>
                    <a:pt x="18" y="15"/>
                    <a:pt x="17" y="15"/>
                  </a:cubicBezTo>
                  <a:cubicBezTo>
                    <a:pt x="17" y="15"/>
                    <a:pt x="17" y="14"/>
                    <a:pt x="17" y="13"/>
                  </a:cubicBezTo>
                  <a:close/>
                  <a:moveTo>
                    <a:pt x="21" y="13"/>
                  </a:moveTo>
                  <a:cubicBezTo>
                    <a:pt x="21" y="12"/>
                    <a:pt x="22" y="12"/>
                    <a:pt x="23" y="12"/>
                  </a:cubicBezTo>
                  <a:cubicBezTo>
                    <a:pt x="23" y="13"/>
                    <a:pt x="23" y="13"/>
                    <a:pt x="23" y="14"/>
                  </a:cubicBezTo>
                  <a:cubicBezTo>
                    <a:pt x="22" y="14"/>
                    <a:pt x="21" y="14"/>
                    <a:pt x="21" y="15"/>
                  </a:cubicBezTo>
                  <a:cubicBezTo>
                    <a:pt x="21" y="14"/>
                    <a:pt x="21" y="13"/>
                    <a:pt x="21" y="13"/>
                  </a:cubicBezTo>
                  <a:close/>
                  <a:moveTo>
                    <a:pt x="5" y="24"/>
                  </a:moveTo>
                  <a:cubicBezTo>
                    <a:pt x="6" y="24"/>
                    <a:pt x="7" y="24"/>
                    <a:pt x="8" y="23"/>
                  </a:cubicBezTo>
                  <a:cubicBezTo>
                    <a:pt x="8" y="24"/>
                    <a:pt x="8" y="25"/>
                    <a:pt x="8" y="26"/>
                  </a:cubicBezTo>
                  <a:cubicBezTo>
                    <a:pt x="7" y="26"/>
                    <a:pt x="6" y="26"/>
                    <a:pt x="5" y="26"/>
                  </a:cubicBezTo>
                  <a:cubicBezTo>
                    <a:pt x="5" y="25"/>
                    <a:pt x="5" y="25"/>
                    <a:pt x="5" y="24"/>
                  </a:cubicBezTo>
                  <a:close/>
                  <a:moveTo>
                    <a:pt x="5" y="28"/>
                  </a:moveTo>
                  <a:cubicBezTo>
                    <a:pt x="6" y="28"/>
                    <a:pt x="7" y="28"/>
                    <a:pt x="8" y="27"/>
                  </a:cubicBezTo>
                  <a:cubicBezTo>
                    <a:pt x="8" y="28"/>
                    <a:pt x="8" y="29"/>
                    <a:pt x="8" y="29"/>
                  </a:cubicBezTo>
                  <a:cubicBezTo>
                    <a:pt x="7" y="30"/>
                    <a:pt x="6" y="30"/>
                    <a:pt x="5" y="30"/>
                  </a:cubicBezTo>
                  <a:cubicBezTo>
                    <a:pt x="5" y="29"/>
                    <a:pt x="5" y="29"/>
                    <a:pt x="5" y="28"/>
                  </a:cubicBezTo>
                  <a:close/>
                  <a:moveTo>
                    <a:pt x="5" y="36"/>
                  </a:moveTo>
                  <a:cubicBezTo>
                    <a:pt x="6" y="36"/>
                    <a:pt x="7" y="35"/>
                    <a:pt x="8" y="35"/>
                  </a:cubicBezTo>
                  <a:cubicBezTo>
                    <a:pt x="8" y="36"/>
                    <a:pt x="8" y="37"/>
                    <a:pt x="8" y="37"/>
                  </a:cubicBezTo>
                  <a:cubicBezTo>
                    <a:pt x="7" y="37"/>
                    <a:pt x="6" y="38"/>
                    <a:pt x="5" y="38"/>
                  </a:cubicBezTo>
                  <a:cubicBezTo>
                    <a:pt x="5" y="37"/>
                    <a:pt x="5" y="36"/>
                    <a:pt x="5" y="36"/>
                  </a:cubicBezTo>
                  <a:close/>
                  <a:moveTo>
                    <a:pt x="5" y="40"/>
                  </a:moveTo>
                  <a:cubicBezTo>
                    <a:pt x="6" y="39"/>
                    <a:pt x="7" y="39"/>
                    <a:pt x="8" y="39"/>
                  </a:cubicBezTo>
                  <a:cubicBezTo>
                    <a:pt x="8" y="40"/>
                    <a:pt x="8" y="40"/>
                    <a:pt x="8" y="41"/>
                  </a:cubicBezTo>
                  <a:cubicBezTo>
                    <a:pt x="7" y="41"/>
                    <a:pt x="6" y="41"/>
                    <a:pt x="5" y="42"/>
                  </a:cubicBezTo>
                  <a:cubicBezTo>
                    <a:pt x="5" y="41"/>
                    <a:pt x="5" y="40"/>
                    <a:pt x="5" y="40"/>
                  </a:cubicBezTo>
                  <a:close/>
                  <a:moveTo>
                    <a:pt x="5" y="43"/>
                  </a:moveTo>
                  <a:cubicBezTo>
                    <a:pt x="6" y="43"/>
                    <a:pt x="7" y="43"/>
                    <a:pt x="8" y="43"/>
                  </a:cubicBezTo>
                  <a:cubicBezTo>
                    <a:pt x="8" y="44"/>
                    <a:pt x="8" y="44"/>
                    <a:pt x="8" y="45"/>
                  </a:cubicBezTo>
                  <a:cubicBezTo>
                    <a:pt x="7" y="45"/>
                    <a:pt x="6" y="45"/>
                    <a:pt x="5" y="45"/>
                  </a:cubicBezTo>
                  <a:cubicBezTo>
                    <a:pt x="5" y="45"/>
                    <a:pt x="5" y="44"/>
                    <a:pt x="5" y="43"/>
                  </a:cubicBezTo>
                  <a:close/>
                  <a:moveTo>
                    <a:pt x="5" y="47"/>
                  </a:moveTo>
                  <a:cubicBezTo>
                    <a:pt x="6" y="47"/>
                    <a:pt x="7" y="47"/>
                    <a:pt x="8" y="47"/>
                  </a:cubicBezTo>
                  <a:cubicBezTo>
                    <a:pt x="8" y="48"/>
                    <a:pt x="8" y="48"/>
                    <a:pt x="8" y="49"/>
                  </a:cubicBezTo>
                  <a:cubicBezTo>
                    <a:pt x="7" y="49"/>
                    <a:pt x="6" y="49"/>
                    <a:pt x="5" y="49"/>
                  </a:cubicBezTo>
                  <a:cubicBezTo>
                    <a:pt x="5" y="49"/>
                    <a:pt x="5" y="48"/>
                    <a:pt x="5" y="47"/>
                  </a:cubicBezTo>
                  <a:close/>
                  <a:moveTo>
                    <a:pt x="5" y="51"/>
                  </a:moveTo>
                  <a:cubicBezTo>
                    <a:pt x="6" y="51"/>
                    <a:pt x="7" y="51"/>
                    <a:pt x="8" y="51"/>
                  </a:cubicBezTo>
                  <a:cubicBezTo>
                    <a:pt x="8" y="52"/>
                    <a:pt x="8" y="52"/>
                    <a:pt x="8" y="53"/>
                  </a:cubicBezTo>
                  <a:cubicBezTo>
                    <a:pt x="7" y="53"/>
                    <a:pt x="6" y="53"/>
                    <a:pt x="5" y="53"/>
                  </a:cubicBezTo>
                  <a:cubicBezTo>
                    <a:pt x="5" y="53"/>
                    <a:pt x="5" y="52"/>
                    <a:pt x="5" y="51"/>
                  </a:cubicBezTo>
                  <a:close/>
                  <a:moveTo>
                    <a:pt x="5" y="55"/>
                  </a:moveTo>
                  <a:cubicBezTo>
                    <a:pt x="6" y="55"/>
                    <a:pt x="7" y="55"/>
                    <a:pt x="8" y="55"/>
                  </a:cubicBezTo>
                  <a:cubicBezTo>
                    <a:pt x="8" y="55"/>
                    <a:pt x="8" y="56"/>
                    <a:pt x="8" y="57"/>
                  </a:cubicBezTo>
                  <a:cubicBezTo>
                    <a:pt x="7" y="57"/>
                    <a:pt x="6" y="57"/>
                    <a:pt x="5" y="57"/>
                  </a:cubicBezTo>
                  <a:cubicBezTo>
                    <a:pt x="5" y="56"/>
                    <a:pt x="5" y="56"/>
                    <a:pt x="5" y="55"/>
                  </a:cubicBezTo>
                  <a:close/>
                  <a:moveTo>
                    <a:pt x="5" y="59"/>
                  </a:moveTo>
                  <a:cubicBezTo>
                    <a:pt x="6" y="59"/>
                    <a:pt x="7" y="59"/>
                    <a:pt x="8" y="59"/>
                  </a:cubicBezTo>
                  <a:cubicBezTo>
                    <a:pt x="8" y="59"/>
                    <a:pt x="8" y="60"/>
                    <a:pt x="8" y="61"/>
                  </a:cubicBezTo>
                  <a:cubicBezTo>
                    <a:pt x="7" y="61"/>
                    <a:pt x="6" y="61"/>
                    <a:pt x="5" y="61"/>
                  </a:cubicBezTo>
                  <a:cubicBezTo>
                    <a:pt x="5" y="60"/>
                    <a:pt x="5" y="60"/>
                    <a:pt x="5" y="59"/>
                  </a:cubicBezTo>
                  <a:close/>
                  <a:moveTo>
                    <a:pt x="5" y="63"/>
                  </a:moveTo>
                  <a:cubicBezTo>
                    <a:pt x="6" y="63"/>
                    <a:pt x="7" y="63"/>
                    <a:pt x="8" y="63"/>
                  </a:cubicBezTo>
                  <a:cubicBezTo>
                    <a:pt x="8" y="63"/>
                    <a:pt x="8" y="64"/>
                    <a:pt x="8" y="65"/>
                  </a:cubicBezTo>
                  <a:cubicBezTo>
                    <a:pt x="7" y="65"/>
                    <a:pt x="6" y="65"/>
                    <a:pt x="5" y="65"/>
                  </a:cubicBezTo>
                  <a:cubicBezTo>
                    <a:pt x="5" y="64"/>
                    <a:pt x="5" y="64"/>
                    <a:pt x="5" y="63"/>
                  </a:cubicBezTo>
                  <a:close/>
                  <a:moveTo>
                    <a:pt x="5" y="67"/>
                  </a:moveTo>
                  <a:cubicBezTo>
                    <a:pt x="6" y="67"/>
                    <a:pt x="7" y="67"/>
                    <a:pt x="8" y="67"/>
                  </a:cubicBezTo>
                  <a:cubicBezTo>
                    <a:pt x="8" y="67"/>
                    <a:pt x="8" y="68"/>
                    <a:pt x="8" y="69"/>
                  </a:cubicBezTo>
                  <a:cubicBezTo>
                    <a:pt x="7" y="69"/>
                    <a:pt x="6" y="69"/>
                    <a:pt x="5" y="69"/>
                  </a:cubicBezTo>
                  <a:cubicBezTo>
                    <a:pt x="5" y="68"/>
                    <a:pt x="5" y="67"/>
                    <a:pt x="5" y="67"/>
                  </a:cubicBezTo>
                  <a:close/>
                  <a:moveTo>
                    <a:pt x="5" y="71"/>
                  </a:moveTo>
                  <a:cubicBezTo>
                    <a:pt x="6" y="71"/>
                    <a:pt x="7" y="71"/>
                    <a:pt x="8" y="70"/>
                  </a:cubicBezTo>
                  <a:cubicBezTo>
                    <a:pt x="8" y="71"/>
                    <a:pt x="8" y="72"/>
                    <a:pt x="8" y="72"/>
                  </a:cubicBezTo>
                  <a:cubicBezTo>
                    <a:pt x="7" y="73"/>
                    <a:pt x="6" y="73"/>
                    <a:pt x="5" y="73"/>
                  </a:cubicBezTo>
                  <a:cubicBezTo>
                    <a:pt x="5" y="72"/>
                    <a:pt x="5" y="71"/>
                    <a:pt x="5" y="71"/>
                  </a:cubicBezTo>
                  <a:close/>
                  <a:moveTo>
                    <a:pt x="5" y="75"/>
                  </a:moveTo>
                  <a:cubicBezTo>
                    <a:pt x="6" y="75"/>
                    <a:pt x="7" y="74"/>
                    <a:pt x="8" y="74"/>
                  </a:cubicBezTo>
                  <a:cubicBezTo>
                    <a:pt x="8" y="75"/>
                    <a:pt x="8" y="76"/>
                    <a:pt x="8" y="76"/>
                  </a:cubicBezTo>
                  <a:cubicBezTo>
                    <a:pt x="7" y="76"/>
                    <a:pt x="6" y="77"/>
                    <a:pt x="5" y="77"/>
                  </a:cubicBezTo>
                  <a:cubicBezTo>
                    <a:pt x="5" y="76"/>
                    <a:pt x="5" y="75"/>
                    <a:pt x="5" y="75"/>
                  </a:cubicBezTo>
                  <a:close/>
                  <a:moveTo>
                    <a:pt x="5" y="78"/>
                  </a:moveTo>
                  <a:cubicBezTo>
                    <a:pt x="6" y="78"/>
                    <a:pt x="7" y="78"/>
                    <a:pt x="8" y="78"/>
                  </a:cubicBezTo>
                  <a:cubicBezTo>
                    <a:pt x="8" y="79"/>
                    <a:pt x="8" y="80"/>
                    <a:pt x="8" y="80"/>
                  </a:cubicBezTo>
                  <a:cubicBezTo>
                    <a:pt x="7" y="80"/>
                    <a:pt x="6" y="80"/>
                    <a:pt x="5" y="80"/>
                  </a:cubicBezTo>
                  <a:cubicBezTo>
                    <a:pt x="5" y="80"/>
                    <a:pt x="5" y="79"/>
                    <a:pt x="5" y="78"/>
                  </a:cubicBezTo>
                  <a:close/>
                  <a:moveTo>
                    <a:pt x="5" y="82"/>
                  </a:moveTo>
                  <a:cubicBezTo>
                    <a:pt x="6" y="82"/>
                    <a:pt x="7" y="82"/>
                    <a:pt x="8" y="82"/>
                  </a:cubicBezTo>
                  <a:cubicBezTo>
                    <a:pt x="8" y="83"/>
                    <a:pt x="8" y="84"/>
                    <a:pt x="8" y="84"/>
                  </a:cubicBezTo>
                  <a:cubicBezTo>
                    <a:pt x="7" y="84"/>
                    <a:pt x="6" y="84"/>
                    <a:pt x="5" y="84"/>
                  </a:cubicBezTo>
                  <a:cubicBezTo>
                    <a:pt x="5" y="84"/>
                    <a:pt x="5" y="83"/>
                    <a:pt x="5" y="82"/>
                  </a:cubicBezTo>
                  <a:close/>
                  <a:moveTo>
                    <a:pt x="5" y="86"/>
                  </a:moveTo>
                  <a:cubicBezTo>
                    <a:pt x="6" y="86"/>
                    <a:pt x="7" y="86"/>
                    <a:pt x="8" y="86"/>
                  </a:cubicBezTo>
                  <a:cubicBezTo>
                    <a:pt x="8" y="87"/>
                    <a:pt x="8" y="87"/>
                    <a:pt x="8" y="88"/>
                  </a:cubicBezTo>
                  <a:cubicBezTo>
                    <a:pt x="7" y="88"/>
                    <a:pt x="6" y="88"/>
                    <a:pt x="5" y="88"/>
                  </a:cubicBezTo>
                  <a:cubicBezTo>
                    <a:pt x="5" y="88"/>
                    <a:pt x="5" y="87"/>
                    <a:pt x="5" y="86"/>
                  </a:cubicBezTo>
                  <a:close/>
                  <a:moveTo>
                    <a:pt x="5" y="90"/>
                  </a:moveTo>
                  <a:cubicBezTo>
                    <a:pt x="6" y="90"/>
                    <a:pt x="7" y="90"/>
                    <a:pt x="8" y="90"/>
                  </a:cubicBezTo>
                  <a:cubicBezTo>
                    <a:pt x="8" y="91"/>
                    <a:pt x="8" y="91"/>
                    <a:pt x="8" y="92"/>
                  </a:cubicBezTo>
                  <a:cubicBezTo>
                    <a:pt x="7" y="92"/>
                    <a:pt x="6" y="92"/>
                    <a:pt x="5" y="92"/>
                  </a:cubicBezTo>
                  <a:cubicBezTo>
                    <a:pt x="5" y="91"/>
                    <a:pt x="5" y="91"/>
                    <a:pt x="5" y="90"/>
                  </a:cubicBezTo>
                  <a:close/>
                  <a:moveTo>
                    <a:pt x="5" y="98"/>
                  </a:moveTo>
                  <a:cubicBezTo>
                    <a:pt x="6" y="98"/>
                    <a:pt x="7" y="98"/>
                    <a:pt x="8" y="98"/>
                  </a:cubicBezTo>
                  <a:cubicBezTo>
                    <a:pt x="8" y="98"/>
                    <a:pt x="8" y="99"/>
                    <a:pt x="8" y="100"/>
                  </a:cubicBezTo>
                  <a:cubicBezTo>
                    <a:pt x="7" y="100"/>
                    <a:pt x="6" y="100"/>
                    <a:pt x="5" y="100"/>
                  </a:cubicBezTo>
                  <a:cubicBezTo>
                    <a:pt x="5" y="99"/>
                    <a:pt x="5" y="99"/>
                    <a:pt x="5" y="98"/>
                  </a:cubicBezTo>
                  <a:close/>
                  <a:moveTo>
                    <a:pt x="5" y="102"/>
                  </a:moveTo>
                  <a:cubicBezTo>
                    <a:pt x="6" y="102"/>
                    <a:pt x="7" y="102"/>
                    <a:pt x="8" y="102"/>
                  </a:cubicBezTo>
                  <a:cubicBezTo>
                    <a:pt x="8" y="102"/>
                    <a:pt x="8" y="103"/>
                    <a:pt x="8" y="104"/>
                  </a:cubicBezTo>
                  <a:cubicBezTo>
                    <a:pt x="7" y="104"/>
                    <a:pt x="6" y="104"/>
                    <a:pt x="5" y="104"/>
                  </a:cubicBezTo>
                  <a:cubicBezTo>
                    <a:pt x="5" y="103"/>
                    <a:pt x="5" y="102"/>
                    <a:pt x="5" y="102"/>
                  </a:cubicBezTo>
                  <a:close/>
                  <a:moveTo>
                    <a:pt x="5" y="106"/>
                  </a:moveTo>
                  <a:cubicBezTo>
                    <a:pt x="6" y="106"/>
                    <a:pt x="7" y="106"/>
                    <a:pt x="8" y="106"/>
                  </a:cubicBezTo>
                  <a:cubicBezTo>
                    <a:pt x="8" y="106"/>
                    <a:pt x="8" y="107"/>
                    <a:pt x="8" y="108"/>
                  </a:cubicBezTo>
                  <a:cubicBezTo>
                    <a:pt x="7" y="108"/>
                    <a:pt x="6" y="108"/>
                    <a:pt x="5" y="108"/>
                  </a:cubicBezTo>
                  <a:cubicBezTo>
                    <a:pt x="5" y="107"/>
                    <a:pt x="5" y="106"/>
                    <a:pt x="5" y="106"/>
                  </a:cubicBezTo>
                  <a:close/>
                  <a:moveTo>
                    <a:pt x="5" y="110"/>
                  </a:moveTo>
                  <a:cubicBezTo>
                    <a:pt x="6" y="110"/>
                    <a:pt x="7" y="110"/>
                    <a:pt x="8" y="110"/>
                  </a:cubicBezTo>
                  <a:cubicBezTo>
                    <a:pt x="8" y="110"/>
                    <a:pt x="8" y="111"/>
                    <a:pt x="8" y="112"/>
                  </a:cubicBezTo>
                  <a:cubicBezTo>
                    <a:pt x="7" y="112"/>
                    <a:pt x="6" y="112"/>
                    <a:pt x="5" y="112"/>
                  </a:cubicBezTo>
                  <a:cubicBezTo>
                    <a:pt x="5" y="111"/>
                    <a:pt x="5" y="110"/>
                    <a:pt x="5" y="110"/>
                  </a:cubicBezTo>
                  <a:close/>
                  <a:moveTo>
                    <a:pt x="5" y="113"/>
                  </a:moveTo>
                  <a:cubicBezTo>
                    <a:pt x="6" y="113"/>
                    <a:pt x="7" y="113"/>
                    <a:pt x="8" y="113"/>
                  </a:cubicBezTo>
                  <a:cubicBezTo>
                    <a:pt x="8" y="114"/>
                    <a:pt x="8" y="115"/>
                    <a:pt x="8" y="115"/>
                  </a:cubicBezTo>
                  <a:cubicBezTo>
                    <a:pt x="7" y="115"/>
                    <a:pt x="6" y="115"/>
                    <a:pt x="5" y="115"/>
                  </a:cubicBezTo>
                  <a:cubicBezTo>
                    <a:pt x="5" y="115"/>
                    <a:pt x="5" y="114"/>
                    <a:pt x="5" y="113"/>
                  </a:cubicBezTo>
                  <a:close/>
                  <a:moveTo>
                    <a:pt x="3" y="113"/>
                  </a:moveTo>
                  <a:cubicBezTo>
                    <a:pt x="3" y="113"/>
                    <a:pt x="4" y="113"/>
                    <a:pt x="5" y="113"/>
                  </a:cubicBezTo>
                  <a:cubicBezTo>
                    <a:pt x="5" y="114"/>
                    <a:pt x="5" y="115"/>
                    <a:pt x="5" y="115"/>
                  </a:cubicBezTo>
                  <a:cubicBezTo>
                    <a:pt x="4" y="115"/>
                    <a:pt x="3" y="115"/>
                    <a:pt x="3" y="115"/>
                  </a:cubicBezTo>
                  <a:cubicBezTo>
                    <a:pt x="3" y="115"/>
                    <a:pt x="3" y="114"/>
                    <a:pt x="3" y="113"/>
                  </a:cubicBezTo>
                  <a:close/>
                  <a:moveTo>
                    <a:pt x="3" y="110"/>
                  </a:moveTo>
                  <a:cubicBezTo>
                    <a:pt x="3" y="110"/>
                    <a:pt x="4" y="110"/>
                    <a:pt x="5" y="110"/>
                  </a:cubicBezTo>
                  <a:cubicBezTo>
                    <a:pt x="5" y="110"/>
                    <a:pt x="5" y="111"/>
                    <a:pt x="5" y="112"/>
                  </a:cubicBezTo>
                  <a:cubicBezTo>
                    <a:pt x="4" y="112"/>
                    <a:pt x="3" y="112"/>
                    <a:pt x="3" y="112"/>
                  </a:cubicBezTo>
                  <a:cubicBezTo>
                    <a:pt x="3" y="111"/>
                    <a:pt x="3" y="110"/>
                    <a:pt x="3" y="110"/>
                  </a:cubicBezTo>
                  <a:close/>
                  <a:moveTo>
                    <a:pt x="3" y="106"/>
                  </a:moveTo>
                  <a:cubicBezTo>
                    <a:pt x="3" y="106"/>
                    <a:pt x="4" y="106"/>
                    <a:pt x="5" y="106"/>
                  </a:cubicBezTo>
                  <a:cubicBezTo>
                    <a:pt x="5" y="106"/>
                    <a:pt x="5" y="107"/>
                    <a:pt x="5" y="108"/>
                  </a:cubicBezTo>
                  <a:cubicBezTo>
                    <a:pt x="4" y="108"/>
                    <a:pt x="3" y="108"/>
                    <a:pt x="3" y="108"/>
                  </a:cubicBezTo>
                  <a:cubicBezTo>
                    <a:pt x="3" y="107"/>
                    <a:pt x="3" y="106"/>
                    <a:pt x="3" y="106"/>
                  </a:cubicBezTo>
                  <a:close/>
                  <a:moveTo>
                    <a:pt x="3" y="102"/>
                  </a:moveTo>
                  <a:cubicBezTo>
                    <a:pt x="3" y="102"/>
                    <a:pt x="4" y="102"/>
                    <a:pt x="5" y="102"/>
                  </a:cubicBezTo>
                  <a:cubicBezTo>
                    <a:pt x="5" y="102"/>
                    <a:pt x="5" y="103"/>
                    <a:pt x="5" y="104"/>
                  </a:cubicBezTo>
                  <a:cubicBezTo>
                    <a:pt x="4" y="104"/>
                    <a:pt x="3" y="104"/>
                    <a:pt x="3" y="104"/>
                  </a:cubicBezTo>
                  <a:cubicBezTo>
                    <a:pt x="3" y="103"/>
                    <a:pt x="3" y="103"/>
                    <a:pt x="3" y="102"/>
                  </a:cubicBezTo>
                  <a:close/>
                  <a:moveTo>
                    <a:pt x="3" y="98"/>
                  </a:moveTo>
                  <a:cubicBezTo>
                    <a:pt x="3" y="98"/>
                    <a:pt x="4" y="98"/>
                    <a:pt x="5" y="98"/>
                  </a:cubicBezTo>
                  <a:cubicBezTo>
                    <a:pt x="5" y="99"/>
                    <a:pt x="5" y="99"/>
                    <a:pt x="5" y="100"/>
                  </a:cubicBezTo>
                  <a:cubicBezTo>
                    <a:pt x="4" y="100"/>
                    <a:pt x="3" y="100"/>
                    <a:pt x="3" y="100"/>
                  </a:cubicBezTo>
                  <a:cubicBezTo>
                    <a:pt x="3" y="99"/>
                    <a:pt x="3" y="99"/>
                    <a:pt x="3" y="98"/>
                  </a:cubicBezTo>
                  <a:close/>
                  <a:moveTo>
                    <a:pt x="8" y="98"/>
                  </a:moveTo>
                  <a:cubicBezTo>
                    <a:pt x="9" y="98"/>
                    <a:pt x="10" y="98"/>
                    <a:pt x="11" y="98"/>
                  </a:cubicBezTo>
                  <a:cubicBezTo>
                    <a:pt x="11" y="98"/>
                    <a:pt x="11" y="99"/>
                    <a:pt x="11" y="100"/>
                  </a:cubicBezTo>
                  <a:cubicBezTo>
                    <a:pt x="10" y="100"/>
                    <a:pt x="9" y="100"/>
                    <a:pt x="8" y="100"/>
                  </a:cubicBezTo>
                  <a:cubicBezTo>
                    <a:pt x="8" y="99"/>
                    <a:pt x="8" y="98"/>
                    <a:pt x="8" y="98"/>
                  </a:cubicBezTo>
                  <a:close/>
                  <a:moveTo>
                    <a:pt x="11" y="98"/>
                  </a:moveTo>
                  <a:cubicBezTo>
                    <a:pt x="12" y="98"/>
                    <a:pt x="13" y="98"/>
                    <a:pt x="14" y="98"/>
                  </a:cubicBezTo>
                  <a:cubicBezTo>
                    <a:pt x="14" y="98"/>
                    <a:pt x="14" y="99"/>
                    <a:pt x="14" y="100"/>
                  </a:cubicBezTo>
                  <a:cubicBezTo>
                    <a:pt x="13" y="100"/>
                    <a:pt x="12" y="100"/>
                    <a:pt x="11" y="100"/>
                  </a:cubicBezTo>
                  <a:cubicBezTo>
                    <a:pt x="11" y="99"/>
                    <a:pt x="11" y="98"/>
                    <a:pt x="11" y="98"/>
                  </a:cubicBezTo>
                  <a:close/>
                  <a:moveTo>
                    <a:pt x="14" y="98"/>
                  </a:moveTo>
                  <a:cubicBezTo>
                    <a:pt x="15" y="97"/>
                    <a:pt x="16" y="97"/>
                    <a:pt x="17" y="97"/>
                  </a:cubicBezTo>
                  <a:cubicBezTo>
                    <a:pt x="17" y="98"/>
                    <a:pt x="17" y="99"/>
                    <a:pt x="17" y="99"/>
                  </a:cubicBezTo>
                  <a:cubicBezTo>
                    <a:pt x="16" y="100"/>
                    <a:pt x="15" y="100"/>
                    <a:pt x="14" y="100"/>
                  </a:cubicBezTo>
                  <a:cubicBezTo>
                    <a:pt x="14" y="99"/>
                    <a:pt x="14" y="98"/>
                    <a:pt x="14" y="98"/>
                  </a:cubicBezTo>
                  <a:close/>
                  <a:moveTo>
                    <a:pt x="17" y="97"/>
                  </a:moveTo>
                  <a:cubicBezTo>
                    <a:pt x="18" y="97"/>
                    <a:pt x="19" y="97"/>
                    <a:pt x="20" y="97"/>
                  </a:cubicBezTo>
                  <a:cubicBezTo>
                    <a:pt x="20" y="98"/>
                    <a:pt x="20" y="99"/>
                    <a:pt x="20" y="99"/>
                  </a:cubicBezTo>
                  <a:cubicBezTo>
                    <a:pt x="19" y="99"/>
                    <a:pt x="18" y="99"/>
                    <a:pt x="17" y="99"/>
                  </a:cubicBezTo>
                  <a:cubicBezTo>
                    <a:pt x="17" y="99"/>
                    <a:pt x="17" y="98"/>
                    <a:pt x="17" y="97"/>
                  </a:cubicBezTo>
                  <a:close/>
                  <a:moveTo>
                    <a:pt x="21" y="97"/>
                  </a:moveTo>
                  <a:cubicBezTo>
                    <a:pt x="21" y="97"/>
                    <a:pt x="22" y="97"/>
                    <a:pt x="23" y="97"/>
                  </a:cubicBezTo>
                  <a:cubicBezTo>
                    <a:pt x="23" y="98"/>
                    <a:pt x="23" y="99"/>
                    <a:pt x="23" y="99"/>
                  </a:cubicBezTo>
                  <a:cubicBezTo>
                    <a:pt x="22" y="99"/>
                    <a:pt x="21" y="99"/>
                    <a:pt x="21" y="99"/>
                  </a:cubicBezTo>
                  <a:cubicBezTo>
                    <a:pt x="21" y="99"/>
                    <a:pt x="21" y="98"/>
                    <a:pt x="21" y="97"/>
                  </a:cubicBezTo>
                  <a:close/>
                  <a:moveTo>
                    <a:pt x="3" y="94"/>
                  </a:moveTo>
                  <a:cubicBezTo>
                    <a:pt x="3" y="94"/>
                    <a:pt x="4" y="94"/>
                    <a:pt x="5" y="94"/>
                  </a:cubicBezTo>
                  <a:cubicBezTo>
                    <a:pt x="5" y="95"/>
                    <a:pt x="5" y="95"/>
                    <a:pt x="5" y="96"/>
                  </a:cubicBezTo>
                  <a:cubicBezTo>
                    <a:pt x="4" y="96"/>
                    <a:pt x="3" y="96"/>
                    <a:pt x="3" y="96"/>
                  </a:cubicBezTo>
                  <a:cubicBezTo>
                    <a:pt x="3" y="95"/>
                    <a:pt x="3" y="95"/>
                    <a:pt x="3" y="94"/>
                  </a:cubicBezTo>
                  <a:close/>
                  <a:moveTo>
                    <a:pt x="8" y="94"/>
                  </a:moveTo>
                  <a:cubicBezTo>
                    <a:pt x="9" y="94"/>
                    <a:pt x="10" y="94"/>
                    <a:pt x="11" y="94"/>
                  </a:cubicBezTo>
                  <a:cubicBezTo>
                    <a:pt x="11" y="94"/>
                    <a:pt x="11" y="95"/>
                    <a:pt x="11" y="96"/>
                  </a:cubicBezTo>
                  <a:cubicBezTo>
                    <a:pt x="10" y="96"/>
                    <a:pt x="9" y="96"/>
                    <a:pt x="8" y="96"/>
                  </a:cubicBezTo>
                  <a:cubicBezTo>
                    <a:pt x="8" y="95"/>
                    <a:pt x="8" y="95"/>
                    <a:pt x="8" y="94"/>
                  </a:cubicBezTo>
                  <a:close/>
                  <a:moveTo>
                    <a:pt x="11" y="94"/>
                  </a:moveTo>
                  <a:cubicBezTo>
                    <a:pt x="12" y="94"/>
                    <a:pt x="13" y="94"/>
                    <a:pt x="14" y="94"/>
                  </a:cubicBezTo>
                  <a:cubicBezTo>
                    <a:pt x="14" y="94"/>
                    <a:pt x="14" y="95"/>
                    <a:pt x="14" y="96"/>
                  </a:cubicBezTo>
                  <a:cubicBezTo>
                    <a:pt x="13" y="96"/>
                    <a:pt x="12" y="96"/>
                    <a:pt x="11" y="96"/>
                  </a:cubicBezTo>
                  <a:cubicBezTo>
                    <a:pt x="11" y="95"/>
                    <a:pt x="11" y="94"/>
                    <a:pt x="11" y="94"/>
                  </a:cubicBezTo>
                  <a:close/>
                  <a:moveTo>
                    <a:pt x="14" y="94"/>
                  </a:moveTo>
                  <a:cubicBezTo>
                    <a:pt x="15" y="94"/>
                    <a:pt x="16" y="93"/>
                    <a:pt x="17" y="93"/>
                  </a:cubicBezTo>
                  <a:cubicBezTo>
                    <a:pt x="17" y="94"/>
                    <a:pt x="17" y="95"/>
                    <a:pt x="17" y="95"/>
                  </a:cubicBezTo>
                  <a:cubicBezTo>
                    <a:pt x="16" y="96"/>
                    <a:pt x="15" y="96"/>
                    <a:pt x="14" y="96"/>
                  </a:cubicBezTo>
                  <a:cubicBezTo>
                    <a:pt x="14" y="95"/>
                    <a:pt x="14" y="94"/>
                    <a:pt x="14" y="94"/>
                  </a:cubicBezTo>
                  <a:close/>
                  <a:moveTo>
                    <a:pt x="17" y="93"/>
                  </a:moveTo>
                  <a:cubicBezTo>
                    <a:pt x="18" y="93"/>
                    <a:pt x="19" y="93"/>
                    <a:pt x="20" y="93"/>
                  </a:cubicBezTo>
                  <a:cubicBezTo>
                    <a:pt x="20" y="94"/>
                    <a:pt x="20" y="95"/>
                    <a:pt x="20" y="95"/>
                  </a:cubicBezTo>
                  <a:cubicBezTo>
                    <a:pt x="19" y="95"/>
                    <a:pt x="18" y="95"/>
                    <a:pt x="17" y="95"/>
                  </a:cubicBezTo>
                  <a:cubicBezTo>
                    <a:pt x="17" y="95"/>
                    <a:pt x="17" y="94"/>
                    <a:pt x="17" y="93"/>
                  </a:cubicBezTo>
                  <a:close/>
                  <a:moveTo>
                    <a:pt x="21" y="93"/>
                  </a:moveTo>
                  <a:cubicBezTo>
                    <a:pt x="21" y="93"/>
                    <a:pt x="22" y="93"/>
                    <a:pt x="23" y="93"/>
                  </a:cubicBezTo>
                  <a:cubicBezTo>
                    <a:pt x="23" y="94"/>
                    <a:pt x="23" y="94"/>
                    <a:pt x="23" y="95"/>
                  </a:cubicBezTo>
                  <a:cubicBezTo>
                    <a:pt x="22" y="95"/>
                    <a:pt x="21" y="95"/>
                    <a:pt x="21" y="95"/>
                  </a:cubicBezTo>
                  <a:cubicBezTo>
                    <a:pt x="21" y="95"/>
                    <a:pt x="21" y="94"/>
                    <a:pt x="21" y="93"/>
                  </a:cubicBezTo>
                  <a:close/>
                  <a:moveTo>
                    <a:pt x="3" y="90"/>
                  </a:moveTo>
                  <a:cubicBezTo>
                    <a:pt x="3" y="90"/>
                    <a:pt x="4" y="90"/>
                    <a:pt x="5" y="90"/>
                  </a:cubicBezTo>
                  <a:cubicBezTo>
                    <a:pt x="5" y="91"/>
                    <a:pt x="5" y="91"/>
                    <a:pt x="5" y="92"/>
                  </a:cubicBezTo>
                  <a:cubicBezTo>
                    <a:pt x="4" y="92"/>
                    <a:pt x="3" y="92"/>
                    <a:pt x="3" y="92"/>
                  </a:cubicBezTo>
                  <a:cubicBezTo>
                    <a:pt x="3" y="92"/>
                    <a:pt x="3" y="91"/>
                    <a:pt x="3" y="90"/>
                  </a:cubicBezTo>
                  <a:close/>
                  <a:moveTo>
                    <a:pt x="8" y="90"/>
                  </a:moveTo>
                  <a:cubicBezTo>
                    <a:pt x="9" y="90"/>
                    <a:pt x="10" y="90"/>
                    <a:pt x="11" y="90"/>
                  </a:cubicBezTo>
                  <a:cubicBezTo>
                    <a:pt x="11" y="90"/>
                    <a:pt x="11" y="91"/>
                    <a:pt x="11" y="92"/>
                  </a:cubicBezTo>
                  <a:cubicBezTo>
                    <a:pt x="10" y="92"/>
                    <a:pt x="9" y="92"/>
                    <a:pt x="8" y="92"/>
                  </a:cubicBezTo>
                  <a:cubicBezTo>
                    <a:pt x="8" y="91"/>
                    <a:pt x="8" y="91"/>
                    <a:pt x="8" y="90"/>
                  </a:cubicBezTo>
                  <a:close/>
                  <a:moveTo>
                    <a:pt x="11" y="90"/>
                  </a:moveTo>
                  <a:cubicBezTo>
                    <a:pt x="12" y="90"/>
                    <a:pt x="13" y="90"/>
                    <a:pt x="14" y="90"/>
                  </a:cubicBezTo>
                  <a:cubicBezTo>
                    <a:pt x="14" y="90"/>
                    <a:pt x="14" y="91"/>
                    <a:pt x="14" y="92"/>
                  </a:cubicBezTo>
                  <a:cubicBezTo>
                    <a:pt x="13" y="92"/>
                    <a:pt x="12" y="92"/>
                    <a:pt x="11" y="92"/>
                  </a:cubicBezTo>
                  <a:cubicBezTo>
                    <a:pt x="11" y="91"/>
                    <a:pt x="11" y="90"/>
                    <a:pt x="11" y="90"/>
                  </a:cubicBezTo>
                  <a:close/>
                  <a:moveTo>
                    <a:pt x="14" y="90"/>
                  </a:moveTo>
                  <a:cubicBezTo>
                    <a:pt x="15" y="90"/>
                    <a:pt x="16" y="89"/>
                    <a:pt x="17" y="89"/>
                  </a:cubicBezTo>
                  <a:cubicBezTo>
                    <a:pt x="17" y="90"/>
                    <a:pt x="17" y="91"/>
                    <a:pt x="17" y="91"/>
                  </a:cubicBezTo>
                  <a:cubicBezTo>
                    <a:pt x="16" y="92"/>
                    <a:pt x="15" y="92"/>
                    <a:pt x="14" y="92"/>
                  </a:cubicBezTo>
                  <a:cubicBezTo>
                    <a:pt x="14" y="91"/>
                    <a:pt x="14" y="90"/>
                    <a:pt x="14" y="90"/>
                  </a:cubicBezTo>
                  <a:close/>
                  <a:moveTo>
                    <a:pt x="17" y="89"/>
                  </a:moveTo>
                  <a:cubicBezTo>
                    <a:pt x="18" y="89"/>
                    <a:pt x="19" y="89"/>
                    <a:pt x="20" y="89"/>
                  </a:cubicBezTo>
                  <a:cubicBezTo>
                    <a:pt x="20" y="90"/>
                    <a:pt x="20" y="91"/>
                    <a:pt x="20" y="91"/>
                  </a:cubicBezTo>
                  <a:cubicBezTo>
                    <a:pt x="19" y="91"/>
                    <a:pt x="18" y="91"/>
                    <a:pt x="17" y="91"/>
                  </a:cubicBezTo>
                  <a:cubicBezTo>
                    <a:pt x="17" y="91"/>
                    <a:pt x="17" y="90"/>
                    <a:pt x="17" y="89"/>
                  </a:cubicBezTo>
                  <a:close/>
                  <a:moveTo>
                    <a:pt x="21" y="89"/>
                  </a:moveTo>
                  <a:cubicBezTo>
                    <a:pt x="21" y="89"/>
                    <a:pt x="22" y="89"/>
                    <a:pt x="23" y="89"/>
                  </a:cubicBezTo>
                  <a:cubicBezTo>
                    <a:pt x="23" y="90"/>
                    <a:pt x="23" y="90"/>
                    <a:pt x="23" y="91"/>
                  </a:cubicBezTo>
                  <a:cubicBezTo>
                    <a:pt x="22" y="91"/>
                    <a:pt x="21" y="91"/>
                    <a:pt x="21" y="91"/>
                  </a:cubicBezTo>
                  <a:cubicBezTo>
                    <a:pt x="21" y="91"/>
                    <a:pt x="21" y="90"/>
                    <a:pt x="21" y="89"/>
                  </a:cubicBezTo>
                  <a:close/>
                  <a:moveTo>
                    <a:pt x="3" y="86"/>
                  </a:moveTo>
                  <a:cubicBezTo>
                    <a:pt x="3" y="86"/>
                    <a:pt x="4" y="86"/>
                    <a:pt x="5" y="86"/>
                  </a:cubicBezTo>
                  <a:cubicBezTo>
                    <a:pt x="5" y="87"/>
                    <a:pt x="5" y="88"/>
                    <a:pt x="5" y="88"/>
                  </a:cubicBezTo>
                  <a:cubicBezTo>
                    <a:pt x="4" y="88"/>
                    <a:pt x="3" y="88"/>
                    <a:pt x="3" y="88"/>
                  </a:cubicBezTo>
                  <a:cubicBezTo>
                    <a:pt x="3" y="88"/>
                    <a:pt x="3" y="87"/>
                    <a:pt x="3" y="86"/>
                  </a:cubicBezTo>
                  <a:close/>
                  <a:moveTo>
                    <a:pt x="8" y="86"/>
                  </a:moveTo>
                  <a:cubicBezTo>
                    <a:pt x="9" y="86"/>
                    <a:pt x="10" y="86"/>
                    <a:pt x="11" y="86"/>
                  </a:cubicBezTo>
                  <a:cubicBezTo>
                    <a:pt x="11" y="87"/>
                    <a:pt x="11" y="87"/>
                    <a:pt x="11" y="88"/>
                  </a:cubicBezTo>
                  <a:cubicBezTo>
                    <a:pt x="10" y="88"/>
                    <a:pt x="9" y="88"/>
                    <a:pt x="8" y="88"/>
                  </a:cubicBezTo>
                  <a:cubicBezTo>
                    <a:pt x="8" y="87"/>
                    <a:pt x="8" y="87"/>
                    <a:pt x="8" y="86"/>
                  </a:cubicBezTo>
                  <a:close/>
                  <a:moveTo>
                    <a:pt x="11" y="86"/>
                  </a:moveTo>
                  <a:cubicBezTo>
                    <a:pt x="12" y="86"/>
                    <a:pt x="13" y="86"/>
                    <a:pt x="14" y="86"/>
                  </a:cubicBezTo>
                  <a:cubicBezTo>
                    <a:pt x="14" y="86"/>
                    <a:pt x="14" y="87"/>
                    <a:pt x="14" y="88"/>
                  </a:cubicBezTo>
                  <a:cubicBezTo>
                    <a:pt x="13" y="88"/>
                    <a:pt x="12" y="88"/>
                    <a:pt x="11" y="88"/>
                  </a:cubicBezTo>
                  <a:cubicBezTo>
                    <a:pt x="11" y="87"/>
                    <a:pt x="11" y="87"/>
                    <a:pt x="11" y="86"/>
                  </a:cubicBezTo>
                  <a:close/>
                  <a:moveTo>
                    <a:pt x="14" y="86"/>
                  </a:moveTo>
                  <a:cubicBezTo>
                    <a:pt x="15" y="86"/>
                    <a:pt x="16" y="85"/>
                    <a:pt x="17" y="85"/>
                  </a:cubicBezTo>
                  <a:cubicBezTo>
                    <a:pt x="17" y="86"/>
                    <a:pt x="17" y="87"/>
                    <a:pt x="17" y="87"/>
                  </a:cubicBezTo>
                  <a:cubicBezTo>
                    <a:pt x="16" y="88"/>
                    <a:pt x="15" y="88"/>
                    <a:pt x="14" y="88"/>
                  </a:cubicBezTo>
                  <a:cubicBezTo>
                    <a:pt x="14" y="87"/>
                    <a:pt x="14" y="86"/>
                    <a:pt x="14" y="86"/>
                  </a:cubicBezTo>
                  <a:close/>
                  <a:moveTo>
                    <a:pt x="17" y="85"/>
                  </a:moveTo>
                  <a:cubicBezTo>
                    <a:pt x="18" y="85"/>
                    <a:pt x="19" y="85"/>
                    <a:pt x="20" y="85"/>
                  </a:cubicBezTo>
                  <a:cubicBezTo>
                    <a:pt x="20" y="86"/>
                    <a:pt x="20" y="87"/>
                    <a:pt x="20" y="87"/>
                  </a:cubicBezTo>
                  <a:cubicBezTo>
                    <a:pt x="19" y="87"/>
                    <a:pt x="18" y="87"/>
                    <a:pt x="17" y="87"/>
                  </a:cubicBezTo>
                  <a:cubicBezTo>
                    <a:pt x="17" y="87"/>
                    <a:pt x="17" y="86"/>
                    <a:pt x="17" y="85"/>
                  </a:cubicBezTo>
                  <a:close/>
                  <a:moveTo>
                    <a:pt x="21" y="85"/>
                  </a:moveTo>
                  <a:cubicBezTo>
                    <a:pt x="21" y="85"/>
                    <a:pt x="22" y="85"/>
                    <a:pt x="23" y="85"/>
                  </a:cubicBezTo>
                  <a:cubicBezTo>
                    <a:pt x="23" y="86"/>
                    <a:pt x="23" y="86"/>
                    <a:pt x="23" y="87"/>
                  </a:cubicBezTo>
                  <a:cubicBezTo>
                    <a:pt x="22" y="87"/>
                    <a:pt x="21" y="87"/>
                    <a:pt x="21" y="87"/>
                  </a:cubicBezTo>
                  <a:cubicBezTo>
                    <a:pt x="21" y="87"/>
                    <a:pt x="21" y="86"/>
                    <a:pt x="21" y="85"/>
                  </a:cubicBezTo>
                  <a:close/>
                  <a:moveTo>
                    <a:pt x="3" y="83"/>
                  </a:moveTo>
                  <a:cubicBezTo>
                    <a:pt x="3" y="83"/>
                    <a:pt x="4" y="82"/>
                    <a:pt x="5" y="82"/>
                  </a:cubicBezTo>
                  <a:cubicBezTo>
                    <a:pt x="5" y="83"/>
                    <a:pt x="5" y="84"/>
                    <a:pt x="5" y="84"/>
                  </a:cubicBezTo>
                  <a:cubicBezTo>
                    <a:pt x="4" y="84"/>
                    <a:pt x="3" y="85"/>
                    <a:pt x="3" y="85"/>
                  </a:cubicBezTo>
                  <a:cubicBezTo>
                    <a:pt x="3" y="84"/>
                    <a:pt x="3" y="83"/>
                    <a:pt x="3" y="83"/>
                  </a:cubicBezTo>
                  <a:close/>
                  <a:moveTo>
                    <a:pt x="8" y="82"/>
                  </a:moveTo>
                  <a:cubicBezTo>
                    <a:pt x="9" y="82"/>
                    <a:pt x="10" y="82"/>
                    <a:pt x="11" y="82"/>
                  </a:cubicBezTo>
                  <a:cubicBezTo>
                    <a:pt x="11" y="83"/>
                    <a:pt x="11" y="83"/>
                    <a:pt x="11" y="84"/>
                  </a:cubicBezTo>
                  <a:cubicBezTo>
                    <a:pt x="10" y="84"/>
                    <a:pt x="9" y="84"/>
                    <a:pt x="8" y="84"/>
                  </a:cubicBezTo>
                  <a:cubicBezTo>
                    <a:pt x="8" y="83"/>
                    <a:pt x="8" y="83"/>
                    <a:pt x="8" y="82"/>
                  </a:cubicBezTo>
                  <a:close/>
                  <a:moveTo>
                    <a:pt x="11" y="82"/>
                  </a:moveTo>
                  <a:cubicBezTo>
                    <a:pt x="12" y="82"/>
                    <a:pt x="13" y="82"/>
                    <a:pt x="14" y="82"/>
                  </a:cubicBezTo>
                  <a:cubicBezTo>
                    <a:pt x="14" y="82"/>
                    <a:pt x="14" y="83"/>
                    <a:pt x="14" y="84"/>
                  </a:cubicBezTo>
                  <a:cubicBezTo>
                    <a:pt x="13" y="84"/>
                    <a:pt x="12" y="84"/>
                    <a:pt x="11" y="84"/>
                  </a:cubicBezTo>
                  <a:cubicBezTo>
                    <a:pt x="11" y="83"/>
                    <a:pt x="11" y="83"/>
                    <a:pt x="11" y="82"/>
                  </a:cubicBezTo>
                  <a:close/>
                  <a:moveTo>
                    <a:pt x="14" y="82"/>
                  </a:moveTo>
                  <a:cubicBezTo>
                    <a:pt x="15" y="82"/>
                    <a:pt x="16" y="82"/>
                    <a:pt x="17" y="81"/>
                  </a:cubicBezTo>
                  <a:cubicBezTo>
                    <a:pt x="17" y="82"/>
                    <a:pt x="17" y="83"/>
                    <a:pt x="17" y="84"/>
                  </a:cubicBezTo>
                  <a:cubicBezTo>
                    <a:pt x="16" y="84"/>
                    <a:pt x="15" y="84"/>
                    <a:pt x="14" y="84"/>
                  </a:cubicBezTo>
                  <a:cubicBezTo>
                    <a:pt x="14" y="83"/>
                    <a:pt x="14" y="82"/>
                    <a:pt x="14" y="82"/>
                  </a:cubicBezTo>
                  <a:close/>
                  <a:moveTo>
                    <a:pt x="17" y="81"/>
                  </a:moveTo>
                  <a:cubicBezTo>
                    <a:pt x="18" y="81"/>
                    <a:pt x="19" y="81"/>
                    <a:pt x="20" y="81"/>
                  </a:cubicBezTo>
                  <a:cubicBezTo>
                    <a:pt x="20" y="82"/>
                    <a:pt x="20" y="83"/>
                    <a:pt x="20" y="83"/>
                  </a:cubicBezTo>
                  <a:cubicBezTo>
                    <a:pt x="19" y="83"/>
                    <a:pt x="18" y="83"/>
                    <a:pt x="17" y="83"/>
                  </a:cubicBezTo>
                  <a:cubicBezTo>
                    <a:pt x="17" y="83"/>
                    <a:pt x="17" y="82"/>
                    <a:pt x="17" y="81"/>
                  </a:cubicBezTo>
                  <a:close/>
                  <a:moveTo>
                    <a:pt x="21" y="81"/>
                  </a:moveTo>
                  <a:cubicBezTo>
                    <a:pt x="21" y="81"/>
                    <a:pt x="22" y="81"/>
                    <a:pt x="23" y="81"/>
                  </a:cubicBezTo>
                  <a:cubicBezTo>
                    <a:pt x="23" y="82"/>
                    <a:pt x="23" y="82"/>
                    <a:pt x="23" y="83"/>
                  </a:cubicBezTo>
                  <a:cubicBezTo>
                    <a:pt x="22" y="83"/>
                    <a:pt x="21" y="83"/>
                    <a:pt x="21" y="83"/>
                  </a:cubicBezTo>
                  <a:cubicBezTo>
                    <a:pt x="21" y="83"/>
                    <a:pt x="21" y="82"/>
                    <a:pt x="21" y="81"/>
                  </a:cubicBezTo>
                  <a:close/>
                  <a:moveTo>
                    <a:pt x="3" y="79"/>
                  </a:moveTo>
                  <a:cubicBezTo>
                    <a:pt x="3" y="79"/>
                    <a:pt x="4" y="79"/>
                    <a:pt x="5" y="79"/>
                  </a:cubicBezTo>
                  <a:cubicBezTo>
                    <a:pt x="5" y="79"/>
                    <a:pt x="5" y="80"/>
                    <a:pt x="5" y="81"/>
                  </a:cubicBezTo>
                  <a:cubicBezTo>
                    <a:pt x="4" y="81"/>
                    <a:pt x="3" y="81"/>
                    <a:pt x="3" y="81"/>
                  </a:cubicBezTo>
                  <a:cubicBezTo>
                    <a:pt x="3" y="80"/>
                    <a:pt x="3" y="79"/>
                    <a:pt x="3" y="79"/>
                  </a:cubicBezTo>
                  <a:close/>
                  <a:moveTo>
                    <a:pt x="8" y="78"/>
                  </a:moveTo>
                  <a:cubicBezTo>
                    <a:pt x="9" y="78"/>
                    <a:pt x="10" y="78"/>
                    <a:pt x="11" y="78"/>
                  </a:cubicBezTo>
                  <a:cubicBezTo>
                    <a:pt x="11" y="79"/>
                    <a:pt x="11" y="79"/>
                    <a:pt x="11" y="80"/>
                  </a:cubicBezTo>
                  <a:cubicBezTo>
                    <a:pt x="10" y="80"/>
                    <a:pt x="9" y="80"/>
                    <a:pt x="8" y="80"/>
                  </a:cubicBezTo>
                  <a:cubicBezTo>
                    <a:pt x="8" y="80"/>
                    <a:pt x="8" y="79"/>
                    <a:pt x="8" y="78"/>
                  </a:cubicBezTo>
                  <a:close/>
                  <a:moveTo>
                    <a:pt x="11" y="78"/>
                  </a:moveTo>
                  <a:cubicBezTo>
                    <a:pt x="12" y="78"/>
                    <a:pt x="13" y="78"/>
                    <a:pt x="14" y="78"/>
                  </a:cubicBezTo>
                  <a:cubicBezTo>
                    <a:pt x="14" y="78"/>
                    <a:pt x="14" y="79"/>
                    <a:pt x="14" y="80"/>
                  </a:cubicBezTo>
                  <a:cubicBezTo>
                    <a:pt x="13" y="80"/>
                    <a:pt x="12" y="80"/>
                    <a:pt x="11" y="80"/>
                  </a:cubicBezTo>
                  <a:cubicBezTo>
                    <a:pt x="11" y="79"/>
                    <a:pt x="11" y="79"/>
                    <a:pt x="11" y="78"/>
                  </a:cubicBezTo>
                  <a:close/>
                  <a:moveTo>
                    <a:pt x="14" y="78"/>
                  </a:moveTo>
                  <a:cubicBezTo>
                    <a:pt x="15" y="78"/>
                    <a:pt x="16" y="78"/>
                    <a:pt x="17" y="77"/>
                  </a:cubicBezTo>
                  <a:cubicBezTo>
                    <a:pt x="17" y="78"/>
                    <a:pt x="17" y="79"/>
                    <a:pt x="17" y="80"/>
                  </a:cubicBezTo>
                  <a:cubicBezTo>
                    <a:pt x="16" y="80"/>
                    <a:pt x="15" y="80"/>
                    <a:pt x="14" y="80"/>
                  </a:cubicBezTo>
                  <a:cubicBezTo>
                    <a:pt x="14" y="79"/>
                    <a:pt x="14" y="78"/>
                    <a:pt x="14" y="78"/>
                  </a:cubicBezTo>
                  <a:close/>
                  <a:moveTo>
                    <a:pt x="17" y="77"/>
                  </a:moveTo>
                  <a:cubicBezTo>
                    <a:pt x="18" y="77"/>
                    <a:pt x="19" y="77"/>
                    <a:pt x="20" y="77"/>
                  </a:cubicBezTo>
                  <a:cubicBezTo>
                    <a:pt x="20" y="78"/>
                    <a:pt x="20" y="79"/>
                    <a:pt x="20" y="79"/>
                  </a:cubicBezTo>
                  <a:cubicBezTo>
                    <a:pt x="19" y="79"/>
                    <a:pt x="18" y="79"/>
                    <a:pt x="17" y="79"/>
                  </a:cubicBezTo>
                  <a:cubicBezTo>
                    <a:pt x="17" y="79"/>
                    <a:pt x="17" y="78"/>
                    <a:pt x="17" y="77"/>
                  </a:cubicBezTo>
                  <a:close/>
                  <a:moveTo>
                    <a:pt x="21" y="77"/>
                  </a:moveTo>
                  <a:cubicBezTo>
                    <a:pt x="21" y="77"/>
                    <a:pt x="22" y="77"/>
                    <a:pt x="23" y="77"/>
                  </a:cubicBezTo>
                  <a:cubicBezTo>
                    <a:pt x="23" y="78"/>
                    <a:pt x="23" y="78"/>
                    <a:pt x="23" y="79"/>
                  </a:cubicBezTo>
                  <a:cubicBezTo>
                    <a:pt x="22" y="79"/>
                    <a:pt x="21" y="79"/>
                    <a:pt x="21" y="79"/>
                  </a:cubicBezTo>
                  <a:cubicBezTo>
                    <a:pt x="21" y="79"/>
                    <a:pt x="21" y="78"/>
                    <a:pt x="21" y="77"/>
                  </a:cubicBezTo>
                  <a:close/>
                  <a:moveTo>
                    <a:pt x="3" y="75"/>
                  </a:moveTo>
                  <a:cubicBezTo>
                    <a:pt x="3" y="75"/>
                    <a:pt x="4" y="75"/>
                    <a:pt x="5" y="75"/>
                  </a:cubicBezTo>
                  <a:cubicBezTo>
                    <a:pt x="5" y="75"/>
                    <a:pt x="5" y="76"/>
                    <a:pt x="5" y="77"/>
                  </a:cubicBezTo>
                  <a:cubicBezTo>
                    <a:pt x="4" y="77"/>
                    <a:pt x="3" y="77"/>
                    <a:pt x="3" y="77"/>
                  </a:cubicBezTo>
                  <a:cubicBezTo>
                    <a:pt x="3" y="76"/>
                    <a:pt x="3" y="76"/>
                    <a:pt x="3" y="75"/>
                  </a:cubicBezTo>
                  <a:close/>
                  <a:moveTo>
                    <a:pt x="8" y="74"/>
                  </a:moveTo>
                  <a:cubicBezTo>
                    <a:pt x="9" y="74"/>
                    <a:pt x="10" y="74"/>
                    <a:pt x="11" y="74"/>
                  </a:cubicBezTo>
                  <a:cubicBezTo>
                    <a:pt x="11" y="75"/>
                    <a:pt x="11" y="75"/>
                    <a:pt x="11" y="76"/>
                  </a:cubicBezTo>
                  <a:cubicBezTo>
                    <a:pt x="10" y="76"/>
                    <a:pt x="9" y="76"/>
                    <a:pt x="8" y="76"/>
                  </a:cubicBezTo>
                  <a:cubicBezTo>
                    <a:pt x="8" y="76"/>
                    <a:pt x="8" y="75"/>
                    <a:pt x="8" y="74"/>
                  </a:cubicBezTo>
                  <a:close/>
                  <a:moveTo>
                    <a:pt x="11" y="74"/>
                  </a:moveTo>
                  <a:cubicBezTo>
                    <a:pt x="12" y="74"/>
                    <a:pt x="13" y="74"/>
                    <a:pt x="14" y="74"/>
                  </a:cubicBezTo>
                  <a:cubicBezTo>
                    <a:pt x="14" y="74"/>
                    <a:pt x="14" y="75"/>
                    <a:pt x="14" y="76"/>
                  </a:cubicBezTo>
                  <a:cubicBezTo>
                    <a:pt x="13" y="76"/>
                    <a:pt x="12" y="76"/>
                    <a:pt x="11" y="76"/>
                  </a:cubicBezTo>
                  <a:cubicBezTo>
                    <a:pt x="11" y="75"/>
                    <a:pt x="11" y="75"/>
                    <a:pt x="11" y="74"/>
                  </a:cubicBezTo>
                  <a:close/>
                  <a:moveTo>
                    <a:pt x="14" y="74"/>
                  </a:moveTo>
                  <a:cubicBezTo>
                    <a:pt x="15" y="74"/>
                    <a:pt x="16" y="74"/>
                    <a:pt x="17" y="73"/>
                  </a:cubicBezTo>
                  <a:cubicBezTo>
                    <a:pt x="17" y="74"/>
                    <a:pt x="17" y="75"/>
                    <a:pt x="17" y="76"/>
                  </a:cubicBezTo>
                  <a:cubicBezTo>
                    <a:pt x="16" y="76"/>
                    <a:pt x="15" y="76"/>
                    <a:pt x="14" y="76"/>
                  </a:cubicBezTo>
                  <a:cubicBezTo>
                    <a:pt x="14" y="75"/>
                    <a:pt x="14" y="74"/>
                    <a:pt x="14" y="74"/>
                  </a:cubicBezTo>
                  <a:close/>
                  <a:moveTo>
                    <a:pt x="17" y="73"/>
                  </a:moveTo>
                  <a:cubicBezTo>
                    <a:pt x="18" y="73"/>
                    <a:pt x="19" y="73"/>
                    <a:pt x="20" y="73"/>
                  </a:cubicBezTo>
                  <a:cubicBezTo>
                    <a:pt x="20" y="74"/>
                    <a:pt x="20" y="75"/>
                    <a:pt x="20" y="75"/>
                  </a:cubicBezTo>
                  <a:cubicBezTo>
                    <a:pt x="19" y="75"/>
                    <a:pt x="18" y="75"/>
                    <a:pt x="17" y="75"/>
                  </a:cubicBezTo>
                  <a:cubicBezTo>
                    <a:pt x="17" y="75"/>
                    <a:pt x="17" y="74"/>
                    <a:pt x="17" y="73"/>
                  </a:cubicBezTo>
                  <a:close/>
                  <a:moveTo>
                    <a:pt x="21" y="73"/>
                  </a:moveTo>
                  <a:cubicBezTo>
                    <a:pt x="21" y="73"/>
                    <a:pt x="22" y="73"/>
                    <a:pt x="23" y="73"/>
                  </a:cubicBezTo>
                  <a:cubicBezTo>
                    <a:pt x="23" y="74"/>
                    <a:pt x="23" y="74"/>
                    <a:pt x="23" y="75"/>
                  </a:cubicBezTo>
                  <a:cubicBezTo>
                    <a:pt x="22" y="75"/>
                    <a:pt x="21" y="75"/>
                    <a:pt x="21" y="75"/>
                  </a:cubicBezTo>
                  <a:cubicBezTo>
                    <a:pt x="21" y="74"/>
                    <a:pt x="21" y="74"/>
                    <a:pt x="21" y="73"/>
                  </a:cubicBezTo>
                  <a:close/>
                  <a:moveTo>
                    <a:pt x="3" y="71"/>
                  </a:moveTo>
                  <a:cubicBezTo>
                    <a:pt x="3" y="71"/>
                    <a:pt x="4" y="71"/>
                    <a:pt x="5" y="71"/>
                  </a:cubicBezTo>
                  <a:cubicBezTo>
                    <a:pt x="5" y="71"/>
                    <a:pt x="5" y="72"/>
                    <a:pt x="5" y="73"/>
                  </a:cubicBezTo>
                  <a:cubicBezTo>
                    <a:pt x="4" y="73"/>
                    <a:pt x="3" y="73"/>
                    <a:pt x="3" y="73"/>
                  </a:cubicBezTo>
                  <a:cubicBezTo>
                    <a:pt x="3" y="72"/>
                    <a:pt x="3" y="72"/>
                    <a:pt x="3" y="71"/>
                  </a:cubicBezTo>
                  <a:close/>
                  <a:moveTo>
                    <a:pt x="11" y="70"/>
                  </a:moveTo>
                  <a:cubicBezTo>
                    <a:pt x="12" y="70"/>
                    <a:pt x="13" y="70"/>
                    <a:pt x="14" y="70"/>
                  </a:cubicBezTo>
                  <a:cubicBezTo>
                    <a:pt x="14" y="70"/>
                    <a:pt x="14" y="71"/>
                    <a:pt x="14" y="72"/>
                  </a:cubicBezTo>
                  <a:cubicBezTo>
                    <a:pt x="13" y="72"/>
                    <a:pt x="12" y="72"/>
                    <a:pt x="11" y="72"/>
                  </a:cubicBezTo>
                  <a:cubicBezTo>
                    <a:pt x="11" y="71"/>
                    <a:pt x="11" y="71"/>
                    <a:pt x="11" y="70"/>
                  </a:cubicBezTo>
                  <a:close/>
                  <a:moveTo>
                    <a:pt x="3" y="67"/>
                  </a:moveTo>
                  <a:cubicBezTo>
                    <a:pt x="3" y="67"/>
                    <a:pt x="4" y="67"/>
                    <a:pt x="5" y="67"/>
                  </a:cubicBezTo>
                  <a:cubicBezTo>
                    <a:pt x="5" y="68"/>
                    <a:pt x="5" y="68"/>
                    <a:pt x="5" y="69"/>
                  </a:cubicBezTo>
                  <a:cubicBezTo>
                    <a:pt x="4" y="69"/>
                    <a:pt x="3" y="69"/>
                    <a:pt x="3" y="69"/>
                  </a:cubicBezTo>
                  <a:cubicBezTo>
                    <a:pt x="3" y="68"/>
                    <a:pt x="3" y="68"/>
                    <a:pt x="3" y="67"/>
                  </a:cubicBezTo>
                  <a:close/>
                  <a:moveTo>
                    <a:pt x="8" y="66"/>
                  </a:moveTo>
                  <a:cubicBezTo>
                    <a:pt x="9" y="66"/>
                    <a:pt x="10" y="66"/>
                    <a:pt x="11" y="66"/>
                  </a:cubicBezTo>
                  <a:cubicBezTo>
                    <a:pt x="11" y="67"/>
                    <a:pt x="11" y="68"/>
                    <a:pt x="11" y="68"/>
                  </a:cubicBezTo>
                  <a:cubicBezTo>
                    <a:pt x="10" y="68"/>
                    <a:pt x="9" y="68"/>
                    <a:pt x="8" y="68"/>
                  </a:cubicBezTo>
                  <a:cubicBezTo>
                    <a:pt x="8" y="68"/>
                    <a:pt x="8" y="67"/>
                    <a:pt x="8" y="66"/>
                  </a:cubicBezTo>
                  <a:close/>
                  <a:moveTo>
                    <a:pt x="11" y="66"/>
                  </a:moveTo>
                  <a:cubicBezTo>
                    <a:pt x="12" y="66"/>
                    <a:pt x="13" y="66"/>
                    <a:pt x="14" y="66"/>
                  </a:cubicBezTo>
                  <a:cubicBezTo>
                    <a:pt x="14" y="66"/>
                    <a:pt x="14" y="67"/>
                    <a:pt x="14" y="68"/>
                  </a:cubicBezTo>
                  <a:cubicBezTo>
                    <a:pt x="13" y="68"/>
                    <a:pt x="12" y="68"/>
                    <a:pt x="11" y="68"/>
                  </a:cubicBezTo>
                  <a:cubicBezTo>
                    <a:pt x="11" y="67"/>
                    <a:pt x="11" y="67"/>
                    <a:pt x="11" y="66"/>
                  </a:cubicBezTo>
                  <a:close/>
                  <a:moveTo>
                    <a:pt x="3" y="63"/>
                  </a:moveTo>
                  <a:cubicBezTo>
                    <a:pt x="3" y="63"/>
                    <a:pt x="4" y="63"/>
                    <a:pt x="5" y="63"/>
                  </a:cubicBezTo>
                  <a:cubicBezTo>
                    <a:pt x="5" y="64"/>
                    <a:pt x="5" y="64"/>
                    <a:pt x="5" y="65"/>
                  </a:cubicBezTo>
                  <a:cubicBezTo>
                    <a:pt x="4" y="65"/>
                    <a:pt x="3" y="65"/>
                    <a:pt x="3" y="65"/>
                  </a:cubicBezTo>
                  <a:cubicBezTo>
                    <a:pt x="3" y="65"/>
                    <a:pt x="3" y="64"/>
                    <a:pt x="3" y="63"/>
                  </a:cubicBezTo>
                  <a:close/>
                  <a:moveTo>
                    <a:pt x="8" y="63"/>
                  </a:moveTo>
                  <a:cubicBezTo>
                    <a:pt x="9" y="62"/>
                    <a:pt x="10" y="62"/>
                    <a:pt x="11" y="62"/>
                  </a:cubicBezTo>
                  <a:cubicBezTo>
                    <a:pt x="11" y="63"/>
                    <a:pt x="11" y="64"/>
                    <a:pt x="11" y="64"/>
                  </a:cubicBezTo>
                  <a:cubicBezTo>
                    <a:pt x="10" y="64"/>
                    <a:pt x="9" y="64"/>
                    <a:pt x="8" y="65"/>
                  </a:cubicBezTo>
                  <a:cubicBezTo>
                    <a:pt x="8" y="64"/>
                    <a:pt x="8" y="63"/>
                    <a:pt x="8" y="63"/>
                  </a:cubicBezTo>
                  <a:close/>
                  <a:moveTo>
                    <a:pt x="11" y="62"/>
                  </a:moveTo>
                  <a:cubicBezTo>
                    <a:pt x="12" y="62"/>
                    <a:pt x="13" y="62"/>
                    <a:pt x="14" y="62"/>
                  </a:cubicBezTo>
                  <a:cubicBezTo>
                    <a:pt x="14" y="63"/>
                    <a:pt x="14" y="63"/>
                    <a:pt x="14" y="64"/>
                  </a:cubicBezTo>
                  <a:cubicBezTo>
                    <a:pt x="13" y="64"/>
                    <a:pt x="12" y="64"/>
                    <a:pt x="11" y="64"/>
                  </a:cubicBezTo>
                  <a:cubicBezTo>
                    <a:pt x="11" y="64"/>
                    <a:pt x="11" y="63"/>
                    <a:pt x="11" y="62"/>
                  </a:cubicBezTo>
                  <a:close/>
                  <a:moveTo>
                    <a:pt x="3" y="59"/>
                  </a:moveTo>
                  <a:cubicBezTo>
                    <a:pt x="3" y="59"/>
                    <a:pt x="4" y="59"/>
                    <a:pt x="5" y="59"/>
                  </a:cubicBezTo>
                  <a:cubicBezTo>
                    <a:pt x="5" y="60"/>
                    <a:pt x="5" y="60"/>
                    <a:pt x="5" y="61"/>
                  </a:cubicBezTo>
                  <a:cubicBezTo>
                    <a:pt x="4" y="61"/>
                    <a:pt x="3" y="61"/>
                    <a:pt x="3" y="61"/>
                  </a:cubicBezTo>
                  <a:cubicBezTo>
                    <a:pt x="3" y="61"/>
                    <a:pt x="3" y="60"/>
                    <a:pt x="3" y="59"/>
                  </a:cubicBezTo>
                  <a:close/>
                  <a:moveTo>
                    <a:pt x="8" y="59"/>
                  </a:moveTo>
                  <a:cubicBezTo>
                    <a:pt x="9" y="59"/>
                    <a:pt x="10" y="58"/>
                    <a:pt x="11" y="58"/>
                  </a:cubicBezTo>
                  <a:cubicBezTo>
                    <a:pt x="11" y="59"/>
                    <a:pt x="11" y="60"/>
                    <a:pt x="11" y="60"/>
                  </a:cubicBezTo>
                  <a:cubicBezTo>
                    <a:pt x="10" y="60"/>
                    <a:pt x="9" y="61"/>
                    <a:pt x="8" y="61"/>
                  </a:cubicBezTo>
                  <a:cubicBezTo>
                    <a:pt x="8" y="60"/>
                    <a:pt x="8" y="59"/>
                    <a:pt x="8" y="59"/>
                  </a:cubicBezTo>
                  <a:close/>
                  <a:moveTo>
                    <a:pt x="11" y="58"/>
                  </a:moveTo>
                  <a:cubicBezTo>
                    <a:pt x="12" y="58"/>
                    <a:pt x="13" y="58"/>
                    <a:pt x="14" y="58"/>
                  </a:cubicBezTo>
                  <a:cubicBezTo>
                    <a:pt x="14" y="59"/>
                    <a:pt x="14" y="59"/>
                    <a:pt x="14" y="60"/>
                  </a:cubicBezTo>
                  <a:cubicBezTo>
                    <a:pt x="13" y="60"/>
                    <a:pt x="12" y="60"/>
                    <a:pt x="11" y="60"/>
                  </a:cubicBezTo>
                  <a:cubicBezTo>
                    <a:pt x="11" y="60"/>
                    <a:pt x="11" y="59"/>
                    <a:pt x="11" y="58"/>
                  </a:cubicBezTo>
                  <a:close/>
                  <a:moveTo>
                    <a:pt x="3" y="56"/>
                  </a:moveTo>
                  <a:cubicBezTo>
                    <a:pt x="3" y="55"/>
                    <a:pt x="4" y="55"/>
                    <a:pt x="5" y="55"/>
                  </a:cubicBezTo>
                  <a:cubicBezTo>
                    <a:pt x="5" y="56"/>
                    <a:pt x="5" y="57"/>
                    <a:pt x="5" y="57"/>
                  </a:cubicBezTo>
                  <a:cubicBezTo>
                    <a:pt x="4" y="57"/>
                    <a:pt x="3" y="57"/>
                    <a:pt x="3" y="58"/>
                  </a:cubicBezTo>
                  <a:cubicBezTo>
                    <a:pt x="3" y="57"/>
                    <a:pt x="3" y="56"/>
                    <a:pt x="3" y="56"/>
                  </a:cubicBezTo>
                  <a:close/>
                  <a:moveTo>
                    <a:pt x="8" y="55"/>
                  </a:moveTo>
                  <a:cubicBezTo>
                    <a:pt x="9" y="55"/>
                    <a:pt x="10" y="54"/>
                    <a:pt x="11" y="54"/>
                  </a:cubicBezTo>
                  <a:cubicBezTo>
                    <a:pt x="11" y="55"/>
                    <a:pt x="11" y="56"/>
                    <a:pt x="11" y="56"/>
                  </a:cubicBezTo>
                  <a:cubicBezTo>
                    <a:pt x="10" y="56"/>
                    <a:pt x="9" y="57"/>
                    <a:pt x="8" y="57"/>
                  </a:cubicBezTo>
                  <a:cubicBezTo>
                    <a:pt x="8" y="56"/>
                    <a:pt x="8" y="55"/>
                    <a:pt x="8" y="55"/>
                  </a:cubicBezTo>
                  <a:close/>
                  <a:moveTo>
                    <a:pt x="11" y="54"/>
                  </a:moveTo>
                  <a:cubicBezTo>
                    <a:pt x="12" y="54"/>
                    <a:pt x="13" y="54"/>
                    <a:pt x="14" y="54"/>
                  </a:cubicBezTo>
                  <a:cubicBezTo>
                    <a:pt x="14" y="55"/>
                    <a:pt x="14" y="55"/>
                    <a:pt x="14" y="56"/>
                  </a:cubicBezTo>
                  <a:cubicBezTo>
                    <a:pt x="13" y="56"/>
                    <a:pt x="12" y="56"/>
                    <a:pt x="11" y="56"/>
                  </a:cubicBezTo>
                  <a:cubicBezTo>
                    <a:pt x="11" y="56"/>
                    <a:pt x="11" y="55"/>
                    <a:pt x="11" y="54"/>
                  </a:cubicBezTo>
                  <a:close/>
                  <a:moveTo>
                    <a:pt x="21" y="53"/>
                  </a:moveTo>
                  <a:cubicBezTo>
                    <a:pt x="21" y="53"/>
                    <a:pt x="22" y="53"/>
                    <a:pt x="23" y="53"/>
                  </a:cubicBezTo>
                  <a:cubicBezTo>
                    <a:pt x="23" y="53"/>
                    <a:pt x="23" y="54"/>
                    <a:pt x="23" y="55"/>
                  </a:cubicBezTo>
                  <a:cubicBezTo>
                    <a:pt x="22" y="55"/>
                    <a:pt x="21" y="55"/>
                    <a:pt x="21" y="55"/>
                  </a:cubicBezTo>
                  <a:cubicBezTo>
                    <a:pt x="21" y="54"/>
                    <a:pt x="21" y="54"/>
                    <a:pt x="21" y="53"/>
                  </a:cubicBezTo>
                  <a:close/>
                  <a:moveTo>
                    <a:pt x="8" y="51"/>
                  </a:moveTo>
                  <a:cubicBezTo>
                    <a:pt x="9" y="51"/>
                    <a:pt x="10" y="51"/>
                    <a:pt x="11" y="50"/>
                  </a:cubicBezTo>
                  <a:cubicBezTo>
                    <a:pt x="11" y="51"/>
                    <a:pt x="11" y="52"/>
                    <a:pt x="11" y="52"/>
                  </a:cubicBezTo>
                  <a:cubicBezTo>
                    <a:pt x="10" y="53"/>
                    <a:pt x="9" y="53"/>
                    <a:pt x="8" y="53"/>
                  </a:cubicBezTo>
                  <a:cubicBezTo>
                    <a:pt x="8" y="52"/>
                    <a:pt x="8" y="51"/>
                    <a:pt x="8" y="51"/>
                  </a:cubicBezTo>
                  <a:close/>
                  <a:moveTo>
                    <a:pt x="11" y="50"/>
                  </a:moveTo>
                  <a:cubicBezTo>
                    <a:pt x="12" y="50"/>
                    <a:pt x="13" y="50"/>
                    <a:pt x="14" y="50"/>
                  </a:cubicBezTo>
                  <a:cubicBezTo>
                    <a:pt x="14" y="51"/>
                    <a:pt x="14" y="51"/>
                    <a:pt x="14" y="52"/>
                  </a:cubicBezTo>
                  <a:cubicBezTo>
                    <a:pt x="13" y="52"/>
                    <a:pt x="12" y="52"/>
                    <a:pt x="11" y="52"/>
                  </a:cubicBezTo>
                  <a:cubicBezTo>
                    <a:pt x="11" y="52"/>
                    <a:pt x="11" y="51"/>
                    <a:pt x="11" y="50"/>
                  </a:cubicBezTo>
                  <a:close/>
                  <a:moveTo>
                    <a:pt x="14" y="50"/>
                  </a:moveTo>
                  <a:cubicBezTo>
                    <a:pt x="15" y="50"/>
                    <a:pt x="16" y="50"/>
                    <a:pt x="17" y="49"/>
                  </a:cubicBezTo>
                  <a:cubicBezTo>
                    <a:pt x="17" y="50"/>
                    <a:pt x="17" y="51"/>
                    <a:pt x="17" y="52"/>
                  </a:cubicBezTo>
                  <a:cubicBezTo>
                    <a:pt x="16" y="52"/>
                    <a:pt x="15" y="52"/>
                    <a:pt x="14" y="52"/>
                  </a:cubicBezTo>
                  <a:cubicBezTo>
                    <a:pt x="14" y="51"/>
                    <a:pt x="14" y="51"/>
                    <a:pt x="14" y="50"/>
                  </a:cubicBezTo>
                  <a:close/>
                  <a:moveTo>
                    <a:pt x="17" y="49"/>
                  </a:moveTo>
                  <a:cubicBezTo>
                    <a:pt x="18" y="49"/>
                    <a:pt x="19" y="49"/>
                    <a:pt x="20" y="49"/>
                  </a:cubicBezTo>
                  <a:cubicBezTo>
                    <a:pt x="20" y="50"/>
                    <a:pt x="20" y="50"/>
                    <a:pt x="20" y="51"/>
                  </a:cubicBezTo>
                  <a:cubicBezTo>
                    <a:pt x="19" y="51"/>
                    <a:pt x="18" y="51"/>
                    <a:pt x="17" y="51"/>
                  </a:cubicBezTo>
                  <a:cubicBezTo>
                    <a:pt x="17" y="51"/>
                    <a:pt x="17" y="50"/>
                    <a:pt x="17" y="49"/>
                  </a:cubicBezTo>
                  <a:close/>
                  <a:moveTo>
                    <a:pt x="21" y="49"/>
                  </a:moveTo>
                  <a:cubicBezTo>
                    <a:pt x="21" y="49"/>
                    <a:pt x="22" y="49"/>
                    <a:pt x="23" y="49"/>
                  </a:cubicBezTo>
                  <a:cubicBezTo>
                    <a:pt x="23" y="49"/>
                    <a:pt x="23" y="50"/>
                    <a:pt x="23" y="51"/>
                  </a:cubicBezTo>
                  <a:cubicBezTo>
                    <a:pt x="22" y="51"/>
                    <a:pt x="21" y="51"/>
                    <a:pt x="21" y="51"/>
                  </a:cubicBezTo>
                  <a:cubicBezTo>
                    <a:pt x="21" y="50"/>
                    <a:pt x="21" y="50"/>
                    <a:pt x="21" y="49"/>
                  </a:cubicBezTo>
                  <a:close/>
                  <a:moveTo>
                    <a:pt x="8" y="47"/>
                  </a:moveTo>
                  <a:cubicBezTo>
                    <a:pt x="9" y="47"/>
                    <a:pt x="10" y="47"/>
                    <a:pt x="11" y="46"/>
                  </a:cubicBezTo>
                  <a:cubicBezTo>
                    <a:pt x="11" y="47"/>
                    <a:pt x="11" y="48"/>
                    <a:pt x="11" y="49"/>
                  </a:cubicBezTo>
                  <a:cubicBezTo>
                    <a:pt x="10" y="49"/>
                    <a:pt x="9" y="49"/>
                    <a:pt x="8" y="49"/>
                  </a:cubicBezTo>
                  <a:cubicBezTo>
                    <a:pt x="8" y="48"/>
                    <a:pt x="8" y="48"/>
                    <a:pt x="8" y="47"/>
                  </a:cubicBezTo>
                  <a:close/>
                  <a:moveTo>
                    <a:pt x="11" y="46"/>
                  </a:moveTo>
                  <a:cubicBezTo>
                    <a:pt x="12" y="46"/>
                    <a:pt x="13" y="46"/>
                    <a:pt x="14" y="46"/>
                  </a:cubicBezTo>
                  <a:cubicBezTo>
                    <a:pt x="14" y="47"/>
                    <a:pt x="14" y="47"/>
                    <a:pt x="14" y="48"/>
                  </a:cubicBezTo>
                  <a:cubicBezTo>
                    <a:pt x="13" y="48"/>
                    <a:pt x="12" y="48"/>
                    <a:pt x="11" y="48"/>
                  </a:cubicBezTo>
                  <a:cubicBezTo>
                    <a:pt x="11" y="48"/>
                    <a:pt x="11" y="47"/>
                    <a:pt x="11" y="46"/>
                  </a:cubicBezTo>
                  <a:close/>
                  <a:moveTo>
                    <a:pt x="14" y="46"/>
                  </a:moveTo>
                  <a:cubicBezTo>
                    <a:pt x="15" y="46"/>
                    <a:pt x="16" y="46"/>
                    <a:pt x="17" y="45"/>
                  </a:cubicBezTo>
                  <a:cubicBezTo>
                    <a:pt x="17" y="46"/>
                    <a:pt x="17" y="47"/>
                    <a:pt x="17" y="48"/>
                  </a:cubicBezTo>
                  <a:cubicBezTo>
                    <a:pt x="16" y="48"/>
                    <a:pt x="15" y="48"/>
                    <a:pt x="14" y="48"/>
                  </a:cubicBezTo>
                  <a:cubicBezTo>
                    <a:pt x="14" y="47"/>
                    <a:pt x="14" y="47"/>
                    <a:pt x="14" y="46"/>
                  </a:cubicBezTo>
                  <a:close/>
                  <a:moveTo>
                    <a:pt x="17" y="45"/>
                  </a:moveTo>
                  <a:cubicBezTo>
                    <a:pt x="18" y="45"/>
                    <a:pt x="19" y="45"/>
                    <a:pt x="20" y="45"/>
                  </a:cubicBezTo>
                  <a:cubicBezTo>
                    <a:pt x="20" y="46"/>
                    <a:pt x="20" y="46"/>
                    <a:pt x="20" y="47"/>
                  </a:cubicBezTo>
                  <a:cubicBezTo>
                    <a:pt x="19" y="47"/>
                    <a:pt x="18" y="47"/>
                    <a:pt x="17" y="47"/>
                  </a:cubicBezTo>
                  <a:cubicBezTo>
                    <a:pt x="17" y="47"/>
                    <a:pt x="17" y="46"/>
                    <a:pt x="17" y="45"/>
                  </a:cubicBezTo>
                  <a:close/>
                  <a:moveTo>
                    <a:pt x="21" y="45"/>
                  </a:moveTo>
                  <a:cubicBezTo>
                    <a:pt x="21" y="45"/>
                    <a:pt x="22" y="45"/>
                    <a:pt x="23" y="44"/>
                  </a:cubicBezTo>
                  <a:cubicBezTo>
                    <a:pt x="23" y="45"/>
                    <a:pt x="23" y="46"/>
                    <a:pt x="23" y="47"/>
                  </a:cubicBezTo>
                  <a:cubicBezTo>
                    <a:pt x="22" y="47"/>
                    <a:pt x="21" y="47"/>
                    <a:pt x="21" y="47"/>
                  </a:cubicBezTo>
                  <a:cubicBezTo>
                    <a:pt x="21" y="46"/>
                    <a:pt x="21" y="46"/>
                    <a:pt x="21" y="45"/>
                  </a:cubicBezTo>
                  <a:close/>
                  <a:moveTo>
                    <a:pt x="3" y="44"/>
                  </a:moveTo>
                  <a:cubicBezTo>
                    <a:pt x="3" y="44"/>
                    <a:pt x="4" y="44"/>
                    <a:pt x="5" y="44"/>
                  </a:cubicBezTo>
                  <a:cubicBezTo>
                    <a:pt x="5" y="44"/>
                    <a:pt x="5" y="45"/>
                    <a:pt x="5" y="46"/>
                  </a:cubicBezTo>
                  <a:cubicBezTo>
                    <a:pt x="4" y="46"/>
                    <a:pt x="3" y="46"/>
                    <a:pt x="3" y="46"/>
                  </a:cubicBezTo>
                  <a:cubicBezTo>
                    <a:pt x="3" y="45"/>
                    <a:pt x="3" y="45"/>
                    <a:pt x="3" y="44"/>
                  </a:cubicBezTo>
                  <a:close/>
                  <a:moveTo>
                    <a:pt x="8" y="43"/>
                  </a:moveTo>
                  <a:cubicBezTo>
                    <a:pt x="9" y="43"/>
                    <a:pt x="10" y="43"/>
                    <a:pt x="11" y="43"/>
                  </a:cubicBezTo>
                  <a:cubicBezTo>
                    <a:pt x="11" y="43"/>
                    <a:pt x="11" y="44"/>
                    <a:pt x="11" y="45"/>
                  </a:cubicBezTo>
                  <a:cubicBezTo>
                    <a:pt x="10" y="45"/>
                    <a:pt x="9" y="45"/>
                    <a:pt x="8" y="45"/>
                  </a:cubicBezTo>
                  <a:cubicBezTo>
                    <a:pt x="8" y="44"/>
                    <a:pt x="8" y="44"/>
                    <a:pt x="8" y="43"/>
                  </a:cubicBezTo>
                  <a:close/>
                  <a:moveTo>
                    <a:pt x="11" y="42"/>
                  </a:moveTo>
                  <a:cubicBezTo>
                    <a:pt x="12" y="42"/>
                    <a:pt x="13" y="42"/>
                    <a:pt x="14" y="42"/>
                  </a:cubicBezTo>
                  <a:cubicBezTo>
                    <a:pt x="14" y="43"/>
                    <a:pt x="14" y="43"/>
                    <a:pt x="14" y="44"/>
                  </a:cubicBezTo>
                  <a:cubicBezTo>
                    <a:pt x="13" y="44"/>
                    <a:pt x="12" y="44"/>
                    <a:pt x="11" y="44"/>
                  </a:cubicBezTo>
                  <a:cubicBezTo>
                    <a:pt x="11" y="44"/>
                    <a:pt x="11" y="43"/>
                    <a:pt x="11" y="42"/>
                  </a:cubicBezTo>
                  <a:close/>
                  <a:moveTo>
                    <a:pt x="14" y="42"/>
                  </a:moveTo>
                  <a:cubicBezTo>
                    <a:pt x="15" y="42"/>
                    <a:pt x="16" y="42"/>
                    <a:pt x="17" y="41"/>
                  </a:cubicBezTo>
                  <a:cubicBezTo>
                    <a:pt x="17" y="42"/>
                    <a:pt x="17" y="43"/>
                    <a:pt x="17" y="44"/>
                  </a:cubicBezTo>
                  <a:cubicBezTo>
                    <a:pt x="16" y="44"/>
                    <a:pt x="15" y="44"/>
                    <a:pt x="14" y="44"/>
                  </a:cubicBezTo>
                  <a:cubicBezTo>
                    <a:pt x="14" y="43"/>
                    <a:pt x="14" y="43"/>
                    <a:pt x="14" y="42"/>
                  </a:cubicBezTo>
                  <a:close/>
                  <a:moveTo>
                    <a:pt x="17" y="41"/>
                  </a:moveTo>
                  <a:cubicBezTo>
                    <a:pt x="18" y="41"/>
                    <a:pt x="19" y="41"/>
                    <a:pt x="20" y="41"/>
                  </a:cubicBezTo>
                  <a:cubicBezTo>
                    <a:pt x="20" y="42"/>
                    <a:pt x="20" y="42"/>
                    <a:pt x="20" y="43"/>
                  </a:cubicBezTo>
                  <a:cubicBezTo>
                    <a:pt x="19" y="43"/>
                    <a:pt x="18" y="43"/>
                    <a:pt x="17" y="43"/>
                  </a:cubicBezTo>
                  <a:cubicBezTo>
                    <a:pt x="17" y="43"/>
                    <a:pt x="17" y="42"/>
                    <a:pt x="17" y="41"/>
                  </a:cubicBezTo>
                  <a:close/>
                  <a:moveTo>
                    <a:pt x="21" y="41"/>
                  </a:moveTo>
                  <a:cubicBezTo>
                    <a:pt x="21" y="41"/>
                    <a:pt x="22" y="41"/>
                    <a:pt x="23" y="40"/>
                  </a:cubicBezTo>
                  <a:cubicBezTo>
                    <a:pt x="23" y="41"/>
                    <a:pt x="23" y="42"/>
                    <a:pt x="23" y="42"/>
                  </a:cubicBezTo>
                  <a:cubicBezTo>
                    <a:pt x="22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1"/>
                  </a:cubicBezTo>
                  <a:close/>
                  <a:moveTo>
                    <a:pt x="3" y="40"/>
                  </a:moveTo>
                  <a:cubicBezTo>
                    <a:pt x="3" y="40"/>
                    <a:pt x="4" y="40"/>
                    <a:pt x="5" y="40"/>
                  </a:cubicBezTo>
                  <a:cubicBezTo>
                    <a:pt x="5" y="40"/>
                    <a:pt x="5" y="41"/>
                    <a:pt x="5" y="42"/>
                  </a:cubicBezTo>
                  <a:cubicBezTo>
                    <a:pt x="4" y="42"/>
                    <a:pt x="3" y="42"/>
                    <a:pt x="3" y="42"/>
                  </a:cubicBezTo>
                  <a:cubicBezTo>
                    <a:pt x="3" y="41"/>
                    <a:pt x="3" y="41"/>
                    <a:pt x="3" y="40"/>
                  </a:cubicBezTo>
                  <a:close/>
                  <a:moveTo>
                    <a:pt x="8" y="39"/>
                  </a:moveTo>
                  <a:cubicBezTo>
                    <a:pt x="9" y="39"/>
                    <a:pt x="10" y="39"/>
                    <a:pt x="11" y="39"/>
                  </a:cubicBezTo>
                  <a:cubicBezTo>
                    <a:pt x="11" y="39"/>
                    <a:pt x="11" y="40"/>
                    <a:pt x="11" y="41"/>
                  </a:cubicBezTo>
                  <a:cubicBezTo>
                    <a:pt x="10" y="41"/>
                    <a:pt x="9" y="41"/>
                    <a:pt x="8" y="41"/>
                  </a:cubicBezTo>
                  <a:cubicBezTo>
                    <a:pt x="8" y="40"/>
                    <a:pt x="8" y="40"/>
                    <a:pt x="8" y="39"/>
                  </a:cubicBezTo>
                  <a:close/>
                  <a:moveTo>
                    <a:pt x="11" y="38"/>
                  </a:moveTo>
                  <a:cubicBezTo>
                    <a:pt x="12" y="38"/>
                    <a:pt x="13" y="38"/>
                    <a:pt x="14" y="38"/>
                  </a:cubicBezTo>
                  <a:cubicBezTo>
                    <a:pt x="14" y="39"/>
                    <a:pt x="14" y="39"/>
                    <a:pt x="14" y="40"/>
                  </a:cubicBezTo>
                  <a:cubicBezTo>
                    <a:pt x="13" y="40"/>
                    <a:pt x="12" y="40"/>
                    <a:pt x="11" y="41"/>
                  </a:cubicBezTo>
                  <a:cubicBezTo>
                    <a:pt x="11" y="40"/>
                    <a:pt x="11" y="39"/>
                    <a:pt x="11" y="38"/>
                  </a:cubicBezTo>
                  <a:close/>
                  <a:moveTo>
                    <a:pt x="14" y="38"/>
                  </a:moveTo>
                  <a:cubicBezTo>
                    <a:pt x="15" y="38"/>
                    <a:pt x="16" y="38"/>
                    <a:pt x="17" y="37"/>
                  </a:cubicBezTo>
                  <a:cubicBezTo>
                    <a:pt x="17" y="38"/>
                    <a:pt x="17" y="39"/>
                    <a:pt x="17" y="40"/>
                  </a:cubicBezTo>
                  <a:cubicBezTo>
                    <a:pt x="16" y="40"/>
                    <a:pt x="15" y="40"/>
                    <a:pt x="14" y="40"/>
                  </a:cubicBezTo>
                  <a:cubicBezTo>
                    <a:pt x="14" y="39"/>
                    <a:pt x="14" y="39"/>
                    <a:pt x="14" y="38"/>
                  </a:cubicBezTo>
                  <a:close/>
                  <a:moveTo>
                    <a:pt x="17" y="37"/>
                  </a:moveTo>
                  <a:cubicBezTo>
                    <a:pt x="18" y="37"/>
                    <a:pt x="19" y="37"/>
                    <a:pt x="20" y="37"/>
                  </a:cubicBezTo>
                  <a:cubicBezTo>
                    <a:pt x="20" y="38"/>
                    <a:pt x="20" y="38"/>
                    <a:pt x="20" y="39"/>
                  </a:cubicBezTo>
                  <a:cubicBezTo>
                    <a:pt x="19" y="39"/>
                    <a:pt x="18" y="39"/>
                    <a:pt x="17" y="39"/>
                  </a:cubicBezTo>
                  <a:cubicBezTo>
                    <a:pt x="17" y="39"/>
                    <a:pt x="17" y="38"/>
                    <a:pt x="17" y="37"/>
                  </a:cubicBezTo>
                  <a:close/>
                  <a:moveTo>
                    <a:pt x="21" y="37"/>
                  </a:moveTo>
                  <a:cubicBezTo>
                    <a:pt x="21" y="37"/>
                    <a:pt x="22" y="36"/>
                    <a:pt x="23" y="36"/>
                  </a:cubicBezTo>
                  <a:cubicBezTo>
                    <a:pt x="23" y="37"/>
                    <a:pt x="23" y="38"/>
                    <a:pt x="23" y="38"/>
                  </a:cubicBezTo>
                  <a:cubicBezTo>
                    <a:pt x="22" y="39"/>
                    <a:pt x="21" y="39"/>
                    <a:pt x="21" y="39"/>
                  </a:cubicBezTo>
                  <a:cubicBezTo>
                    <a:pt x="21" y="38"/>
                    <a:pt x="21" y="37"/>
                    <a:pt x="21" y="37"/>
                  </a:cubicBezTo>
                  <a:close/>
                  <a:moveTo>
                    <a:pt x="3" y="36"/>
                  </a:moveTo>
                  <a:cubicBezTo>
                    <a:pt x="3" y="36"/>
                    <a:pt x="4" y="36"/>
                    <a:pt x="5" y="36"/>
                  </a:cubicBezTo>
                  <a:cubicBezTo>
                    <a:pt x="5" y="36"/>
                    <a:pt x="5" y="37"/>
                    <a:pt x="5" y="38"/>
                  </a:cubicBezTo>
                  <a:cubicBezTo>
                    <a:pt x="4" y="38"/>
                    <a:pt x="3" y="38"/>
                    <a:pt x="3" y="38"/>
                  </a:cubicBezTo>
                  <a:cubicBezTo>
                    <a:pt x="3" y="38"/>
                    <a:pt x="3" y="37"/>
                    <a:pt x="3" y="36"/>
                  </a:cubicBezTo>
                  <a:close/>
                  <a:moveTo>
                    <a:pt x="8" y="35"/>
                  </a:moveTo>
                  <a:cubicBezTo>
                    <a:pt x="9" y="35"/>
                    <a:pt x="10" y="35"/>
                    <a:pt x="11" y="35"/>
                  </a:cubicBezTo>
                  <a:cubicBezTo>
                    <a:pt x="11" y="35"/>
                    <a:pt x="11" y="36"/>
                    <a:pt x="11" y="37"/>
                  </a:cubicBezTo>
                  <a:cubicBezTo>
                    <a:pt x="10" y="37"/>
                    <a:pt x="9" y="37"/>
                    <a:pt x="8" y="37"/>
                  </a:cubicBezTo>
                  <a:cubicBezTo>
                    <a:pt x="8" y="36"/>
                    <a:pt x="8" y="36"/>
                    <a:pt x="8" y="35"/>
                  </a:cubicBezTo>
                  <a:close/>
                  <a:moveTo>
                    <a:pt x="11" y="35"/>
                  </a:moveTo>
                  <a:cubicBezTo>
                    <a:pt x="12" y="34"/>
                    <a:pt x="13" y="34"/>
                    <a:pt x="14" y="34"/>
                  </a:cubicBezTo>
                  <a:cubicBezTo>
                    <a:pt x="14" y="35"/>
                    <a:pt x="14" y="35"/>
                    <a:pt x="14" y="36"/>
                  </a:cubicBezTo>
                  <a:cubicBezTo>
                    <a:pt x="13" y="36"/>
                    <a:pt x="12" y="36"/>
                    <a:pt x="11" y="37"/>
                  </a:cubicBezTo>
                  <a:cubicBezTo>
                    <a:pt x="11" y="36"/>
                    <a:pt x="11" y="35"/>
                    <a:pt x="11" y="35"/>
                  </a:cubicBezTo>
                  <a:close/>
                  <a:moveTo>
                    <a:pt x="14" y="34"/>
                  </a:moveTo>
                  <a:cubicBezTo>
                    <a:pt x="15" y="34"/>
                    <a:pt x="16" y="34"/>
                    <a:pt x="17" y="33"/>
                  </a:cubicBezTo>
                  <a:cubicBezTo>
                    <a:pt x="17" y="34"/>
                    <a:pt x="17" y="35"/>
                    <a:pt x="17" y="36"/>
                  </a:cubicBezTo>
                  <a:cubicBezTo>
                    <a:pt x="16" y="36"/>
                    <a:pt x="15" y="36"/>
                    <a:pt x="14" y="36"/>
                  </a:cubicBezTo>
                  <a:cubicBezTo>
                    <a:pt x="14" y="35"/>
                    <a:pt x="14" y="35"/>
                    <a:pt x="14" y="34"/>
                  </a:cubicBezTo>
                  <a:close/>
                  <a:moveTo>
                    <a:pt x="17" y="33"/>
                  </a:moveTo>
                  <a:cubicBezTo>
                    <a:pt x="18" y="33"/>
                    <a:pt x="19" y="33"/>
                    <a:pt x="20" y="33"/>
                  </a:cubicBezTo>
                  <a:cubicBezTo>
                    <a:pt x="20" y="34"/>
                    <a:pt x="20" y="34"/>
                    <a:pt x="20" y="35"/>
                  </a:cubicBezTo>
                  <a:cubicBezTo>
                    <a:pt x="19" y="35"/>
                    <a:pt x="18" y="35"/>
                    <a:pt x="17" y="35"/>
                  </a:cubicBezTo>
                  <a:cubicBezTo>
                    <a:pt x="17" y="35"/>
                    <a:pt x="17" y="34"/>
                    <a:pt x="17" y="33"/>
                  </a:cubicBezTo>
                  <a:close/>
                  <a:moveTo>
                    <a:pt x="21" y="33"/>
                  </a:moveTo>
                  <a:cubicBezTo>
                    <a:pt x="21" y="33"/>
                    <a:pt x="22" y="32"/>
                    <a:pt x="23" y="32"/>
                  </a:cubicBezTo>
                  <a:cubicBezTo>
                    <a:pt x="23" y="33"/>
                    <a:pt x="23" y="34"/>
                    <a:pt x="23" y="34"/>
                  </a:cubicBezTo>
                  <a:cubicBezTo>
                    <a:pt x="22" y="35"/>
                    <a:pt x="21" y="35"/>
                    <a:pt x="21" y="35"/>
                  </a:cubicBezTo>
                  <a:cubicBezTo>
                    <a:pt x="21" y="34"/>
                    <a:pt x="21" y="33"/>
                    <a:pt x="21" y="33"/>
                  </a:cubicBezTo>
                  <a:close/>
                  <a:moveTo>
                    <a:pt x="8" y="31"/>
                  </a:moveTo>
                  <a:cubicBezTo>
                    <a:pt x="9" y="31"/>
                    <a:pt x="10" y="31"/>
                    <a:pt x="11" y="31"/>
                  </a:cubicBezTo>
                  <a:cubicBezTo>
                    <a:pt x="11" y="31"/>
                    <a:pt x="11" y="32"/>
                    <a:pt x="11" y="33"/>
                  </a:cubicBezTo>
                  <a:cubicBezTo>
                    <a:pt x="10" y="33"/>
                    <a:pt x="9" y="33"/>
                    <a:pt x="8" y="33"/>
                  </a:cubicBezTo>
                  <a:cubicBezTo>
                    <a:pt x="8" y="33"/>
                    <a:pt x="8" y="32"/>
                    <a:pt x="8" y="31"/>
                  </a:cubicBezTo>
                  <a:close/>
                  <a:moveTo>
                    <a:pt x="11" y="31"/>
                  </a:moveTo>
                  <a:cubicBezTo>
                    <a:pt x="12" y="30"/>
                    <a:pt x="13" y="30"/>
                    <a:pt x="14" y="30"/>
                  </a:cubicBezTo>
                  <a:cubicBezTo>
                    <a:pt x="14" y="31"/>
                    <a:pt x="14" y="31"/>
                    <a:pt x="14" y="32"/>
                  </a:cubicBezTo>
                  <a:cubicBezTo>
                    <a:pt x="13" y="32"/>
                    <a:pt x="12" y="32"/>
                    <a:pt x="11" y="33"/>
                  </a:cubicBezTo>
                  <a:cubicBezTo>
                    <a:pt x="11" y="32"/>
                    <a:pt x="11" y="31"/>
                    <a:pt x="11" y="31"/>
                  </a:cubicBezTo>
                  <a:close/>
                  <a:moveTo>
                    <a:pt x="14" y="30"/>
                  </a:moveTo>
                  <a:cubicBezTo>
                    <a:pt x="15" y="30"/>
                    <a:pt x="16" y="30"/>
                    <a:pt x="17" y="29"/>
                  </a:cubicBezTo>
                  <a:cubicBezTo>
                    <a:pt x="17" y="30"/>
                    <a:pt x="17" y="31"/>
                    <a:pt x="17" y="32"/>
                  </a:cubicBezTo>
                  <a:cubicBezTo>
                    <a:pt x="16" y="32"/>
                    <a:pt x="15" y="32"/>
                    <a:pt x="14" y="32"/>
                  </a:cubicBezTo>
                  <a:cubicBezTo>
                    <a:pt x="14" y="31"/>
                    <a:pt x="14" y="31"/>
                    <a:pt x="14" y="30"/>
                  </a:cubicBezTo>
                  <a:close/>
                  <a:moveTo>
                    <a:pt x="17" y="29"/>
                  </a:moveTo>
                  <a:cubicBezTo>
                    <a:pt x="18" y="29"/>
                    <a:pt x="19" y="29"/>
                    <a:pt x="20" y="29"/>
                  </a:cubicBezTo>
                  <a:cubicBezTo>
                    <a:pt x="20" y="30"/>
                    <a:pt x="20" y="30"/>
                    <a:pt x="20" y="31"/>
                  </a:cubicBezTo>
                  <a:cubicBezTo>
                    <a:pt x="19" y="31"/>
                    <a:pt x="18" y="31"/>
                    <a:pt x="17" y="31"/>
                  </a:cubicBezTo>
                  <a:cubicBezTo>
                    <a:pt x="17" y="31"/>
                    <a:pt x="17" y="30"/>
                    <a:pt x="17" y="29"/>
                  </a:cubicBezTo>
                  <a:close/>
                  <a:moveTo>
                    <a:pt x="21" y="29"/>
                  </a:moveTo>
                  <a:cubicBezTo>
                    <a:pt x="21" y="29"/>
                    <a:pt x="22" y="28"/>
                    <a:pt x="23" y="28"/>
                  </a:cubicBezTo>
                  <a:cubicBezTo>
                    <a:pt x="23" y="29"/>
                    <a:pt x="23" y="30"/>
                    <a:pt x="23" y="30"/>
                  </a:cubicBezTo>
                  <a:cubicBezTo>
                    <a:pt x="22" y="30"/>
                    <a:pt x="21" y="31"/>
                    <a:pt x="21" y="31"/>
                  </a:cubicBezTo>
                  <a:cubicBezTo>
                    <a:pt x="21" y="30"/>
                    <a:pt x="21" y="29"/>
                    <a:pt x="21" y="29"/>
                  </a:cubicBezTo>
                  <a:close/>
                  <a:moveTo>
                    <a:pt x="3" y="29"/>
                  </a:moveTo>
                  <a:cubicBezTo>
                    <a:pt x="3" y="28"/>
                    <a:pt x="4" y="28"/>
                    <a:pt x="5" y="28"/>
                  </a:cubicBezTo>
                  <a:cubicBezTo>
                    <a:pt x="5" y="29"/>
                    <a:pt x="5" y="29"/>
                    <a:pt x="5" y="30"/>
                  </a:cubicBezTo>
                  <a:cubicBezTo>
                    <a:pt x="4" y="30"/>
                    <a:pt x="3" y="30"/>
                    <a:pt x="3" y="31"/>
                  </a:cubicBezTo>
                  <a:cubicBezTo>
                    <a:pt x="3" y="30"/>
                    <a:pt x="3" y="29"/>
                    <a:pt x="3" y="29"/>
                  </a:cubicBezTo>
                  <a:close/>
                  <a:moveTo>
                    <a:pt x="8" y="27"/>
                  </a:moveTo>
                  <a:cubicBezTo>
                    <a:pt x="9" y="27"/>
                    <a:pt x="10" y="27"/>
                    <a:pt x="11" y="27"/>
                  </a:cubicBezTo>
                  <a:cubicBezTo>
                    <a:pt x="11" y="27"/>
                    <a:pt x="11" y="28"/>
                    <a:pt x="11" y="29"/>
                  </a:cubicBezTo>
                  <a:cubicBezTo>
                    <a:pt x="10" y="29"/>
                    <a:pt x="9" y="29"/>
                    <a:pt x="8" y="29"/>
                  </a:cubicBezTo>
                  <a:cubicBezTo>
                    <a:pt x="8" y="29"/>
                    <a:pt x="8" y="28"/>
                    <a:pt x="8" y="27"/>
                  </a:cubicBezTo>
                  <a:close/>
                  <a:moveTo>
                    <a:pt x="14" y="26"/>
                  </a:moveTo>
                  <a:cubicBezTo>
                    <a:pt x="15" y="26"/>
                    <a:pt x="16" y="26"/>
                    <a:pt x="17" y="25"/>
                  </a:cubicBezTo>
                  <a:cubicBezTo>
                    <a:pt x="17" y="26"/>
                    <a:pt x="17" y="27"/>
                    <a:pt x="17" y="28"/>
                  </a:cubicBezTo>
                  <a:cubicBezTo>
                    <a:pt x="16" y="28"/>
                    <a:pt x="15" y="28"/>
                    <a:pt x="14" y="28"/>
                  </a:cubicBezTo>
                  <a:cubicBezTo>
                    <a:pt x="14" y="27"/>
                    <a:pt x="14" y="27"/>
                    <a:pt x="14" y="26"/>
                  </a:cubicBezTo>
                  <a:close/>
                  <a:moveTo>
                    <a:pt x="17" y="25"/>
                  </a:moveTo>
                  <a:cubicBezTo>
                    <a:pt x="18" y="25"/>
                    <a:pt x="19" y="25"/>
                    <a:pt x="20" y="25"/>
                  </a:cubicBezTo>
                  <a:cubicBezTo>
                    <a:pt x="20" y="26"/>
                    <a:pt x="20" y="26"/>
                    <a:pt x="20" y="27"/>
                  </a:cubicBezTo>
                  <a:cubicBezTo>
                    <a:pt x="19" y="27"/>
                    <a:pt x="18" y="27"/>
                    <a:pt x="17" y="27"/>
                  </a:cubicBezTo>
                  <a:cubicBezTo>
                    <a:pt x="17" y="27"/>
                    <a:pt x="17" y="26"/>
                    <a:pt x="17" y="25"/>
                  </a:cubicBezTo>
                  <a:close/>
                  <a:moveTo>
                    <a:pt x="21" y="25"/>
                  </a:moveTo>
                  <a:cubicBezTo>
                    <a:pt x="21" y="25"/>
                    <a:pt x="22" y="24"/>
                    <a:pt x="23" y="24"/>
                  </a:cubicBezTo>
                  <a:cubicBezTo>
                    <a:pt x="23" y="25"/>
                    <a:pt x="23" y="26"/>
                    <a:pt x="23" y="26"/>
                  </a:cubicBezTo>
                  <a:cubicBezTo>
                    <a:pt x="22" y="26"/>
                    <a:pt x="21" y="27"/>
                    <a:pt x="21" y="27"/>
                  </a:cubicBezTo>
                  <a:cubicBezTo>
                    <a:pt x="21" y="26"/>
                    <a:pt x="21" y="25"/>
                    <a:pt x="21" y="25"/>
                  </a:cubicBezTo>
                  <a:close/>
                  <a:moveTo>
                    <a:pt x="3" y="25"/>
                  </a:moveTo>
                  <a:cubicBezTo>
                    <a:pt x="3" y="24"/>
                    <a:pt x="4" y="24"/>
                    <a:pt x="5" y="24"/>
                  </a:cubicBezTo>
                  <a:cubicBezTo>
                    <a:pt x="5" y="25"/>
                    <a:pt x="5" y="25"/>
                    <a:pt x="5" y="26"/>
                  </a:cubicBezTo>
                  <a:cubicBezTo>
                    <a:pt x="4" y="26"/>
                    <a:pt x="3" y="26"/>
                    <a:pt x="3" y="27"/>
                  </a:cubicBezTo>
                  <a:cubicBezTo>
                    <a:pt x="3" y="26"/>
                    <a:pt x="3" y="25"/>
                    <a:pt x="3" y="25"/>
                  </a:cubicBezTo>
                  <a:close/>
                  <a:moveTo>
                    <a:pt x="8" y="23"/>
                  </a:moveTo>
                  <a:cubicBezTo>
                    <a:pt x="9" y="23"/>
                    <a:pt x="10" y="23"/>
                    <a:pt x="11" y="23"/>
                  </a:cubicBezTo>
                  <a:cubicBezTo>
                    <a:pt x="11" y="24"/>
                    <a:pt x="11" y="24"/>
                    <a:pt x="11" y="25"/>
                  </a:cubicBezTo>
                  <a:cubicBezTo>
                    <a:pt x="10" y="25"/>
                    <a:pt x="9" y="25"/>
                    <a:pt x="8" y="25"/>
                  </a:cubicBezTo>
                  <a:cubicBezTo>
                    <a:pt x="8" y="25"/>
                    <a:pt x="8" y="24"/>
                    <a:pt x="8" y="23"/>
                  </a:cubicBezTo>
                  <a:close/>
                  <a:moveTo>
                    <a:pt x="14" y="22"/>
                  </a:moveTo>
                  <a:cubicBezTo>
                    <a:pt x="15" y="22"/>
                    <a:pt x="16" y="22"/>
                    <a:pt x="17" y="22"/>
                  </a:cubicBezTo>
                  <a:cubicBezTo>
                    <a:pt x="17" y="22"/>
                    <a:pt x="17" y="23"/>
                    <a:pt x="17" y="24"/>
                  </a:cubicBezTo>
                  <a:cubicBezTo>
                    <a:pt x="16" y="24"/>
                    <a:pt x="15" y="24"/>
                    <a:pt x="14" y="24"/>
                  </a:cubicBezTo>
                  <a:cubicBezTo>
                    <a:pt x="14" y="23"/>
                    <a:pt x="14" y="23"/>
                    <a:pt x="14" y="22"/>
                  </a:cubicBezTo>
                  <a:close/>
                  <a:moveTo>
                    <a:pt x="17" y="21"/>
                  </a:moveTo>
                  <a:cubicBezTo>
                    <a:pt x="18" y="21"/>
                    <a:pt x="19" y="21"/>
                    <a:pt x="20" y="21"/>
                  </a:cubicBezTo>
                  <a:cubicBezTo>
                    <a:pt x="20" y="22"/>
                    <a:pt x="20" y="22"/>
                    <a:pt x="20" y="23"/>
                  </a:cubicBezTo>
                  <a:cubicBezTo>
                    <a:pt x="19" y="23"/>
                    <a:pt x="18" y="23"/>
                    <a:pt x="17" y="23"/>
                  </a:cubicBezTo>
                  <a:cubicBezTo>
                    <a:pt x="17" y="23"/>
                    <a:pt x="17" y="22"/>
                    <a:pt x="17" y="21"/>
                  </a:cubicBezTo>
                  <a:close/>
                  <a:moveTo>
                    <a:pt x="21" y="21"/>
                  </a:moveTo>
                  <a:cubicBezTo>
                    <a:pt x="21" y="21"/>
                    <a:pt x="22" y="20"/>
                    <a:pt x="23" y="20"/>
                  </a:cubicBezTo>
                  <a:cubicBezTo>
                    <a:pt x="23" y="21"/>
                    <a:pt x="23" y="22"/>
                    <a:pt x="23" y="22"/>
                  </a:cubicBezTo>
                  <a:cubicBezTo>
                    <a:pt x="22" y="22"/>
                    <a:pt x="21" y="23"/>
                    <a:pt x="21" y="23"/>
                  </a:cubicBezTo>
                  <a:cubicBezTo>
                    <a:pt x="21" y="22"/>
                    <a:pt x="21" y="21"/>
                    <a:pt x="21" y="21"/>
                  </a:cubicBezTo>
                  <a:close/>
                  <a:moveTo>
                    <a:pt x="3" y="21"/>
                  </a:moveTo>
                  <a:cubicBezTo>
                    <a:pt x="3" y="21"/>
                    <a:pt x="4" y="20"/>
                    <a:pt x="5" y="20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4" y="22"/>
                    <a:pt x="3" y="23"/>
                    <a:pt x="3" y="23"/>
                  </a:cubicBezTo>
                  <a:cubicBezTo>
                    <a:pt x="3" y="22"/>
                    <a:pt x="3" y="21"/>
                    <a:pt x="3" y="21"/>
                  </a:cubicBezTo>
                  <a:close/>
                  <a:moveTo>
                    <a:pt x="8" y="19"/>
                  </a:moveTo>
                  <a:cubicBezTo>
                    <a:pt x="9" y="19"/>
                    <a:pt x="10" y="19"/>
                    <a:pt x="11" y="19"/>
                  </a:cubicBezTo>
                  <a:cubicBezTo>
                    <a:pt x="11" y="20"/>
                    <a:pt x="11" y="20"/>
                    <a:pt x="11" y="21"/>
                  </a:cubicBezTo>
                  <a:cubicBezTo>
                    <a:pt x="10" y="21"/>
                    <a:pt x="9" y="21"/>
                    <a:pt x="8" y="21"/>
                  </a:cubicBezTo>
                  <a:cubicBezTo>
                    <a:pt x="8" y="21"/>
                    <a:pt x="8" y="20"/>
                    <a:pt x="8" y="19"/>
                  </a:cubicBezTo>
                  <a:close/>
                  <a:moveTo>
                    <a:pt x="14" y="18"/>
                  </a:moveTo>
                  <a:cubicBezTo>
                    <a:pt x="15" y="18"/>
                    <a:pt x="16" y="18"/>
                    <a:pt x="17" y="17"/>
                  </a:cubicBezTo>
                  <a:cubicBezTo>
                    <a:pt x="17" y="18"/>
                    <a:pt x="17" y="19"/>
                    <a:pt x="17" y="20"/>
                  </a:cubicBezTo>
                  <a:cubicBezTo>
                    <a:pt x="16" y="20"/>
                    <a:pt x="15" y="20"/>
                    <a:pt x="14" y="20"/>
                  </a:cubicBezTo>
                  <a:cubicBezTo>
                    <a:pt x="14" y="19"/>
                    <a:pt x="14" y="19"/>
                    <a:pt x="1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7" name="Rectangle 2603"/>
            <p:cNvSpPr>
              <a:spLocks noChangeArrowheads="1"/>
            </p:cNvSpPr>
            <p:nvPr/>
          </p:nvSpPr>
          <p:spPr bwMode="auto">
            <a:xfrm>
              <a:off x="-688974" y="944562"/>
              <a:ext cx="49213" cy="2111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8" name="Freeform 2604"/>
            <p:cNvSpPr>
              <a:spLocks noEditPoints="1"/>
            </p:cNvSpPr>
            <p:nvPr/>
          </p:nvSpPr>
          <p:spPr bwMode="auto">
            <a:xfrm>
              <a:off x="-506412" y="620712"/>
              <a:ext cx="155575" cy="534988"/>
            </a:xfrm>
            <a:custGeom>
              <a:avLst/>
              <a:gdLst>
                <a:gd name="T0" fmla="*/ 48 w 48"/>
                <a:gd name="T1" fmla="*/ 2 h 164"/>
                <a:gd name="T2" fmla="*/ 28 w 48"/>
                <a:gd name="T3" fmla="*/ 6 h 164"/>
                <a:gd name="T4" fmla="*/ 27 w 48"/>
                <a:gd name="T5" fmla="*/ 9 h 164"/>
                <a:gd name="T6" fmla="*/ 19 w 48"/>
                <a:gd name="T7" fmla="*/ 12 h 164"/>
                <a:gd name="T8" fmla="*/ 19 w 48"/>
                <a:gd name="T9" fmla="*/ 12 h 164"/>
                <a:gd name="T10" fmla="*/ 15 w 48"/>
                <a:gd name="T11" fmla="*/ 0 h 164"/>
                <a:gd name="T12" fmla="*/ 12 w 48"/>
                <a:gd name="T13" fmla="*/ 27 h 164"/>
                <a:gd name="T14" fmla="*/ 17 w 48"/>
                <a:gd name="T15" fmla="*/ 42 h 164"/>
                <a:gd name="T16" fmla="*/ 17 w 48"/>
                <a:gd name="T17" fmla="*/ 44 h 164"/>
                <a:gd name="T18" fmla="*/ 41 w 48"/>
                <a:gd name="T19" fmla="*/ 38 h 164"/>
                <a:gd name="T20" fmla="*/ 17 w 48"/>
                <a:gd name="T21" fmla="*/ 38 h 164"/>
                <a:gd name="T22" fmla="*/ 41 w 48"/>
                <a:gd name="T23" fmla="*/ 48 h 164"/>
                <a:gd name="T24" fmla="*/ 17 w 48"/>
                <a:gd name="T25" fmla="*/ 50 h 164"/>
                <a:gd name="T26" fmla="*/ 17 w 48"/>
                <a:gd name="T27" fmla="*/ 53 h 164"/>
                <a:gd name="T28" fmla="*/ 41 w 48"/>
                <a:gd name="T29" fmla="*/ 55 h 164"/>
                <a:gd name="T30" fmla="*/ 17 w 48"/>
                <a:gd name="T31" fmla="*/ 55 h 164"/>
                <a:gd name="T32" fmla="*/ 41 w 48"/>
                <a:gd name="T33" fmla="*/ 61 h 164"/>
                <a:gd name="T34" fmla="*/ 17 w 48"/>
                <a:gd name="T35" fmla="*/ 63 h 164"/>
                <a:gd name="T36" fmla="*/ 17 w 48"/>
                <a:gd name="T37" fmla="*/ 65 h 164"/>
                <a:gd name="T38" fmla="*/ 41 w 48"/>
                <a:gd name="T39" fmla="*/ 67 h 164"/>
                <a:gd name="T40" fmla="*/ 17 w 48"/>
                <a:gd name="T41" fmla="*/ 67 h 164"/>
                <a:gd name="T42" fmla="*/ 41 w 48"/>
                <a:gd name="T43" fmla="*/ 74 h 164"/>
                <a:gd name="T44" fmla="*/ 17 w 48"/>
                <a:gd name="T45" fmla="*/ 76 h 164"/>
                <a:gd name="T46" fmla="*/ 17 w 48"/>
                <a:gd name="T47" fmla="*/ 78 h 164"/>
                <a:gd name="T48" fmla="*/ 41 w 48"/>
                <a:gd name="T49" fmla="*/ 80 h 164"/>
                <a:gd name="T50" fmla="*/ 17 w 48"/>
                <a:gd name="T51" fmla="*/ 80 h 164"/>
                <a:gd name="T52" fmla="*/ 41 w 48"/>
                <a:gd name="T53" fmla="*/ 87 h 164"/>
                <a:gd name="T54" fmla="*/ 17 w 48"/>
                <a:gd name="T55" fmla="*/ 89 h 164"/>
                <a:gd name="T56" fmla="*/ 17 w 48"/>
                <a:gd name="T57" fmla="*/ 91 h 164"/>
                <a:gd name="T58" fmla="*/ 41 w 48"/>
                <a:gd name="T59" fmla="*/ 93 h 164"/>
                <a:gd name="T60" fmla="*/ 17 w 48"/>
                <a:gd name="T61" fmla="*/ 93 h 164"/>
                <a:gd name="T62" fmla="*/ 41 w 48"/>
                <a:gd name="T63" fmla="*/ 100 h 164"/>
                <a:gd name="T64" fmla="*/ 17 w 48"/>
                <a:gd name="T65" fmla="*/ 102 h 164"/>
                <a:gd name="T66" fmla="*/ 17 w 48"/>
                <a:gd name="T67" fmla="*/ 104 h 164"/>
                <a:gd name="T68" fmla="*/ 41 w 48"/>
                <a:gd name="T69" fmla="*/ 106 h 164"/>
                <a:gd name="T70" fmla="*/ 17 w 48"/>
                <a:gd name="T71" fmla="*/ 106 h 164"/>
                <a:gd name="T72" fmla="*/ 41 w 48"/>
                <a:gd name="T73" fmla="*/ 112 h 164"/>
                <a:gd name="T74" fmla="*/ 17 w 48"/>
                <a:gd name="T75" fmla="*/ 114 h 164"/>
                <a:gd name="T76" fmla="*/ 17 w 48"/>
                <a:gd name="T77" fmla="*/ 117 h 164"/>
                <a:gd name="T78" fmla="*/ 41 w 48"/>
                <a:gd name="T79" fmla="*/ 119 h 164"/>
                <a:gd name="T80" fmla="*/ 17 w 48"/>
                <a:gd name="T81" fmla="*/ 119 h 164"/>
                <a:gd name="T82" fmla="*/ 41 w 48"/>
                <a:gd name="T83" fmla="*/ 125 h 164"/>
                <a:gd name="T84" fmla="*/ 17 w 48"/>
                <a:gd name="T85" fmla="*/ 127 h 164"/>
                <a:gd name="T86" fmla="*/ 17 w 48"/>
                <a:gd name="T87" fmla="*/ 12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8" h="164">
                  <a:moveTo>
                    <a:pt x="0" y="164"/>
                  </a:moveTo>
                  <a:cubicBezTo>
                    <a:pt x="48" y="164"/>
                    <a:pt x="48" y="164"/>
                    <a:pt x="48" y="164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3" y="3"/>
                    <a:pt x="38" y="4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5" y="11"/>
                    <a:pt x="23" y="12"/>
                    <a:pt x="22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1" y="30"/>
                    <a:pt x="10" y="33"/>
                    <a:pt x="9" y="35"/>
                  </a:cubicBezTo>
                  <a:cubicBezTo>
                    <a:pt x="0" y="164"/>
                    <a:pt x="0" y="164"/>
                    <a:pt x="0" y="164"/>
                  </a:cubicBezTo>
                  <a:close/>
                  <a:moveTo>
                    <a:pt x="17" y="42"/>
                  </a:moveTo>
                  <a:cubicBezTo>
                    <a:pt x="25" y="42"/>
                    <a:pt x="33" y="42"/>
                    <a:pt x="41" y="42"/>
                  </a:cubicBezTo>
                  <a:cubicBezTo>
                    <a:pt x="41" y="43"/>
                    <a:pt x="41" y="43"/>
                    <a:pt x="41" y="44"/>
                  </a:cubicBezTo>
                  <a:cubicBezTo>
                    <a:pt x="33" y="44"/>
                    <a:pt x="25" y="44"/>
                    <a:pt x="17" y="44"/>
                  </a:cubicBezTo>
                  <a:cubicBezTo>
                    <a:pt x="17" y="43"/>
                    <a:pt x="17" y="43"/>
                    <a:pt x="17" y="42"/>
                  </a:cubicBezTo>
                  <a:close/>
                  <a:moveTo>
                    <a:pt x="17" y="38"/>
                  </a:moveTo>
                  <a:cubicBezTo>
                    <a:pt x="41" y="38"/>
                    <a:pt x="41" y="38"/>
                    <a:pt x="41" y="38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38"/>
                    <a:pt x="17" y="38"/>
                    <a:pt x="17" y="38"/>
                  </a:cubicBezTo>
                  <a:close/>
                  <a:moveTo>
                    <a:pt x="17" y="46"/>
                  </a:moveTo>
                  <a:cubicBezTo>
                    <a:pt x="25" y="46"/>
                    <a:pt x="33" y="46"/>
                    <a:pt x="41" y="46"/>
                  </a:cubicBezTo>
                  <a:cubicBezTo>
                    <a:pt x="41" y="47"/>
                    <a:pt x="41" y="48"/>
                    <a:pt x="41" y="48"/>
                  </a:cubicBezTo>
                  <a:cubicBezTo>
                    <a:pt x="33" y="48"/>
                    <a:pt x="25" y="48"/>
                    <a:pt x="17" y="48"/>
                  </a:cubicBezTo>
                  <a:cubicBezTo>
                    <a:pt x="17" y="48"/>
                    <a:pt x="17" y="47"/>
                    <a:pt x="17" y="46"/>
                  </a:cubicBezTo>
                  <a:close/>
                  <a:moveTo>
                    <a:pt x="17" y="50"/>
                  </a:moveTo>
                  <a:cubicBezTo>
                    <a:pt x="25" y="50"/>
                    <a:pt x="33" y="50"/>
                    <a:pt x="41" y="50"/>
                  </a:cubicBezTo>
                  <a:cubicBezTo>
                    <a:pt x="41" y="51"/>
                    <a:pt x="41" y="52"/>
                    <a:pt x="41" y="53"/>
                  </a:cubicBezTo>
                  <a:cubicBezTo>
                    <a:pt x="33" y="53"/>
                    <a:pt x="25" y="53"/>
                    <a:pt x="17" y="53"/>
                  </a:cubicBezTo>
                  <a:cubicBezTo>
                    <a:pt x="17" y="52"/>
                    <a:pt x="17" y="51"/>
                    <a:pt x="17" y="50"/>
                  </a:cubicBezTo>
                  <a:close/>
                  <a:moveTo>
                    <a:pt x="17" y="55"/>
                  </a:moveTo>
                  <a:cubicBezTo>
                    <a:pt x="25" y="55"/>
                    <a:pt x="33" y="55"/>
                    <a:pt x="41" y="55"/>
                  </a:cubicBezTo>
                  <a:cubicBezTo>
                    <a:pt x="41" y="55"/>
                    <a:pt x="41" y="56"/>
                    <a:pt x="41" y="57"/>
                  </a:cubicBezTo>
                  <a:cubicBezTo>
                    <a:pt x="33" y="57"/>
                    <a:pt x="25" y="57"/>
                    <a:pt x="17" y="57"/>
                  </a:cubicBezTo>
                  <a:cubicBezTo>
                    <a:pt x="17" y="56"/>
                    <a:pt x="17" y="55"/>
                    <a:pt x="17" y="55"/>
                  </a:cubicBezTo>
                  <a:close/>
                  <a:moveTo>
                    <a:pt x="17" y="59"/>
                  </a:moveTo>
                  <a:cubicBezTo>
                    <a:pt x="25" y="59"/>
                    <a:pt x="33" y="59"/>
                    <a:pt x="41" y="59"/>
                  </a:cubicBezTo>
                  <a:cubicBezTo>
                    <a:pt x="41" y="60"/>
                    <a:pt x="41" y="60"/>
                    <a:pt x="41" y="61"/>
                  </a:cubicBezTo>
                  <a:cubicBezTo>
                    <a:pt x="33" y="61"/>
                    <a:pt x="25" y="61"/>
                    <a:pt x="17" y="61"/>
                  </a:cubicBezTo>
                  <a:cubicBezTo>
                    <a:pt x="17" y="60"/>
                    <a:pt x="17" y="60"/>
                    <a:pt x="17" y="59"/>
                  </a:cubicBezTo>
                  <a:close/>
                  <a:moveTo>
                    <a:pt x="17" y="63"/>
                  </a:moveTo>
                  <a:cubicBezTo>
                    <a:pt x="25" y="63"/>
                    <a:pt x="33" y="63"/>
                    <a:pt x="41" y="63"/>
                  </a:cubicBezTo>
                  <a:cubicBezTo>
                    <a:pt x="41" y="64"/>
                    <a:pt x="41" y="65"/>
                    <a:pt x="41" y="65"/>
                  </a:cubicBezTo>
                  <a:cubicBezTo>
                    <a:pt x="33" y="65"/>
                    <a:pt x="25" y="65"/>
                    <a:pt x="17" y="65"/>
                  </a:cubicBezTo>
                  <a:cubicBezTo>
                    <a:pt x="17" y="65"/>
                    <a:pt x="17" y="64"/>
                    <a:pt x="17" y="63"/>
                  </a:cubicBezTo>
                  <a:close/>
                  <a:moveTo>
                    <a:pt x="17" y="67"/>
                  </a:moveTo>
                  <a:cubicBezTo>
                    <a:pt x="25" y="67"/>
                    <a:pt x="33" y="67"/>
                    <a:pt x="41" y="67"/>
                  </a:cubicBezTo>
                  <a:cubicBezTo>
                    <a:pt x="41" y="68"/>
                    <a:pt x="41" y="69"/>
                    <a:pt x="41" y="70"/>
                  </a:cubicBezTo>
                  <a:cubicBezTo>
                    <a:pt x="33" y="70"/>
                    <a:pt x="25" y="70"/>
                    <a:pt x="17" y="70"/>
                  </a:cubicBezTo>
                  <a:cubicBezTo>
                    <a:pt x="17" y="69"/>
                    <a:pt x="17" y="68"/>
                    <a:pt x="17" y="67"/>
                  </a:cubicBezTo>
                  <a:close/>
                  <a:moveTo>
                    <a:pt x="17" y="72"/>
                  </a:moveTo>
                  <a:cubicBezTo>
                    <a:pt x="25" y="72"/>
                    <a:pt x="33" y="72"/>
                    <a:pt x="41" y="72"/>
                  </a:cubicBezTo>
                  <a:cubicBezTo>
                    <a:pt x="41" y="72"/>
                    <a:pt x="41" y="73"/>
                    <a:pt x="41" y="74"/>
                  </a:cubicBezTo>
                  <a:cubicBezTo>
                    <a:pt x="33" y="74"/>
                    <a:pt x="25" y="74"/>
                    <a:pt x="17" y="74"/>
                  </a:cubicBezTo>
                  <a:cubicBezTo>
                    <a:pt x="17" y="73"/>
                    <a:pt x="17" y="72"/>
                    <a:pt x="17" y="72"/>
                  </a:cubicBezTo>
                  <a:close/>
                  <a:moveTo>
                    <a:pt x="17" y="76"/>
                  </a:moveTo>
                  <a:cubicBezTo>
                    <a:pt x="25" y="76"/>
                    <a:pt x="33" y="76"/>
                    <a:pt x="41" y="76"/>
                  </a:cubicBezTo>
                  <a:cubicBezTo>
                    <a:pt x="41" y="77"/>
                    <a:pt x="41" y="77"/>
                    <a:pt x="41" y="78"/>
                  </a:cubicBezTo>
                  <a:cubicBezTo>
                    <a:pt x="33" y="78"/>
                    <a:pt x="25" y="78"/>
                    <a:pt x="17" y="78"/>
                  </a:cubicBezTo>
                  <a:cubicBezTo>
                    <a:pt x="17" y="77"/>
                    <a:pt x="17" y="77"/>
                    <a:pt x="17" y="76"/>
                  </a:cubicBezTo>
                  <a:close/>
                  <a:moveTo>
                    <a:pt x="17" y="80"/>
                  </a:moveTo>
                  <a:cubicBezTo>
                    <a:pt x="25" y="80"/>
                    <a:pt x="33" y="80"/>
                    <a:pt x="41" y="80"/>
                  </a:cubicBezTo>
                  <a:cubicBezTo>
                    <a:pt x="41" y="81"/>
                    <a:pt x="41" y="82"/>
                    <a:pt x="41" y="82"/>
                  </a:cubicBezTo>
                  <a:cubicBezTo>
                    <a:pt x="33" y="82"/>
                    <a:pt x="25" y="82"/>
                    <a:pt x="17" y="82"/>
                  </a:cubicBezTo>
                  <a:cubicBezTo>
                    <a:pt x="17" y="82"/>
                    <a:pt x="17" y="81"/>
                    <a:pt x="17" y="80"/>
                  </a:cubicBezTo>
                  <a:close/>
                  <a:moveTo>
                    <a:pt x="17" y="85"/>
                  </a:moveTo>
                  <a:cubicBezTo>
                    <a:pt x="25" y="85"/>
                    <a:pt x="33" y="85"/>
                    <a:pt x="41" y="85"/>
                  </a:cubicBezTo>
                  <a:cubicBezTo>
                    <a:pt x="41" y="85"/>
                    <a:pt x="41" y="86"/>
                    <a:pt x="41" y="87"/>
                  </a:cubicBezTo>
                  <a:cubicBezTo>
                    <a:pt x="33" y="87"/>
                    <a:pt x="25" y="87"/>
                    <a:pt x="17" y="87"/>
                  </a:cubicBezTo>
                  <a:cubicBezTo>
                    <a:pt x="17" y="86"/>
                    <a:pt x="17" y="85"/>
                    <a:pt x="17" y="85"/>
                  </a:cubicBezTo>
                  <a:close/>
                  <a:moveTo>
                    <a:pt x="17" y="89"/>
                  </a:moveTo>
                  <a:cubicBezTo>
                    <a:pt x="25" y="89"/>
                    <a:pt x="33" y="89"/>
                    <a:pt x="41" y="89"/>
                  </a:cubicBezTo>
                  <a:cubicBezTo>
                    <a:pt x="41" y="90"/>
                    <a:pt x="41" y="90"/>
                    <a:pt x="41" y="91"/>
                  </a:cubicBezTo>
                  <a:cubicBezTo>
                    <a:pt x="33" y="91"/>
                    <a:pt x="25" y="91"/>
                    <a:pt x="17" y="91"/>
                  </a:cubicBezTo>
                  <a:cubicBezTo>
                    <a:pt x="17" y="90"/>
                    <a:pt x="17" y="90"/>
                    <a:pt x="17" y="89"/>
                  </a:cubicBezTo>
                  <a:close/>
                  <a:moveTo>
                    <a:pt x="17" y="93"/>
                  </a:moveTo>
                  <a:cubicBezTo>
                    <a:pt x="25" y="93"/>
                    <a:pt x="33" y="93"/>
                    <a:pt x="41" y="93"/>
                  </a:cubicBezTo>
                  <a:cubicBezTo>
                    <a:pt x="41" y="94"/>
                    <a:pt x="41" y="95"/>
                    <a:pt x="41" y="95"/>
                  </a:cubicBezTo>
                  <a:cubicBezTo>
                    <a:pt x="33" y="95"/>
                    <a:pt x="25" y="95"/>
                    <a:pt x="17" y="95"/>
                  </a:cubicBezTo>
                  <a:cubicBezTo>
                    <a:pt x="17" y="95"/>
                    <a:pt x="17" y="94"/>
                    <a:pt x="17" y="93"/>
                  </a:cubicBezTo>
                  <a:close/>
                  <a:moveTo>
                    <a:pt x="17" y="97"/>
                  </a:moveTo>
                  <a:cubicBezTo>
                    <a:pt x="25" y="97"/>
                    <a:pt x="33" y="97"/>
                    <a:pt x="41" y="97"/>
                  </a:cubicBezTo>
                  <a:cubicBezTo>
                    <a:pt x="41" y="98"/>
                    <a:pt x="41" y="99"/>
                    <a:pt x="41" y="100"/>
                  </a:cubicBezTo>
                  <a:cubicBezTo>
                    <a:pt x="33" y="100"/>
                    <a:pt x="25" y="100"/>
                    <a:pt x="17" y="100"/>
                  </a:cubicBezTo>
                  <a:cubicBezTo>
                    <a:pt x="17" y="99"/>
                    <a:pt x="17" y="98"/>
                    <a:pt x="17" y="97"/>
                  </a:cubicBezTo>
                  <a:close/>
                  <a:moveTo>
                    <a:pt x="17" y="102"/>
                  </a:moveTo>
                  <a:cubicBezTo>
                    <a:pt x="25" y="102"/>
                    <a:pt x="33" y="102"/>
                    <a:pt x="41" y="102"/>
                  </a:cubicBezTo>
                  <a:cubicBezTo>
                    <a:pt x="41" y="102"/>
                    <a:pt x="41" y="103"/>
                    <a:pt x="41" y="104"/>
                  </a:cubicBezTo>
                  <a:cubicBezTo>
                    <a:pt x="33" y="104"/>
                    <a:pt x="25" y="104"/>
                    <a:pt x="17" y="104"/>
                  </a:cubicBezTo>
                  <a:cubicBezTo>
                    <a:pt x="17" y="103"/>
                    <a:pt x="17" y="102"/>
                    <a:pt x="17" y="102"/>
                  </a:cubicBezTo>
                  <a:close/>
                  <a:moveTo>
                    <a:pt x="17" y="106"/>
                  </a:moveTo>
                  <a:cubicBezTo>
                    <a:pt x="25" y="106"/>
                    <a:pt x="33" y="106"/>
                    <a:pt x="41" y="106"/>
                  </a:cubicBezTo>
                  <a:cubicBezTo>
                    <a:pt x="41" y="107"/>
                    <a:pt x="41" y="107"/>
                    <a:pt x="41" y="108"/>
                  </a:cubicBezTo>
                  <a:cubicBezTo>
                    <a:pt x="33" y="108"/>
                    <a:pt x="25" y="108"/>
                    <a:pt x="17" y="108"/>
                  </a:cubicBezTo>
                  <a:cubicBezTo>
                    <a:pt x="17" y="107"/>
                    <a:pt x="17" y="107"/>
                    <a:pt x="17" y="106"/>
                  </a:cubicBezTo>
                  <a:close/>
                  <a:moveTo>
                    <a:pt x="17" y="110"/>
                  </a:moveTo>
                  <a:cubicBezTo>
                    <a:pt x="25" y="110"/>
                    <a:pt x="33" y="110"/>
                    <a:pt x="41" y="110"/>
                  </a:cubicBezTo>
                  <a:cubicBezTo>
                    <a:pt x="41" y="111"/>
                    <a:pt x="41" y="112"/>
                    <a:pt x="41" y="112"/>
                  </a:cubicBezTo>
                  <a:cubicBezTo>
                    <a:pt x="33" y="112"/>
                    <a:pt x="25" y="112"/>
                    <a:pt x="17" y="112"/>
                  </a:cubicBezTo>
                  <a:cubicBezTo>
                    <a:pt x="17" y="112"/>
                    <a:pt x="17" y="111"/>
                    <a:pt x="17" y="110"/>
                  </a:cubicBezTo>
                  <a:close/>
                  <a:moveTo>
                    <a:pt x="17" y="114"/>
                  </a:moveTo>
                  <a:cubicBezTo>
                    <a:pt x="25" y="114"/>
                    <a:pt x="33" y="114"/>
                    <a:pt x="41" y="114"/>
                  </a:cubicBezTo>
                  <a:cubicBezTo>
                    <a:pt x="41" y="115"/>
                    <a:pt x="41" y="116"/>
                    <a:pt x="41" y="117"/>
                  </a:cubicBezTo>
                  <a:cubicBezTo>
                    <a:pt x="33" y="117"/>
                    <a:pt x="25" y="117"/>
                    <a:pt x="17" y="117"/>
                  </a:cubicBezTo>
                  <a:cubicBezTo>
                    <a:pt x="17" y="116"/>
                    <a:pt x="17" y="115"/>
                    <a:pt x="17" y="114"/>
                  </a:cubicBezTo>
                  <a:close/>
                  <a:moveTo>
                    <a:pt x="17" y="119"/>
                  </a:moveTo>
                  <a:cubicBezTo>
                    <a:pt x="25" y="119"/>
                    <a:pt x="33" y="119"/>
                    <a:pt x="41" y="119"/>
                  </a:cubicBezTo>
                  <a:cubicBezTo>
                    <a:pt x="41" y="119"/>
                    <a:pt x="41" y="120"/>
                    <a:pt x="41" y="121"/>
                  </a:cubicBezTo>
                  <a:cubicBezTo>
                    <a:pt x="33" y="121"/>
                    <a:pt x="25" y="121"/>
                    <a:pt x="17" y="121"/>
                  </a:cubicBezTo>
                  <a:cubicBezTo>
                    <a:pt x="17" y="120"/>
                    <a:pt x="17" y="119"/>
                    <a:pt x="17" y="119"/>
                  </a:cubicBezTo>
                  <a:close/>
                  <a:moveTo>
                    <a:pt x="17" y="123"/>
                  </a:moveTo>
                  <a:cubicBezTo>
                    <a:pt x="25" y="123"/>
                    <a:pt x="33" y="123"/>
                    <a:pt x="41" y="123"/>
                  </a:cubicBezTo>
                  <a:cubicBezTo>
                    <a:pt x="41" y="124"/>
                    <a:pt x="41" y="124"/>
                    <a:pt x="41" y="125"/>
                  </a:cubicBezTo>
                  <a:cubicBezTo>
                    <a:pt x="33" y="125"/>
                    <a:pt x="25" y="125"/>
                    <a:pt x="17" y="125"/>
                  </a:cubicBezTo>
                  <a:cubicBezTo>
                    <a:pt x="17" y="124"/>
                    <a:pt x="17" y="124"/>
                    <a:pt x="17" y="123"/>
                  </a:cubicBezTo>
                  <a:close/>
                  <a:moveTo>
                    <a:pt x="17" y="127"/>
                  </a:moveTo>
                  <a:cubicBezTo>
                    <a:pt x="41" y="127"/>
                    <a:pt x="41" y="127"/>
                    <a:pt x="41" y="127"/>
                  </a:cubicBezTo>
                  <a:cubicBezTo>
                    <a:pt x="41" y="129"/>
                    <a:pt x="41" y="129"/>
                    <a:pt x="41" y="129"/>
                  </a:cubicBezTo>
                  <a:cubicBezTo>
                    <a:pt x="17" y="129"/>
                    <a:pt x="17" y="129"/>
                    <a:pt x="17" y="129"/>
                  </a:cubicBezTo>
                  <a:lnTo>
                    <a:pt x="17" y="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9" name="Rectangle 2605"/>
            <p:cNvSpPr>
              <a:spLocks noChangeArrowheads="1"/>
            </p:cNvSpPr>
            <p:nvPr/>
          </p:nvSpPr>
          <p:spPr bwMode="auto">
            <a:xfrm>
              <a:off x="-530224" y="892175"/>
              <a:ext cx="101600" cy="263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00" name="Rectangle 2606"/>
            <p:cNvSpPr>
              <a:spLocks noChangeArrowheads="1"/>
            </p:cNvSpPr>
            <p:nvPr/>
          </p:nvSpPr>
          <p:spPr bwMode="auto">
            <a:xfrm>
              <a:off x="-1362074" y="885825"/>
              <a:ext cx="52388" cy="269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01" name="Rectangle 2607"/>
            <p:cNvSpPr>
              <a:spLocks noChangeArrowheads="1"/>
            </p:cNvSpPr>
            <p:nvPr/>
          </p:nvSpPr>
          <p:spPr bwMode="auto">
            <a:xfrm>
              <a:off x="-360362" y="744537"/>
              <a:ext cx="46038" cy="411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02" name="Freeform 2608"/>
            <p:cNvSpPr>
              <a:spLocks noEditPoints="1"/>
            </p:cNvSpPr>
            <p:nvPr/>
          </p:nvSpPr>
          <p:spPr bwMode="auto">
            <a:xfrm>
              <a:off x="-327024" y="51313"/>
              <a:ext cx="130175" cy="1104388"/>
            </a:xfrm>
            <a:custGeom>
              <a:avLst/>
              <a:gdLst>
                <a:gd name="T0" fmla="*/ 28 w 30"/>
                <a:gd name="T1" fmla="*/ 66 h 256"/>
                <a:gd name="T2" fmla="*/ 17 w 30"/>
                <a:gd name="T3" fmla="*/ 20 h 256"/>
                <a:gd name="T4" fmla="*/ 3 w 30"/>
                <a:gd name="T5" fmla="*/ 40 h 256"/>
                <a:gd name="T6" fmla="*/ 22 w 30"/>
                <a:gd name="T7" fmla="*/ 74 h 256"/>
                <a:gd name="T8" fmla="*/ 6 w 30"/>
                <a:gd name="T9" fmla="*/ 199 h 256"/>
                <a:gd name="T10" fmla="*/ 17 w 30"/>
                <a:gd name="T11" fmla="*/ 80 h 256"/>
                <a:gd name="T12" fmla="*/ 18 w 30"/>
                <a:gd name="T13" fmla="*/ 80 h 256"/>
                <a:gd name="T14" fmla="*/ 13 w 30"/>
                <a:gd name="T15" fmla="*/ 88 h 256"/>
                <a:gd name="T16" fmla="*/ 18 w 30"/>
                <a:gd name="T17" fmla="*/ 86 h 256"/>
                <a:gd name="T18" fmla="*/ 22 w 30"/>
                <a:gd name="T19" fmla="*/ 88 h 256"/>
                <a:gd name="T20" fmla="*/ 9 w 30"/>
                <a:gd name="T21" fmla="*/ 92 h 256"/>
                <a:gd name="T22" fmla="*/ 14 w 30"/>
                <a:gd name="T23" fmla="*/ 92 h 256"/>
                <a:gd name="T24" fmla="*/ 13 w 30"/>
                <a:gd name="T25" fmla="*/ 100 h 256"/>
                <a:gd name="T26" fmla="*/ 14 w 30"/>
                <a:gd name="T27" fmla="*/ 98 h 256"/>
                <a:gd name="T28" fmla="*/ 18 w 30"/>
                <a:gd name="T29" fmla="*/ 100 h 256"/>
                <a:gd name="T30" fmla="*/ 13 w 30"/>
                <a:gd name="T31" fmla="*/ 104 h 256"/>
                <a:gd name="T32" fmla="*/ 6 w 30"/>
                <a:gd name="T33" fmla="*/ 104 h 256"/>
                <a:gd name="T34" fmla="*/ 26 w 30"/>
                <a:gd name="T35" fmla="*/ 106 h 256"/>
                <a:gd name="T36" fmla="*/ 14 w 30"/>
                <a:gd name="T37" fmla="*/ 109 h 256"/>
                <a:gd name="T38" fmla="*/ 18 w 30"/>
                <a:gd name="T39" fmla="*/ 112 h 256"/>
                <a:gd name="T40" fmla="*/ 9 w 30"/>
                <a:gd name="T41" fmla="*/ 115 h 256"/>
                <a:gd name="T42" fmla="*/ 14 w 30"/>
                <a:gd name="T43" fmla="*/ 115 h 256"/>
                <a:gd name="T44" fmla="*/ 13 w 30"/>
                <a:gd name="T45" fmla="*/ 123 h 256"/>
                <a:gd name="T46" fmla="*/ 18 w 30"/>
                <a:gd name="T47" fmla="*/ 121 h 256"/>
                <a:gd name="T48" fmla="*/ 22 w 30"/>
                <a:gd name="T49" fmla="*/ 123 h 256"/>
                <a:gd name="T50" fmla="*/ 9 w 30"/>
                <a:gd name="T51" fmla="*/ 127 h 256"/>
                <a:gd name="T52" fmla="*/ 14 w 30"/>
                <a:gd name="T53" fmla="*/ 127 h 256"/>
                <a:gd name="T54" fmla="*/ 26 w 30"/>
                <a:gd name="T55" fmla="*/ 129 h 256"/>
                <a:gd name="T56" fmla="*/ 6 w 30"/>
                <a:gd name="T57" fmla="*/ 133 h 256"/>
                <a:gd name="T58" fmla="*/ 18 w 30"/>
                <a:gd name="T59" fmla="*/ 135 h 256"/>
                <a:gd name="T60" fmla="*/ 13 w 30"/>
                <a:gd name="T61" fmla="*/ 139 h 256"/>
                <a:gd name="T62" fmla="*/ 6 w 30"/>
                <a:gd name="T63" fmla="*/ 139 h 256"/>
                <a:gd name="T64" fmla="*/ 21 w 30"/>
                <a:gd name="T65" fmla="*/ 141 h 256"/>
                <a:gd name="T66" fmla="*/ 14 w 30"/>
                <a:gd name="T67" fmla="*/ 144 h 256"/>
                <a:gd name="T68" fmla="*/ 18 w 30"/>
                <a:gd name="T69" fmla="*/ 147 h 256"/>
                <a:gd name="T70" fmla="*/ 9 w 30"/>
                <a:gd name="T71" fmla="*/ 150 h 256"/>
                <a:gd name="T72" fmla="*/ 14 w 30"/>
                <a:gd name="T73" fmla="*/ 150 h 256"/>
                <a:gd name="T74" fmla="*/ 26 w 30"/>
                <a:gd name="T75" fmla="*/ 152 h 256"/>
                <a:gd name="T76" fmla="*/ 6 w 30"/>
                <a:gd name="T77" fmla="*/ 156 h 256"/>
                <a:gd name="T78" fmla="*/ 18 w 30"/>
                <a:gd name="T79" fmla="*/ 158 h 256"/>
                <a:gd name="T80" fmla="*/ 13 w 30"/>
                <a:gd name="T81" fmla="*/ 162 h 256"/>
                <a:gd name="T82" fmla="*/ 6 w 30"/>
                <a:gd name="T83" fmla="*/ 162 h 256"/>
                <a:gd name="T84" fmla="*/ 21 w 30"/>
                <a:gd name="T85" fmla="*/ 164 h 256"/>
                <a:gd name="T86" fmla="*/ 10 w 30"/>
                <a:gd name="T87" fmla="*/ 168 h 256"/>
                <a:gd name="T88" fmla="*/ 6 w 30"/>
                <a:gd name="T89" fmla="*/ 170 h 256"/>
                <a:gd name="T90" fmla="*/ 26 w 30"/>
                <a:gd name="T91" fmla="*/ 168 h 256"/>
                <a:gd name="T92" fmla="*/ 6 w 30"/>
                <a:gd name="T93" fmla="*/ 174 h 256"/>
                <a:gd name="T94" fmla="*/ 21 w 30"/>
                <a:gd name="T95" fmla="*/ 176 h 256"/>
                <a:gd name="T96" fmla="*/ 10 w 30"/>
                <a:gd name="T97" fmla="*/ 179 h 256"/>
                <a:gd name="T98" fmla="*/ 6 w 30"/>
                <a:gd name="T99" fmla="*/ 182 h 256"/>
                <a:gd name="T100" fmla="*/ 26 w 30"/>
                <a:gd name="T101" fmla="*/ 179 h 256"/>
                <a:gd name="T102" fmla="*/ 10 w 30"/>
                <a:gd name="T103" fmla="*/ 185 h 256"/>
                <a:gd name="T104" fmla="*/ 21 w 30"/>
                <a:gd name="T105" fmla="*/ 187 h 256"/>
                <a:gd name="T106" fmla="*/ 6 w 30"/>
                <a:gd name="T107" fmla="*/ 191 h 256"/>
                <a:gd name="T108" fmla="*/ 14 w 30"/>
                <a:gd name="T109" fmla="*/ 193 h 256"/>
                <a:gd name="T110" fmla="*/ 17 w 30"/>
                <a:gd name="T111" fmla="*/ 74 h 256"/>
                <a:gd name="T112" fmla="*/ 18 w 30"/>
                <a:gd name="T113" fmla="*/ 74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0" h="256">
                  <a:moveTo>
                    <a:pt x="2" y="256"/>
                  </a:moveTo>
                  <a:cubicBezTo>
                    <a:pt x="27" y="256"/>
                    <a:pt x="27" y="256"/>
                    <a:pt x="27" y="256"/>
                  </a:cubicBezTo>
                  <a:cubicBezTo>
                    <a:pt x="27" y="168"/>
                    <a:pt x="27" y="168"/>
                    <a:pt x="27" y="168"/>
                  </a:cubicBezTo>
                  <a:cubicBezTo>
                    <a:pt x="29" y="168"/>
                    <a:pt x="29" y="168"/>
                    <a:pt x="29" y="168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2" y="256"/>
                    <a:pt x="2" y="256"/>
                    <a:pt x="2" y="256"/>
                  </a:cubicBezTo>
                  <a:close/>
                  <a:moveTo>
                    <a:pt x="22" y="74"/>
                  </a:moveTo>
                  <a:cubicBezTo>
                    <a:pt x="26" y="74"/>
                    <a:pt x="26" y="74"/>
                    <a:pt x="26" y="74"/>
                  </a:cubicBezTo>
                  <a:cubicBezTo>
                    <a:pt x="26" y="77"/>
                    <a:pt x="26" y="77"/>
                    <a:pt x="26" y="77"/>
                  </a:cubicBezTo>
                  <a:cubicBezTo>
                    <a:pt x="22" y="77"/>
                    <a:pt x="22" y="77"/>
                    <a:pt x="22" y="77"/>
                  </a:cubicBezTo>
                  <a:cubicBezTo>
                    <a:pt x="22" y="74"/>
                    <a:pt x="22" y="74"/>
                    <a:pt x="22" y="74"/>
                  </a:cubicBezTo>
                  <a:close/>
                  <a:moveTo>
                    <a:pt x="6" y="197"/>
                  </a:moveTo>
                  <a:cubicBezTo>
                    <a:pt x="9" y="197"/>
                    <a:pt x="9" y="197"/>
                    <a:pt x="9" y="197"/>
                  </a:cubicBezTo>
                  <a:cubicBezTo>
                    <a:pt x="9" y="199"/>
                    <a:pt x="9" y="199"/>
                    <a:pt x="9" y="199"/>
                  </a:cubicBezTo>
                  <a:cubicBezTo>
                    <a:pt x="6" y="199"/>
                    <a:pt x="6" y="199"/>
                    <a:pt x="6" y="199"/>
                  </a:cubicBezTo>
                  <a:cubicBezTo>
                    <a:pt x="6" y="197"/>
                    <a:pt x="6" y="197"/>
                    <a:pt x="6" y="197"/>
                  </a:cubicBezTo>
                  <a:close/>
                  <a:moveTo>
                    <a:pt x="14" y="197"/>
                  </a:moveTo>
                  <a:cubicBezTo>
                    <a:pt x="15" y="197"/>
                    <a:pt x="16" y="197"/>
                    <a:pt x="17" y="197"/>
                  </a:cubicBezTo>
                  <a:cubicBezTo>
                    <a:pt x="17" y="198"/>
                    <a:pt x="17" y="198"/>
                    <a:pt x="17" y="199"/>
                  </a:cubicBezTo>
                  <a:cubicBezTo>
                    <a:pt x="16" y="199"/>
                    <a:pt x="15" y="199"/>
                    <a:pt x="14" y="199"/>
                  </a:cubicBezTo>
                  <a:cubicBezTo>
                    <a:pt x="14" y="198"/>
                    <a:pt x="14" y="198"/>
                    <a:pt x="14" y="197"/>
                  </a:cubicBezTo>
                  <a:close/>
                  <a:moveTo>
                    <a:pt x="14" y="80"/>
                  </a:moveTo>
                  <a:cubicBezTo>
                    <a:pt x="15" y="80"/>
                    <a:pt x="16" y="80"/>
                    <a:pt x="17" y="80"/>
                  </a:cubicBezTo>
                  <a:cubicBezTo>
                    <a:pt x="17" y="81"/>
                    <a:pt x="17" y="82"/>
                    <a:pt x="17" y="83"/>
                  </a:cubicBezTo>
                  <a:cubicBezTo>
                    <a:pt x="16" y="83"/>
                    <a:pt x="15" y="83"/>
                    <a:pt x="14" y="83"/>
                  </a:cubicBezTo>
                  <a:cubicBezTo>
                    <a:pt x="14" y="82"/>
                    <a:pt x="14" y="81"/>
                    <a:pt x="14" y="80"/>
                  </a:cubicBezTo>
                  <a:close/>
                  <a:moveTo>
                    <a:pt x="18" y="80"/>
                  </a:moveTo>
                  <a:cubicBezTo>
                    <a:pt x="19" y="80"/>
                    <a:pt x="20" y="80"/>
                    <a:pt x="21" y="80"/>
                  </a:cubicBezTo>
                  <a:cubicBezTo>
                    <a:pt x="21" y="81"/>
                    <a:pt x="21" y="82"/>
                    <a:pt x="21" y="83"/>
                  </a:cubicBezTo>
                  <a:cubicBezTo>
                    <a:pt x="20" y="83"/>
                    <a:pt x="19" y="83"/>
                    <a:pt x="18" y="83"/>
                  </a:cubicBezTo>
                  <a:cubicBezTo>
                    <a:pt x="18" y="82"/>
                    <a:pt x="18" y="81"/>
                    <a:pt x="18" y="80"/>
                  </a:cubicBezTo>
                  <a:close/>
                  <a:moveTo>
                    <a:pt x="22" y="80"/>
                  </a:moveTo>
                  <a:cubicBezTo>
                    <a:pt x="23" y="80"/>
                    <a:pt x="24" y="80"/>
                    <a:pt x="26" y="80"/>
                  </a:cubicBezTo>
                  <a:cubicBezTo>
                    <a:pt x="26" y="81"/>
                    <a:pt x="26" y="82"/>
                    <a:pt x="26" y="83"/>
                  </a:cubicBezTo>
                  <a:cubicBezTo>
                    <a:pt x="24" y="83"/>
                    <a:pt x="23" y="83"/>
                    <a:pt x="22" y="83"/>
                  </a:cubicBezTo>
                  <a:cubicBezTo>
                    <a:pt x="22" y="82"/>
                    <a:pt x="22" y="81"/>
                    <a:pt x="22" y="80"/>
                  </a:cubicBezTo>
                  <a:close/>
                  <a:moveTo>
                    <a:pt x="10" y="86"/>
                  </a:moveTo>
                  <a:cubicBezTo>
                    <a:pt x="11" y="86"/>
                    <a:pt x="12" y="86"/>
                    <a:pt x="13" y="86"/>
                  </a:cubicBezTo>
                  <a:cubicBezTo>
                    <a:pt x="13" y="87"/>
                    <a:pt x="13" y="88"/>
                    <a:pt x="13" y="88"/>
                  </a:cubicBezTo>
                  <a:cubicBezTo>
                    <a:pt x="12" y="88"/>
                    <a:pt x="11" y="88"/>
                    <a:pt x="10" y="88"/>
                  </a:cubicBezTo>
                  <a:cubicBezTo>
                    <a:pt x="10" y="88"/>
                    <a:pt x="10" y="87"/>
                    <a:pt x="10" y="86"/>
                  </a:cubicBezTo>
                  <a:close/>
                  <a:moveTo>
                    <a:pt x="6" y="86"/>
                  </a:moveTo>
                  <a:cubicBezTo>
                    <a:pt x="7" y="86"/>
                    <a:pt x="8" y="86"/>
                    <a:pt x="9" y="86"/>
                  </a:cubicBezTo>
                  <a:cubicBezTo>
                    <a:pt x="9" y="87"/>
                    <a:pt x="9" y="88"/>
                    <a:pt x="9" y="88"/>
                  </a:cubicBezTo>
                  <a:cubicBezTo>
                    <a:pt x="8" y="88"/>
                    <a:pt x="7" y="88"/>
                    <a:pt x="6" y="88"/>
                  </a:cubicBezTo>
                  <a:cubicBezTo>
                    <a:pt x="6" y="88"/>
                    <a:pt x="6" y="87"/>
                    <a:pt x="6" y="86"/>
                  </a:cubicBezTo>
                  <a:close/>
                  <a:moveTo>
                    <a:pt x="18" y="86"/>
                  </a:moveTo>
                  <a:cubicBezTo>
                    <a:pt x="19" y="86"/>
                    <a:pt x="20" y="86"/>
                    <a:pt x="21" y="86"/>
                  </a:cubicBezTo>
                  <a:cubicBezTo>
                    <a:pt x="21" y="87"/>
                    <a:pt x="21" y="88"/>
                    <a:pt x="21" y="88"/>
                  </a:cubicBezTo>
                  <a:cubicBezTo>
                    <a:pt x="20" y="88"/>
                    <a:pt x="19" y="88"/>
                    <a:pt x="18" y="88"/>
                  </a:cubicBezTo>
                  <a:cubicBezTo>
                    <a:pt x="18" y="88"/>
                    <a:pt x="18" y="87"/>
                    <a:pt x="18" y="86"/>
                  </a:cubicBezTo>
                  <a:close/>
                  <a:moveTo>
                    <a:pt x="22" y="86"/>
                  </a:moveTo>
                  <a:cubicBezTo>
                    <a:pt x="23" y="86"/>
                    <a:pt x="24" y="86"/>
                    <a:pt x="26" y="86"/>
                  </a:cubicBezTo>
                  <a:cubicBezTo>
                    <a:pt x="26" y="87"/>
                    <a:pt x="26" y="88"/>
                    <a:pt x="26" y="88"/>
                  </a:cubicBezTo>
                  <a:cubicBezTo>
                    <a:pt x="24" y="88"/>
                    <a:pt x="23" y="88"/>
                    <a:pt x="22" y="88"/>
                  </a:cubicBezTo>
                  <a:cubicBezTo>
                    <a:pt x="22" y="88"/>
                    <a:pt x="22" y="87"/>
                    <a:pt x="22" y="86"/>
                  </a:cubicBezTo>
                  <a:close/>
                  <a:moveTo>
                    <a:pt x="10" y="92"/>
                  </a:moveTo>
                  <a:cubicBezTo>
                    <a:pt x="11" y="92"/>
                    <a:pt x="12" y="92"/>
                    <a:pt x="13" y="92"/>
                  </a:cubicBezTo>
                  <a:cubicBezTo>
                    <a:pt x="13" y="93"/>
                    <a:pt x="13" y="93"/>
                    <a:pt x="13" y="94"/>
                  </a:cubicBezTo>
                  <a:cubicBezTo>
                    <a:pt x="12" y="94"/>
                    <a:pt x="11" y="94"/>
                    <a:pt x="10" y="94"/>
                  </a:cubicBezTo>
                  <a:cubicBezTo>
                    <a:pt x="10" y="93"/>
                    <a:pt x="10" y="93"/>
                    <a:pt x="10" y="92"/>
                  </a:cubicBezTo>
                  <a:close/>
                  <a:moveTo>
                    <a:pt x="6" y="92"/>
                  </a:moveTo>
                  <a:cubicBezTo>
                    <a:pt x="7" y="92"/>
                    <a:pt x="8" y="92"/>
                    <a:pt x="9" y="92"/>
                  </a:cubicBezTo>
                  <a:cubicBezTo>
                    <a:pt x="9" y="93"/>
                    <a:pt x="9" y="93"/>
                    <a:pt x="9" y="94"/>
                  </a:cubicBezTo>
                  <a:cubicBezTo>
                    <a:pt x="8" y="94"/>
                    <a:pt x="7" y="94"/>
                    <a:pt x="6" y="94"/>
                  </a:cubicBezTo>
                  <a:cubicBezTo>
                    <a:pt x="6" y="93"/>
                    <a:pt x="6" y="93"/>
                    <a:pt x="6" y="92"/>
                  </a:cubicBezTo>
                  <a:close/>
                  <a:moveTo>
                    <a:pt x="14" y="92"/>
                  </a:moveTo>
                  <a:cubicBezTo>
                    <a:pt x="15" y="92"/>
                    <a:pt x="16" y="92"/>
                    <a:pt x="17" y="92"/>
                  </a:cubicBezTo>
                  <a:cubicBezTo>
                    <a:pt x="17" y="93"/>
                    <a:pt x="17" y="93"/>
                    <a:pt x="17" y="94"/>
                  </a:cubicBezTo>
                  <a:cubicBezTo>
                    <a:pt x="16" y="94"/>
                    <a:pt x="15" y="94"/>
                    <a:pt x="14" y="94"/>
                  </a:cubicBezTo>
                  <a:cubicBezTo>
                    <a:pt x="14" y="93"/>
                    <a:pt x="14" y="93"/>
                    <a:pt x="14" y="92"/>
                  </a:cubicBezTo>
                  <a:close/>
                  <a:moveTo>
                    <a:pt x="18" y="92"/>
                  </a:moveTo>
                  <a:cubicBezTo>
                    <a:pt x="19" y="92"/>
                    <a:pt x="20" y="92"/>
                    <a:pt x="21" y="92"/>
                  </a:cubicBezTo>
                  <a:cubicBezTo>
                    <a:pt x="21" y="93"/>
                    <a:pt x="21" y="93"/>
                    <a:pt x="21" y="94"/>
                  </a:cubicBezTo>
                  <a:cubicBezTo>
                    <a:pt x="20" y="94"/>
                    <a:pt x="19" y="94"/>
                    <a:pt x="18" y="94"/>
                  </a:cubicBezTo>
                  <a:cubicBezTo>
                    <a:pt x="18" y="93"/>
                    <a:pt x="18" y="93"/>
                    <a:pt x="18" y="92"/>
                  </a:cubicBezTo>
                  <a:close/>
                  <a:moveTo>
                    <a:pt x="10" y="98"/>
                  </a:moveTo>
                  <a:cubicBezTo>
                    <a:pt x="11" y="98"/>
                    <a:pt x="12" y="98"/>
                    <a:pt x="13" y="98"/>
                  </a:cubicBezTo>
                  <a:cubicBezTo>
                    <a:pt x="13" y="99"/>
                    <a:pt x="13" y="99"/>
                    <a:pt x="13" y="100"/>
                  </a:cubicBezTo>
                  <a:cubicBezTo>
                    <a:pt x="12" y="100"/>
                    <a:pt x="11" y="100"/>
                    <a:pt x="10" y="100"/>
                  </a:cubicBezTo>
                  <a:cubicBezTo>
                    <a:pt x="10" y="99"/>
                    <a:pt x="10" y="99"/>
                    <a:pt x="10" y="98"/>
                  </a:cubicBezTo>
                  <a:close/>
                  <a:moveTo>
                    <a:pt x="6" y="98"/>
                  </a:moveTo>
                  <a:cubicBezTo>
                    <a:pt x="7" y="98"/>
                    <a:pt x="8" y="98"/>
                    <a:pt x="9" y="98"/>
                  </a:cubicBezTo>
                  <a:cubicBezTo>
                    <a:pt x="9" y="99"/>
                    <a:pt x="9" y="99"/>
                    <a:pt x="9" y="100"/>
                  </a:cubicBezTo>
                  <a:cubicBezTo>
                    <a:pt x="8" y="100"/>
                    <a:pt x="7" y="100"/>
                    <a:pt x="6" y="100"/>
                  </a:cubicBezTo>
                  <a:cubicBezTo>
                    <a:pt x="6" y="99"/>
                    <a:pt x="6" y="99"/>
                    <a:pt x="6" y="98"/>
                  </a:cubicBezTo>
                  <a:close/>
                  <a:moveTo>
                    <a:pt x="14" y="98"/>
                  </a:moveTo>
                  <a:cubicBezTo>
                    <a:pt x="15" y="98"/>
                    <a:pt x="16" y="98"/>
                    <a:pt x="17" y="98"/>
                  </a:cubicBezTo>
                  <a:cubicBezTo>
                    <a:pt x="17" y="99"/>
                    <a:pt x="17" y="99"/>
                    <a:pt x="17" y="100"/>
                  </a:cubicBezTo>
                  <a:cubicBezTo>
                    <a:pt x="16" y="100"/>
                    <a:pt x="15" y="100"/>
                    <a:pt x="14" y="100"/>
                  </a:cubicBezTo>
                  <a:cubicBezTo>
                    <a:pt x="14" y="99"/>
                    <a:pt x="14" y="99"/>
                    <a:pt x="14" y="98"/>
                  </a:cubicBezTo>
                  <a:close/>
                  <a:moveTo>
                    <a:pt x="18" y="98"/>
                  </a:moveTo>
                  <a:cubicBezTo>
                    <a:pt x="19" y="98"/>
                    <a:pt x="20" y="98"/>
                    <a:pt x="21" y="98"/>
                  </a:cubicBezTo>
                  <a:cubicBezTo>
                    <a:pt x="21" y="99"/>
                    <a:pt x="21" y="99"/>
                    <a:pt x="21" y="100"/>
                  </a:cubicBezTo>
                  <a:cubicBezTo>
                    <a:pt x="20" y="100"/>
                    <a:pt x="19" y="100"/>
                    <a:pt x="18" y="100"/>
                  </a:cubicBezTo>
                  <a:cubicBezTo>
                    <a:pt x="18" y="99"/>
                    <a:pt x="18" y="99"/>
                    <a:pt x="18" y="98"/>
                  </a:cubicBezTo>
                  <a:close/>
                  <a:moveTo>
                    <a:pt x="22" y="98"/>
                  </a:moveTo>
                  <a:cubicBezTo>
                    <a:pt x="23" y="98"/>
                    <a:pt x="24" y="98"/>
                    <a:pt x="26" y="98"/>
                  </a:cubicBezTo>
                  <a:cubicBezTo>
                    <a:pt x="26" y="99"/>
                    <a:pt x="26" y="99"/>
                    <a:pt x="26" y="100"/>
                  </a:cubicBezTo>
                  <a:cubicBezTo>
                    <a:pt x="24" y="100"/>
                    <a:pt x="23" y="100"/>
                    <a:pt x="22" y="100"/>
                  </a:cubicBezTo>
                  <a:cubicBezTo>
                    <a:pt x="22" y="99"/>
                    <a:pt x="22" y="99"/>
                    <a:pt x="22" y="98"/>
                  </a:cubicBezTo>
                  <a:close/>
                  <a:moveTo>
                    <a:pt x="10" y="104"/>
                  </a:moveTo>
                  <a:cubicBezTo>
                    <a:pt x="11" y="104"/>
                    <a:pt x="12" y="104"/>
                    <a:pt x="13" y="104"/>
                  </a:cubicBezTo>
                  <a:cubicBezTo>
                    <a:pt x="13" y="104"/>
                    <a:pt x="13" y="105"/>
                    <a:pt x="13" y="106"/>
                  </a:cubicBezTo>
                  <a:cubicBezTo>
                    <a:pt x="12" y="106"/>
                    <a:pt x="11" y="106"/>
                    <a:pt x="10" y="106"/>
                  </a:cubicBezTo>
                  <a:cubicBezTo>
                    <a:pt x="10" y="105"/>
                    <a:pt x="10" y="104"/>
                    <a:pt x="10" y="104"/>
                  </a:cubicBezTo>
                  <a:close/>
                  <a:moveTo>
                    <a:pt x="6" y="104"/>
                  </a:moveTo>
                  <a:cubicBezTo>
                    <a:pt x="7" y="104"/>
                    <a:pt x="8" y="104"/>
                    <a:pt x="9" y="104"/>
                  </a:cubicBezTo>
                  <a:cubicBezTo>
                    <a:pt x="9" y="104"/>
                    <a:pt x="9" y="105"/>
                    <a:pt x="9" y="106"/>
                  </a:cubicBezTo>
                  <a:cubicBezTo>
                    <a:pt x="8" y="106"/>
                    <a:pt x="7" y="106"/>
                    <a:pt x="6" y="106"/>
                  </a:cubicBezTo>
                  <a:cubicBezTo>
                    <a:pt x="6" y="105"/>
                    <a:pt x="6" y="104"/>
                    <a:pt x="6" y="104"/>
                  </a:cubicBezTo>
                  <a:close/>
                  <a:moveTo>
                    <a:pt x="18" y="104"/>
                  </a:moveTo>
                  <a:cubicBezTo>
                    <a:pt x="19" y="104"/>
                    <a:pt x="20" y="104"/>
                    <a:pt x="21" y="104"/>
                  </a:cubicBezTo>
                  <a:cubicBezTo>
                    <a:pt x="21" y="104"/>
                    <a:pt x="21" y="105"/>
                    <a:pt x="21" y="106"/>
                  </a:cubicBezTo>
                  <a:cubicBezTo>
                    <a:pt x="20" y="106"/>
                    <a:pt x="19" y="106"/>
                    <a:pt x="18" y="106"/>
                  </a:cubicBezTo>
                  <a:cubicBezTo>
                    <a:pt x="18" y="105"/>
                    <a:pt x="18" y="104"/>
                    <a:pt x="18" y="104"/>
                  </a:cubicBezTo>
                  <a:close/>
                  <a:moveTo>
                    <a:pt x="22" y="104"/>
                  </a:moveTo>
                  <a:cubicBezTo>
                    <a:pt x="23" y="104"/>
                    <a:pt x="24" y="104"/>
                    <a:pt x="26" y="104"/>
                  </a:cubicBezTo>
                  <a:cubicBezTo>
                    <a:pt x="26" y="104"/>
                    <a:pt x="26" y="105"/>
                    <a:pt x="26" y="106"/>
                  </a:cubicBezTo>
                  <a:cubicBezTo>
                    <a:pt x="24" y="106"/>
                    <a:pt x="23" y="106"/>
                    <a:pt x="22" y="106"/>
                  </a:cubicBezTo>
                  <a:cubicBezTo>
                    <a:pt x="22" y="105"/>
                    <a:pt x="22" y="104"/>
                    <a:pt x="22" y="104"/>
                  </a:cubicBezTo>
                  <a:close/>
                  <a:moveTo>
                    <a:pt x="10" y="109"/>
                  </a:moveTo>
                  <a:cubicBezTo>
                    <a:pt x="11" y="109"/>
                    <a:pt x="12" y="109"/>
                    <a:pt x="13" y="109"/>
                  </a:cubicBezTo>
                  <a:cubicBezTo>
                    <a:pt x="13" y="110"/>
                    <a:pt x="13" y="111"/>
                    <a:pt x="13" y="112"/>
                  </a:cubicBezTo>
                  <a:cubicBezTo>
                    <a:pt x="12" y="112"/>
                    <a:pt x="11" y="112"/>
                    <a:pt x="10" y="112"/>
                  </a:cubicBezTo>
                  <a:cubicBezTo>
                    <a:pt x="10" y="111"/>
                    <a:pt x="10" y="110"/>
                    <a:pt x="10" y="109"/>
                  </a:cubicBezTo>
                  <a:close/>
                  <a:moveTo>
                    <a:pt x="14" y="109"/>
                  </a:moveTo>
                  <a:cubicBezTo>
                    <a:pt x="15" y="109"/>
                    <a:pt x="16" y="109"/>
                    <a:pt x="17" y="109"/>
                  </a:cubicBezTo>
                  <a:cubicBezTo>
                    <a:pt x="17" y="110"/>
                    <a:pt x="17" y="111"/>
                    <a:pt x="17" y="112"/>
                  </a:cubicBezTo>
                  <a:cubicBezTo>
                    <a:pt x="16" y="112"/>
                    <a:pt x="15" y="112"/>
                    <a:pt x="14" y="112"/>
                  </a:cubicBezTo>
                  <a:cubicBezTo>
                    <a:pt x="14" y="111"/>
                    <a:pt x="14" y="110"/>
                    <a:pt x="14" y="109"/>
                  </a:cubicBezTo>
                  <a:close/>
                  <a:moveTo>
                    <a:pt x="18" y="109"/>
                  </a:moveTo>
                  <a:cubicBezTo>
                    <a:pt x="19" y="109"/>
                    <a:pt x="20" y="109"/>
                    <a:pt x="21" y="109"/>
                  </a:cubicBezTo>
                  <a:cubicBezTo>
                    <a:pt x="21" y="110"/>
                    <a:pt x="21" y="111"/>
                    <a:pt x="21" y="112"/>
                  </a:cubicBezTo>
                  <a:cubicBezTo>
                    <a:pt x="20" y="112"/>
                    <a:pt x="19" y="112"/>
                    <a:pt x="18" y="112"/>
                  </a:cubicBezTo>
                  <a:cubicBezTo>
                    <a:pt x="18" y="111"/>
                    <a:pt x="18" y="110"/>
                    <a:pt x="18" y="109"/>
                  </a:cubicBezTo>
                  <a:close/>
                  <a:moveTo>
                    <a:pt x="10" y="115"/>
                  </a:moveTo>
                  <a:cubicBezTo>
                    <a:pt x="11" y="115"/>
                    <a:pt x="12" y="115"/>
                    <a:pt x="13" y="115"/>
                  </a:cubicBezTo>
                  <a:cubicBezTo>
                    <a:pt x="13" y="116"/>
                    <a:pt x="13" y="117"/>
                    <a:pt x="13" y="118"/>
                  </a:cubicBezTo>
                  <a:cubicBezTo>
                    <a:pt x="12" y="118"/>
                    <a:pt x="11" y="118"/>
                    <a:pt x="10" y="118"/>
                  </a:cubicBezTo>
                  <a:cubicBezTo>
                    <a:pt x="10" y="117"/>
                    <a:pt x="10" y="116"/>
                    <a:pt x="10" y="115"/>
                  </a:cubicBezTo>
                  <a:close/>
                  <a:moveTo>
                    <a:pt x="6" y="115"/>
                  </a:moveTo>
                  <a:cubicBezTo>
                    <a:pt x="7" y="115"/>
                    <a:pt x="8" y="115"/>
                    <a:pt x="9" y="115"/>
                  </a:cubicBezTo>
                  <a:cubicBezTo>
                    <a:pt x="9" y="116"/>
                    <a:pt x="9" y="117"/>
                    <a:pt x="9" y="118"/>
                  </a:cubicBezTo>
                  <a:cubicBezTo>
                    <a:pt x="8" y="118"/>
                    <a:pt x="7" y="118"/>
                    <a:pt x="6" y="118"/>
                  </a:cubicBezTo>
                  <a:cubicBezTo>
                    <a:pt x="6" y="117"/>
                    <a:pt x="6" y="116"/>
                    <a:pt x="6" y="115"/>
                  </a:cubicBezTo>
                  <a:close/>
                  <a:moveTo>
                    <a:pt x="14" y="115"/>
                  </a:moveTo>
                  <a:cubicBezTo>
                    <a:pt x="15" y="115"/>
                    <a:pt x="16" y="115"/>
                    <a:pt x="17" y="115"/>
                  </a:cubicBezTo>
                  <a:cubicBezTo>
                    <a:pt x="17" y="116"/>
                    <a:pt x="17" y="117"/>
                    <a:pt x="17" y="118"/>
                  </a:cubicBezTo>
                  <a:cubicBezTo>
                    <a:pt x="16" y="118"/>
                    <a:pt x="15" y="118"/>
                    <a:pt x="14" y="118"/>
                  </a:cubicBezTo>
                  <a:cubicBezTo>
                    <a:pt x="14" y="117"/>
                    <a:pt x="14" y="116"/>
                    <a:pt x="14" y="115"/>
                  </a:cubicBezTo>
                  <a:close/>
                  <a:moveTo>
                    <a:pt x="22" y="115"/>
                  </a:moveTo>
                  <a:cubicBezTo>
                    <a:pt x="23" y="115"/>
                    <a:pt x="24" y="115"/>
                    <a:pt x="26" y="115"/>
                  </a:cubicBezTo>
                  <a:cubicBezTo>
                    <a:pt x="26" y="116"/>
                    <a:pt x="26" y="117"/>
                    <a:pt x="26" y="118"/>
                  </a:cubicBezTo>
                  <a:cubicBezTo>
                    <a:pt x="24" y="118"/>
                    <a:pt x="23" y="118"/>
                    <a:pt x="22" y="118"/>
                  </a:cubicBezTo>
                  <a:cubicBezTo>
                    <a:pt x="22" y="117"/>
                    <a:pt x="22" y="116"/>
                    <a:pt x="22" y="115"/>
                  </a:cubicBezTo>
                  <a:close/>
                  <a:moveTo>
                    <a:pt x="10" y="121"/>
                  </a:moveTo>
                  <a:cubicBezTo>
                    <a:pt x="11" y="121"/>
                    <a:pt x="12" y="121"/>
                    <a:pt x="13" y="121"/>
                  </a:cubicBezTo>
                  <a:cubicBezTo>
                    <a:pt x="13" y="122"/>
                    <a:pt x="13" y="123"/>
                    <a:pt x="13" y="123"/>
                  </a:cubicBezTo>
                  <a:cubicBezTo>
                    <a:pt x="12" y="123"/>
                    <a:pt x="11" y="123"/>
                    <a:pt x="10" y="123"/>
                  </a:cubicBezTo>
                  <a:cubicBezTo>
                    <a:pt x="10" y="123"/>
                    <a:pt x="10" y="122"/>
                    <a:pt x="10" y="121"/>
                  </a:cubicBezTo>
                  <a:close/>
                  <a:moveTo>
                    <a:pt x="6" y="121"/>
                  </a:moveTo>
                  <a:cubicBezTo>
                    <a:pt x="7" y="121"/>
                    <a:pt x="8" y="121"/>
                    <a:pt x="9" y="121"/>
                  </a:cubicBezTo>
                  <a:cubicBezTo>
                    <a:pt x="9" y="122"/>
                    <a:pt x="9" y="123"/>
                    <a:pt x="9" y="123"/>
                  </a:cubicBezTo>
                  <a:cubicBezTo>
                    <a:pt x="8" y="123"/>
                    <a:pt x="7" y="123"/>
                    <a:pt x="6" y="123"/>
                  </a:cubicBezTo>
                  <a:cubicBezTo>
                    <a:pt x="6" y="123"/>
                    <a:pt x="6" y="122"/>
                    <a:pt x="6" y="121"/>
                  </a:cubicBezTo>
                  <a:close/>
                  <a:moveTo>
                    <a:pt x="18" y="121"/>
                  </a:moveTo>
                  <a:cubicBezTo>
                    <a:pt x="19" y="121"/>
                    <a:pt x="20" y="121"/>
                    <a:pt x="21" y="121"/>
                  </a:cubicBezTo>
                  <a:cubicBezTo>
                    <a:pt x="21" y="122"/>
                    <a:pt x="21" y="123"/>
                    <a:pt x="21" y="123"/>
                  </a:cubicBezTo>
                  <a:cubicBezTo>
                    <a:pt x="20" y="123"/>
                    <a:pt x="19" y="123"/>
                    <a:pt x="18" y="123"/>
                  </a:cubicBezTo>
                  <a:cubicBezTo>
                    <a:pt x="18" y="123"/>
                    <a:pt x="18" y="122"/>
                    <a:pt x="18" y="121"/>
                  </a:cubicBezTo>
                  <a:close/>
                  <a:moveTo>
                    <a:pt x="22" y="121"/>
                  </a:moveTo>
                  <a:cubicBezTo>
                    <a:pt x="23" y="121"/>
                    <a:pt x="24" y="121"/>
                    <a:pt x="26" y="121"/>
                  </a:cubicBezTo>
                  <a:cubicBezTo>
                    <a:pt x="26" y="122"/>
                    <a:pt x="26" y="123"/>
                    <a:pt x="26" y="123"/>
                  </a:cubicBezTo>
                  <a:cubicBezTo>
                    <a:pt x="24" y="123"/>
                    <a:pt x="23" y="123"/>
                    <a:pt x="22" y="123"/>
                  </a:cubicBezTo>
                  <a:cubicBezTo>
                    <a:pt x="22" y="123"/>
                    <a:pt x="22" y="122"/>
                    <a:pt x="22" y="121"/>
                  </a:cubicBezTo>
                  <a:close/>
                  <a:moveTo>
                    <a:pt x="10" y="127"/>
                  </a:moveTo>
                  <a:cubicBezTo>
                    <a:pt x="11" y="127"/>
                    <a:pt x="12" y="127"/>
                    <a:pt x="13" y="127"/>
                  </a:cubicBezTo>
                  <a:cubicBezTo>
                    <a:pt x="13" y="128"/>
                    <a:pt x="13" y="128"/>
                    <a:pt x="13" y="129"/>
                  </a:cubicBezTo>
                  <a:cubicBezTo>
                    <a:pt x="12" y="129"/>
                    <a:pt x="11" y="129"/>
                    <a:pt x="10" y="129"/>
                  </a:cubicBezTo>
                  <a:cubicBezTo>
                    <a:pt x="10" y="128"/>
                    <a:pt x="10" y="128"/>
                    <a:pt x="10" y="127"/>
                  </a:cubicBezTo>
                  <a:close/>
                  <a:moveTo>
                    <a:pt x="6" y="127"/>
                  </a:moveTo>
                  <a:cubicBezTo>
                    <a:pt x="7" y="127"/>
                    <a:pt x="8" y="127"/>
                    <a:pt x="9" y="127"/>
                  </a:cubicBezTo>
                  <a:cubicBezTo>
                    <a:pt x="9" y="128"/>
                    <a:pt x="9" y="128"/>
                    <a:pt x="9" y="129"/>
                  </a:cubicBezTo>
                  <a:cubicBezTo>
                    <a:pt x="8" y="129"/>
                    <a:pt x="7" y="129"/>
                    <a:pt x="6" y="129"/>
                  </a:cubicBezTo>
                  <a:cubicBezTo>
                    <a:pt x="6" y="128"/>
                    <a:pt x="6" y="128"/>
                    <a:pt x="6" y="127"/>
                  </a:cubicBezTo>
                  <a:close/>
                  <a:moveTo>
                    <a:pt x="14" y="127"/>
                  </a:moveTo>
                  <a:cubicBezTo>
                    <a:pt x="15" y="127"/>
                    <a:pt x="16" y="127"/>
                    <a:pt x="17" y="127"/>
                  </a:cubicBezTo>
                  <a:cubicBezTo>
                    <a:pt x="17" y="128"/>
                    <a:pt x="17" y="128"/>
                    <a:pt x="17" y="129"/>
                  </a:cubicBezTo>
                  <a:cubicBezTo>
                    <a:pt x="16" y="129"/>
                    <a:pt x="15" y="129"/>
                    <a:pt x="14" y="129"/>
                  </a:cubicBezTo>
                  <a:cubicBezTo>
                    <a:pt x="14" y="128"/>
                    <a:pt x="14" y="128"/>
                    <a:pt x="14" y="127"/>
                  </a:cubicBezTo>
                  <a:close/>
                  <a:moveTo>
                    <a:pt x="18" y="127"/>
                  </a:moveTo>
                  <a:cubicBezTo>
                    <a:pt x="19" y="127"/>
                    <a:pt x="20" y="127"/>
                    <a:pt x="21" y="127"/>
                  </a:cubicBezTo>
                  <a:cubicBezTo>
                    <a:pt x="21" y="128"/>
                    <a:pt x="21" y="128"/>
                    <a:pt x="21" y="129"/>
                  </a:cubicBezTo>
                  <a:cubicBezTo>
                    <a:pt x="20" y="129"/>
                    <a:pt x="19" y="129"/>
                    <a:pt x="18" y="129"/>
                  </a:cubicBezTo>
                  <a:cubicBezTo>
                    <a:pt x="18" y="128"/>
                    <a:pt x="18" y="128"/>
                    <a:pt x="18" y="127"/>
                  </a:cubicBezTo>
                  <a:close/>
                  <a:moveTo>
                    <a:pt x="22" y="127"/>
                  </a:moveTo>
                  <a:cubicBezTo>
                    <a:pt x="23" y="127"/>
                    <a:pt x="24" y="127"/>
                    <a:pt x="26" y="127"/>
                  </a:cubicBezTo>
                  <a:cubicBezTo>
                    <a:pt x="26" y="128"/>
                    <a:pt x="26" y="128"/>
                    <a:pt x="26" y="129"/>
                  </a:cubicBezTo>
                  <a:cubicBezTo>
                    <a:pt x="24" y="129"/>
                    <a:pt x="23" y="129"/>
                    <a:pt x="22" y="129"/>
                  </a:cubicBezTo>
                  <a:cubicBezTo>
                    <a:pt x="22" y="128"/>
                    <a:pt x="22" y="128"/>
                    <a:pt x="22" y="127"/>
                  </a:cubicBezTo>
                  <a:close/>
                  <a:moveTo>
                    <a:pt x="10" y="133"/>
                  </a:moveTo>
                  <a:cubicBezTo>
                    <a:pt x="11" y="133"/>
                    <a:pt x="12" y="133"/>
                    <a:pt x="13" y="133"/>
                  </a:cubicBezTo>
                  <a:cubicBezTo>
                    <a:pt x="13" y="133"/>
                    <a:pt x="13" y="134"/>
                    <a:pt x="13" y="135"/>
                  </a:cubicBezTo>
                  <a:cubicBezTo>
                    <a:pt x="12" y="135"/>
                    <a:pt x="11" y="135"/>
                    <a:pt x="10" y="135"/>
                  </a:cubicBezTo>
                  <a:cubicBezTo>
                    <a:pt x="10" y="134"/>
                    <a:pt x="10" y="133"/>
                    <a:pt x="10" y="133"/>
                  </a:cubicBezTo>
                  <a:close/>
                  <a:moveTo>
                    <a:pt x="6" y="133"/>
                  </a:moveTo>
                  <a:cubicBezTo>
                    <a:pt x="7" y="133"/>
                    <a:pt x="8" y="133"/>
                    <a:pt x="9" y="133"/>
                  </a:cubicBezTo>
                  <a:cubicBezTo>
                    <a:pt x="9" y="133"/>
                    <a:pt x="9" y="134"/>
                    <a:pt x="9" y="135"/>
                  </a:cubicBezTo>
                  <a:cubicBezTo>
                    <a:pt x="8" y="135"/>
                    <a:pt x="7" y="135"/>
                    <a:pt x="6" y="135"/>
                  </a:cubicBezTo>
                  <a:cubicBezTo>
                    <a:pt x="6" y="134"/>
                    <a:pt x="6" y="133"/>
                    <a:pt x="6" y="133"/>
                  </a:cubicBezTo>
                  <a:close/>
                  <a:moveTo>
                    <a:pt x="18" y="133"/>
                  </a:moveTo>
                  <a:cubicBezTo>
                    <a:pt x="19" y="133"/>
                    <a:pt x="20" y="133"/>
                    <a:pt x="21" y="133"/>
                  </a:cubicBezTo>
                  <a:cubicBezTo>
                    <a:pt x="21" y="133"/>
                    <a:pt x="21" y="134"/>
                    <a:pt x="21" y="135"/>
                  </a:cubicBezTo>
                  <a:cubicBezTo>
                    <a:pt x="20" y="135"/>
                    <a:pt x="19" y="135"/>
                    <a:pt x="18" y="135"/>
                  </a:cubicBezTo>
                  <a:cubicBezTo>
                    <a:pt x="18" y="134"/>
                    <a:pt x="18" y="133"/>
                    <a:pt x="18" y="133"/>
                  </a:cubicBezTo>
                  <a:close/>
                  <a:moveTo>
                    <a:pt x="22" y="133"/>
                  </a:moveTo>
                  <a:cubicBezTo>
                    <a:pt x="23" y="133"/>
                    <a:pt x="24" y="133"/>
                    <a:pt x="26" y="133"/>
                  </a:cubicBezTo>
                  <a:cubicBezTo>
                    <a:pt x="26" y="133"/>
                    <a:pt x="26" y="134"/>
                    <a:pt x="26" y="135"/>
                  </a:cubicBezTo>
                  <a:cubicBezTo>
                    <a:pt x="24" y="135"/>
                    <a:pt x="23" y="135"/>
                    <a:pt x="22" y="135"/>
                  </a:cubicBezTo>
                  <a:cubicBezTo>
                    <a:pt x="22" y="134"/>
                    <a:pt x="22" y="133"/>
                    <a:pt x="22" y="133"/>
                  </a:cubicBezTo>
                  <a:close/>
                  <a:moveTo>
                    <a:pt x="10" y="139"/>
                  </a:moveTo>
                  <a:cubicBezTo>
                    <a:pt x="11" y="139"/>
                    <a:pt x="12" y="139"/>
                    <a:pt x="13" y="139"/>
                  </a:cubicBezTo>
                  <a:cubicBezTo>
                    <a:pt x="13" y="139"/>
                    <a:pt x="13" y="140"/>
                    <a:pt x="13" y="141"/>
                  </a:cubicBezTo>
                  <a:cubicBezTo>
                    <a:pt x="12" y="141"/>
                    <a:pt x="11" y="141"/>
                    <a:pt x="10" y="141"/>
                  </a:cubicBezTo>
                  <a:cubicBezTo>
                    <a:pt x="10" y="140"/>
                    <a:pt x="10" y="139"/>
                    <a:pt x="10" y="139"/>
                  </a:cubicBezTo>
                  <a:close/>
                  <a:moveTo>
                    <a:pt x="6" y="139"/>
                  </a:moveTo>
                  <a:cubicBezTo>
                    <a:pt x="7" y="139"/>
                    <a:pt x="8" y="139"/>
                    <a:pt x="9" y="139"/>
                  </a:cubicBezTo>
                  <a:cubicBezTo>
                    <a:pt x="9" y="139"/>
                    <a:pt x="9" y="140"/>
                    <a:pt x="9" y="141"/>
                  </a:cubicBezTo>
                  <a:cubicBezTo>
                    <a:pt x="8" y="141"/>
                    <a:pt x="7" y="141"/>
                    <a:pt x="6" y="141"/>
                  </a:cubicBezTo>
                  <a:cubicBezTo>
                    <a:pt x="6" y="140"/>
                    <a:pt x="6" y="139"/>
                    <a:pt x="6" y="139"/>
                  </a:cubicBezTo>
                  <a:close/>
                  <a:moveTo>
                    <a:pt x="14" y="139"/>
                  </a:moveTo>
                  <a:cubicBezTo>
                    <a:pt x="15" y="139"/>
                    <a:pt x="16" y="139"/>
                    <a:pt x="17" y="139"/>
                  </a:cubicBezTo>
                  <a:cubicBezTo>
                    <a:pt x="17" y="139"/>
                    <a:pt x="17" y="140"/>
                    <a:pt x="17" y="141"/>
                  </a:cubicBezTo>
                  <a:cubicBezTo>
                    <a:pt x="16" y="141"/>
                    <a:pt x="15" y="141"/>
                    <a:pt x="14" y="141"/>
                  </a:cubicBezTo>
                  <a:cubicBezTo>
                    <a:pt x="14" y="140"/>
                    <a:pt x="14" y="139"/>
                    <a:pt x="14" y="139"/>
                  </a:cubicBezTo>
                  <a:close/>
                  <a:moveTo>
                    <a:pt x="18" y="139"/>
                  </a:moveTo>
                  <a:cubicBezTo>
                    <a:pt x="19" y="139"/>
                    <a:pt x="20" y="139"/>
                    <a:pt x="21" y="139"/>
                  </a:cubicBezTo>
                  <a:cubicBezTo>
                    <a:pt x="21" y="139"/>
                    <a:pt x="21" y="140"/>
                    <a:pt x="21" y="141"/>
                  </a:cubicBezTo>
                  <a:cubicBezTo>
                    <a:pt x="20" y="141"/>
                    <a:pt x="19" y="141"/>
                    <a:pt x="18" y="141"/>
                  </a:cubicBezTo>
                  <a:cubicBezTo>
                    <a:pt x="18" y="140"/>
                    <a:pt x="18" y="139"/>
                    <a:pt x="18" y="139"/>
                  </a:cubicBezTo>
                  <a:close/>
                  <a:moveTo>
                    <a:pt x="22" y="139"/>
                  </a:moveTo>
                  <a:cubicBezTo>
                    <a:pt x="23" y="139"/>
                    <a:pt x="24" y="139"/>
                    <a:pt x="26" y="139"/>
                  </a:cubicBezTo>
                  <a:cubicBezTo>
                    <a:pt x="26" y="139"/>
                    <a:pt x="26" y="140"/>
                    <a:pt x="26" y="141"/>
                  </a:cubicBezTo>
                  <a:cubicBezTo>
                    <a:pt x="24" y="141"/>
                    <a:pt x="23" y="141"/>
                    <a:pt x="22" y="141"/>
                  </a:cubicBezTo>
                  <a:cubicBezTo>
                    <a:pt x="22" y="140"/>
                    <a:pt x="22" y="139"/>
                    <a:pt x="22" y="139"/>
                  </a:cubicBezTo>
                  <a:close/>
                  <a:moveTo>
                    <a:pt x="14" y="144"/>
                  </a:moveTo>
                  <a:cubicBezTo>
                    <a:pt x="15" y="144"/>
                    <a:pt x="16" y="144"/>
                    <a:pt x="17" y="144"/>
                  </a:cubicBezTo>
                  <a:cubicBezTo>
                    <a:pt x="17" y="145"/>
                    <a:pt x="17" y="146"/>
                    <a:pt x="17" y="147"/>
                  </a:cubicBezTo>
                  <a:cubicBezTo>
                    <a:pt x="16" y="147"/>
                    <a:pt x="15" y="147"/>
                    <a:pt x="14" y="147"/>
                  </a:cubicBezTo>
                  <a:cubicBezTo>
                    <a:pt x="14" y="146"/>
                    <a:pt x="14" y="145"/>
                    <a:pt x="14" y="144"/>
                  </a:cubicBezTo>
                  <a:close/>
                  <a:moveTo>
                    <a:pt x="18" y="144"/>
                  </a:moveTo>
                  <a:cubicBezTo>
                    <a:pt x="19" y="144"/>
                    <a:pt x="20" y="144"/>
                    <a:pt x="21" y="144"/>
                  </a:cubicBezTo>
                  <a:cubicBezTo>
                    <a:pt x="21" y="145"/>
                    <a:pt x="21" y="146"/>
                    <a:pt x="21" y="147"/>
                  </a:cubicBezTo>
                  <a:cubicBezTo>
                    <a:pt x="20" y="147"/>
                    <a:pt x="19" y="147"/>
                    <a:pt x="18" y="147"/>
                  </a:cubicBezTo>
                  <a:cubicBezTo>
                    <a:pt x="18" y="146"/>
                    <a:pt x="18" y="145"/>
                    <a:pt x="18" y="144"/>
                  </a:cubicBezTo>
                  <a:close/>
                  <a:moveTo>
                    <a:pt x="22" y="144"/>
                  </a:moveTo>
                  <a:cubicBezTo>
                    <a:pt x="23" y="144"/>
                    <a:pt x="24" y="144"/>
                    <a:pt x="26" y="144"/>
                  </a:cubicBezTo>
                  <a:cubicBezTo>
                    <a:pt x="26" y="145"/>
                    <a:pt x="26" y="146"/>
                    <a:pt x="26" y="147"/>
                  </a:cubicBezTo>
                  <a:cubicBezTo>
                    <a:pt x="24" y="147"/>
                    <a:pt x="23" y="147"/>
                    <a:pt x="22" y="147"/>
                  </a:cubicBezTo>
                  <a:cubicBezTo>
                    <a:pt x="22" y="146"/>
                    <a:pt x="22" y="145"/>
                    <a:pt x="22" y="144"/>
                  </a:cubicBezTo>
                  <a:close/>
                  <a:moveTo>
                    <a:pt x="6" y="150"/>
                  </a:moveTo>
                  <a:cubicBezTo>
                    <a:pt x="7" y="150"/>
                    <a:pt x="8" y="150"/>
                    <a:pt x="9" y="150"/>
                  </a:cubicBezTo>
                  <a:cubicBezTo>
                    <a:pt x="9" y="151"/>
                    <a:pt x="9" y="152"/>
                    <a:pt x="9" y="152"/>
                  </a:cubicBezTo>
                  <a:cubicBezTo>
                    <a:pt x="8" y="152"/>
                    <a:pt x="7" y="152"/>
                    <a:pt x="6" y="152"/>
                  </a:cubicBezTo>
                  <a:cubicBezTo>
                    <a:pt x="6" y="152"/>
                    <a:pt x="6" y="151"/>
                    <a:pt x="6" y="150"/>
                  </a:cubicBezTo>
                  <a:close/>
                  <a:moveTo>
                    <a:pt x="14" y="150"/>
                  </a:moveTo>
                  <a:cubicBezTo>
                    <a:pt x="15" y="150"/>
                    <a:pt x="16" y="150"/>
                    <a:pt x="17" y="150"/>
                  </a:cubicBezTo>
                  <a:cubicBezTo>
                    <a:pt x="17" y="151"/>
                    <a:pt x="17" y="152"/>
                    <a:pt x="17" y="152"/>
                  </a:cubicBezTo>
                  <a:cubicBezTo>
                    <a:pt x="16" y="152"/>
                    <a:pt x="15" y="152"/>
                    <a:pt x="14" y="152"/>
                  </a:cubicBezTo>
                  <a:cubicBezTo>
                    <a:pt x="14" y="152"/>
                    <a:pt x="14" y="151"/>
                    <a:pt x="14" y="150"/>
                  </a:cubicBezTo>
                  <a:close/>
                  <a:moveTo>
                    <a:pt x="18" y="150"/>
                  </a:moveTo>
                  <a:cubicBezTo>
                    <a:pt x="19" y="150"/>
                    <a:pt x="20" y="150"/>
                    <a:pt x="21" y="150"/>
                  </a:cubicBezTo>
                  <a:cubicBezTo>
                    <a:pt x="21" y="151"/>
                    <a:pt x="21" y="152"/>
                    <a:pt x="21" y="152"/>
                  </a:cubicBezTo>
                  <a:cubicBezTo>
                    <a:pt x="20" y="152"/>
                    <a:pt x="19" y="152"/>
                    <a:pt x="18" y="152"/>
                  </a:cubicBezTo>
                  <a:cubicBezTo>
                    <a:pt x="18" y="152"/>
                    <a:pt x="18" y="151"/>
                    <a:pt x="18" y="150"/>
                  </a:cubicBezTo>
                  <a:close/>
                  <a:moveTo>
                    <a:pt x="22" y="150"/>
                  </a:moveTo>
                  <a:cubicBezTo>
                    <a:pt x="23" y="150"/>
                    <a:pt x="24" y="150"/>
                    <a:pt x="26" y="150"/>
                  </a:cubicBezTo>
                  <a:cubicBezTo>
                    <a:pt x="26" y="151"/>
                    <a:pt x="26" y="152"/>
                    <a:pt x="26" y="152"/>
                  </a:cubicBezTo>
                  <a:cubicBezTo>
                    <a:pt x="24" y="152"/>
                    <a:pt x="23" y="152"/>
                    <a:pt x="22" y="152"/>
                  </a:cubicBezTo>
                  <a:cubicBezTo>
                    <a:pt x="22" y="152"/>
                    <a:pt x="22" y="151"/>
                    <a:pt x="22" y="150"/>
                  </a:cubicBezTo>
                  <a:close/>
                  <a:moveTo>
                    <a:pt x="10" y="156"/>
                  </a:moveTo>
                  <a:cubicBezTo>
                    <a:pt x="11" y="156"/>
                    <a:pt x="12" y="156"/>
                    <a:pt x="13" y="156"/>
                  </a:cubicBezTo>
                  <a:cubicBezTo>
                    <a:pt x="13" y="157"/>
                    <a:pt x="13" y="158"/>
                    <a:pt x="13" y="158"/>
                  </a:cubicBezTo>
                  <a:cubicBezTo>
                    <a:pt x="12" y="158"/>
                    <a:pt x="11" y="158"/>
                    <a:pt x="10" y="158"/>
                  </a:cubicBezTo>
                  <a:cubicBezTo>
                    <a:pt x="10" y="158"/>
                    <a:pt x="10" y="157"/>
                    <a:pt x="10" y="156"/>
                  </a:cubicBezTo>
                  <a:close/>
                  <a:moveTo>
                    <a:pt x="6" y="156"/>
                  </a:moveTo>
                  <a:cubicBezTo>
                    <a:pt x="7" y="156"/>
                    <a:pt x="8" y="156"/>
                    <a:pt x="9" y="156"/>
                  </a:cubicBezTo>
                  <a:cubicBezTo>
                    <a:pt x="9" y="157"/>
                    <a:pt x="9" y="158"/>
                    <a:pt x="9" y="158"/>
                  </a:cubicBezTo>
                  <a:cubicBezTo>
                    <a:pt x="8" y="158"/>
                    <a:pt x="7" y="158"/>
                    <a:pt x="6" y="158"/>
                  </a:cubicBezTo>
                  <a:cubicBezTo>
                    <a:pt x="6" y="158"/>
                    <a:pt x="6" y="157"/>
                    <a:pt x="6" y="156"/>
                  </a:cubicBezTo>
                  <a:close/>
                  <a:moveTo>
                    <a:pt x="18" y="156"/>
                  </a:moveTo>
                  <a:cubicBezTo>
                    <a:pt x="19" y="156"/>
                    <a:pt x="20" y="156"/>
                    <a:pt x="21" y="156"/>
                  </a:cubicBezTo>
                  <a:cubicBezTo>
                    <a:pt x="21" y="157"/>
                    <a:pt x="21" y="158"/>
                    <a:pt x="21" y="158"/>
                  </a:cubicBezTo>
                  <a:cubicBezTo>
                    <a:pt x="20" y="158"/>
                    <a:pt x="19" y="158"/>
                    <a:pt x="18" y="158"/>
                  </a:cubicBezTo>
                  <a:cubicBezTo>
                    <a:pt x="18" y="158"/>
                    <a:pt x="18" y="157"/>
                    <a:pt x="18" y="156"/>
                  </a:cubicBezTo>
                  <a:close/>
                  <a:moveTo>
                    <a:pt x="22" y="156"/>
                  </a:moveTo>
                  <a:cubicBezTo>
                    <a:pt x="23" y="156"/>
                    <a:pt x="24" y="156"/>
                    <a:pt x="26" y="156"/>
                  </a:cubicBezTo>
                  <a:cubicBezTo>
                    <a:pt x="26" y="157"/>
                    <a:pt x="26" y="158"/>
                    <a:pt x="26" y="158"/>
                  </a:cubicBezTo>
                  <a:cubicBezTo>
                    <a:pt x="24" y="158"/>
                    <a:pt x="23" y="158"/>
                    <a:pt x="22" y="158"/>
                  </a:cubicBezTo>
                  <a:cubicBezTo>
                    <a:pt x="22" y="158"/>
                    <a:pt x="22" y="157"/>
                    <a:pt x="22" y="156"/>
                  </a:cubicBezTo>
                  <a:close/>
                  <a:moveTo>
                    <a:pt x="10" y="162"/>
                  </a:moveTo>
                  <a:cubicBezTo>
                    <a:pt x="11" y="162"/>
                    <a:pt x="12" y="162"/>
                    <a:pt x="13" y="162"/>
                  </a:cubicBezTo>
                  <a:cubicBezTo>
                    <a:pt x="13" y="163"/>
                    <a:pt x="13" y="163"/>
                    <a:pt x="13" y="164"/>
                  </a:cubicBezTo>
                  <a:cubicBezTo>
                    <a:pt x="12" y="164"/>
                    <a:pt x="11" y="164"/>
                    <a:pt x="10" y="164"/>
                  </a:cubicBezTo>
                  <a:cubicBezTo>
                    <a:pt x="10" y="163"/>
                    <a:pt x="10" y="163"/>
                    <a:pt x="10" y="162"/>
                  </a:cubicBezTo>
                  <a:close/>
                  <a:moveTo>
                    <a:pt x="6" y="162"/>
                  </a:moveTo>
                  <a:cubicBezTo>
                    <a:pt x="7" y="162"/>
                    <a:pt x="8" y="162"/>
                    <a:pt x="9" y="162"/>
                  </a:cubicBezTo>
                  <a:cubicBezTo>
                    <a:pt x="9" y="163"/>
                    <a:pt x="9" y="163"/>
                    <a:pt x="9" y="164"/>
                  </a:cubicBezTo>
                  <a:cubicBezTo>
                    <a:pt x="8" y="164"/>
                    <a:pt x="7" y="164"/>
                    <a:pt x="6" y="164"/>
                  </a:cubicBezTo>
                  <a:cubicBezTo>
                    <a:pt x="6" y="163"/>
                    <a:pt x="6" y="163"/>
                    <a:pt x="6" y="162"/>
                  </a:cubicBezTo>
                  <a:close/>
                  <a:moveTo>
                    <a:pt x="14" y="162"/>
                  </a:moveTo>
                  <a:cubicBezTo>
                    <a:pt x="15" y="162"/>
                    <a:pt x="16" y="162"/>
                    <a:pt x="17" y="162"/>
                  </a:cubicBezTo>
                  <a:cubicBezTo>
                    <a:pt x="17" y="163"/>
                    <a:pt x="17" y="163"/>
                    <a:pt x="17" y="164"/>
                  </a:cubicBezTo>
                  <a:cubicBezTo>
                    <a:pt x="16" y="164"/>
                    <a:pt x="15" y="164"/>
                    <a:pt x="14" y="164"/>
                  </a:cubicBezTo>
                  <a:cubicBezTo>
                    <a:pt x="14" y="163"/>
                    <a:pt x="14" y="163"/>
                    <a:pt x="14" y="162"/>
                  </a:cubicBezTo>
                  <a:close/>
                  <a:moveTo>
                    <a:pt x="18" y="162"/>
                  </a:moveTo>
                  <a:cubicBezTo>
                    <a:pt x="19" y="162"/>
                    <a:pt x="20" y="162"/>
                    <a:pt x="21" y="162"/>
                  </a:cubicBezTo>
                  <a:cubicBezTo>
                    <a:pt x="21" y="163"/>
                    <a:pt x="21" y="163"/>
                    <a:pt x="21" y="164"/>
                  </a:cubicBezTo>
                  <a:cubicBezTo>
                    <a:pt x="20" y="164"/>
                    <a:pt x="19" y="164"/>
                    <a:pt x="18" y="164"/>
                  </a:cubicBezTo>
                  <a:cubicBezTo>
                    <a:pt x="18" y="163"/>
                    <a:pt x="18" y="163"/>
                    <a:pt x="18" y="162"/>
                  </a:cubicBezTo>
                  <a:close/>
                  <a:moveTo>
                    <a:pt x="22" y="162"/>
                  </a:moveTo>
                  <a:cubicBezTo>
                    <a:pt x="23" y="162"/>
                    <a:pt x="24" y="162"/>
                    <a:pt x="26" y="162"/>
                  </a:cubicBezTo>
                  <a:cubicBezTo>
                    <a:pt x="26" y="163"/>
                    <a:pt x="26" y="163"/>
                    <a:pt x="26" y="164"/>
                  </a:cubicBezTo>
                  <a:cubicBezTo>
                    <a:pt x="24" y="164"/>
                    <a:pt x="23" y="164"/>
                    <a:pt x="22" y="164"/>
                  </a:cubicBezTo>
                  <a:cubicBezTo>
                    <a:pt x="22" y="163"/>
                    <a:pt x="22" y="163"/>
                    <a:pt x="22" y="162"/>
                  </a:cubicBezTo>
                  <a:close/>
                  <a:moveTo>
                    <a:pt x="10" y="168"/>
                  </a:moveTo>
                  <a:cubicBezTo>
                    <a:pt x="11" y="168"/>
                    <a:pt x="12" y="168"/>
                    <a:pt x="13" y="168"/>
                  </a:cubicBezTo>
                  <a:cubicBezTo>
                    <a:pt x="13" y="168"/>
                    <a:pt x="13" y="169"/>
                    <a:pt x="13" y="170"/>
                  </a:cubicBezTo>
                  <a:cubicBezTo>
                    <a:pt x="12" y="170"/>
                    <a:pt x="11" y="170"/>
                    <a:pt x="10" y="170"/>
                  </a:cubicBezTo>
                  <a:cubicBezTo>
                    <a:pt x="10" y="169"/>
                    <a:pt x="10" y="168"/>
                    <a:pt x="10" y="168"/>
                  </a:cubicBezTo>
                  <a:close/>
                  <a:moveTo>
                    <a:pt x="6" y="168"/>
                  </a:moveTo>
                  <a:cubicBezTo>
                    <a:pt x="7" y="168"/>
                    <a:pt x="8" y="168"/>
                    <a:pt x="9" y="168"/>
                  </a:cubicBezTo>
                  <a:cubicBezTo>
                    <a:pt x="9" y="168"/>
                    <a:pt x="9" y="169"/>
                    <a:pt x="9" y="170"/>
                  </a:cubicBezTo>
                  <a:cubicBezTo>
                    <a:pt x="8" y="170"/>
                    <a:pt x="7" y="170"/>
                    <a:pt x="6" y="170"/>
                  </a:cubicBezTo>
                  <a:cubicBezTo>
                    <a:pt x="6" y="169"/>
                    <a:pt x="6" y="168"/>
                    <a:pt x="6" y="168"/>
                  </a:cubicBezTo>
                  <a:close/>
                  <a:moveTo>
                    <a:pt x="18" y="168"/>
                  </a:moveTo>
                  <a:cubicBezTo>
                    <a:pt x="19" y="168"/>
                    <a:pt x="20" y="168"/>
                    <a:pt x="21" y="168"/>
                  </a:cubicBezTo>
                  <a:cubicBezTo>
                    <a:pt x="21" y="168"/>
                    <a:pt x="21" y="169"/>
                    <a:pt x="21" y="170"/>
                  </a:cubicBezTo>
                  <a:cubicBezTo>
                    <a:pt x="20" y="170"/>
                    <a:pt x="19" y="170"/>
                    <a:pt x="18" y="170"/>
                  </a:cubicBezTo>
                  <a:cubicBezTo>
                    <a:pt x="18" y="169"/>
                    <a:pt x="18" y="168"/>
                    <a:pt x="18" y="168"/>
                  </a:cubicBezTo>
                  <a:close/>
                  <a:moveTo>
                    <a:pt x="22" y="168"/>
                  </a:moveTo>
                  <a:cubicBezTo>
                    <a:pt x="23" y="168"/>
                    <a:pt x="24" y="168"/>
                    <a:pt x="26" y="168"/>
                  </a:cubicBezTo>
                  <a:cubicBezTo>
                    <a:pt x="26" y="168"/>
                    <a:pt x="26" y="169"/>
                    <a:pt x="26" y="170"/>
                  </a:cubicBezTo>
                  <a:cubicBezTo>
                    <a:pt x="24" y="170"/>
                    <a:pt x="23" y="170"/>
                    <a:pt x="22" y="170"/>
                  </a:cubicBezTo>
                  <a:cubicBezTo>
                    <a:pt x="22" y="169"/>
                    <a:pt x="22" y="168"/>
                    <a:pt x="22" y="168"/>
                  </a:cubicBezTo>
                  <a:close/>
                  <a:moveTo>
                    <a:pt x="6" y="174"/>
                  </a:moveTo>
                  <a:cubicBezTo>
                    <a:pt x="7" y="174"/>
                    <a:pt x="8" y="174"/>
                    <a:pt x="9" y="174"/>
                  </a:cubicBezTo>
                  <a:cubicBezTo>
                    <a:pt x="9" y="174"/>
                    <a:pt x="9" y="175"/>
                    <a:pt x="9" y="176"/>
                  </a:cubicBezTo>
                  <a:cubicBezTo>
                    <a:pt x="8" y="176"/>
                    <a:pt x="7" y="176"/>
                    <a:pt x="6" y="176"/>
                  </a:cubicBezTo>
                  <a:cubicBezTo>
                    <a:pt x="6" y="175"/>
                    <a:pt x="6" y="174"/>
                    <a:pt x="6" y="174"/>
                  </a:cubicBezTo>
                  <a:close/>
                  <a:moveTo>
                    <a:pt x="14" y="174"/>
                  </a:moveTo>
                  <a:cubicBezTo>
                    <a:pt x="15" y="174"/>
                    <a:pt x="16" y="174"/>
                    <a:pt x="17" y="174"/>
                  </a:cubicBezTo>
                  <a:cubicBezTo>
                    <a:pt x="17" y="174"/>
                    <a:pt x="17" y="175"/>
                    <a:pt x="17" y="176"/>
                  </a:cubicBezTo>
                  <a:cubicBezTo>
                    <a:pt x="16" y="176"/>
                    <a:pt x="15" y="176"/>
                    <a:pt x="14" y="176"/>
                  </a:cubicBezTo>
                  <a:cubicBezTo>
                    <a:pt x="14" y="175"/>
                    <a:pt x="14" y="174"/>
                    <a:pt x="14" y="174"/>
                  </a:cubicBezTo>
                  <a:close/>
                  <a:moveTo>
                    <a:pt x="18" y="174"/>
                  </a:moveTo>
                  <a:cubicBezTo>
                    <a:pt x="19" y="174"/>
                    <a:pt x="20" y="174"/>
                    <a:pt x="21" y="174"/>
                  </a:cubicBezTo>
                  <a:cubicBezTo>
                    <a:pt x="21" y="174"/>
                    <a:pt x="21" y="175"/>
                    <a:pt x="21" y="176"/>
                  </a:cubicBezTo>
                  <a:cubicBezTo>
                    <a:pt x="20" y="176"/>
                    <a:pt x="19" y="176"/>
                    <a:pt x="18" y="176"/>
                  </a:cubicBezTo>
                  <a:cubicBezTo>
                    <a:pt x="18" y="175"/>
                    <a:pt x="18" y="174"/>
                    <a:pt x="18" y="174"/>
                  </a:cubicBezTo>
                  <a:close/>
                  <a:moveTo>
                    <a:pt x="22" y="174"/>
                  </a:moveTo>
                  <a:cubicBezTo>
                    <a:pt x="23" y="174"/>
                    <a:pt x="24" y="174"/>
                    <a:pt x="26" y="174"/>
                  </a:cubicBezTo>
                  <a:cubicBezTo>
                    <a:pt x="26" y="174"/>
                    <a:pt x="26" y="175"/>
                    <a:pt x="26" y="176"/>
                  </a:cubicBezTo>
                  <a:cubicBezTo>
                    <a:pt x="24" y="176"/>
                    <a:pt x="23" y="176"/>
                    <a:pt x="22" y="176"/>
                  </a:cubicBezTo>
                  <a:cubicBezTo>
                    <a:pt x="22" y="175"/>
                    <a:pt x="22" y="174"/>
                    <a:pt x="22" y="174"/>
                  </a:cubicBezTo>
                  <a:close/>
                  <a:moveTo>
                    <a:pt x="10" y="179"/>
                  </a:moveTo>
                  <a:cubicBezTo>
                    <a:pt x="11" y="179"/>
                    <a:pt x="12" y="179"/>
                    <a:pt x="13" y="179"/>
                  </a:cubicBezTo>
                  <a:cubicBezTo>
                    <a:pt x="13" y="180"/>
                    <a:pt x="13" y="181"/>
                    <a:pt x="13" y="182"/>
                  </a:cubicBezTo>
                  <a:cubicBezTo>
                    <a:pt x="12" y="182"/>
                    <a:pt x="11" y="182"/>
                    <a:pt x="10" y="182"/>
                  </a:cubicBezTo>
                  <a:cubicBezTo>
                    <a:pt x="10" y="181"/>
                    <a:pt x="10" y="180"/>
                    <a:pt x="10" y="179"/>
                  </a:cubicBezTo>
                  <a:close/>
                  <a:moveTo>
                    <a:pt x="6" y="179"/>
                  </a:moveTo>
                  <a:cubicBezTo>
                    <a:pt x="7" y="179"/>
                    <a:pt x="8" y="179"/>
                    <a:pt x="9" y="179"/>
                  </a:cubicBezTo>
                  <a:cubicBezTo>
                    <a:pt x="9" y="180"/>
                    <a:pt x="9" y="181"/>
                    <a:pt x="9" y="182"/>
                  </a:cubicBezTo>
                  <a:cubicBezTo>
                    <a:pt x="8" y="182"/>
                    <a:pt x="7" y="182"/>
                    <a:pt x="6" y="182"/>
                  </a:cubicBezTo>
                  <a:cubicBezTo>
                    <a:pt x="6" y="181"/>
                    <a:pt x="6" y="180"/>
                    <a:pt x="6" y="179"/>
                  </a:cubicBezTo>
                  <a:close/>
                  <a:moveTo>
                    <a:pt x="14" y="179"/>
                  </a:moveTo>
                  <a:cubicBezTo>
                    <a:pt x="15" y="179"/>
                    <a:pt x="16" y="179"/>
                    <a:pt x="17" y="179"/>
                  </a:cubicBezTo>
                  <a:cubicBezTo>
                    <a:pt x="17" y="180"/>
                    <a:pt x="17" y="181"/>
                    <a:pt x="17" y="182"/>
                  </a:cubicBezTo>
                  <a:cubicBezTo>
                    <a:pt x="16" y="182"/>
                    <a:pt x="15" y="182"/>
                    <a:pt x="14" y="182"/>
                  </a:cubicBezTo>
                  <a:cubicBezTo>
                    <a:pt x="14" y="181"/>
                    <a:pt x="14" y="180"/>
                    <a:pt x="14" y="179"/>
                  </a:cubicBezTo>
                  <a:close/>
                  <a:moveTo>
                    <a:pt x="22" y="179"/>
                  </a:moveTo>
                  <a:cubicBezTo>
                    <a:pt x="23" y="179"/>
                    <a:pt x="24" y="179"/>
                    <a:pt x="26" y="179"/>
                  </a:cubicBezTo>
                  <a:cubicBezTo>
                    <a:pt x="26" y="180"/>
                    <a:pt x="26" y="181"/>
                    <a:pt x="26" y="182"/>
                  </a:cubicBezTo>
                  <a:cubicBezTo>
                    <a:pt x="24" y="182"/>
                    <a:pt x="23" y="182"/>
                    <a:pt x="22" y="182"/>
                  </a:cubicBezTo>
                  <a:cubicBezTo>
                    <a:pt x="22" y="181"/>
                    <a:pt x="22" y="180"/>
                    <a:pt x="22" y="179"/>
                  </a:cubicBezTo>
                  <a:close/>
                  <a:moveTo>
                    <a:pt x="10" y="185"/>
                  </a:moveTo>
                  <a:cubicBezTo>
                    <a:pt x="11" y="185"/>
                    <a:pt x="12" y="185"/>
                    <a:pt x="13" y="185"/>
                  </a:cubicBezTo>
                  <a:cubicBezTo>
                    <a:pt x="13" y="186"/>
                    <a:pt x="13" y="187"/>
                    <a:pt x="13" y="187"/>
                  </a:cubicBezTo>
                  <a:cubicBezTo>
                    <a:pt x="12" y="187"/>
                    <a:pt x="11" y="187"/>
                    <a:pt x="10" y="187"/>
                  </a:cubicBezTo>
                  <a:cubicBezTo>
                    <a:pt x="10" y="187"/>
                    <a:pt x="10" y="186"/>
                    <a:pt x="10" y="185"/>
                  </a:cubicBezTo>
                  <a:close/>
                  <a:moveTo>
                    <a:pt x="6" y="185"/>
                  </a:moveTo>
                  <a:cubicBezTo>
                    <a:pt x="7" y="185"/>
                    <a:pt x="8" y="185"/>
                    <a:pt x="9" y="185"/>
                  </a:cubicBezTo>
                  <a:cubicBezTo>
                    <a:pt x="9" y="186"/>
                    <a:pt x="9" y="187"/>
                    <a:pt x="9" y="187"/>
                  </a:cubicBezTo>
                  <a:cubicBezTo>
                    <a:pt x="8" y="187"/>
                    <a:pt x="7" y="187"/>
                    <a:pt x="6" y="187"/>
                  </a:cubicBezTo>
                  <a:cubicBezTo>
                    <a:pt x="6" y="187"/>
                    <a:pt x="6" y="186"/>
                    <a:pt x="6" y="185"/>
                  </a:cubicBezTo>
                  <a:close/>
                  <a:moveTo>
                    <a:pt x="18" y="185"/>
                  </a:moveTo>
                  <a:cubicBezTo>
                    <a:pt x="19" y="185"/>
                    <a:pt x="20" y="185"/>
                    <a:pt x="21" y="185"/>
                  </a:cubicBezTo>
                  <a:cubicBezTo>
                    <a:pt x="21" y="186"/>
                    <a:pt x="21" y="187"/>
                    <a:pt x="21" y="187"/>
                  </a:cubicBezTo>
                  <a:cubicBezTo>
                    <a:pt x="20" y="187"/>
                    <a:pt x="19" y="187"/>
                    <a:pt x="18" y="187"/>
                  </a:cubicBezTo>
                  <a:cubicBezTo>
                    <a:pt x="18" y="187"/>
                    <a:pt x="18" y="186"/>
                    <a:pt x="18" y="185"/>
                  </a:cubicBezTo>
                  <a:close/>
                  <a:moveTo>
                    <a:pt x="22" y="185"/>
                  </a:moveTo>
                  <a:cubicBezTo>
                    <a:pt x="23" y="185"/>
                    <a:pt x="24" y="185"/>
                    <a:pt x="26" y="185"/>
                  </a:cubicBezTo>
                  <a:cubicBezTo>
                    <a:pt x="26" y="186"/>
                    <a:pt x="26" y="187"/>
                    <a:pt x="26" y="187"/>
                  </a:cubicBezTo>
                  <a:cubicBezTo>
                    <a:pt x="24" y="187"/>
                    <a:pt x="23" y="187"/>
                    <a:pt x="22" y="187"/>
                  </a:cubicBezTo>
                  <a:cubicBezTo>
                    <a:pt x="22" y="187"/>
                    <a:pt x="22" y="186"/>
                    <a:pt x="22" y="185"/>
                  </a:cubicBezTo>
                  <a:close/>
                  <a:moveTo>
                    <a:pt x="6" y="191"/>
                  </a:moveTo>
                  <a:cubicBezTo>
                    <a:pt x="7" y="191"/>
                    <a:pt x="8" y="191"/>
                    <a:pt x="9" y="191"/>
                  </a:cubicBezTo>
                  <a:cubicBezTo>
                    <a:pt x="9" y="192"/>
                    <a:pt x="9" y="193"/>
                    <a:pt x="9" y="193"/>
                  </a:cubicBezTo>
                  <a:cubicBezTo>
                    <a:pt x="8" y="193"/>
                    <a:pt x="7" y="193"/>
                    <a:pt x="6" y="193"/>
                  </a:cubicBezTo>
                  <a:cubicBezTo>
                    <a:pt x="6" y="193"/>
                    <a:pt x="6" y="192"/>
                    <a:pt x="6" y="191"/>
                  </a:cubicBezTo>
                  <a:close/>
                  <a:moveTo>
                    <a:pt x="14" y="191"/>
                  </a:moveTo>
                  <a:cubicBezTo>
                    <a:pt x="15" y="191"/>
                    <a:pt x="16" y="191"/>
                    <a:pt x="17" y="191"/>
                  </a:cubicBezTo>
                  <a:cubicBezTo>
                    <a:pt x="17" y="192"/>
                    <a:pt x="17" y="193"/>
                    <a:pt x="17" y="193"/>
                  </a:cubicBezTo>
                  <a:cubicBezTo>
                    <a:pt x="16" y="193"/>
                    <a:pt x="15" y="193"/>
                    <a:pt x="14" y="193"/>
                  </a:cubicBezTo>
                  <a:cubicBezTo>
                    <a:pt x="14" y="193"/>
                    <a:pt x="14" y="192"/>
                    <a:pt x="14" y="191"/>
                  </a:cubicBezTo>
                  <a:close/>
                  <a:moveTo>
                    <a:pt x="6" y="74"/>
                  </a:moveTo>
                  <a:cubicBezTo>
                    <a:pt x="9" y="74"/>
                    <a:pt x="9" y="74"/>
                    <a:pt x="9" y="74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6" y="74"/>
                    <a:pt x="6" y="74"/>
                    <a:pt x="6" y="74"/>
                  </a:cubicBezTo>
                  <a:close/>
                  <a:moveTo>
                    <a:pt x="14" y="74"/>
                  </a:moveTo>
                  <a:cubicBezTo>
                    <a:pt x="15" y="74"/>
                    <a:pt x="16" y="74"/>
                    <a:pt x="17" y="74"/>
                  </a:cubicBezTo>
                  <a:cubicBezTo>
                    <a:pt x="17" y="75"/>
                    <a:pt x="17" y="76"/>
                    <a:pt x="17" y="77"/>
                  </a:cubicBezTo>
                  <a:cubicBezTo>
                    <a:pt x="16" y="77"/>
                    <a:pt x="15" y="77"/>
                    <a:pt x="14" y="77"/>
                  </a:cubicBezTo>
                  <a:cubicBezTo>
                    <a:pt x="14" y="76"/>
                    <a:pt x="14" y="75"/>
                    <a:pt x="14" y="74"/>
                  </a:cubicBezTo>
                  <a:close/>
                  <a:moveTo>
                    <a:pt x="18" y="74"/>
                  </a:moveTo>
                  <a:cubicBezTo>
                    <a:pt x="19" y="74"/>
                    <a:pt x="20" y="74"/>
                    <a:pt x="21" y="74"/>
                  </a:cubicBezTo>
                  <a:cubicBezTo>
                    <a:pt x="21" y="75"/>
                    <a:pt x="21" y="76"/>
                    <a:pt x="21" y="77"/>
                  </a:cubicBezTo>
                  <a:cubicBezTo>
                    <a:pt x="20" y="77"/>
                    <a:pt x="19" y="77"/>
                    <a:pt x="18" y="77"/>
                  </a:cubicBezTo>
                  <a:cubicBezTo>
                    <a:pt x="18" y="76"/>
                    <a:pt x="18" y="75"/>
                    <a:pt x="18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03" name="Freeform 2609"/>
            <p:cNvSpPr>
              <a:spLocks noEditPoints="1"/>
            </p:cNvSpPr>
            <p:nvPr/>
          </p:nvSpPr>
          <p:spPr bwMode="auto">
            <a:xfrm>
              <a:off x="-2203449" y="682625"/>
              <a:ext cx="312738" cy="473075"/>
            </a:xfrm>
            <a:custGeom>
              <a:avLst/>
              <a:gdLst>
                <a:gd name="T0" fmla="*/ 13 w 96"/>
                <a:gd name="T1" fmla="*/ 22 h 145"/>
                <a:gd name="T2" fmla="*/ 25 w 96"/>
                <a:gd name="T3" fmla="*/ 17 h 145"/>
                <a:gd name="T4" fmla="*/ 55 w 96"/>
                <a:gd name="T5" fmla="*/ 20 h 145"/>
                <a:gd name="T6" fmla="*/ 84 w 96"/>
                <a:gd name="T7" fmla="*/ 20 h 145"/>
                <a:gd name="T8" fmla="*/ 17 w 96"/>
                <a:gd name="T9" fmla="*/ 42 h 145"/>
                <a:gd name="T10" fmla="*/ 13 w 96"/>
                <a:gd name="T11" fmla="*/ 62 h 145"/>
                <a:gd name="T12" fmla="*/ 13 w 96"/>
                <a:gd name="T13" fmla="*/ 106 h 145"/>
                <a:gd name="T14" fmla="*/ 79 w 96"/>
                <a:gd name="T15" fmla="*/ 124 h 145"/>
                <a:gd name="T16" fmla="*/ 23 w 96"/>
                <a:gd name="T17" fmla="*/ 119 h 145"/>
                <a:gd name="T18" fmla="*/ 47 w 96"/>
                <a:gd name="T19" fmla="*/ 116 h 145"/>
                <a:gd name="T20" fmla="*/ 61 w 96"/>
                <a:gd name="T21" fmla="*/ 116 h 145"/>
                <a:gd name="T22" fmla="*/ 25 w 96"/>
                <a:gd name="T23" fmla="*/ 111 h 145"/>
                <a:gd name="T24" fmla="*/ 61 w 96"/>
                <a:gd name="T25" fmla="*/ 114 h 145"/>
                <a:gd name="T26" fmla="*/ 11 w 96"/>
                <a:gd name="T27" fmla="*/ 109 h 145"/>
                <a:gd name="T28" fmla="*/ 35 w 96"/>
                <a:gd name="T29" fmla="*/ 106 h 145"/>
                <a:gd name="T30" fmla="*/ 49 w 96"/>
                <a:gd name="T31" fmla="*/ 106 h 145"/>
                <a:gd name="T32" fmla="*/ 25 w 96"/>
                <a:gd name="T33" fmla="*/ 101 h 145"/>
                <a:gd name="T34" fmla="*/ 49 w 96"/>
                <a:gd name="T35" fmla="*/ 104 h 145"/>
                <a:gd name="T36" fmla="*/ 84 w 96"/>
                <a:gd name="T37" fmla="*/ 104 h 145"/>
                <a:gd name="T38" fmla="*/ 29 w 96"/>
                <a:gd name="T39" fmla="*/ 96 h 145"/>
                <a:gd name="T40" fmla="*/ 43 w 96"/>
                <a:gd name="T41" fmla="*/ 96 h 145"/>
                <a:gd name="T42" fmla="*/ 79 w 96"/>
                <a:gd name="T43" fmla="*/ 96 h 145"/>
                <a:gd name="T44" fmla="*/ 19 w 96"/>
                <a:gd name="T45" fmla="*/ 94 h 145"/>
                <a:gd name="T46" fmla="*/ 47 w 96"/>
                <a:gd name="T47" fmla="*/ 94 h 145"/>
                <a:gd name="T48" fmla="*/ 72 w 96"/>
                <a:gd name="T49" fmla="*/ 91 h 145"/>
                <a:gd name="T50" fmla="*/ 31 w 96"/>
                <a:gd name="T51" fmla="*/ 86 h 145"/>
                <a:gd name="T52" fmla="*/ 55 w 96"/>
                <a:gd name="T53" fmla="*/ 86 h 145"/>
                <a:gd name="T54" fmla="*/ 79 w 96"/>
                <a:gd name="T55" fmla="*/ 89 h 145"/>
                <a:gd name="T56" fmla="*/ 29 w 96"/>
                <a:gd name="T57" fmla="*/ 84 h 145"/>
                <a:gd name="T58" fmla="*/ 53 w 96"/>
                <a:gd name="T59" fmla="*/ 81 h 145"/>
                <a:gd name="T60" fmla="*/ 67 w 96"/>
                <a:gd name="T61" fmla="*/ 81 h 145"/>
                <a:gd name="T62" fmla="*/ 19 w 96"/>
                <a:gd name="T63" fmla="*/ 77 h 145"/>
                <a:gd name="T64" fmla="*/ 37 w 96"/>
                <a:gd name="T65" fmla="*/ 79 h 145"/>
                <a:gd name="T66" fmla="*/ 78 w 96"/>
                <a:gd name="T67" fmla="*/ 79 h 145"/>
                <a:gd name="T68" fmla="*/ 29 w 96"/>
                <a:gd name="T69" fmla="*/ 72 h 145"/>
                <a:gd name="T70" fmla="*/ 49 w 96"/>
                <a:gd name="T71" fmla="*/ 72 h 145"/>
                <a:gd name="T72" fmla="*/ 73 w 96"/>
                <a:gd name="T73" fmla="*/ 72 h 145"/>
                <a:gd name="T74" fmla="*/ 79 w 96"/>
                <a:gd name="T75" fmla="*/ 69 h 145"/>
                <a:gd name="T76" fmla="*/ 29 w 96"/>
                <a:gd name="T77" fmla="*/ 65 h 145"/>
                <a:gd name="T78" fmla="*/ 53 w 96"/>
                <a:gd name="T79" fmla="*/ 62 h 145"/>
                <a:gd name="T80" fmla="*/ 67 w 96"/>
                <a:gd name="T81" fmla="*/ 62 h 145"/>
                <a:gd name="T82" fmla="*/ 19 w 96"/>
                <a:gd name="T83" fmla="*/ 57 h 145"/>
                <a:gd name="T84" fmla="*/ 43 w 96"/>
                <a:gd name="T85" fmla="*/ 60 h 145"/>
                <a:gd name="T86" fmla="*/ 72 w 96"/>
                <a:gd name="T87" fmla="*/ 60 h 145"/>
                <a:gd name="T88" fmla="*/ 41 w 96"/>
                <a:gd name="T89" fmla="*/ 52 h 145"/>
                <a:gd name="T90" fmla="*/ 61 w 96"/>
                <a:gd name="T91" fmla="*/ 52 h 145"/>
                <a:gd name="T92" fmla="*/ 37 w 96"/>
                <a:gd name="T93" fmla="*/ 47 h 145"/>
                <a:gd name="T94" fmla="*/ 67 w 96"/>
                <a:gd name="T95" fmla="*/ 50 h 145"/>
                <a:gd name="T96" fmla="*/ 90 w 96"/>
                <a:gd name="T97" fmla="*/ 50 h 145"/>
                <a:gd name="T98" fmla="*/ 29 w 96"/>
                <a:gd name="T99" fmla="*/ 42 h 145"/>
                <a:gd name="T100" fmla="*/ 61 w 96"/>
                <a:gd name="T101" fmla="*/ 42 h 145"/>
                <a:gd name="T102" fmla="*/ 86 w 96"/>
                <a:gd name="T103" fmla="*/ 42 h 145"/>
                <a:gd name="T104" fmla="*/ 73 w 96"/>
                <a:gd name="T105" fmla="*/ 40 h 145"/>
                <a:gd name="T106" fmla="*/ 41 w 96"/>
                <a:gd name="T107" fmla="*/ 35 h 145"/>
                <a:gd name="T108" fmla="*/ 78 w 96"/>
                <a:gd name="T109" fmla="*/ 32 h 145"/>
                <a:gd name="T110" fmla="*/ 7 w 96"/>
                <a:gd name="T111" fmla="*/ 27 h 145"/>
                <a:gd name="T112" fmla="*/ 61 w 96"/>
                <a:gd name="T113" fmla="*/ 27 h 145"/>
                <a:gd name="T114" fmla="*/ 86 w 96"/>
                <a:gd name="T115" fmla="*/ 30 h 145"/>
                <a:gd name="T116" fmla="*/ 29 w 96"/>
                <a:gd name="T117" fmla="*/ 25 h 145"/>
                <a:gd name="T118" fmla="*/ 66 w 96"/>
                <a:gd name="T119" fmla="*/ 2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6" h="145">
                  <a:moveTo>
                    <a:pt x="96" y="145"/>
                  </a:moveTo>
                  <a:cubicBezTo>
                    <a:pt x="0" y="145"/>
                    <a:pt x="0" y="145"/>
                    <a:pt x="0" y="14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145"/>
                    <a:pt x="96" y="145"/>
                    <a:pt x="96" y="145"/>
                  </a:cubicBezTo>
                  <a:close/>
                  <a:moveTo>
                    <a:pt x="86" y="22"/>
                  </a:moveTo>
                  <a:cubicBezTo>
                    <a:pt x="86" y="23"/>
                    <a:pt x="86" y="24"/>
                    <a:pt x="86" y="25"/>
                  </a:cubicBezTo>
                  <a:cubicBezTo>
                    <a:pt x="87" y="25"/>
                    <a:pt x="88" y="25"/>
                    <a:pt x="90" y="25"/>
                  </a:cubicBezTo>
                  <a:cubicBezTo>
                    <a:pt x="90" y="24"/>
                    <a:pt x="90" y="23"/>
                    <a:pt x="90" y="22"/>
                  </a:cubicBezTo>
                  <a:cubicBezTo>
                    <a:pt x="88" y="22"/>
                    <a:pt x="87" y="22"/>
                    <a:pt x="86" y="22"/>
                  </a:cubicBezTo>
                  <a:close/>
                  <a:moveTo>
                    <a:pt x="13" y="22"/>
                  </a:moveTo>
                  <a:cubicBezTo>
                    <a:pt x="13" y="23"/>
                    <a:pt x="13" y="24"/>
                    <a:pt x="13" y="25"/>
                  </a:cubicBezTo>
                  <a:cubicBezTo>
                    <a:pt x="14" y="25"/>
                    <a:pt x="16" y="25"/>
                    <a:pt x="17" y="25"/>
                  </a:cubicBezTo>
                  <a:cubicBezTo>
                    <a:pt x="17" y="24"/>
                    <a:pt x="17" y="23"/>
                    <a:pt x="17" y="22"/>
                  </a:cubicBezTo>
                  <a:cubicBezTo>
                    <a:pt x="16" y="22"/>
                    <a:pt x="14" y="22"/>
                    <a:pt x="13" y="22"/>
                  </a:cubicBezTo>
                  <a:close/>
                  <a:moveTo>
                    <a:pt x="13" y="17"/>
                  </a:moveTo>
                  <a:cubicBezTo>
                    <a:pt x="13" y="18"/>
                    <a:pt x="13" y="19"/>
                    <a:pt x="13" y="20"/>
                  </a:cubicBezTo>
                  <a:cubicBezTo>
                    <a:pt x="14" y="20"/>
                    <a:pt x="16" y="20"/>
                    <a:pt x="17" y="20"/>
                  </a:cubicBezTo>
                  <a:cubicBezTo>
                    <a:pt x="17" y="19"/>
                    <a:pt x="17" y="18"/>
                    <a:pt x="17" y="17"/>
                  </a:cubicBezTo>
                  <a:cubicBezTo>
                    <a:pt x="16" y="17"/>
                    <a:pt x="14" y="17"/>
                    <a:pt x="13" y="17"/>
                  </a:cubicBezTo>
                  <a:close/>
                  <a:moveTo>
                    <a:pt x="7" y="17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7" y="17"/>
                    <a:pt x="7" y="17"/>
                    <a:pt x="7" y="17"/>
                  </a:cubicBezTo>
                  <a:close/>
                  <a:moveTo>
                    <a:pt x="19" y="17"/>
                  </a:moveTo>
                  <a:cubicBezTo>
                    <a:pt x="19" y="18"/>
                    <a:pt x="19" y="19"/>
                    <a:pt x="19" y="20"/>
                  </a:cubicBezTo>
                  <a:cubicBezTo>
                    <a:pt x="20" y="20"/>
                    <a:pt x="22" y="20"/>
                    <a:pt x="23" y="20"/>
                  </a:cubicBezTo>
                  <a:cubicBezTo>
                    <a:pt x="23" y="19"/>
                    <a:pt x="23" y="18"/>
                    <a:pt x="23" y="17"/>
                  </a:cubicBezTo>
                  <a:cubicBezTo>
                    <a:pt x="22" y="17"/>
                    <a:pt x="20" y="17"/>
                    <a:pt x="19" y="17"/>
                  </a:cubicBezTo>
                  <a:close/>
                  <a:moveTo>
                    <a:pt x="25" y="17"/>
                  </a:moveTo>
                  <a:cubicBezTo>
                    <a:pt x="25" y="18"/>
                    <a:pt x="25" y="19"/>
                    <a:pt x="25" y="20"/>
                  </a:cubicBezTo>
                  <a:cubicBezTo>
                    <a:pt x="26" y="20"/>
                    <a:pt x="28" y="20"/>
                    <a:pt x="29" y="20"/>
                  </a:cubicBezTo>
                  <a:cubicBezTo>
                    <a:pt x="29" y="19"/>
                    <a:pt x="29" y="18"/>
                    <a:pt x="29" y="17"/>
                  </a:cubicBezTo>
                  <a:cubicBezTo>
                    <a:pt x="28" y="17"/>
                    <a:pt x="26" y="17"/>
                    <a:pt x="25" y="17"/>
                  </a:cubicBezTo>
                  <a:close/>
                  <a:moveTo>
                    <a:pt x="31" y="17"/>
                  </a:moveTo>
                  <a:cubicBezTo>
                    <a:pt x="31" y="18"/>
                    <a:pt x="31" y="19"/>
                    <a:pt x="31" y="20"/>
                  </a:cubicBezTo>
                  <a:cubicBezTo>
                    <a:pt x="32" y="20"/>
                    <a:pt x="34" y="20"/>
                    <a:pt x="35" y="20"/>
                  </a:cubicBezTo>
                  <a:cubicBezTo>
                    <a:pt x="35" y="19"/>
                    <a:pt x="35" y="18"/>
                    <a:pt x="35" y="17"/>
                  </a:cubicBezTo>
                  <a:cubicBezTo>
                    <a:pt x="34" y="17"/>
                    <a:pt x="32" y="17"/>
                    <a:pt x="31" y="17"/>
                  </a:cubicBezTo>
                  <a:close/>
                  <a:moveTo>
                    <a:pt x="37" y="17"/>
                  </a:moveTo>
                  <a:cubicBezTo>
                    <a:pt x="37" y="18"/>
                    <a:pt x="37" y="19"/>
                    <a:pt x="37" y="20"/>
                  </a:cubicBezTo>
                  <a:cubicBezTo>
                    <a:pt x="38" y="20"/>
                    <a:pt x="40" y="20"/>
                    <a:pt x="41" y="20"/>
                  </a:cubicBezTo>
                  <a:cubicBezTo>
                    <a:pt x="41" y="19"/>
                    <a:pt x="41" y="18"/>
                    <a:pt x="41" y="17"/>
                  </a:cubicBezTo>
                  <a:cubicBezTo>
                    <a:pt x="40" y="17"/>
                    <a:pt x="38" y="17"/>
                    <a:pt x="37" y="17"/>
                  </a:cubicBezTo>
                  <a:close/>
                  <a:moveTo>
                    <a:pt x="55" y="17"/>
                  </a:moveTo>
                  <a:cubicBezTo>
                    <a:pt x="55" y="18"/>
                    <a:pt x="55" y="19"/>
                    <a:pt x="55" y="20"/>
                  </a:cubicBezTo>
                  <a:cubicBezTo>
                    <a:pt x="57" y="20"/>
                    <a:pt x="58" y="20"/>
                    <a:pt x="60" y="20"/>
                  </a:cubicBezTo>
                  <a:cubicBezTo>
                    <a:pt x="60" y="19"/>
                    <a:pt x="60" y="18"/>
                    <a:pt x="60" y="17"/>
                  </a:cubicBezTo>
                  <a:cubicBezTo>
                    <a:pt x="58" y="17"/>
                    <a:pt x="57" y="17"/>
                    <a:pt x="55" y="17"/>
                  </a:cubicBezTo>
                  <a:close/>
                  <a:moveTo>
                    <a:pt x="61" y="17"/>
                  </a:moveTo>
                  <a:cubicBezTo>
                    <a:pt x="61" y="18"/>
                    <a:pt x="61" y="19"/>
                    <a:pt x="61" y="20"/>
                  </a:cubicBezTo>
                  <a:cubicBezTo>
                    <a:pt x="63" y="20"/>
                    <a:pt x="64" y="20"/>
                    <a:pt x="66" y="20"/>
                  </a:cubicBezTo>
                  <a:cubicBezTo>
                    <a:pt x="66" y="19"/>
                    <a:pt x="66" y="18"/>
                    <a:pt x="66" y="17"/>
                  </a:cubicBezTo>
                  <a:cubicBezTo>
                    <a:pt x="64" y="17"/>
                    <a:pt x="63" y="17"/>
                    <a:pt x="61" y="17"/>
                  </a:cubicBezTo>
                  <a:close/>
                  <a:moveTo>
                    <a:pt x="73" y="17"/>
                  </a:moveTo>
                  <a:cubicBezTo>
                    <a:pt x="73" y="18"/>
                    <a:pt x="73" y="19"/>
                    <a:pt x="73" y="20"/>
                  </a:cubicBezTo>
                  <a:cubicBezTo>
                    <a:pt x="75" y="20"/>
                    <a:pt x="76" y="20"/>
                    <a:pt x="78" y="20"/>
                  </a:cubicBezTo>
                  <a:cubicBezTo>
                    <a:pt x="78" y="19"/>
                    <a:pt x="78" y="18"/>
                    <a:pt x="78" y="17"/>
                  </a:cubicBezTo>
                  <a:cubicBezTo>
                    <a:pt x="76" y="17"/>
                    <a:pt x="75" y="17"/>
                    <a:pt x="73" y="17"/>
                  </a:cubicBezTo>
                  <a:close/>
                  <a:moveTo>
                    <a:pt x="79" y="17"/>
                  </a:moveTo>
                  <a:cubicBezTo>
                    <a:pt x="79" y="18"/>
                    <a:pt x="79" y="19"/>
                    <a:pt x="79" y="20"/>
                  </a:cubicBezTo>
                  <a:cubicBezTo>
                    <a:pt x="81" y="20"/>
                    <a:pt x="82" y="20"/>
                    <a:pt x="84" y="20"/>
                  </a:cubicBezTo>
                  <a:cubicBezTo>
                    <a:pt x="84" y="19"/>
                    <a:pt x="84" y="18"/>
                    <a:pt x="84" y="17"/>
                  </a:cubicBezTo>
                  <a:cubicBezTo>
                    <a:pt x="82" y="17"/>
                    <a:pt x="81" y="17"/>
                    <a:pt x="79" y="17"/>
                  </a:cubicBezTo>
                  <a:close/>
                  <a:moveTo>
                    <a:pt x="86" y="17"/>
                  </a:moveTo>
                  <a:cubicBezTo>
                    <a:pt x="86" y="20"/>
                    <a:pt x="86" y="20"/>
                    <a:pt x="86" y="20"/>
                  </a:cubicBezTo>
                  <a:cubicBezTo>
                    <a:pt x="90" y="20"/>
                    <a:pt x="90" y="20"/>
                    <a:pt x="90" y="20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6" y="17"/>
                    <a:pt x="86" y="17"/>
                    <a:pt x="86" y="17"/>
                  </a:cubicBezTo>
                  <a:close/>
                  <a:moveTo>
                    <a:pt x="13" y="27"/>
                  </a:moveTo>
                  <a:cubicBezTo>
                    <a:pt x="13" y="28"/>
                    <a:pt x="13" y="29"/>
                    <a:pt x="13" y="30"/>
                  </a:cubicBezTo>
                  <a:cubicBezTo>
                    <a:pt x="14" y="30"/>
                    <a:pt x="16" y="30"/>
                    <a:pt x="17" y="30"/>
                  </a:cubicBezTo>
                  <a:cubicBezTo>
                    <a:pt x="17" y="29"/>
                    <a:pt x="17" y="28"/>
                    <a:pt x="17" y="27"/>
                  </a:cubicBezTo>
                  <a:cubicBezTo>
                    <a:pt x="16" y="27"/>
                    <a:pt x="14" y="27"/>
                    <a:pt x="13" y="27"/>
                  </a:cubicBezTo>
                  <a:close/>
                  <a:moveTo>
                    <a:pt x="13" y="42"/>
                  </a:moveTo>
                  <a:cubicBezTo>
                    <a:pt x="13" y="43"/>
                    <a:pt x="13" y="44"/>
                    <a:pt x="13" y="45"/>
                  </a:cubicBezTo>
                  <a:cubicBezTo>
                    <a:pt x="14" y="45"/>
                    <a:pt x="16" y="45"/>
                    <a:pt x="17" y="45"/>
                  </a:cubicBezTo>
                  <a:cubicBezTo>
                    <a:pt x="17" y="44"/>
                    <a:pt x="17" y="43"/>
                    <a:pt x="17" y="42"/>
                  </a:cubicBezTo>
                  <a:cubicBezTo>
                    <a:pt x="16" y="42"/>
                    <a:pt x="14" y="42"/>
                    <a:pt x="13" y="42"/>
                  </a:cubicBezTo>
                  <a:close/>
                  <a:moveTo>
                    <a:pt x="13" y="47"/>
                  </a:moveTo>
                  <a:cubicBezTo>
                    <a:pt x="13" y="48"/>
                    <a:pt x="13" y="49"/>
                    <a:pt x="13" y="50"/>
                  </a:cubicBezTo>
                  <a:cubicBezTo>
                    <a:pt x="14" y="50"/>
                    <a:pt x="16" y="50"/>
                    <a:pt x="17" y="50"/>
                  </a:cubicBezTo>
                  <a:cubicBezTo>
                    <a:pt x="17" y="49"/>
                    <a:pt x="17" y="48"/>
                    <a:pt x="17" y="47"/>
                  </a:cubicBezTo>
                  <a:cubicBezTo>
                    <a:pt x="16" y="47"/>
                    <a:pt x="14" y="47"/>
                    <a:pt x="13" y="47"/>
                  </a:cubicBezTo>
                  <a:close/>
                  <a:moveTo>
                    <a:pt x="13" y="52"/>
                  </a:moveTo>
                  <a:cubicBezTo>
                    <a:pt x="13" y="53"/>
                    <a:pt x="13" y="54"/>
                    <a:pt x="13" y="55"/>
                  </a:cubicBezTo>
                  <a:cubicBezTo>
                    <a:pt x="14" y="55"/>
                    <a:pt x="16" y="55"/>
                    <a:pt x="17" y="55"/>
                  </a:cubicBezTo>
                  <a:cubicBezTo>
                    <a:pt x="17" y="54"/>
                    <a:pt x="17" y="53"/>
                    <a:pt x="17" y="52"/>
                  </a:cubicBezTo>
                  <a:cubicBezTo>
                    <a:pt x="16" y="52"/>
                    <a:pt x="14" y="52"/>
                    <a:pt x="13" y="52"/>
                  </a:cubicBezTo>
                  <a:close/>
                  <a:moveTo>
                    <a:pt x="13" y="62"/>
                  </a:moveTo>
                  <a:cubicBezTo>
                    <a:pt x="13" y="63"/>
                    <a:pt x="13" y="64"/>
                    <a:pt x="13" y="65"/>
                  </a:cubicBezTo>
                  <a:cubicBezTo>
                    <a:pt x="14" y="65"/>
                    <a:pt x="16" y="65"/>
                    <a:pt x="17" y="65"/>
                  </a:cubicBezTo>
                  <a:cubicBezTo>
                    <a:pt x="17" y="64"/>
                    <a:pt x="17" y="63"/>
                    <a:pt x="17" y="62"/>
                  </a:cubicBezTo>
                  <a:cubicBezTo>
                    <a:pt x="16" y="62"/>
                    <a:pt x="14" y="62"/>
                    <a:pt x="13" y="62"/>
                  </a:cubicBezTo>
                  <a:close/>
                  <a:moveTo>
                    <a:pt x="13" y="77"/>
                  </a:moveTo>
                  <a:cubicBezTo>
                    <a:pt x="13" y="77"/>
                    <a:pt x="13" y="78"/>
                    <a:pt x="13" y="79"/>
                  </a:cubicBezTo>
                  <a:cubicBezTo>
                    <a:pt x="14" y="79"/>
                    <a:pt x="16" y="79"/>
                    <a:pt x="17" y="79"/>
                  </a:cubicBezTo>
                  <a:cubicBezTo>
                    <a:pt x="17" y="78"/>
                    <a:pt x="17" y="77"/>
                    <a:pt x="17" y="77"/>
                  </a:cubicBezTo>
                  <a:cubicBezTo>
                    <a:pt x="16" y="77"/>
                    <a:pt x="14" y="77"/>
                    <a:pt x="13" y="77"/>
                  </a:cubicBezTo>
                  <a:close/>
                  <a:moveTo>
                    <a:pt x="13" y="91"/>
                  </a:moveTo>
                  <a:cubicBezTo>
                    <a:pt x="13" y="92"/>
                    <a:pt x="13" y="93"/>
                    <a:pt x="13" y="94"/>
                  </a:cubicBezTo>
                  <a:cubicBezTo>
                    <a:pt x="14" y="94"/>
                    <a:pt x="16" y="94"/>
                    <a:pt x="17" y="94"/>
                  </a:cubicBezTo>
                  <a:cubicBezTo>
                    <a:pt x="17" y="93"/>
                    <a:pt x="17" y="92"/>
                    <a:pt x="17" y="91"/>
                  </a:cubicBezTo>
                  <a:cubicBezTo>
                    <a:pt x="16" y="91"/>
                    <a:pt x="14" y="91"/>
                    <a:pt x="13" y="91"/>
                  </a:cubicBezTo>
                  <a:close/>
                  <a:moveTo>
                    <a:pt x="13" y="101"/>
                  </a:moveTo>
                  <a:cubicBezTo>
                    <a:pt x="13" y="102"/>
                    <a:pt x="13" y="103"/>
                    <a:pt x="13" y="104"/>
                  </a:cubicBezTo>
                  <a:cubicBezTo>
                    <a:pt x="14" y="104"/>
                    <a:pt x="16" y="104"/>
                    <a:pt x="17" y="104"/>
                  </a:cubicBezTo>
                  <a:cubicBezTo>
                    <a:pt x="17" y="103"/>
                    <a:pt x="17" y="102"/>
                    <a:pt x="17" y="101"/>
                  </a:cubicBezTo>
                  <a:cubicBezTo>
                    <a:pt x="16" y="101"/>
                    <a:pt x="14" y="101"/>
                    <a:pt x="13" y="101"/>
                  </a:cubicBezTo>
                  <a:close/>
                  <a:moveTo>
                    <a:pt x="13" y="106"/>
                  </a:moveTo>
                  <a:cubicBezTo>
                    <a:pt x="13" y="107"/>
                    <a:pt x="13" y="108"/>
                    <a:pt x="13" y="109"/>
                  </a:cubicBezTo>
                  <a:cubicBezTo>
                    <a:pt x="14" y="109"/>
                    <a:pt x="16" y="109"/>
                    <a:pt x="17" y="109"/>
                  </a:cubicBezTo>
                  <a:cubicBezTo>
                    <a:pt x="17" y="108"/>
                    <a:pt x="17" y="107"/>
                    <a:pt x="17" y="106"/>
                  </a:cubicBezTo>
                  <a:cubicBezTo>
                    <a:pt x="16" y="106"/>
                    <a:pt x="14" y="106"/>
                    <a:pt x="13" y="106"/>
                  </a:cubicBezTo>
                  <a:close/>
                  <a:moveTo>
                    <a:pt x="13" y="111"/>
                  </a:moveTo>
                  <a:cubicBezTo>
                    <a:pt x="13" y="112"/>
                    <a:pt x="13" y="113"/>
                    <a:pt x="13" y="114"/>
                  </a:cubicBezTo>
                  <a:cubicBezTo>
                    <a:pt x="14" y="114"/>
                    <a:pt x="16" y="114"/>
                    <a:pt x="17" y="114"/>
                  </a:cubicBezTo>
                  <a:cubicBezTo>
                    <a:pt x="17" y="113"/>
                    <a:pt x="17" y="112"/>
                    <a:pt x="17" y="111"/>
                  </a:cubicBezTo>
                  <a:cubicBezTo>
                    <a:pt x="16" y="111"/>
                    <a:pt x="14" y="111"/>
                    <a:pt x="13" y="111"/>
                  </a:cubicBezTo>
                  <a:close/>
                  <a:moveTo>
                    <a:pt x="13" y="116"/>
                  </a:moveTo>
                  <a:cubicBezTo>
                    <a:pt x="13" y="117"/>
                    <a:pt x="13" y="118"/>
                    <a:pt x="13" y="119"/>
                  </a:cubicBezTo>
                  <a:cubicBezTo>
                    <a:pt x="14" y="119"/>
                    <a:pt x="16" y="119"/>
                    <a:pt x="17" y="119"/>
                  </a:cubicBezTo>
                  <a:cubicBezTo>
                    <a:pt x="17" y="118"/>
                    <a:pt x="17" y="117"/>
                    <a:pt x="17" y="116"/>
                  </a:cubicBezTo>
                  <a:cubicBezTo>
                    <a:pt x="16" y="116"/>
                    <a:pt x="14" y="116"/>
                    <a:pt x="13" y="116"/>
                  </a:cubicBezTo>
                  <a:close/>
                  <a:moveTo>
                    <a:pt x="79" y="121"/>
                  </a:moveTo>
                  <a:cubicBezTo>
                    <a:pt x="79" y="122"/>
                    <a:pt x="79" y="123"/>
                    <a:pt x="79" y="124"/>
                  </a:cubicBezTo>
                  <a:cubicBezTo>
                    <a:pt x="81" y="124"/>
                    <a:pt x="82" y="124"/>
                    <a:pt x="84" y="124"/>
                  </a:cubicBezTo>
                  <a:cubicBezTo>
                    <a:pt x="84" y="123"/>
                    <a:pt x="84" y="122"/>
                    <a:pt x="84" y="121"/>
                  </a:cubicBezTo>
                  <a:cubicBezTo>
                    <a:pt x="82" y="121"/>
                    <a:pt x="81" y="121"/>
                    <a:pt x="79" y="121"/>
                  </a:cubicBezTo>
                  <a:close/>
                  <a:moveTo>
                    <a:pt x="86" y="121"/>
                  </a:moveTo>
                  <a:cubicBezTo>
                    <a:pt x="86" y="124"/>
                    <a:pt x="86" y="124"/>
                    <a:pt x="86" y="124"/>
                  </a:cubicBezTo>
                  <a:cubicBezTo>
                    <a:pt x="90" y="124"/>
                    <a:pt x="90" y="124"/>
                    <a:pt x="90" y="124"/>
                  </a:cubicBezTo>
                  <a:cubicBezTo>
                    <a:pt x="90" y="121"/>
                    <a:pt x="90" y="121"/>
                    <a:pt x="90" y="121"/>
                  </a:cubicBezTo>
                  <a:cubicBezTo>
                    <a:pt x="86" y="121"/>
                    <a:pt x="86" y="121"/>
                    <a:pt x="86" y="121"/>
                  </a:cubicBezTo>
                  <a:close/>
                  <a:moveTo>
                    <a:pt x="7" y="116"/>
                  </a:moveTo>
                  <a:cubicBezTo>
                    <a:pt x="7" y="117"/>
                    <a:pt x="7" y="118"/>
                    <a:pt x="7" y="119"/>
                  </a:cubicBezTo>
                  <a:cubicBezTo>
                    <a:pt x="8" y="119"/>
                    <a:pt x="10" y="119"/>
                    <a:pt x="11" y="119"/>
                  </a:cubicBezTo>
                  <a:cubicBezTo>
                    <a:pt x="11" y="118"/>
                    <a:pt x="11" y="117"/>
                    <a:pt x="11" y="116"/>
                  </a:cubicBezTo>
                  <a:cubicBezTo>
                    <a:pt x="10" y="116"/>
                    <a:pt x="8" y="116"/>
                    <a:pt x="7" y="116"/>
                  </a:cubicBezTo>
                  <a:close/>
                  <a:moveTo>
                    <a:pt x="19" y="116"/>
                  </a:moveTo>
                  <a:cubicBezTo>
                    <a:pt x="19" y="117"/>
                    <a:pt x="19" y="118"/>
                    <a:pt x="19" y="119"/>
                  </a:cubicBezTo>
                  <a:cubicBezTo>
                    <a:pt x="20" y="119"/>
                    <a:pt x="22" y="119"/>
                    <a:pt x="23" y="119"/>
                  </a:cubicBezTo>
                  <a:cubicBezTo>
                    <a:pt x="23" y="118"/>
                    <a:pt x="23" y="117"/>
                    <a:pt x="23" y="116"/>
                  </a:cubicBezTo>
                  <a:cubicBezTo>
                    <a:pt x="22" y="116"/>
                    <a:pt x="20" y="116"/>
                    <a:pt x="19" y="116"/>
                  </a:cubicBezTo>
                  <a:close/>
                  <a:moveTo>
                    <a:pt x="25" y="116"/>
                  </a:moveTo>
                  <a:cubicBezTo>
                    <a:pt x="25" y="117"/>
                    <a:pt x="25" y="118"/>
                    <a:pt x="25" y="119"/>
                  </a:cubicBezTo>
                  <a:cubicBezTo>
                    <a:pt x="26" y="119"/>
                    <a:pt x="28" y="119"/>
                    <a:pt x="29" y="119"/>
                  </a:cubicBezTo>
                  <a:cubicBezTo>
                    <a:pt x="29" y="118"/>
                    <a:pt x="29" y="117"/>
                    <a:pt x="29" y="116"/>
                  </a:cubicBezTo>
                  <a:cubicBezTo>
                    <a:pt x="28" y="116"/>
                    <a:pt x="26" y="116"/>
                    <a:pt x="25" y="116"/>
                  </a:cubicBezTo>
                  <a:close/>
                  <a:moveTo>
                    <a:pt x="37" y="116"/>
                  </a:moveTo>
                  <a:cubicBezTo>
                    <a:pt x="37" y="117"/>
                    <a:pt x="37" y="118"/>
                    <a:pt x="37" y="119"/>
                  </a:cubicBezTo>
                  <a:cubicBezTo>
                    <a:pt x="38" y="119"/>
                    <a:pt x="40" y="119"/>
                    <a:pt x="41" y="119"/>
                  </a:cubicBezTo>
                  <a:cubicBezTo>
                    <a:pt x="41" y="118"/>
                    <a:pt x="41" y="117"/>
                    <a:pt x="41" y="116"/>
                  </a:cubicBezTo>
                  <a:cubicBezTo>
                    <a:pt x="40" y="116"/>
                    <a:pt x="38" y="116"/>
                    <a:pt x="37" y="116"/>
                  </a:cubicBezTo>
                  <a:close/>
                  <a:moveTo>
                    <a:pt x="43" y="116"/>
                  </a:moveTo>
                  <a:cubicBezTo>
                    <a:pt x="43" y="117"/>
                    <a:pt x="43" y="118"/>
                    <a:pt x="43" y="119"/>
                  </a:cubicBezTo>
                  <a:cubicBezTo>
                    <a:pt x="45" y="119"/>
                    <a:pt x="46" y="119"/>
                    <a:pt x="47" y="119"/>
                  </a:cubicBezTo>
                  <a:cubicBezTo>
                    <a:pt x="47" y="118"/>
                    <a:pt x="47" y="117"/>
                    <a:pt x="47" y="116"/>
                  </a:cubicBezTo>
                  <a:cubicBezTo>
                    <a:pt x="46" y="116"/>
                    <a:pt x="45" y="116"/>
                    <a:pt x="43" y="116"/>
                  </a:cubicBezTo>
                  <a:close/>
                  <a:moveTo>
                    <a:pt x="49" y="116"/>
                  </a:moveTo>
                  <a:cubicBezTo>
                    <a:pt x="49" y="117"/>
                    <a:pt x="49" y="118"/>
                    <a:pt x="49" y="119"/>
                  </a:cubicBezTo>
                  <a:cubicBezTo>
                    <a:pt x="51" y="119"/>
                    <a:pt x="52" y="119"/>
                    <a:pt x="53" y="119"/>
                  </a:cubicBezTo>
                  <a:cubicBezTo>
                    <a:pt x="53" y="118"/>
                    <a:pt x="53" y="117"/>
                    <a:pt x="53" y="116"/>
                  </a:cubicBezTo>
                  <a:cubicBezTo>
                    <a:pt x="52" y="116"/>
                    <a:pt x="51" y="116"/>
                    <a:pt x="49" y="116"/>
                  </a:cubicBezTo>
                  <a:close/>
                  <a:moveTo>
                    <a:pt x="55" y="116"/>
                  </a:moveTo>
                  <a:cubicBezTo>
                    <a:pt x="55" y="117"/>
                    <a:pt x="55" y="118"/>
                    <a:pt x="55" y="119"/>
                  </a:cubicBezTo>
                  <a:cubicBezTo>
                    <a:pt x="57" y="119"/>
                    <a:pt x="58" y="119"/>
                    <a:pt x="60" y="119"/>
                  </a:cubicBezTo>
                  <a:cubicBezTo>
                    <a:pt x="60" y="118"/>
                    <a:pt x="60" y="117"/>
                    <a:pt x="60" y="116"/>
                  </a:cubicBezTo>
                  <a:cubicBezTo>
                    <a:pt x="58" y="116"/>
                    <a:pt x="57" y="116"/>
                    <a:pt x="55" y="116"/>
                  </a:cubicBezTo>
                  <a:close/>
                  <a:moveTo>
                    <a:pt x="61" y="116"/>
                  </a:moveTo>
                  <a:cubicBezTo>
                    <a:pt x="61" y="117"/>
                    <a:pt x="61" y="118"/>
                    <a:pt x="61" y="119"/>
                  </a:cubicBezTo>
                  <a:cubicBezTo>
                    <a:pt x="63" y="119"/>
                    <a:pt x="64" y="119"/>
                    <a:pt x="66" y="119"/>
                  </a:cubicBezTo>
                  <a:cubicBezTo>
                    <a:pt x="66" y="118"/>
                    <a:pt x="66" y="117"/>
                    <a:pt x="66" y="116"/>
                  </a:cubicBezTo>
                  <a:cubicBezTo>
                    <a:pt x="64" y="116"/>
                    <a:pt x="63" y="116"/>
                    <a:pt x="61" y="116"/>
                  </a:cubicBezTo>
                  <a:close/>
                  <a:moveTo>
                    <a:pt x="79" y="116"/>
                  </a:moveTo>
                  <a:cubicBezTo>
                    <a:pt x="79" y="117"/>
                    <a:pt x="79" y="118"/>
                    <a:pt x="79" y="119"/>
                  </a:cubicBezTo>
                  <a:cubicBezTo>
                    <a:pt x="81" y="119"/>
                    <a:pt x="82" y="119"/>
                    <a:pt x="84" y="119"/>
                  </a:cubicBezTo>
                  <a:cubicBezTo>
                    <a:pt x="84" y="118"/>
                    <a:pt x="84" y="117"/>
                    <a:pt x="84" y="116"/>
                  </a:cubicBezTo>
                  <a:cubicBezTo>
                    <a:pt x="82" y="116"/>
                    <a:pt x="81" y="116"/>
                    <a:pt x="79" y="116"/>
                  </a:cubicBezTo>
                  <a:close/>
                  <a:moveTo>
                    <a:pt x="86" y="116"/>
                  </a:moveTo>
                  <a:cubicBezTo>
                    <a:pt x="86" y="117"/>
                    <a:pt x="86" y="118"/>
                    <a:pt x="86" y="119"/>
                  </a:cubicBezTo>
                  <a:cubicBezTo>
                    <a:pt x="87" y="119"/>
                    <a:pt x="88" y="119"/>
                    <a:pt x="90" y="119"/>
                  </a:cubicBezTo>
                  <a:cubicBezTo>
                    <a:pt x="90" y="118"/>
                    <a:pt x="90" y="117"/>
                    <a:pt x="90" y="116"/>
                  </a:cubicBezTo>
                  <a:cubicBezTo>
                    <a:pt x="88" y="116"/>
                    <a:pt x="87" y="116"/>
                    <a:pt x="86" y="116"/>
                  </a:cubicBezTo>
                  <a:close/>
                  <a:moveTo>
                    <a:pt x="19" y="111"/>
                  </a:moveTo>
                  <a:cubicBezTo>
                    <a:pt x="19" y="112"/>
                    <a:pt x="19" y="113"/>
                    <a:pt x="19" y="114"/>
                  </a:cubicBezTo>
                  <a:cubicBezTo>
                    <a:pt x="20" y="114"/>
                    <a:pt x="22" y="114"/>
                    <a:pt x="23" y="114"/>
                  </a:cubicBezTo>
                  <a:cubicBezTo>
                    <a:pt x="23" y="113"/>
                    <a:pt x="23" y="112"/>
                    <a:pt x="23" y="111"/>
                  </a:cubicBezTo>
                  <a:cubicBezTo>
                    <a:pt x="22" y="111"/>
                    <a:pt x="20" y="111"/>
                    <a:pt x="19" y="111"/>
                  </a:cubicBezTo>
                  <a:close/>
                  <a:moveTo>
                    <a:pt x="25" y="111"/>
                  </a:moveTo>
                  <a:cubicBezTo>
                    <a:pt x="25" y="112"/>
                    <a:pt x="25" y="113"/>
                    <a:pt x="25" y="114"/>
                  </a:cubicBezTo>
                  <a:cubicBezTo>
                    <a:pt x="26" y="114"/>
                    <a:pt x="28" y="114"/>
                    <a:pt x="29" y="114"/>
                  </a:cubicBezTo>
                  <a:cubicBezTo>
                    <a:pt x="29" y="113"/>
                    <a:pt x="29" y="112"/>
                    <a:pt x="29" y="111"/>
                  </a:cubicBezTo>
                  <a:cubicBezTo>
                    <a:pt x="28" y="111"/>
                    <a:pt x="26" y="111"/>
                    <a:pt x="25" y="111"/>
                  </a:cubicBezTo>
                  <a:close/>
                  <a:moveTo>
                    <a:pt x="37" y="111"/>
                  </a:moveTo>
                  <a:cubicBezTo>
                    <a:pt x="37" y="112"/>
                    <a:pt x="37" y="113"/>
                    <a:pt x="37" y="114"/>
                  </a:cubicBezTo>
                  <a:cubicBezTo>
                    <a:pt x="38" y="114"/>
                    <a:pt x="40" y="114"/>
                    <a:pt x="41" y="114"/>
                  </a:cubicBezTo>
                  <a:cubicBezTo>
                    <a:pt x="41" y="113"/>
                    <a:pt x="41" y="112"/>
                    <a:pt x="41" y="111"/>
                  </a:cubicBezTo>
                  <a:cubicBezTo>
                    <a:pt x="40" y="111"/>
                    <a:pt x="38" y="111"/>
                    <a:pt x="37" y="111"/>
                  </a:cubicBezTo>
                  <a:close/>
                  <a:moveTo>
                    <a:pt x="55" y="111"/>
                  </a:moveTo>
                  <a:cubicBezTo>
                    <a:pt x="55" y="112"/>
                    <a:pt x="55" y="113"/>
                    <a:pt x="55" y="114"/>
                  </a:cubicBezTo>
                  <a:cubicBezTo>
                    <a:pt x="57" y="114"/>
                    <a:pt x="58" y="114"/>
                    <a:pt x="60" y="114"/>
                  </a:cubicBezTo>
                  <a:cubicBezTo>
                    <a:pt x="60" y="113"/>
                    <a:pt x="60" y="112"/>
                    <a:pt x="60" y="111"/>
                  </a:cubicBezTo>
                  <a:cubicBezTo>
                    <a:pt x="58" y="111"/>
                    <a:pt x="57" y="111"/>
                    <a:pt x="55" y="111"/>
                  </a:cubicBezTo>
                  <a:close/>
                  <a:moveTo>
                    <a:pt x="61" y="111"/>
                  </a:moveTo>
                  <a:cubicBezTo>
                    <a:pt x="61" y="112"/>
                    <a:pt x="61" y="113"/>
                    <a:pt x="61" y="114"/>
                  </a:cubicBezTo>
                  <a:cubicBezTo>
                    <a:pt x="63" y="114"/>
                    <a:pt x="64" y="114"/>
                    <a:pt x="66" y="114"/>
                  </a:cubicBezTo>
                  <a:cubicBezTo>
                    <a:pt x="66" y="113"/>
                    <a:pt x="66" y="112"/>
                    <a:pt x="66" y="111"/>
                  </a:cubicBezTo>
                  <a:cubicBezTo>
                    <a:pt x="64" y="111"/>
                    <a:pt x="63" y="111"/>
                    <a:pt x="61" y="111"/>
                  </a:cubicBezTo>
                  <a:close/>
                  <a:moveTo>
                    <a:pt x="79" y="111"/>
                  </a:moveTo>
                  <a:cubicBezTo>
                    <a:pt x="79" y="112"/>
                    <a:pt x="79" y="113"/>
                    <a:pt x="79" y="114"/>
                  </a:cubicBezTo>
                  <a:cubicBezTo>
                    <a:pt x="81" y="114"/>
                    <a:pt x="82" y="114"/>
                    <a:pt x="84" y="114"/>
                  </a:cubicBezTo>
                  <a:cubicBezTo>
                    <a:pt x="84" y="113"/>
                    <a:pt x="84" y="112"/>
                    <a:pt x="84" y="111"/>
                  </a:cubicBezTo>
                  <a:cubicBezTo>
                    <a:pt x="82" y="111"/>
                    <a:pt x="81" y="111"/>
                    <a:pt x="79" y="111"/>
                  </a:cubicBezTo>
                  <a:close/>
                  <a:moveTo>
                    <a:pt x="86" y="111"/>
                  </a:moveTo>
                  <a:cubicBezTo>
                    <a:pt x="86" y="112"/>
                    <a:pt x="86" y="113"/>
                    <a:pt x="86" y="114"/>
                  </a:cubicBezTo>
                  <a:cubicBezTo>
                    <a:pt x="87" y="114"/>
                    <a:pt x="88" y="114"/>
                    <a:pt x="90" y="114"/>
                  </a:cubicBezTo>
                  <a:cubicBezTo>
                    <a:pt x="90" y="113"/>
                    <a:pt x="90" y="112"/>
                    <a:pt x="90" y="111"/>
                  </a:cubicBezTo>
                  <a:cubicBezTo>
                    <a:pt x="88" y="111"/>
                    <a:pt x="87" y="111"/>
                    <a:pt x="86" y="111"/>
                  </a:cubicBezTo>
                  <a:close/>
                  <a:moveTo>
                    <a:pt x="7" y="106"/>
                  </a:moveTo>
                  <a:cubicBezTo>
                    <a:pt x="7" y="107"/>
                    <a:pt x="7" y="108"/>
                    <a:pt x="7" y="109"/>
                  </a:cubicBezTo>
                  <a:cubicBezTo>
                    <a:pt x="8" y="109"/>
                    <a:pt x="10" y="109"/>
                    <a:pt x="11" y="109"/>
                  </a:cubicBezTo>
                  <a:cubicBezTo>
                    <a:pt x="11" y="108"/>
                    <a:pt x="11" y="107"/>
                    <a:pt x="11" y="106"/>
                  </a:cubicBezTo>
                  <a:cubicBezTo>
                    <a:pt x="10" y="106"/>
                    <a:pt x="8" y="106"/>
                    <a:pt x="7" y="106"/>
                  </a:cubicBezTo>
                  <a:close/>
                  <a:moveTo>
                    <a:pt x="19" y="106"/>
                  </a:moveTo>
                  <a:cubicBezTo>
                    <a:pt x="19" y="107"/>
                    <a:pt x="19" y="108"/>
                    <a:pt x="19" y="109"/>
                  </a:cubicBezTo>
                  <a:cubicBezTo>
                    <a:pt x="20" y="109"/>
                    <a:pt x="22" y="109"/>
                    <a:pt x="23" y="109"/>
                  </a:cubicBezTo>
                  <a:cubicBezTo>
                    <a:pt x="23" y="108"/>
                    <a:pt x="23" y="107"/>
                    <a:pt x="23" y="106"/>
                  </a:cubicBezTo>
                  <a:cubicBezTo>
                    <a:pt x="22" y="106"/>
                    <a:pt x="20" y="106"/>
                    <a:pt x="19" y="106"/>
                  </a:cubicBezTo>
                  <a:close/>
                  <a:moveTo>
                    <a:pt x="25" y="106"/>
                  </a:moveTo>
                  <a:cubicBezTo>
                    <a:pt x="25" y="107"/>
                    <a:pt x="25" y="108"/>
                    <a:pt x="25" y="109"/>
                  </a:cubicBezTo>
                  <a:cubicBezTo>
                    <a:pt x="26" y="109"/>
                    <a:pt x="28" y="109"/>
                    <a:pt x="29" y="109"/>
                  </a:cubicBezTo>
                  <a:cubicBezTo>
                    <a:pt x="29" y="108"/>
                    <a:pt x="29" y="107"/>
                    <a:pt x="29" y="106"/>
                  </a:cubicBezTo>
                  <a:cubicBezTo>
                    <a:pt x="28" y="106"/>
                    <a:pt x="26" y="106"/>
                    <a:pt x="25" y="106"/>
                  </a:cubicBezTo>
                  <a:close/>
                  <a:moveTo>
                    <a:pt x="31" y="106"/>
                  </a:moveTo>
                  <a:cubicBezTo>
                    <a:pt x="31" y="107"/>
                    <a:pt x="31" y="108"/>
                    <a:pt x="31" y="109"/>
                  </a:cubicBezTo>
                  <a:cubicBezTo>
                    <a:pt x="32" y="109"/>
                    <a:pt x="34" y="109"/>
                    <a:pt x="35" y="109"/>
                  </a:cubicBezTo>
                  <a:cubicBezTo>
                    <a:pt x="35" y="108"/>
                    <a:pt x="35" y="107"/>
                    <a:pt x="35" y="106"/>
                  </a:cubicBezTo>
                  <a:cubicBezTo>
                    <a:pt x="34" y="106"/>
                    <a:pt x="32" y="106"/>
                    <a:pt x="31" y="106"/>
                  </a:cubicBezTo>
                  <a:close/>
                  <a:moveTo>
                    <a:pt x="37" y="106"/>
                  </a:moveTo>
                  <a:cubicBezTo>
                    <a:pt x="37" y="107"/>
                    <a:pt x="37" y="108"/>
                    <a:pt x="37" y="109"/>
                  </a:cubicBezTo>
                  <a:cubicBezTo>
                    <a:pt x="38" y="109"/>
                    <a:pt x="40" y="109"/>
                    <a:pt x="41" y="109"/>
                  </a:cubicBezTo>
                  <a:cubicBezTo>
                    <a:pt x="41" y="108"/>
                    <a:pt x="41" y="107"/>
                    <a:pt x="41" y="106"/>
                  </a:cubicBezTo>
                  <a:cubicBezTo>
                    <a:pt x="40" y="106"/>
                    <a:pt x="38" y="106"/>
                    <a:pt x="37" y="106"/>
                  </a:cubicBezTo>
                  <a:close/>
                  <a:moveTo>
                    <a:pt x="43" y="106"/>
                  </a:moveTo>
                  <a:cubicBezTo>
                    <a:pt x="43" y="107"/>
                    <a:pt x="43" y="108"/>
                    <a:pt x="43" y="109"/>
                  </a:cubicBezTo>
                  <a:cubicBezTo>
                    <a:pt x="45" y="109"/>
                    <a:pt x="46" y="109"/>
                    <a:pt x="47" y="109"/>
                  </a:cubicBezTo>
                  <a:cubicBezTo>
                    <a:pt x="47" y="108"/>
                    <a:pt x="47" y="107"/>
                    <a:pt x="47" y="106"/>
                  </a:cubicBezTo>
                  <a:cubicBezTo>
                    <a:pt x="46" y="106"/>
                    <a:pt x="45" y="106"/>
                    <a:pt x="43" y="106"/>
                  </a:cubicBezTo>
                  <a:close/>
                  <a:moveTo>
                    <a:pt x="49" y="106"/>
                  </a:moveTo>
                  <a:cubicBezTo>
                    <a:pt x="49" y="107"/>
                    <a:pt x="49" y="108"/>
                    <a:pt x="49" y="109"/>
                  </a:cubicBezTo>
                  <a:cubicBezTo>
                    <a:pt x="51" y="109"/>
                    <a:pt x="52" y="109"/>
                    <a:pt x="53" y="109"/>
                  </a:cubicBezTo>
                  <a:cubicBezTo>
                    <a:pt x="53" y="108"/>
                    <a:pt x="53" y="107"/>
                    <a:pt x="53" y="106"/>
                  </a:cubicBezTo>
                  <a:cubicBezTo>
                    <a:pt x="52" y="106"/>
                    <a:pt x="51" y="106"/>
                    <a:pt x="49" y="106"/>
                  </a:cubicBezTo>
                  <a:close/>
                  <a:moveTo>
                    <a:pt x="61" y="106"/>
                  </a:moveTo>
                  <a:cubicBezTo>
                    <a:pt x="61" y="107"/>
                    <a:pt x="61" y="108"/>
                    <a:pt x="61" y="109"/>
                  </a:cubicBezTo>
                  <a:cubicBezTo>
                    <a:pt x="63" y="109"/>
                    <a:pt x="64" y="109"/>
                    <a:pt x="66" y="109"/>
                  </a:cubicBezTo>
                  <a:cubicBezTo>
                    <a:pt x="66" y="108"/>
                    <a:pt x="66" y="107"/>
                    <a:pt x="66" y="106"/>
                  </a:cubicBezTo>
                  <a:cubicBezTo>
                    <a:pt x="64" y="106"/>
                    <a:pt x="63" y="106"/>
                    <a:pt x="61" y="106"/>
                  </a:cubicBezTo>
                  <a:close/>
                  <a:moveTo>
                    <a:pt x="86" y="106"/>
                  </a:moveTo>
                  <a:cubicBezTo>
                    <a:pt x="86" y="107"/>
                    <a:pt x="86" y="108"/>
                    <a:pt x="86" y="109"/>
                  </a:cubicBezTo>
                  <a:cubicBezTo>
                    <a:pt x="87" y="109"/>
                    <a:pt x="88" y="109"/>
                    <a:pt x="90" y="109"/>
                  </a:cubicBezTo>
                  <a:cubicBezTo>
                    <a:pt x="90" y="108"/>
                    <a:pt x="90" y="107"/>
                    <a:pt x="90" y="106"/>
                  </a:cubicBezTo>
                  <a:cubicBezTo>
                    <a:pt x="88" y="106"/>
                    <a:pt x="87" y="106"/>
                    <a:pt x="86" y="106"/>
                  </a:cubicBezTo>
                  <a:close/>
                  <a:moveTo>
                    <a:pt x="7" y="101"/>
                  </a:moveTo>
                  <a:cubicBezTo>
                    <a:pt x="7" y="102"/>
                    <a:pt x="7" y="103"/>
                    <a:pt x="7" y="104"/>
                  </a:cubicBezTo>
                  <a:cubicBezTo>
                    <a:pt x="8" y="104"/>
                    <a:pt x="10" y="104"/>
                    <a:pt x="11" y="104"/>
                  </a:cubicBezTo>
                  <a:cubicBezTo>
                    <a:pt x="11" y="103"/>
                    <a:pt x="11" y="102"/>
                    <a:pt x="11" y="101"/>
                  </a:cubicBezTo>
                  <a:cubicBezTo>
                    <a:pt x="10" y="101"/>
                    <a:pt x="8" y="101"/>
                    <a:pt x="7" y="101"/>
                  </a:cubicBezTo>
                  <a:close/>
                  <a:moveTo>
                    <a:pt x="25" y="101"/>
                  </a:moveTo>
                  <a:cubicBezTo>
                    <a:pt x="25" y="102"/>
                    <a:pt x="25" y="103"/>
                    <a:pt x="25" y="104"/>
                  </a:cubicBezTo>
                  <a:cubicBezTo>
                    <a:pt x="26" y="104"/>
                    <a:pt x="28" y="104"/>
                    <a:pt x="29" y="104"/>
                  </a:cubicBezTo>
                  <a:cubicBezTo>
                    <a:pt x="29" y="103"/>
                    <a:pt x="29" y="102"/>
                    <a:pt x="29" y="101"/>
                  </a:cubicBezTo>
                  <a:cubicBezTo>
                    <a:pt x="28" y="101"/>
                    <a:pt x="26" y="101"/>
                    <a:pt x="25" y="101"/>
                  </a:cubicBezTo>
                  <a:close/>
                  <a:moveTo>
                    <a:pt x="31" y="101"/>
                  </a:moveTo>
                  <a:cubicBezTo>
                    <a:pt x="31" y="102"/>
                    <a:pt x="31" y="103"/>
                    <a:pt x="31" y="104"/>
                  </a:cubicBezTo>
                  <a:cubicBezTo>
                    <a:pt x="32" y="104"/>
                    <a:pt x="34" y="104"/>
                    <a:pt x="35" y="104"/>
                  </a:cubicBezTo>
                  <a:cubicBezTo>
                    <a:pt x="35" y="103"/>
                    <a:pt x="35" y="102"/>
                    <a:pt x="35" y="101"/>
                  </a:cubicBezTo>
                  <a:cubicBezTo>
                    <a:pt x="34" y="101"/>
                    <a:pt x="32" y="101"/>
                    <a:pt x="31" y="101"/>
                  </a:cubicBezTo>
                  <a:close/>
                  <a:moveTo>
                    <a:pt x="43" y="101"/>
                  </a:moveTo>
                  <a:cubicBezTo>
                    <a:pt x="43" y="102"/>
                    <a:pt x="43" y="103"/>
                    <a:pt x="43" y="104"/>
                  </a:cubicBezTo>
                  <a:cubicBezTo>
                    <a:pt x="45" y="104"/>
                    <a:pt x="46" y="104"/>
                    <a:pt x="47" y="104"/>
                  </a:cubicBezTo>
                  <a:cubicBezTo>
                    <a:pt x="47" y="103"/>
                    <a:pt x="47" y="102"/>
                    <a:pt x="47" y="101"/>
                  </a:cubicBezTo>
                  <a:cubicBezTo>
                    <a:pt x="46" y="101"/>
                    <a:pt x="45" y="101"/>
                    <a:pt x="43" y="101"/>
                  </a:cubicBezTo>
                  <a:close/>
                  <a:moveTo>
                    <a:pt x="49" y="101"/>
                  </a:moveTo>
                  <a:cubicBezTo>
                    <a:pt x="49" y="102"/>
                    <a:pt x="49" y="103"/>
                    <a:pt x="49" y="104"/>
                  </a:cubicBezTo>
                  <a:cubicBezTo>
                    <a:pt x="51" y="104"/>
                    <a:pt x="52" y="104"/>
                    <a:pt x="53" y="104"/>
                  </a:cubicBezTo>
                  <a:cubicBezTo>
                    <a:pt x="53" y="103"/>
                    <a:pt x="53" y="102"/>
                    <a:pt x="53" y="101"/>
                  </a:cubicBezTo>
                  <a:cubicBezTo>
                    <a:pt x="52" y="101"/>
                    <a:pt x="51" y="101"/>
                    <a:pt x="49" y="101"/>
                  </a:cubicBezTo>
                  <a:close/>
                  <a:moveTo>
                    <a:pt x="55" y="101"/>
                  </a:moveTo>
                  <a:cubicBezTo>
                    <a:pt x="55" y="102"/>
                    <a:pt x="55" y="103"/>
                    <a:pt x="55" y="104"/>
                  </a:cubicBezTo>
                  <a:cubicBezTo>
                    <a:pt x="57" y="104"/>
                    <a:pt x="58" y="104"/>
                    <a:pt x="60" y="104"/>
                  </a:cubicBezTo>
                  <a:cubicBezTo>
                    <a:pt x="60" y="103"/>
                    <a:pt x="60" y="102"/>
                    <a:pt x="60" y="101"/>
                  </a:cubicBezTo>
                  <a:cubicBezTo>
                    <a:pt x="58" y="101"/>
                    <a:pt x="57" y="101"/>
                    <a:pt x="55" y="101"/>
                  </a:cubicBezTo>
                  <a:close/>
                  <a:moveTo>
                    <a:pt x="61" y="101"/>
                  </a:moveTo>
                  <a:cubicBezTo>
                    <a:pt x="61" y="102"/>
                    <a:pt x="61" y="103"/>
                    <a:pt x="61" y="104"/>
                  </a:cubicBezTo>
                  <a:cubicBezTo>
                    <a:pt x="63" y="104"/>
                    <a:pt x="64" y="104"/>
                    <a:pt x="66" y="104"/>
                  </a:cubicBezTo>
                  <a:cubicBezTo>
                    <a:pt x="66" y="103"/>
                    <a:pt x="66" y="102"/>
                    <a:pt x="66" y="101"/>
                  </a:cubicBezTo>
                  <a:cubicBezTo>
                    <a:pt x="64" y="101"/>
                    <a:pt x="63" y="101"/>
                    <a:pt x="61" y="101"/>
                  </a:cubicBezTo>
                  <a:close/>
                  <a:moveTo>
                    <a:pt x="79" y="101"/>
                  </a:moveTo>
                  <a:cubicBezTo>
                    <a:pt x="79" y="102"/>
                    <a:pt x="79" y="103"/>
                    <a:pt x="79" y="104"/>
                  </a:cubicBezTo>
                  <a:cubicBezTo>
                    <a:pt x="81" y="104"/>
                    <a:pt x="82" y="104"/>
                    <a:pt x="84" y="104"/>
                  </a:cubicBezTo>
                  <a:cubicBezTo>
                    <a:pt x="84" y="103"/>
                    <a:pt x="84" y="102"/>
                    <a:pt x="84" y="101"/>
                  </a:cubicBezTo>
                  <a:cubicBezTo>
                    <a:pt x="82" y="101"/>
                    <a:pt x="81" y="101"/>
                    <a:pt x="79" y="101"/>
                  </a:cubicBezTo>
                  <a:close/>
                  <a:moveTo>
                    <a:pt x="86" y="101"/>
                  </a:moveTo>
                  <a:cubicBezTo>
                    <a:pt x="86" y="102"/>
                    <a:pt x="86" y="103"/>
                    <a:pt x="86" y="104"/>
                  </a:cubicBezTo>
                  <a:cubicBezTo>
                    <a:pt x="87" y="104"/>
                    <a:pt x="88" y="104"/>
                    <a:pt x="90" y="104"/>
                  </a:cubicBezTo>
                  <a:cubicBezTo>
                    <a:pt x="90" y="103"/>
                    <a:pt x="90" y="102"/>
                    <a:pt x="90" y="101"/>
                  </a:cubicBezTo>
                  <a:cubicBezTo>
                    <a:pt x="88" y="101"/>
                    <a:pt x="87" y="101"/>
                    <a:pt x="86" y="101"/>
                  </a:cubicBezTo>
                  <a:close/>
                  <a:moveTo>
                    <a:pt x="7" y="96"/>
                  </a:moveTo>
                  <a:cubicBezTo>
                    <a:pt x="7" y="97"/>
                    <a:pt x="7" y="98"/>
                    <a:pt x="7" y="99"/>
                  </a:cubicBezTo>
                  <a:cubicBezTo>
                    <a:pt x="8" y="99"/>
                    <a:pt x="10" y="99"/>
                    <a:pt x="11" y="99"/>
                  </a:cubicBezTo>
                  <a:cubicBezTo>
                    <a:pt x="11" y="98"/>
                    <a:pt x="11" y="97"/>
                    <a:pt x="11" y="96"/>
                  </a:cubicBezTo>
                  <a:cubicBezTo>
                    <a:pt x="10" y="96"/>
                    <a:pt x="8" y="96"/>
                    <a:pt x="7" y="96"/>
                  </a:cubicBezTo>
                  <a:close/>
                  <a:moveTo>
                    <a:pt x="25" y="96"/>
                  </a:moveTo>
                  <a:cubicBezTo>
                    <a:pt x="25" y="97"/>
                    <a:pt x="25" y="98"/>
                    <a:pt x="25" y="99"/>
                  </a:cubicBezTo>
                  <a:cubicBezTo>
                    <a:pt x="26" y="99"/>
                    <a:pt x="28" y="99"/>
                    <a:pt x="29" y="99"/>
                  </a:cubicBezTo>
                  <a:cubicBezTo>
                    <a:pt x="29" y="98"/>
                    <a:pt x="29" y="97"/>
                    <a:pt x="29" y="96"/>
                  </a:cubicBezTo>
                  <a:cubicBezTo>
                    <a:pt x="28" y="96"/>
                    <a:pt x="26" y="96"/>
                    <a:pt x="25" y="96"/>
                  </a:cubicBezTo>
                  <a:close/>
                  <a:moveTo>
                    <a:pt x="31" y="96"/>
                  </a:moveTo>
                  <a:cubicBezTo>
                    <a:pt x="31" y="97"/>
                    <a:pt x="31" y="98"/>
                    <a:pt x="31" y="99"/>
                  </a:cubicBezTo>
                  <a:cubicBezTo>
                    <a:pt x="32" y="99"/>
                    <a:pt x="34" y="99"/>
                    <a:pt x="35" y="99"/>
                  </a:cubicBezTo>
                  <a:cubicBezTo>
                    <a:pt x="35" y="98"/>
                    <a:pt x="35" y="97"/>
                    <a:pt x="35" y="96"/>
                  </a:cubicBezTo>
                  <a:cubicBezTo>
                    <a:pt x="34" y="96"/>
                    <a:pt x="32" y="96"/>
                    <a:pt x="31" y="96"/>
                  </a:cubicBezTo>
                  <a:close/>
                  <a:moveTo>
                    <a:pt x="37" y="96"/>
                  </a:moveTo>
                  <a:cubicBezTo>
                    <a:pt x="37" y="97"/>
                    <a:pt x="37" y="98"/>
                    <a:pt x="37" y="99"/>
                  </a:cubicBezTo>
                  <a:cubicBezTo>
                    <a:pt x="38" y="99"/>
                    <a:pt x="40" y="99"/>
                    <a:pt x="41" y="99"/>
                  </a:cubicBezTo>
                  <a:cubicBezTo>
                    <a:pt x="41" y="98"/>
                    <a:pt x="41" y="97"/>
                    <a:pt x="41" y="96"/>
                  </a:cubicBezTo>
                  <a:cubicBezTo>
                    <a:pt x="40" y="96"/>
                    <a:pt x="38" y="96"/>
                    <a:pt x="37" y="96"/>
                  </a:cubicBezTo>
                  <a:close/>
                  <a:moveTo>
                    <a:pt x="43" y="96"/>
                  </a:moveTo>
                  <a:cubicBezTo>
                    <a:pt x="43" y="97"/>
                    <a:pt x="43" y="98"/>
                    <a:pt x="43" y="99"/>
                  </a:cubicBezTo>
                  <a:cubicBezTo>
                    <a:pt x="45" y="99"/>
                    <a:pt x="46" y="99"/>
                    <a:pt x="47" y="99"/>
                  </a:cubicBezTo>
                  <a:cubicBezTo>
                    <a:pt x="47" y="98"/>
                    <a:pt x="47" y="97"/>
                    <a:pt x="47" y="96"/>
                  </a:cubicBezTo>
                  <a:cubicBezTo>
                    <a:pt x="46" y="96"/>
                    <a:pt x="45" y="96"/>
                    <a:pt x="43" y="96"/>
                  </a:cubicBezTo>
                  <a:close/>
                  <a:moveTo>
                    <a:pt x="49" y="96"/>
                  </a:moveTo>
                  <a:cubicBezTo>
                    <a:pt x="49" y="97"/>
                    <a:pt x="49" y="98"/>
                    <a:pt x="49" y="99"/>
                  </a:cubicBezTo>
                  <a:cubicBezTo>
                    <a:pt x="51" y="99"/>
                    <a:pt x="52" y="99"/>
                    <a:pt x="53" y="99"/>
                  </a:cubicBezTo>
                  <a:cubicBezTo>
                    <a:pt x="53" y="98"/>
                    <a:pt x="53" y="97"/>
                    <a:pt x="53" y="96"/>
                  </a:cubicBezTo>
                  <a:cubicBezTo>
                    <a:pt x="52" y="96"/>
                    <a:pt x="51" y="96"/>
                    <a:pt x="49" y="96"/>
                  </a:cubicBezTo>
                  <a:close/>
                  <a:moveTo>
                    <a:pt x="61" y="96"/>
                  </a:moveTo>
                  <a:cubicBezTo>
                    <a:pt x="61" y="97"/>
                    <a:pt x="61" y="98"/>
                    <a:pt x="61" y="99"/>
                  </a:cubicBezTo>
                  <a:cubicBezTo>
                    <a:pt x="63" y="99"/>
                    <a:pt x="64" y="99"/>
                    <a:pt x="66" y="99"/>
                  </a:cubicBezTo>
                  <a:cubicBezTo>
                    <a:pt x="66" y="98"/>
                    <a:pt x="66" y="97"/>
                    <a:pt x="66" y="96"/>
                  </a:cubicBezTo>
                  <a:cubicBezTo>
                    <a:pt x="64" y="96"/>
                    <a:pt x="63" y="96"/>
                    <a:pt x="61" y="96"/>
                  </a:cubicBezTo>
                  <a:close/>
                  <a:moveTo>
                    <a:pt x="73" y="96"/>
                  </a:moveTo>
                  <a:cubicBezTo>
                    <a:pt x="73" y="97"/>
                    <a:pt x="73" y="98"/>
                    <a:pt x="73" y="99"/>
                  </a:cubicBezTo>
                  <a:cubicBezTo>
                    <a:pt x="75" y="99"/>
                    <a:pt x="76" y="99"/>
                    <a:pt x="78" y="99"/>
                  </a:cubicBezTo>
                  <a:cubicBezTo>
                    <a:pt x="78" y="98"/>
                    <a:pt x="78" y="97"/>
                    <a:pt x="78" y="96"/>
                  </a:cubicBezTo>
                  <a:cubicBezTo>
                    <a:pt x="76" y="96"/>
                    <a:pt x="75" y="96"/>
                    <a:pt x="73" y="96"/>
                  </a:cubicBezTo>
                  <a:close/>
                  <a:moveTo>
                    <a:pt x="79" y="96"/>
                  </a:moveTo>
                  <a:cubicBezTo>
                    <a:pt x="79" y="97"/>
                    <a:pt x="79" y="98"/>
                    <a:pt x="79" y="99"/>
                  </a:cubicBezTo>
                  <a:cubicBezTo>
                    <a:pt x="81" y="99"/>
                    <a:pt x="82" y="99"/>
                    <a:pt x="84" y="99"/>
                  </a:cubicBezTo>
                  <a:cubicBezTo>
                    <a:pt x="84" y="98"/>
                    <a:pt x="84" y="97"/>
                    <a:pt x="84" y="96"/>
                  </a:cubicBezTo>
                  <a:cubicBezTo>
                    <a:pt x="82" y="96"/>
                    <a:pt x="81" y="96"/>
                    <a:pt x="79" y="96"/>
                  </a:cubicBezTo>
                  <a:close/>
                  <a:moveTo>
                    <a:pt x="86" y="96"/>
                  </a:moveTo>
                  <a:cubicBezTo>
                    <a:pt x="86" y="97"/>
                    <a:pt x="86" y="98"/>
                    <a:pt x="86" y="99"/>
                  </a:cubicBezTo>
                  <a:cubicBezTo>
                    <a:pt x="87" y="99"/>
                    <a:pt x="88" y="99"/>
                    <a:pt x="90" y="99"/>
                  </a:cubicBezTo>
                  <a:cubicBezTo>
                    <a:pt x="90" y="98"/>
                    <a:pt x="90" y="97"/>
                    <a:pt x="90" y="96"/>
                  </a:cubicBezTo>
                  <a:cubicBezTo>
                    <a:pt x="88" y="96"/>
                    <a:pt x="87" y="96"/>
                    <a:pt x="86" y="96"/>
                  </a:cubicBezTo>
                  <a:close/>
                  <a:moveTo>
                    <a:pt x="7" y="91"/>
                  </a:moveTo>
                  <a:cubicBezTo>
                    <a:pt x="7" y="92"/>
                    <a:pt x="7" y="93"/>
                    <a:pt x="7" y="94"/>
                  </a:cubicBezTo>
                  <a:cubicBezTo>
                    <a:pt x="8" y="94"/>
                    <a:pt x="10" y="94"/>
                    <a:pt x="11" y="94"/>
                  </a:cubicBezTo>
                  <a:cubicBezTo>
                    <a:pt x="11" y="93"/>
                    <a:pt x="11" y="92"/>
                    <a:pt x="11" y="91"/>
                  </a:cubicBezTo>
                  <a:cubicBezTo>
                    <a:pt x="10" y="91"/>
                    <a:pt x="8" y="91"/>
                    <a:pt x="7" y="91"/>
                  </a:cubicBezTo>
                  <a:close/>
                  <a:moveTo>
                    <a:pt x="19" y="91"/>
                  </a:moveTo>
                  <a:cubicBezTo>
                    <a:pt x="19" y="92"/>
                    <a:pt x="19" y="93"/>
                    <a:pt x="19" y="94"/>
                  </a:cubicBezTo>
                  <a:cubicBezTo>
                    <a:pt x="20" y="94"/>
                    <a:pt x="22" y="94"/>
                    <a:pt x="23" y="94"/>
                  </a:cubicBezTo>
                  <a:cubicBezTo>
                    <a:pt x="23" y="93"/>
                    <a:pt x="23" y="92"/>
                    <a:pt x="23" y="91"/>
                  </a:cubicBezTo>
                  <a:cubicBezTo>
                    <a:pt x="22" y="91"/>
                    <a:pt x="20" y="91"/>
                    <a:pt x="19" y="91"/>
                  </a:cubicBezTo>
                  <a:close/>
                  <a:moveTo>
                    <a:pt x="31" y="91"/>
                  </a:moveTo>
                  <a:cubicBezTo>
                    <a:pt x="31" y="92"/>
                    <a:pt x="31" y="93"/>
                    <a:pt x="31" y="94"/>
                  </a:cubicBezTo>
                  <a:cubicBezTo>
                    <a:pt x="32" y="94"/>
                    <a:pt x="34" y="94"/>
                    <a:pt x="35" y="94"/>
                  </a:cubicBezTo>
                  <a:cubicBezTo>
                    <a:pt x="35" y="93"/>
                    <a:pt x="35" y="92"/>
                    <a:pt x="35" y="91"/>
                  </a:cubicBezTo>
                  <a:cubicBezTo>
                    <a:pt x="34" y="91"/>
                    <a:pt x="32" y="91"/>
                    <a:pt x="31" y="91"/>
                  </a:cubicBezTo>
                  <a:close/>
                  <a:moveTo>
                    <a:pt x="37" y="91"/>
                  </a:moveTo>
                  <a:cubicBezTo>
                    <a:pt x="37" y="92"/>
                    <a:pt x="37" y="93"/>
                    <a:pt x="37" y="94"/>
                  </a:cubicBezTo>
                  <a:cubicBezTo>
                    <a:pt x="38" y="94"/>
                    <a:pt x="40" y="94"/>
                    <a:pt x="41" y="94"/>
                  </a:cubicBezTo>
                  <a:cubicBezTo>
                    <a:pt x="41" y="93"/>
                    <a:pt x="41" y="92"/>
                    <a:pt x="41" y="91"/>
                  </a:cubicBezTo>
                  <a:cubicBezTo>
                    <a:pt x="40" y="91"/>
                    <a:pt x="38" y="91"/>
                    <a:pt x="37" y="91"/>
                  </a:cubicBezTo>
                  <a:close/>
                  <a:moveTo>
                    <a:pt x="43" y="91"/>
                  </a:moveTo>
                  <a:cubicBezTo>
                    <a:pt x="43" y="92"/>
                    <a:pt x="43" y="93"/>
                    <a:pt x="43" y="94"/>
                  </a:cubicBezTo>
                  <a:cubicBezTo>
                    <a:pt x="45" y="94"/>
                    <a:pt x="46" y="94"/>
                    <a:pt x="47" y="94"/>
                  </a:cubicBezTo>
                  <a:cubicBezTo>
                    <a:pt x="47" y="93"/>
                    <a:pt x="47" y="92"/>
                    <a:pt x="47" y="91"/>
                  </a:cubicBezTo>
                  <a:cubicBezTo>
                    <a:pt x="46" y="91"/>
                    <a:pt x="45" y="91"/>
                    <a:pt x="43" y="91"/>
                  </a:cubicBezTo>
                  <a:close/>
                  <a:moveTo>
                    <a:pt x="55" y="91"/>
                  </a:moveTo>
                  <a:cubicBezTo>
                    <a:pt x="55" y="92"/>
                    <a:pt x="55" y="93"/>
                    <a:pt x="55" y="94"/>
                  </a:cubicBezTo>
                  <a:cubicBezTo>
                    <a:pt x="57" y="94"/>
                    <a:pt x="58" y="94"/>
                    <a:pt x="60" y="94"/>
                  </a:cubicBezTo>
                  <a:cubicBezTo>
                    <a:pt x="60" y="93"/>
                    <a:pt x="60" y="92"/>
                    <a:pt x="60" y="91"/>
                  </a:cubicBezTo>
                  <a:cubicBezTo>
                    <a:pt x="58" y="91"/>
                    <a:pt x="57" y="91"/>
                    <a:pt x="55" y="91"/>
                  </a:cubicBezTo>
                  <a:close/>
                  <a:moveTo>
                    <a:pt x="61" y="91"/>
                  </a:moveTo>
                  <a:cubicBezTo>
                    <a:pt x="61" y="92"/>
                    <a:pt x="61" y="93"/>
                    <a:pt x="61" y="94"/>
                  </a:cubicBezTo>
                  <a:cubicBezTo>
                    <a:pt x="63" y="94"/>
                    <a:pt x="64" y="94"/>
                    <a:pt x="66" y="94"/>
                  </a:cubicBezTo>
                  <a:cubicBezTo>
                    <a:pt x="66" y="93"/>
                    <a:pt x="66" y="92"/>
                    <a:pt x="66" y="91"/>
                  </a:cubicBezTo>
                  <a:cubicBezTo>
                    <a:pt x="64" y="91"/>
                    <a:pt x="63" y="91"/>
                    <a:pt x="61" y="91"/>
                  </a:cubicBezTo>
                  <a:close/>
                  <a:moveTo>
                    <a:pt x="67" y="91"/>
                  </a:moveTo>
                  <a:cubicBezTo>
                    <a:pt x="67" y="92"/>
                    <a:pt x="67" y="93"/>
                    <a:pt x="67" y="94"/>
                  </a:cubicBezTo>
                  <a:cubicBezTo>
                    <a:pt x="69" y="94"/>
                    <a:pt x="70" y="94"/>
                    <a:pt x="72" y="94"/>
                  </a:cubicBezTo>
                  <a:cubicBezTo>
                    <a:pt x="72" y="93"/>
                    <a:pt x="72" y="92"/>
                    <a:pt x="72" y="91"/>
                  </a:cubicBezTo>
                  <a:cubicBezTo>
                    <a:pt x="70" y="91"/>
                    <a:pt x="69" y="91"/>
                    <a:pt x="67" y="91"/>
                  </a:cubicBezTo>
                  <a:close/>
                  <a:moveTo>
                    <a:pt x="19" y="86"/>
                  </a:moveTo>
                  <a:cubicBezTo>
                    <a:pt x="19" y="87"/>
                    <a:pt x="19" y="88"/>
                    <a:pt x="19" y="89"/>
                  </a:cubicBezTo>
                  <a:cubicBezTo>
                    <a:pt x="20" y="89"/>
                    <a:pt x="22" y="89"/>
                    <a:pt x="23" y="89"/>
                  </a:cubicBezTo>
                  <a:cubicBezTo>
                    <a:pt x="23" y="88"/>
                    <a:pt x="23" y="87"/>
                    <a:pt x="23" y="86"/>
                  </a:cubicBezTo>
                  <a:cubicBezTo>
                    <a:pt x="22" y="86"/>
                    <a:pt x="20" y="86"/>
                    <a:pt x="19" y="86"/>
                  </a:cubicBezTo>
                  <a:close/>
                  <a:moveTo>
                    <a:pt x="25" y="86"/>
                  </a:moveTo>
                  <a:cubicBezTo>
                    <a:pt x="25" y="87"/>
                    <a:pt x="25" y="88"/>
                    <a:pt x="25" y="89"/>
                  </a:cubicBezTo>
                  <a:cubicBezTo>
                    <a:pt x="26" y="89"/>
                    <a:pt x="28" y="89"/>
                    <a:pt x="29" y="89"/>
                  </a:cubicBezTo>
                  <a:cubicBezTo>
                    <a:pt x="29" y="88"/>
                    <a:pt x="29" y="87"/>
                    <a:pt x="29" y="86"/>
                  </a:cubicBezTo>
                  <a:cubicBezTo>
                    <a:pt x="28" y="86"/>
                    <a:pt x="26" y="86"/>
                    <a:pt x="25" y="86"/>
                  </a:cubicBezTo>
                  <a:close/>
                  <a:moveTo>
                    <a:pt x="31" y="86"/>
                  </a:moveTo>
                  <a:cubicBezTo>
                    <a:pt x="31" y="87"/>
                    <a:pt x="31" y="88"/>
                    <a:pt x="31" y="89"/>
                  </a:cubicBezTo>
                  <a:cubicBezTo>
                    <a:pt x="32" y="89"/>
                    <a:pt x="34" y="89"/>
                    <a:pt x="35" y="89"/>
                  </a:cubicBezTo>
                  <a:cubicBezTo>
                    <a:pt x="35" y="88"/>
                    <a:pt x="35" y="87"/>
                    <a:pt x="35" y="86"/>
                  </a:cubicBezTo>
                  <a:cubicBezTo>
                    <a:pt x="34" y="86"/>
                    <a:pt x="32" y="86"/>
                    <a:pt x="31" y="86"/>
                  </a:cubicBezTo>
                  <a:close/>
                  <a:moveTo>
                    <a:pt x="37" y="86"/>
                  </a:moveTo>
                  <a:cubicBezTo>
                    <a:pt x="37" y="87"/>
                    <a:pt x="37" y="88"/>
                    <a:pt x="37" y="89"/>
                  </a:cubicBezTo>
                  <a:cubicBezTo>
                    <a:pt x="38" y="89"/>
                    <a:pt x="40" y="89"/>
                    <a:pt x="41" y="89"/>
                  </a:cubicBezTo>
                  <a:cubicBezTo>
                    <a:pt x="41" y="88"/>
                    <a:pt x="41" y="87"/>
                    <a:pt x="41" y="86"/>
                  </a:cubicBezTo>
                  <a:cubicBezTo>
                    <a:pt x="40" y="86"/>
                    <a:pt x="38" y="86"/>
                    <a:pt x="37" y="86"/>
                  </a:cubicBezTo>
                  <a:close/>
                  <a:moveTo>
                    <a:pt x="43" y="86"/>
                  </a:moveTo>
                  <a:cubicBezTo>
                    <a:pt x="43" y="87"/>
                    <a:pt x="43" y="88"/>
                    <a:pt x="43" y="89"/>
                  </a:cubicBezTo>
                  <a:cubicBezTo>
                    <a:pt x="45" y="89"/>
                    <a:pt x="46" y="89"/>
                    <a:pt x="47" y="89"/>
                  </a:cubicBezTo>
                  <a:cubicBezTo>
                    <a:pt x="47" y="88"/>
                    <a:pt x="47" y="87"/>
                    <a:pt x="47" y="86"/>
                  </a:cubicBezTo>
                  <a:cubicBezTo>
                    <a:pt x="46" y="86"/>
                    <a:pt x="45" y="86"/>
                    <a:pt x="43" y="86"/>
                  </a:cubicBezTo>
                  <a:close/>
                  <a:moveTo>
                    <a:pt x="49" y="86"/>
                  </a:moveTo>
                  <a:cubicBezTo>
                    <a:pt x="49" y="87"/>
                    <a:pt x="49" y="88"/>
                    <a:pt x="49" y="89"/>
                  </a:cubicBezTo>
                  <a:cubicBezTo>
                    <a:pt x="51" y="89"/>
                    <a:pt x="52" y="89"/>
                    <a:pt x="53" y="89"/>
                  </a:cubicBezTo>
                  <a:cubicBezTo>
                    <a:pt x="53" y="88"/>
                    <a:pt x="53" y="87"/>
                    <a:pt x="53" y="86"/>
                  </a:cubicBezTo>
                  <a:cubicBezTo>
                    <a:pt x="52" y="86"/>
                    <a:pt x="51" y="86"/>
                    <a:pt x="49" y="86"/>
                  </a:cubicBezTo>
                  <a:close/>
                  <a:moveTo>
                    <a:pt x="55" y="86"/>
                  </a:moveTo>
                  <a:cubicBezTo>
                    <a:pt x="55" y="87"/>
                    <a:pt x="55" y="88"/>
                    <a:pt x="55" y="89"/>
                  </a:cubicBezTo>
                  <a:cubicBezTo>
                    <a:pt x="57" y="89"/>
                    <a:pt x="58" y="89"/>
                    <a:pt x="60" y="89"/>
                  </a:cubicBezTo>
                  <a:cubicBezTo>
                    <a:pt x="60" y="88"/>
                    <a:pt x="60" y="87"/>
                    <a:pt x="60" y="86"/>
                  </a:cubicBezTo>
                  <a:cubicBezTo>
                    <a:pt x="58" y="86"/>
                    <a:pt x="57" y="86"/>
                    <a:pt x="55" y="86"/>
                  </a:cubicBezTo>
                  <a:close/>
                  <a:moveTo>
                    <a:pt x="67" y="86"/>
                  </a:moveTo>
                  <a:cubicBezTo>
                    <a:pt x="67" y="87"/>
                    <a:pt x="67" y="88"/>
                    <a:pt x="67" y="89"/>
                  </a:cubicBezTo>
                  <a:cubicBezTo>
                    <a:pt x="69" y="89"/>
                    <a:pt x="70" y="89"/>
                    <a:pt x="72" y="89"/>
                  </a:cubicBezTo>
                  <a:cubicBezTo>
                    <a:pt x="72" y="88"/>
                    <a:pt x="72" y="87"/>
                    <a:pt x="72" y="86"/>
                  </a:cubicBezTo>
                  <a:cubicBezTo>
                    <a:pt x="70" y="86"/>
                    <a:pt x="69" y="86"/>
                    <a:pt x="67" y="86"/>
                  </a:cubicBezTo>
                  <a:close/>
                  <a:moveTo>
                    <a:pt x="73" y="86"/>
                  </a:moveTo>
                  <a:cubicBezTo>
                    <a:pt x="73" y="87"/>
                    <a:pt x="73" y="88"/>
                    <a:pt x="73" y="89"/>
                  </a:cubicBezTo>
                  <a:cubicBezTo>
                    <a:pt x="75" y="89"/>
                    <a:pt x="76" y="89"/>
                    <a:pt x="78" y="89"/>
                  </a:cubicBezTo>
                  <a:cubicBezTo>
                    <a:pt x="78" y="88"/>
                    <a:pt x="78" y="87"/>
                    <a:pt x="78" y="86"/>
                  </a:cubicBezTo>
                  <a:cubicBezTo>
                    <a:pt x="76" y="86"/>
                    <a:pt x="75" y="86"/>
                    <a:pt x="73" y="86"/>
                  </a:cubicBezTo>
                  <a:close/>
                  <a:moveTo>
                    <a:pt x="79" y="86"/>
                  </a:moveTo>
                  <a:cubicBezTo>
                    <a:pt x="79" y="87"/>
                    <a:pt x="79" y="88"/>
                    <a:pt x="79" y="89"/>
                  </a:cubicBezTo>
                  <a:cubicBezTo>
                    <a:pt x="81" y="89"/>
                    <a:pt x="82" y="89"/>
                    <a:pt x="84" y="89"/>
                  </a:cubicBezTo>
                  <a:cubicBezTo>
                    <a:pt x="84" y="88"/>
                    <a:pt x="84" y="87"/>
                    <a:pt x="84" y="86"/>
                  </a:cubicBezTo>
                  <a:cubicBezTo>
                    <a:pt x="82" y="86"/>
                    <a:pt x="81" y="86"/>
                    <a:pt x="79" y="86"/>
                  </a:cubicBezTo>
                  <a:close/>
                  <a:moveTo>
                    <a:pt x="7" y="81"/>
                  </a:moveTo>
                  <a:cubicBezTo>
                    <a:pt x="7" y="82"/>
                    <a:pt x="7" y="83"/>
                    <a:pt x="7" y="84"/>
                  </a:cubicBezTo>
                  <a:cubicBezTo>
                    <a:pt x="8" y="84"/>
                    <a:pt x="10" y="84"/>
                    <a:pt x="11" y="84"/>
                  </a:cubicBezTo>
                  <a:cubicBezTo>
                    <a:pt x="11" y="83"/>
                    <a:pt x="11" y="82"/>
                    <a:pt x="11" y="81"/>
                  </a:cubicBezTo>
                  <a:cubicBezTo>
                    <a:pt x="10" y="81"/>
                    <a:pt x="8" y="81"/>
                    <a:pt x="7" y="81"/>
                  </a:cubicBezTo>
                  <a:close/>
                  <a:moveTo>
                    <a:pt x="19" y="81"/>
                  </a:moveTo>
                  <a:cubicBezTo>
                    <a:pt x="19" y="82"/>
                    <a:pt x="19" y="83"/>
                    <a:pt x="19" y="84"/>
                  </a:cubicBezTo>
                  <a:cubicBezTo>
                    <a:pt x="20" y="84"/>
                    <a:pt x="22" y="84"/>
                    <a:pt x="23" y="84"/>
                  </a:cubicBezTo>
                  <a:cubicBezTo>
                    <a:pt x="23" y="83"/>
                    <a:pt x="23" y="82"/>
                    <a:pt x="23" y="81"/>
                  </a:cubicBezTo>
                  <a:cubicBezTo>
                    <a:pt x="22" y="81"/>
                    <a:pt x="20" y="81"/>
                    <a:pt x="19" y="81"/>
                  </a:cubicBezTo>
                  <a:close/>
                  <a:moveTo>
                    <a:pt x="25" y="81"/>
                  </a:moveTo>
                  <a:cubicBezTo>
                    <a:pt x="25" y="82"/>
                    <a:pt x="25" y="83"/>
                    <a:pt x="25" y="84"/>
                  </a:cubicBezTo>
                  <a:cubicBezTo>
                    <a:pt x="26" y="84"/>
                    <a:pt x="28" y="84"/>
                    <a:pt x="29" y="84"/>
                  </a:cubicBezTo>
                  <a:cubicBezTo>
                    <a:pt x="29" y="83"/>
                    <a:pt x="29" y="82"/>
                    <a:pt x="29" y="81"/>
                  </a:cubicBezTo>
                  <a:cubicBezTo>
                    <a:pt x="28" y="81"/>
                    <a:pt x="26" y="81"/>
                    <a:pt x="25" y="81"/>
                  </a:cubicBezTo>
                  <a:close/>
                  <a:moveTo>
                    <a:pt x="31" y="81"/>
                  </a:moveTo>
                  <a:cubicBezTo>
                    <a:pt x="31" y="82"/>
                    <a:pt x="31" y="83"/>
                    <a:pt x="31" y="84"/>
                  </a:cubicBezTo>
                  <a:cubicBezTo>
                    <a:pt x="32" y="84"/>
                    <a:pt x="34" y="84"/>
                    <a:pt x="35" y="84"/>
                  </a:cubicBezTo>
                  <a:cubicBezTo>
                    <a:pt x="35" y="83"/>
                    <a:pt x="35" y="82"/>
                    <a:pt x="35" y="81"/>
                  </a:cubicBezTo>
                  <a:cubicBezTo>
                    <a:pt x="34" y="81"/>
                    <a:pt x="32" y="81"/>
                    <a:pt x="31" y="81"/>
                  </a:cubicBezTo>
                  <a:close/>
                  <a:moveTo>
                    <a:pt x="37" y="81"/>
                  </a:moveTo>
                  <a:cubicBezTo>
                    <a:pt x="37" y="82"/>
                    <a:pt x="37" y="83"/>
                    <a:pt x="37" y="84"/>
                  </a:cubicBezTo>
                  <a:cubicBezTo>
                    <a:pt x="38" y="84"/>
                    <a:pt x="40" y="84"/>
                    <a:pt x="41" y="84"/>
                  </a:cubicBezTo>
                  <a:cubicBezTo>
                    <a:pt x="41" y="83"/>
                    <a:pt x="41" y="82"/>
                    <a:pt x="41" y="81"/>
                  </a:cubicBezTo>
                  <a:cubicBezTo>
                    <a:pt x="40" y="81"/>
                    <a:pt x="38" y="81"/>
                    <a:pt x="37" y="81"/>
                  </a:cubicBezTo>
                  <a:close/>
                  <a:moveTo>
                    <a:pt x="49" y="81"/>
                  </a:moveTo>
                  <a:cubicBezTo>
                    <a:pt x="49" y="82"/>
                    <a:pt x="49" y="83"/>
                    <a:pt x="49" y="84"/>
                  </a:cubicBezTo>
                  <a:cubicBezTo>
                    <a:pt x="51" y="84"/>
                    <a:pt x="52" y="84"/>
                    <a:pt x="53" y="84"/>
                  </a:cubicBezTo>
                  <a:cubicBezTo>
                    <a:pt x="53" y="83"/>
                    <a:pt x="53" y="82"/>
                    <a:pt x="53" y="81"/>
                  </a:cubicBezTo>
                  <a:cubicBezTo>
                    <a:pt x="52" y="81"/>
                    <a:pt x="51" y="81"/>
                    <a:pt x="49" y="81"/>
                  </a:cubicBezTo>
                  <a:close/>
                  <a:moveTo>
                    <a:pt x="55" y="81"/>
                  </a:moveTo>
                  <a:cubicBezTo>
                    <a:pt x="55" y="82"/>
                    <a:pt x="55" y="83"/>
                    <a:pt x="55" y="84"/>
                  </a:cubicBezTo>
                  <a:cubicBezTo>
                    <a:pt x="57" y="84"/>
                    <a:pt x="58" y="84"/>
                    <a:pt x="60" y="84"/>
                  </a:cubicBezTo>
                  <a:cubicBezTo>
                    <a:pt x="60" y="83"/>
                    <a:pt x="60" y="82"/>
                    <a:pt x="60" y="81"/>
                  </a:cubicBezTo>
                  <a:cubicBezTo>
                    <a:pt x="58" y="81"/>
                    <a:pt x="57" y="81"/>
                    <a:pt x="55" y="81"/>
                  </a:cubicBezTo>
                  <a:close/>
                  <a:moveTo>
                    <a:pt x="61" y="81"/>
                  </a:moveTo>
                  <a:cubicBezTo>
                    <a:pt x="61" y="82"/>
                    <a:pt x="61" y="83"/>
                    <a:pt x="61" y="84"/>
                  </a:cubicBezTo>
                  <a:cubicBezTo>
                    <a:pt x="63" y="84"/>
                    <a:pt x="64" y="84"/>
                    <a:pt x="66" y="84"/>
                  </a:cubicBezTo>
                  <a:cubicBezTo>
                    <a:pt x="66" y="83"/>
                    <a:pt x="66" y="82"/>
                    <a:pt x="66" y="81"/>
                  </a:cubicBezTo>
                  <a:cubicBezTo>
                    <a:pt x="64" y="81"/>
                    <a:pt x="63" y="81"/>
                    <a:pt x="61" y="81"/>
                  </a:cubicBezTo>
                  <a:close/>
                  <a:moveTo>
                    <a:pt x="67" y="81"/>
                  </a:moveTo>
                  <a:cubicBezTo>
                    <a:pt x="67" y="82"/>
                    <a:pt x="67" y="83"/>
                    <a:pt x="67" y="84"/>
                  </a:cubicBezTo>
                  <a:cubicBezTo>
                    <a:pt x="69" y="84"/>
                    <a:pt x="70" y="84"/>
                    <a:pt x="72" y="84"/>
                  </a:cubicBezTo>
                  <a:cubicBezTo>
                    <a:pt x="72" y="83"/>
                    <a:pt x="72" y="82"/>
                    <a:pt x="72" y="81"/>
                  </a:cubicBezTo>
                  <a:cubicBezTo>
                    <a:pt x="70" y="81"/>
                    <a:pt x="69" y="81"/>
                    <a:pt x="67" y="81"/>
                  </a:cubicBezTo>
                  <a:close/>
                  <a:moveTo>
                    <a:pt x="73" y="81"/>
                  </a:moveTo>
                  <a:cubicBezTo>
                    <a:pt x="73" y="82"/>
                    <a:pt x="73" y="83"/>
                    <a:pt x="73" y="84"/>
                  </a:cubicBezTo>
                  <a:cubicBezTo>
                    <a:pt x="75" y="84"/>
                    <a:pt x="76" y="84"/>
                    <a:pt x="78" y="84"/>
                  </a:cubicBezTo>
                  <a:cubicBezTo>
                    <a:pt x="78" y="83"/>
                    <a:pt x="78" y="82"/>
                    <a:pt x="78" y="81"/>
                  </a:cubicBezTo>
                  <a:cubicBezTo>
                    <a:pt x="76" y="81"/>
                    <a:pt x="75" y="81"/>
                    <a:pt x="73" y="81"/>
                  </a:cubicBezTo>
                  <a:close/>
                  <a:moveTo>
                    <a:pt x="79" y="81"/>
                  </a:moveTo>
                  <a:cubicBezTo>
                    <a:pt x="79" y="82"/>
                    <a:pt x="79" y="83"/>
                    <a:pt x="79" y="84"/>
                  </a:cubicBezTo>
                  <a:cubicBezTo>
                    <a:pt x="81" y="84"/>
                    <a:pt x="82" y="84"/>
                    <a:pt x="84" y="84"/>
                  </a:cubicBezTo>
                  <a:cubicBezTo>
                    <a:pt x="84" y="83"/>
                    <a:pt x="84" y="82"/>
                    <a:pt x="84" y="81"/>
                  </a:cubicBezTo>
                  <a:cubicBezTo>
                    <a:pt x="82" y="81"/>
                    <a:pt x="81" y="81"/>
                    <a:pt x="79" y="81"/>
                  </a:cubicBezTo>
                  <a:close/>
                  <a:moveTo>
                    <a:pt x="7" y="77"/>
                  </a:moveTo>
                  <a:cubicBezTo>
                    <a:pt x="7" y="77"/>
                    <a:pt x="7" y="78"/>
                    <a:pt x="7" y="79"/>
                  </a:cubicBezTo>
                  <a:cubicBezTo>
                    <a:pt x="8" y="79"/>
                    <a:pt x="10" y="79"/>
                    <a:pt x="11" y="79"/>
                  </a:cubicBezTo>
                  <a:cubicBezTo>
                    <a:pt x="11" y="78"/>
                    <a:pt x="11" y="77"/>
                    <a:pt x="11" y="77"/>
                  </a:cubicBezTo>
                  <a:cubicBezTo>
                    <a:pt x="10" y="77"/>
                    <a:pt x="8" y="77"/>
                    <a:pt x="7" y="77"/>
                  </a:cubicBezTo>
                  <a:close/>
                  <a:moveTo>
                    <a:pt x="19" y="77"/>
                  </a:moveTo>
                  <a:cubicBezTo>
                    <a:pt x="19" y="77"/>
                    <a:pt x="19" y="78"/>
                    <a:pt x="19" y="79"/>
                  </a:cubicBezTo>
                  <a:cubicBezTo>
                    <a:pt x="20" y="79"/>
                    <a:pt x="22" y="79"/>
                    <a:pt x="23" y="79"/>
                  </a:cubicBezTo>
                  <a:cubicBezTo>
                    <a:pt x="23" y="78"/>
                    <a:pt x="23" y="77"/>
                    <a:pt x="23" y="77"/>
                  </a:cubicBezTo>
                  <a:cubicBezTo>
                    <a:pt x="22" y="77"/>
                    <a:pt x="20" y="77"/>
                    <a:pt x="19" y="77"/>
                  </a:cubicBezTo>
                  <a:close/>
                  <a:moveTo>
                    <a:pt x="25" y="77"/>
                  </a:moveTo>
                  <a:cubicBezTo>
                    <a:pt x="25" y="77"/>
                    <a:pt x="25" y="78"/>
                    <a:pt x="25" y="79"/>
                  </a:cubicBezTo>
                  <a:cubicBezTo>
                    <a:pt x="26" y="79"/>
                    <a:pt x="28" y="79"/>
                    <a:pt x="29" y="79"/>
                  </a:cubicBezTo>
                  <a:cubicBezTo>
                    <a:pt x="29" y="78"/>
                    <a:pt x="29" y="77"/>
                    <a:pt x="29" y="77"/>
                  </a:cubicBezTo>
                  <a:cubicBezTo>
                    <a:pt x="28" y="77"/>
                    <a:pt x="26" y="77"/>
                    <a:pt x="25" y="77"/>
                  </a:cubicBezTo>
                  <a:close/>
                  <a:moveTo>
                    <a:pt x="31" y="77"/>
                  </a:moveTo>
                  <a:cubicBezTo>
                    <a:pt x="31" y="77"/>
                    <a:pt x="31" y="78"/>
                    <a:pt x="31" y="79"/>
                  </a:cubicBezTo>
                  <a:cubicBezTo>
                    <a:pt x="32" y="79"/>
                    <a:pt x="34" y="79"/>
                    <a:pt x="35" y="79"/>
                  </a:cubicBezTo>
                  <a:cubicBezTo>
                    <a:pt x="35" y="78"/>
                    <a:pt x="35" y="77"/>
                    <a:pt x="35" y="77"/>
                  </a:cubicBezTo>
                  <a:cubicBezTo>
                    <a:pt x="34" y="77"/>
                    <a:pt x="32" y="77"/>
                    <a:pt x="31" y="77"/>
                  </a:cubicBezTo>
                  <a:close/>
                  <a:moveTo>
                    <a:pt x="37" y="77"/>
                  </a:moveTo>
                  <a:cubicBezTo>
                    <a:pt x="37" y="77"/>
                    <a:pt x="37" y="78"/>
                    <a:pt x="37" y="79"/>
                  </a:cubicBezTo>
                  <a:cubicBezTo>
                    <a:pt x="38" y="79"/>
                    <a:pt x="40" y="79"/>
                    <a:pt x="41" y="79"/>
                  </a:cubicBezTo>
                  <a:cubicBezTo>
                    <a:pt x="41" y="78"/>
                    <a:pt x="41" y="77"/>
                    <a:pt x="41" y="77"/>
                  </a:cubicBezTo>
                  <a:cubicBezTo>
                    <a:pt x="40" y="77"/>
                    <a:pt x="38" y="77"/>
                    <a:pt x="37" y="77"/>
                  </a:cubicBezTo>
                  <a:close/>
                  <a:moveTo>
                    <a:pt x="43" y="77"/>
                  </a:moveTo>
                  <a:cubicBezTo>
                    <a:pt x="43" y="77"/>
                    <a:pt x="43" y="78"/>
                    <a:pt x="43" y="79"/>
                  </a:cubicBezTo>
                  <a:cubicBezTo>
                    <a:pt x="45" y="79"/>
                    <a:pt x="46" y="79"/>
                    <a:pt x="47" y="79"/>
                  </a:cubicBezTo>
                  <a:cubicBezTo>
                    <a:pt x="47" y="78"/>
                    <a:pt x="47" y="77"/>
                    <a:pt x="47" y="77"/>
                  </a:cubicBezTo>
                  <a:cubicBezTo>
                    <a:pt x="46" y="77"/>
                    <a:pt x="45" y="77"/>
                    <a:pt x="43" y="77"/>
                  </a:cubicBezTo>
                  <a:close/>
                  <a:moveTo>
                    <a:pt x="67" y="77"/>
                  </a:moveTo>
                  <a:cubicBezTo>
                    <a:pt x="67" y="77"/>
                    <a:pt x="67" y="78"/>
                    <a:pt x="67" y="79"/>
                  </a:cubicBezTo>
                  <a:cubicBezTo>
                    <a:pt x="69" y="79"/>
                    <a:pt x="70" y="79"/>
                    <a:pt x="72" y="79"/>
                  </a:cubicBezTo>
                  <a:cubicBezTo>
                    <a:pt x="72" y="78"/>
                    <a:pt x="72" y="77"/>
                    <a:pt x="72" y="77"/>
                  </a:cubicBezTo>
                  <a:cubicBezTo>
                    <a:pt x="70" y="77"/>
                    <a:pt x="69" y="77"/>
                    <a:pt x="67" y="77"/>
                  </a:cubicBezTo>
                  <a:close/>
                  <a:moveTo>
                    <a:pt x="73" y="77"/>
                  </a:moveTo>
                  <a:cubicBezTo>
                    <a:pt x="73" y="77"/>
                    <a:pt x="73" y="78"/>
                    <a:pt x="73" y="79"/>
                  </a:cubicBezTo>
                  <a:cubicBezTo>
                    <a:pt x="75" y="79"/>
                    <a:pt x="76" y="79"/>
                    <a:pt x="78" y="79"/>
                  </a:cubicBezTo>
                  <a:cubicBezTo>
                    <a:pt x="78" y="78"/>
                    <a:pt x="78" y="77"/>
                    <a:pt x="78" y="77"/>
                  </a:cubicBezTo>
                  <a:cubicBezTo>
                    <a:pt x="76" y="77"/>
                    <a:pt x="75" y="77"/>
                    <a:pt x="73" y="77"/>
                  </a:cubicBezTo>
                  <a:close/>
                  <a:moveTo>
                    <a:pt x="7" y="72"/>
                  </a:moveTo>
                  <a:cubicBezTo>
                    <a:pt x="7" y="73"/>
                    <a:pt x="7" y="73"/>
                    <a:pt x="7" y="74"/>
                  </a:cubicBezTo>
                  <a:cubicBezTo>
                    <a:pt x="8" y="74"/>
                    <a:pt x="10" y="74"/>
                    <a:pt x="11" y="74"/>
                  </a:cubicBezTo>
                  <a:cubicBezTo>
                    <a:pt x="11" y="73"/>
                    <a:pt x="11" y="73"/>
                    <a:pt x="11" y="72"/>
                  </a:cubicBezTo>
                  <a:cubicBezTo>
                    <a:pt x="10" y="72"/>
                    <a:pt x="8" y="72"/>
                    <a:pt x="7" y="72"/>
                  </a:cubicBezTo>
                  <a:close/>
                  <a:moveTo>
                    <a:pt x="19" y="72"/>
                  </a:moveTo>
                  <a:cubicBezTo>
                    <a:pt x="19" y="73"/>
                    <a:pt x="19" y="73"/>
                    <a:pt x="19" y="74"/>
                  </a:cubicBezTo>
                  <a:cubicBezTo>
                    <a:pt x="20" y="74"/>
                    <a:pt x="22" y="74"/>
                    <a:pt x="23" y="74"/>
                  </a:cubicBezTo>
                  <a:cubicBezTo>
                    <a:pt x="23" y="73"/>
                    <a:pt x="23" y="73"/>
                    <a:pt x="23" y="72"/>
                  </a:cubicBezTo>
                  <a:cubicBezTo>
                    <a:pt x="22" y="72"/>
                    <a:pt x="20" y="72"/>
                    <a:pt x="19" y="72"/>
                  </a:cubicBezTo>
                  <a:close/>
                  <a:moveTo>
                    <a:pt x="25" y="72"/>
                  </a:moveTo>
                  <a:cubicBezTo>
                    <a:pt x="25" y="73"/>
                    <a:pt x="25" y="73"/>
                    <a:pt x="25" y="74"/>
                  </a:cubicBezTo>
                  <a:cubicBezTo>
                    <a:pt x="26" y="74"/>
                    <a:pt x="28" y="74"/>
                    <a:pt x="29" y="74"/>
                  </a:cubicBezTo>
                  <a:cubicBezTo>
                    <a:pt x="29" y="73"/>
                    <a:pt x="29" y="73"/>
                    <a:pt x="29" y="72"/>
                  </a:cubicBezTo>
                  <a:cubicBezTo>
                    <a:pt x="28" y="72"/>
                    <a:pt x="26" y="72"/>
                    <a:pt x="25" y="72"/>
                  </a:cubicBezTo>
                  <a:close/>
                  <a:moveTo>
                    <a:pt x="37" y="72"/>
                  </a:moveTo>
                  <a:cubicBezTo>
                    <a:pt x="37" y="73"/>
                    <a:pt x="37" y="73"/>
                    <a:pt x="37" y="74"/>
                  </a:cubicBezTo>
                  <a:cubicBezTo>
                    <a:pt x="38" y="74"/>
                    <a:pt x="40" y="74"/>
                    <a:pt x="41" y="74"/>
                  </a:cubicBezTo>
                  <a:cubicBezTo>
                    <a:pt x="41" y="73"/>
                    <a:pt x="41" y="73"/>
                    <a:pt x="41" y="72"/>
                  </a:cubicBezTo>
                  <a:cubicBezTo>
                    <a:pt x="40" y="72"/>
                    <a:pt x="38" y="72"/>
                    <a:pt x="37" y="72"/>
                  </a:cubicBezTo>
                  <a:close/>
                  <a:moveTo>
                    <a:pt x="43" y="72"/>
                  </a:moveTo>
                  <a:cubicBezTo>
                    <a:pt x="43" y="73"/>
                    <a:pt x="43" y="73"/>
                    <a:pt x="43" y="74"/>
                  </a:cubicBezTo>
                  <a:cubicBezTo>
                    <a:pt x="45" y="74"/>
                    <a:pt x="46" y="74"/>
                    <a:pt x="47" y="74"/>
                  </a:cubicBezTo>
                  <a:cubicBezTo>
                    <a:pt x="47" y="73"/>
                    <a:pt x="47" y="73"/>
                    <a:pt x="47" y="72"/>
                  </a:cubicBezTo>
                  <a:cubicBezTo>
                    <a:pt x="46" y="72"/>
                    <a:pt x="45" y="72"/>
                    <a:pt x="43" y="72"/>
                  </a:cubicBezTo>
                  <a:close/>
                  <a:moveTo>
                    <a:pt x="49" y="72"/>
                  </a:moveTo>
                  <a:cubicBezTo>
                    <a:pt x="49" y="73"/>
                    <a:pt x="49" y="73"/>
                    <a:pt x="49" y="74"/>
                  </a:cubicBezTo>
                  <a:cubicBezTo>
                    <a:pt x="51" y="74"/>
                    <a:pt x="52" y="74"/>
                    <a:pt x="53" y="74"/>
                  </a:cubicBezTo>
                  <a:cubicBezTo>
                    <a:pt x="53" y="73"/>
                    <a:pt x="53" y="73"/>
                    <a:pt x="53" y="72"/>
                  </a:cubicBezTo>
                  <a:cubicBezTo>
                    <a:pt x="52" y="72"/>
                    <a:pt x="51" y="72"/>
                    <a:pt x="49" y="72"/>
                  </a:cubicBezTo>
                  <a:close/>
                  <a:moveTo>
                    <a:pt x="55" y="72"/>
                  </a:moveTo>
                  <a:cubicBezTo>
                    <a:pt x="55" y="73"/>
                    <a:pt x="55" y="73"/>
                    <a:pt x="55" y="74"/>
                  </a:cubicBezTo>
                  <a:cubicBezTo>
                    <a:pt x="57" y="74"/>
                    <a:pt x="58" y="74"/>
                    <a:pt x="60" y="74"/>
                  </a:cubicBezTo>
                  <a:cubicBezTo>
                    <a:pt x="60" y="73"/>
                    <a:pt x="60" y="73"/>
                    <a:pt x="60" y="72"/>
                  </a:cubicBezTo>
                  <a:cubicBezTo>
                    <a:pt x="58" y="72"/>
                    <a:pt x="57" y="72"/>
                    <a:pt x="55" y="72"/>
                  </a:cubicBezTo>
                  <a:close/>
                  <a:moveTo>
                    <a:pt x="61" y="72"/>
                  </a:moveTo>
                  <a:cubicBezTo>
                    <a:pt x="61" y="73"/>
                    <a:pt x="61" y="73"/>
                    <a:pt x="61" y="74"/>
                  </a:cubicBezTo>
                  <a:cubicBezTo>
                    <a:pt x="63" y="74"/>
                    <a:pt x="64" y="74"/>
                    <a:pt x="66" y="74"/>
                  </a:cubicBezTo>
                  <a:cubicBezTo>
                    <a:pt x="66" y="73"/>
                    <a:pt x="66" y="73"/>
                    <a:pt x="66" y="72"/>
                  </a:cubicBezTo>
                  <a:cubicBezTo>
                    <a:pt x="64" y="72"/>
                    <a:pt x="63" y="72"/>
                    <a:pt x="61" y="72"/>
                  </a:cubicBezTo>
                  <a:close/>
                  <a:moveTo>
                    <a:pt x="67" y="72"/>
                  </a:moveTo>
                  <a:cubicBezTo>
                    <a:pt x="67" y="73"/>
                    <a:pt x="67" y="73"/>
                    <a:pt x="67" y="74"/>
                  </a:cubicBezTo>
                  <a:cubicBezTo>
                    <a:pt x="69" y="74"/>
                    <a:pt x="70" y="74"/>
                    <a:pt x="72" y="74"/>
                  </a:cubicBezTo>
                  <a:cubicBezTo>
                    <a:pt x="72" y="73"/>
                    <a:pt x="72" y="73"/>
                    <a:pt x="72" y="72"/>
                  </a:cubicBezTo>
                  <a:cubicBezTo>
                    <a:pt x="70" y="72"/>
                    <a:pt x="69" y="72"/>
                    <a:pt x="67" y="72"/>
                  </a:cubicBezTo>
                  <a:close/>
                  <a:moveTo>
                    <a:pt x="73" y="72"/>
                  </a:moveTo>
                  <a:cubicBezTo>
                    <a:pt x="73" y="73"/>
                    <a:pt x="73" y="73"/>
                    <a:pt x="73" y="74"/>
                  </a:cubicBezTo>
                  <a:cubicBezTo>
                    <a:pt x="75" y="74"/>
                    <a:pt x="76" y="74"/>
                    <a:pt x="78" y="74"/>
                  </a:cubicBezTo>
                  <a:cubicBezTo>
                    <a:pt x="78" y="73"/>
                    <a:pt x="78" y="73"/>
                    <a:pt x="78" y="72"/>
                  </a:cubicBezTo>
                  <a:cubicBezTo>
                    <a:pt x="76" y="72"/>
                    <a:pt x="75" y="72"/>
                    <a:pt x="73" y="72"/>
                  </a:cubicBezTo>
                  <a:close/>
                  <a:moveTo>
                    <a:pt x="79" y="72"/>
                  </a:moveTo>
                  <a:cubicBezTo>
                    <a:pt x="79" y="73"/>
                    <a:pt x="79" y="73"/>
                    <a:pt x="79" y="74"/>
                  </a:cubicBezTo>
                  <a:cubicBezTo>
                    <a:pt x="81" y="74"/>
                    <a:pt x="82" y="74"/>
                    <a:pt x="84" y="74"/>
                  </a:cubicBezTo>
                  <a:cubicBezTo>
                    <a:pt x="84" y="73"/>
                    <a:pt x="84" y="73"/>
                    <a:pt x="84" y="72"/>
                  </a:cubicBezTo>
                  <a:cubicBezTo>
                    <a:pt x="82" y="72"/>
                    <a:pt x="81" y="72"/>
                    <a:pt x="79" y="72"/>
                  </a:cubicBezTo>
                  <a:close/>
                  <a:moveTo>
                    <a:pt x="73" y="67"/>
                  </a:moveTo>
                  <a:cubicBezTo>
                    <a:pt x="73" y="68"/>
                    <a:pt x="73" y="69"/>
                    <a:pt x="73" y="69"/>
                  </a:cubicBezTo>
                  <a:cubicBezTo>
                    <a:pt x="75" y="69"/>
                    <a:pt x="76" y="69"/>
                    <a:pt x="78" y="69"/>
                  </a:cubicBezTo>
                  <a:cubicBezTo>
                    <a:pt x="78" y="69"/>
                    <a:pt x="78" y="68"/>
                    <a:pt x="78" y="67"/>
                  </a:cubicBezTo>
                  <a:cubicBezTo>
                    <a:pt x="76" y="67"/>
                    <a:pt x="75" y="67"/>
                    <a:pt x="73" y="67"/>
                  </a:cubicBezTo>
                  <a:close/>
                  <a:moveTo>
                    <a:pt x="79" y="67"/>
                  </a:moveTo>
                  <a:cubicBezTo>
                    <a:pt x="79" y="68"/>
                    <a:pt x="79" y="69"/>
                    <a:pt x="79" y="69"/>
                  </a:cubicBezTo>
                  <a:cubicBezTo>
                    <a:pt x="81" y="69"/>
                    <a:pt x="82" y="69"/>
                    <a:pt x="84" y="69"/>
                  </a:cubicBezTo>
                  <a:cubicBezTo>
                    <a:pt x="84" y="69"/>
                    <a:pt x="84" y="68"/>
                    <a:pt x="84" y="67"/>
                  </a:cubicBezTo>
                  <a:cubicBezTo>
                    <a:pt x="82" y="67"/>
                    <a:pt x="81" y="67"/>
                    <a:pt x="79" y="67"/>
                  </a:cubicBezTo>
                  <a:close/>
                  <a:moveTo>
                    <a:pt x="86" y="67"/>
                  </a:moveTo>
                  <a:cubicBezTo>
                    <a:pt x="86" y="68"/>
                    <a:pt x="86" y="69"/>
                    <a:pt x="86" y="69"/>
                  </a:cubicBezTo>
                  <a:cubicBezTo>
                    <a:pt x="87" y="69"/>
                    <a:pt x="88" y="69"/>
                    <a:pt x="90" y="69"/>
                  </a:cubicBezTo>
                  <a:cubicBezTo>
                    <a:pt x="90" y="69"/>
                    <a:pt x="90" y="68"/>
                    <a:pt x="90" y="67"/>
                  </a:cubicBezTo>
                  <a:cubicBezTo>
                    <a:pt x="88" y="67"/>
                    <a:pt x="87" y="67"/>
                    <a:pt x="86" y="67"/>
                  </a:cubicBezTo>
                  <a:close/>
                  <a:moveTo>
                    <a:pt x="7" y="62"/>
                  </a:moveTo>
                  <a:cubicBezTo>
                    <a:pt x="7" y="63"/>
                    <a:pt x="7" y="64"/>
                    <a:pt x="7" y="65"/>
                  </a:cubicBezTo>
                  <a:cubicBezTo>
                    <a:pt x="8" y="65"/>
                    <a:pt x="10" y="65"/>
                    <a:pt x="11" y="65"/>
                  </a:cubicBezTo>
                  <a:cubicBezTo>
                    <a:pt x="11" y="64"/>
                    <a:pt x="11" y="63"/>
                    <a:pt x="11" y="62"/>
                  </a:cubicBezTo>
                  <a:cubicBezTo>
                    <a:pt x="10" y="62"/>
                    <a:pt x="8" y="62"/>
                    <a:pt x="7" y="62"/>
                  </a:cubicBezTo>
                  <a:close/>
                  <a:moveTo>
                    <a:pt x="25" y="62"/>
                  </a:moveTo>
                  <a:cubicBezTo>
                    <a:pt x="25" y="63"/>
                    <a:pt x="25" y="64"/>
                    <a:pt x="25" y="65"/>
                  </a:cubicBezTo>
                  <a:cubicBezTo>
                    <a:pt x="26" y="65"/>
                    <a:pt x="28" y="65"/>
                    <a:pt x="29" y="65"/>
                  </a:cubicBezTo>
                  <a:cubicBezTo>
                    <a:pt x="29" y="64"/>
                    <a:pt x="29" y="63"/>
                    <a:pt x="29" y="62"/>
                  </a:cubicBezTo>
                  <a:cubicBezTo>
                    <a:pt x="28" y="62"/>
                    <a:pt x="26" y="62"/>
                    <a:pt x="25" y="62"/>
                  </a:cubicBezTo>
                  <a:close/>
                  <a:moveTo>
                    <a:pt x="37" y="62"/>
                  </a:moveTo>
                  <a:cubicBezTo>
                    <a:pt x="37" y="63"/>
                    <a:pt x="37" y="64"/>
                    <a:pt x="37" y="65"/>
                  </a:cubicBezTo>
                  <a:cubicBezTo>
                    <a:pt x="38" y="65"/>
                    <a:pt x="40" y="65"/>
                    <a:pt x="41" y="65"/>
                  </a:cubicBezTo>
                  <a:cubicBezTo>
                    <a:pt x="41" y="64"/>
                    <a:pt x="41" y="63"/>
                    <a:pt x="41" y="62"/>
                  </a:cubicBezTo>
                  <a:cubicBezTo>
                    <a:pt x="40" y="62"/>
                    <a:pt x="38" y="62"/>
                    <a:pt x="37" y="62"/>
                  </a:cubicBezTo>
                  <a:close/>
                  <a:moveTo>
                    <a:pt x="43" y="62"/>
                  </a:moveTo>
                  <a:cubicBezTo>
                    <a:pt x="43" y="63"/>
                    <a:pt x="43" y="64"/>
                    <a:pt x="43" y="65"/>
                  </a:cubicBezTo>
                  <a:cubicBezTo>
                    <a:pt x="45" y="65"/>
                    <a:pt x="46" y="65"/>
                    <a:pt x="47" y="65"/>
                  </a:cubicBezTo>
                  <a:cubicBezTo>
                    <a:pt x="47" y="64"/>
                    <a:pt x="47" y="63"/>
                    <a:pt x="47" y="62"/>
                  </a:cubicBezTo>
                  <a:cubicBezTo>
                    <a:pt x="46" y="62"/>
                    <a:pt x="45" y="62"/>
                    <a:pt x="43" y="62"/>
                  </a:cubicBezTo>
                  <a:close/>
                  <a:moveTo>
                    <a:pt x="49" y="62"/>
                  </a:moveTo>
                  <a:cubicBezTo>
                    <a:pt x="49" y="63"/>
                    <a:pt x="49" y="64"/>
                    <a:pt x="49" y="65"/>
                  </a:cubicBezTo>
                  <a:cubicBezTo>
                    <a:pt x="51" y="65"/>
                    <a:pt x="52" y="65"/>
                    <a:pt x="53" y="65"/>
                  </a:cubicBezTo>
                  <a:cubicBezTo>
                    <a:pt x="53" y="64"/>
                    <a:pt x="53" y="63"/>
                    <a:pt x="53" y="62"/>
                  </a:cubicBezTo>
                  <a:cubicBezTo>
                    <a:pt x="52" y="62"/>
                    <a:pt x="51" y="62"/>
                    <a:pt x="49" y="62"/>
                  </a:cubicBezTo>
                  <a:close/>
                  <a:moveTo>
                    <a:pt x="55" y="62"/>
                  </a:moveTo>
                  <a:cubicBezTo>
                    <a:pt x="55" y="63"/>
                    <a:pt x="55" y="64"/>
                    <a:pt x="55" y="65"/>
                  </a:cubicBezTo>
                  <a:cubicBezTo>
                    <a:pt x="57" y="65"/>
                    <a:pt x="58" y="65"/>
                    <a:pt x="60" y="65"/>
                  </a:cubicBezTo>
                  <a:cubicBezTo>
                    <a:pt x="60" y="64"/>
                    <a:pt x="60" y="63"/>
                    <a:pt x="60" y="62"/>
                  </a:cubicBezTo>
                  <a:cubicBezTo>
                    <a:pt x="58" y="62"/>
                    <a:pt x="57" y="62"/>
                    <a:pt x="55" y="62"/>
                  </a:cubicBezTo>
                  <a:close/>
                  <a:moveTo>
                    <a:pt x="61" y="62"/>
                  </a:moveTo>
                  <a:cubicBezTo>
                    <a:pt x="61" y="63"/>
                    <a:pt x="61" y="64"/>
                    <a:pt x="61" y="65"/>
                  </a:cubicBezTo>
                  <a:cubicBezTo>
                    <a:pt x="63" y="65"/>
                    <a:pt x="64" y="65"/>
                    <a:pt x="66" y="65"/>
                  </a:cubicBezTo>
                  <a:cubicBezTo>
                    <a:pt x="66" y="64"/>
                    <a:pt x="66" y="63"/>
                    <a:pt x="66" y="62"/>
                  </a:cubicBezTo>
                  <a:cubicBezTo>
                    <a:pt x="64" y="62"/>
                    <a:pt x="63" y="62"/>
                    <a:pt x="61" y="62"/>
                  </a:cubicBezTo>
                  <a:close/>
                  <a:moveTo>
                    <a:pt x="67" y="62"/>
                  </a:moveTo>
                  <a:cubicBezTo>
                    <a:pt x="67" y="63"/>
                    <a:pt x="67" y="64"/>
                    <a:pt x="67" y="65"/>
                  </a:cubicBezTo>
                  <a:cubicBezTo>
                    <a:pt x="69" y="65"/>
                    <a:pt x="70" y="65"/>
                    <a:pt x="72" y="65"/>
                  </a:cubicBezTo>
                  <a:cubicBezTo>
                    <a:pt x="72" y="64"/>
                    <a:pt x="72" y="63"/>
                    <a:pt x="72" y="62"/>
                  </a:cubicBezTo>
                  <a:cubicBezTo>
                    <a:pt x="70" y="62"/>
                    <a:pt x="69" y="62"/>
                    <a:pt x="67" y="62"/>
                  </a:cubicBezTo>
                  <a:close/>
                  <a:moveTo>
                    <a:pt x="73" y="62"/>
                  </a:moveTo>
                  <a:cubicBezTo>
                    <a:pt x="73" y="63"/>
                    <a:pt x="73" y="64"/>
                    <a:pt x="73" y="65"/>
                  </a:cubicBezTo>
                  <a:cubicBezTo>
                    <a:pt x="75" y="65"/>
                    <a:pt x="76" y="65"/>
                    <a:pt x="78" y="65"/>
                  </a:cubicBezTo>
                  <a:cubicBezTo>
                    <a:pt x="78" y="64"/>
                    <a:pt x="78" y="63"/>
                    <a:pt x="78" y="62"/>
                  </a:cubicBezTo>
                  <a:cubicBezTo>
                    <a:pt x="76" y="62"/>
                    <a:pt x="75" y="62"/>
                    <a:pt x="73" y="62"/>
                  </a:cubicBezTo>
                  <a:close/>
                  <a:moveTo>
                    <a:pt x="79" y="62"/>
                  </a:moveTo>
                  <a:cubicBezTo>
                    <a:pt x="79" y="63"/>
                    <a:pt x="79" y="64"/>
                    <a:pt x="79" y="65"/>
                  </a:cubicBezTo>
                  <a:cubicBezTo>
                    <a:pt x="81" y="65"/>
                    <a:pt x="82" y="65"/>
                    <a:pt x="84" y="65"/>
                  </a:cubicBezTo>
                  <a:cubicBezTo>
                    <a:pt x="84" y="64"/>
                    <a:pt x="84" y="63"/>
                    <a:pt x="84" y="62"/>
                  </a:cubicBezTo>
                  <a:cubicBezTo>
                    <a:pt x="82" y="62"/>
                    <a:pt x="81" y="62"/>
                    <a:pt x="79" y="62"/>
                  </a:cubicBezTo>
                  <a:close/>
                  <a:moveTo>
                    <a:pt x="86" y="62"/>
                  </a:moveTo>
                  <a:cubicBezTo>
                    <a:pt x="86" y="63"/>
                    <a:pt x="86" y="64"/>
                    <a:pt x="86" y="65"/>
                  </a:cubicBezTo>
                  <a:cubicBezTo>
                    <a:pt x="87" y="65"/>
                    <a:pt x="88" y="65"/>
                    <a:pt x="90" y="65"/>
                  </a:cubicBezTo>
                  <a:cubicBezTo>
                    <a:pt x="90" y="64"/>
                    <a:pt x="90" y="63"/>
                    <a:pt x="90" y="62"/>
                  </a:cubicBezTo>
                  <a:cubicBezTo>
                    <a:pt x="88" y="62"/>
                    <a:pt x="87" y="62"/>
                    <a:pt x="86" y="62"/>
                  </a:cubicBezTo>
                  <a:close/>
                  <a:moveTo>
                    <a:pt x="19" y="57"/>
                  </a:moveTo>
                  <a:cubicBezTo>
                    <a:pt x="19" y="58"/>
                    <a:pt x="19" y="59"/>
                    <a:pt x="19" y="60"/>
                  </a:cubicBezTo>
                  <a:cubicBezTo>
                    <a:pt x="20" y="60"/>
                    <a:pt x="22" y="60"/>
                    <a:pt x="23" y="60"/>
                  </a:cubicBezTo>
                  <a:cubicBezTo>
                    <a:pt x="23" y="59"/>
                    <a:pt x="23" y="58"/>
                    <a:pt x="23" y="57"/>
                  </a:cubicBezTo>
                  <a:cubicBezTo>
                    <a:pt x="22" y="57"/>
                    <a:pt x="20" y="57"/>
                    <a:pt x="19" y="57"/>
                  </a:cubicBezTo>
                  <a:close/>
                  <a:moveTo>
                    <a:pt x="25" y="57"/>
                  </a:moveTo>
                  <a:cubicBezTo>
                    <a:pt x="25" y="58"/>
                    <a:pt x="25" y="59"/>
                    <a:pt x="25" y="60"/>
                  </a:cubicBezTo>
                  <a:cubicBezTo>
                    <a:pt x="26" y="60"/>
                    <a:pt x="28" y="60"/>
                    <a:pt x="29" y="60"/>
                  </a:cubicBezTo>
                  <a:cubicBezTo>
                    <a:pt x="29" y="59"/>
                    <a:pt x="29" y="58"/>
                    <a:pt x="29" y="57"/>
                  </a:cubicBezTo>
                  <a:cubicBezTo>
                    <a:pt x="28" y="57"/>
                    <a:pt x="26" y="57"/>
                    <a:pt x="25" y="57"/>
                  </a:cubicBezTo>
                  <a:close/>
                  <a:moveTo>
                    <a:pt x="37" y="57"/>
                  </a:moveTo>
                  <a:cubicBezTo>
                    <a:pt x="37" y="58"/>
                    <a:pt x="37" y="59"/>
                    <a:pt x="37" y="60"/>
                  </a:cubicBezTo>
                  <a:cubicBezTo>
                    <a:pt x="38" y="60"/>
                    <a:pt x="40" y="60"/>
                    <a:pt x="41" y="60"/>
                  </a:cubicBezTo>
                  <a:cubicBezTo>
                    <a:pt x="41" y="59"/>
                    <a:pt x="41" y="58"/>
                    <a:pt x="41" y="57"/>
                  </a:cubicBezTo>
                  <a:cubicBezTo>
                    <a:pt x="40" y="57"/>
                    <a:pt x="38" y="57"/>
                    <a:pt x="37" y="57"/>
                  </a:cubicBezTo>
                  <a:close/>
                  <a:moveTo>
                    <a:pt x="43" y="57"/>
                  </a:moveTo>
                  <a:cubicBezTo>
                    <a:pt x="43" y="58"/>
                    <a:pt x="43" y="59"/>
                    <a:pt x="43" y="60"/>
                  </a:cubicBezTo>
                  <a:cubicBezTo>
                    <a:pt x="45" y="60"/>
                    <a:pt x="46" y="60"/>
                    <a:pt x="47" y="60"/>
                  </a:cubicBezTo>
                  <a:cubicBezTo>
                    <a:pt x="47" y="59"/>
                    <a:pt x="47" y="58"/>
                    <a:pt x="47" y="57"/>
                  </a:cubicBezTo>
                  <a:cubicBezTo>
                    <a:pt x="46" y="57"/>
                    <a:pt x="45" y="57"/>
                    <a:pt x="43" y="57"/>
                  </a:cubicBezTo>
                  <a:close/>
                  <a:moveTo>
                    <a:pt x="49" y="57"/>
                  </a:moveTo>
                  <a:cubicBezTo>
                    <a:pt x="49" y="58"/>
                    <a:pt x="49" y="59"/>
                    <a:pt x="49" y="60"/>
                  </a:cubicBezTo>
                  <a:cubicBezTo>
                    <a:pt x="51" y="60"/>
                    <a:pt x="52" y="60"/>
                    <a:pt x="53" y="60"/>
                  </a:cubicBezTo>
                  <a:cubicBezTo>
                    <a:pt x="53" y="59"/>
                    <a:pt x="53" y="58"/>
                    <a:pt x="53" y="57"/>
                  </a:cubicBezTo>
                  <a:cubicBezTo>
                    <a:pt x="52" y="57"/>
                    <a:pt x="51" y="57"/>
                    <a:pt x="49" y="57"/>
                  </a:cubicBezTo>
                  <a:close/>
                  <a:moveTo>
                    <a:pt x="55" y="57"/>
                  </a:moveTo>
                  <a:cubicBezTo>
                    <a:pt x="55" y="58"/>
                    <a:pt x="55" y="59"/>
                    <a:pt x="55" y="60"/>
                  </a:cubicBezTo>
                  <a:cubicBezTo>
                    <a:pt x="57" y="60"/>
                    <a:pt x="58" y="60"/>
                    <a:pt x="60" y="60"/>
                  </a:cubicBezTo>
                  <a:cubicBezTo>
                    <a:pt x="60" y="59"/>
                    <a:pt x="60" y="58"/>
                    <a:pt x="60" y="57"/>
                  </a:cubicBezTo>
                  <a:cubicBezTo>
                    <a:pt x="58" y="57"/>
                    <a:pt x="57" y="57"/>
                    <a:pt x="55" y="57"/>
                  </a:cubicBezTo>
                  <a:close/>
                  <a:moveTo>
                    <a:pt x="67" y="57"/>
                  </a:moveTo>
                  <a:cubicBezTo>
                    <a:pt x="67" y="58"/>
                    <a:pt x="67" y="59"/>
                    <a:pt x="67" y="60"/>
                  </a:cubicBezTo>
                  <a:cubicBezTo>
                    <a:pt x="69" y="60"/>
                    <a:pt x="70" y="60"/>
                    <a:pt x="72" y="60"/>
                  </a:cubicBezTo>
                  <a:cubicBezTo>
                    <a:pt x="72" y="59"/>
                    <a:pt x="72" y="58"/>
                    <a:pt x="72" y="57"/>
                  </a:cubicBezTo>
                  <a:cubicBezTo>
                    <a:pt x="70" y="57"/>
                    <a:pt x="69" y="57"/>
                    <a:pt x="67" y="57"/>
                  </a:cubicBezTo>
                  <a:close/>
                  <a:moveTo>
                    <a:pt x="19" y="52"/>
                  </a:moveTo>
                  <a:cubicBezTo>
                    <a:pt x="19" y="53"/>
                    <a:pt x="19" y="54"/>
                    <a:pt x="19" y="55"/>
                  </a:cubicBezTo>
                  <a:cubicBezTo>
                    <a:pt x="20" y="55"/>
                    <a:pt x="22" y="55"/>
                    <a:pt x="23" y="55"/>
                  </a:cubicBezTo>
                  <a:cubicBezTo>
                    <a:pt x="23" y="54"/>
                    <a:pt x="23" y="53"/>
                    <a:pt x="23" y="52"/>
                  </a:cubicBezTo>
                  <a:cubicBezTo>
                    <a:pt x="22" y="52"/>
                    <a:pt x="20" y="52"/>
                    <a:pt x="19" y="52"/>
                  </a:cubicBezTo>
                  <a:close/>
                  <a:moveTo>
                    <a:pt x="31" y="52"/>
                  </a:moveTo>
                  <a:cubicBezTo>
                    <a:pt x="31" y="53"/>
                    <a:pt x="31" y="54"/>
                    <a:pt x="31" y="55"/>
                  </a:cubicBezTo>
                  <a:cubicBezTo>
                    <a:pt x="32" y="55"/>
                    <a:pt x="34" y="55"/>
                    <a:pt x="35" y="55"/>
                  </a:cubicBezTo>
                  <a:cubicBezTo>
                    <a:pt x="35" y="54"/>
                    <a:pt x="35" y="53"/>
                    <a:pt x="35" y="52"/>
                  </a:cubicBezTo>
                  <a:cubicBezTo>
                    <a:pt x="34" y="52"/>
                    <a:pt x="32" y="52"/>
                    <a:pt x="31" y="52"/>
                  </a:cubicBezTo>
                  <a:close/>
                  <a:moveTo>
                    <a:pt x="37" y="52"/>
                  </a:moveTo>
                  <a:cubicBezTo>
                    <a:pt x="37" y="53"/>
                    <a:pt x="37" y="54"/>
                    <a:pt x="37" y="55"/>
                  </a:cubicBezTo>
                  <a:cubicBezTo>
                    <a:pt x="38" y="55"/>
                    <a:pt x="40" y="55"/>
                    <a:pt x="41" y="55"/>
                  </a:cubicBezTo>
                  <a:cubicBezTo>
                    <a:pt x="41" y="54"/>
                    <a:pt x="41" y="53"/>
                    <a:pt x="41" y="52"/>
                  </a:cubicBezTo>
                  <a:cubicBezTo>
                    <a:pt x="40" y="52"/>
                    <a:pt x="38" y="52"/>
                    <a:pt x="37" y="52"/>
                  </a:cubicBezTo>
                  <a:close/>
                  <a:moveTo>
                    <a:pt x="43" y="52"/>
                  </a:moveTo>
                  <a:cubicBezTo>
                    <a:pt x="43" y="53"/>
                    <a:pt x="43" y="54"/>
                    <a:pt x="43" y="55"/>
                  </a:cubicBezTo>
                  <a:cubicBezTo>
                    <a:pt x="45" y="55"/>
                    <a:pt x="46" y="55"/>
                    <a:pt x="47" y="55"/>
                  </a:cubicBezTo>
                  <a:cubicBezTo>
                    <a:pt x="47" y="54"/>
                    <a:pt x="47" y="53"/>
                    <a:pt x="47" y="52"/>
                  </a:cubicBezTo>
                  <a:cubicBezTo>
                    <a:pt x="46" y="52"/>
                    <a:pt x="45" y="52"/>
                    <a:pt x="43" y="52"/>
                  </a:cubicBezTo>
                  <a:close/>
                  <a:moveTo>
                    <a:pt x="49" y="52"/>
                  </a:moveTo>
                  <a:cubicBezTo>
                    <a:pt x="49" y="53"/>
                    <a:pt x="49" y="54"/>
                    <a:pt x="49" y="55"/>
                  </a:cubicBezTo>
                  <a:cubicBezTo>
                    <a:pt x="51" y="55"/>
                    <a:pt x="52" y="55"/>
                    <a:pt x="53" y="55"/>
                  </a:cubicBezTo>
                  <a:cubicBezTo>
                    <a:pt x="53" y="54"/>
                    <a:pt x="53" y="53"/>
                    <a:pt x="53" y="52"/>
                  </a:cubicBezTo>
                  <a:cubicBezTo>
                    <a:pt x="52" y="52"/>
                    <a:pt x="51" y="52"/>
                    <a:pt x="49" y="52"/>
                  </a:cubicBezTo>
                  <a:close/>
                  <a:moveTo>
                    <a:pt x="61" y="52"/>
                  </a:moveTo>
                  <a:cubicBezTo>
                    <a:pt x="61" y="53"/>
                    <a:pt x="61" y="54"/>
                    <a:pt x="61" y="55"/>
                  </a:cubicBezTo>
                  <a:cubicBezTo>
                    <a:pt x="63" y="55"/>
                    <a:pt x="64" y="55"/>
                    <a:pt x="66" y="55"/>
                  </a:cubicBezTo>
                  <a:cubicBezTo>
                    <a:pt x="66" y="54"/>
                    <a:pt x="66" y="53"/>
                    <a:pt x="66" y="52"/>
                  </a:cubicBezTo>
                  <a:cubicBezTo>
                    <a:pt x="64" y="52"/>
                    <a:pt x="63" y="52"/>
                    <a:pt x="61" y="52"/>
                  </a:cubicBezTo>
                  <a:close/>
                  <a:moveTo>
                    <a:pt x="67" y="52"/>
                  </a:moveTo>
                  <a:cubicBezTo>
                    <a:pt x="67" y="53"/>
                    <a:pt x="67" y="54"/>
                    <a:pt x="67" y="55"/>
                  </a:cubicBezTo>
                  <a:cubicBezTo>
                    <a:pt x="69" y="55"/>
                    <a:pt x="70" y="55"/>
                    <a:pt x="72" y="55"/>
                  </a:cubicBezTo>
                  <a:cubicBezTo>
                    <a:pt x="72" y="54"/>
                    <a:pt x="72" y="53"/>
                    <a:pt x="72" y="52"/>
                  </a:cubicBezTo>
                  <a:cubicBezTo>
                    <a:pt x="70" y="52"/>
                    <a:pt x="69" y="52"/>
                    <a:pt x="67" y="52"/>
                  </a:cubicBezTo>
                  <a:close/>
                  <a:moveTo>
                    <a:pt x="7" y="47"/>
                  </a:moveTo>
                  <a:cubicBezTo>
                    <a:pt x="7" y="48"/>
                    <a:pt x="7" y="49"/>
                    <a:pt x="7" y="50"/>
                  </a:cubicBezTo>
                  <a:cubicBezTo>
                    <a:pt x="8" y="50"/>
                    <a:pt x="10" y="50"/>
                    <a:pt x="11" y="50"/>
                  </a:cubicBezTo>
                  <a:cubicBezTo>
                    <a:pt x="11" y="49"/>
                    <a:pt x="11" y="48"/>
                    <a:pt x="11" y="47"/>
                  </a:cubicBezTo>
                  <a:cubicBezTo>
                    <a:pt x="10" y="47"/>
                    <a:pt x="8" y="47"/>
                    <a:pt x="7" y="47"/>
                  </a:cubicBezTo>
                  <a:close/>
                  <a:moveTo>
                    <a:pt x="25" y="47"/>
                  </a:moveTo>
                  <a:cubicBezTo>
                    <a:pt x="25" y="48"/>
                    <a:pt x="25" y="49"/>
                    <a:pt x="25" y="50"/>
                  </a:cubicBezTo>
                  <a:cubicBezTo>
                    <a:pt x="26" y="50"/>
                    <a:pt x="28" y="50"/>
                    <a:pt x="29" y="50"/>
                  </a:cubicBezTo>
                  <a:cubicBezTo>
                    <a:pt x="29" y="49"/>
                    <a:pt x="29" y="48"/>
                    <a:pt x="29" y="47"/>
                  </a:cubicBezTo>
                  <a:cubicBezTo>
                    <a:pt x="28" y="47"/>
                    <a:pt x="26" y="47"/>
                    <a:pt x="25" y="47"/>
                  </a:cubicBezTo>
                  <a:close/>
                  <a:moveTo>
                    <a:pt x="37" y="47"/>
                  </a:moveTo>
                  <a:cubicBezTo>
                    <a:pt x="37" y="48"/>
                    <a:pt x="37" y="49"/>
                    <a:pt x="37" y="50"/>
                  </a:cubicBezTo>
                  <a:cubicBezTo>
                    <a:pt x="38" y="50"/>
                    <a:pt x="40" y="50"/>
                    <a:pt x="41" y="50"/>
                  </a:cubicBezTo>
                  <a:cubicBezTo>
                    <a:pt x="41" y="49"/>
                    <a:pt x="41" y="48"/>
                    <a:pt x="41" y="47"/>
                  </a:cubicBezTo>
                  <a:cubicBezTo>
                    <a:pt x="40" y="47"/>
                    <a:pt x="38" y="47"/>
                    <a:pt x="37" y="47"/>
                  </a:cubicBezTo>
                  <a:close/>
                  <a:moveTo>
                    <a:pt x="55" y="47"/>
                  </a:moveTo>
                  <a:cubicBezTo>
                    <a:pt x="55" y="48"/>
                    <a:pt x="55" y="49"/>
                    <a:pt x="55" y="50"/>
                  </a:cubicBezTo>
                  <a:cubicBezTo>
                    <a:pt x="57" y="50"/>
                    <a:pt x="58" y="50"/>
                    <a:pt x="60" y="50"/>
                  </a:cubicBezTo>
                  <a:cubicBezTo>
                    <a:pt x="60" y="49"/>
                    <a:pt x="60" y="48"/>
                    <a:pt x="60" y="47"/>
                  </a:cubicBezTo>
                  <a:cubicBezTo>
                    <a:pt x="58" y="47"/>
                    <a:pt x="57" y="47"/>
                    <a:pt x="55" y="47"/>
                  </a:cubicBezTo>
                  <a:close/>
                  <a:moveTo>
                    <a:pt x="61" y="47"/>
                  </a:moveTo>
                  <a:cubicBezTo>
                    <a:pt x="61" y="48"/>
                    <a:pt x="61" y="49"/>
                    <a:pt x="61" y="50"/>
                  </a:cubicBezTo>
                  <a:cubicBezTo>
                    <a:pt x="63" y="50"/>
                    <a:pt x="64" y="50"/>
                    <a:pt x="66" y="50"/>
                  </a:cubicBezTo>
                  <a:cubicBezTo>
                    <a:pt x="66" y="49"/>
                    <a:pt x="66" y="48"/>
                    <a:pt x="66" y="47"/>
                  </a:cubicBezTo>
                  <a:cubicBezTo>
                    <a:pt x="64" y="47"/>
                    <a:pt x="63" y="47"/>
                    <a:pt x="61" y="47"/>
                  </a:cubicBezTo>
                  <a:close/>
                  <a:moveTo>
                    <a:pt x="67" y="47"/>
                  </a:moveTo>
                  <a:cubicBezTo>
                    <a:pt x="67" y="48"/>
                    <a:pt x="67" y="49"/>
                    <a:pt x="67" y="50"/>
                  </a:cubicBezTo>
                  <a:cubicBezTo>
                    <a:pt x="69" y="50"/>
                    <a:pt x="70" y="50"/>
                    <a:pt x="72" y="50"/>
                  </a:cubicBezTo>
                  <a:cubicBezTo>
                    <a:pt x="72" y="49"/>
                    <a:pt x="72" y="48"/>
                    <a:pt x="72" y="47"/>
                  </a:cubicBezTo>
                  <a:cubicBezTo>
                    <a:pt x="70" y="47"/>
                    <a:pt x="69" y="47"/>
                    <a:pt x="67" y="47"/>
                  </a:cubicBezTo>
                  <a:close/>
                  <a:moveTo>
                    <a:pt x="73" y="47"/>
                  </a:moveTo>
                  <a:cubicBezTo>
                    <a:pt x="73" y="48"/>
                    <a:pt x="73" y="49"/>
                    <a:pt x="73" y="50"/>
                  </a:cubicBezTo>
                  <a:cubicBezTo>
                    <a:pt x="75" y="50"/>
                    <a:pt x="76" y="50"/>
                    <a:pt x="78" y="50"/>
                  </a:cubicBezTo>
                  <a:cubicBezTo>
                    <a:pt x="78" y="49"/>
                    <a:pt x="78" y="48"/>
                    <a:pt x="78" y="47"/>
                  </a:cubicBezTo>
                  <a:cubicBezTo>
                    <a:pt x="76" y="47"/>
                    <a:pt x="75" y="47"/>
                    <a:pt x="73" y="47"/>
                  </a:cubicBezTo>
                  <a:close/>
                  <a:moveTo>
                    <a:pt x="79" y="47"/>
                  </a:moveTo>
                  <a:cubicBezTo>
                    <a:pt x="79" y="48"/>
                    <a:pt x="79" y="49"/>
                    <a:pt x="79" y="50"/>
                  </a:cubicBezTo>
                  <a:cubicBezTo>
                    <a:pt x="81" y="50"/>
                    <a:pt x="82" y="50"/>
                    <a:pt x="84" y="50"/>
                  </a:cubicBezTo>
                  <a:cubicBezTo>
                    <a:pt x="84" y="49"/>
                    <a:pt x="84" y="48"/>
                    <a:pt x="84" y="47"/>
                  </a:cubicBezTo>
                  <a:cubicBezTo>
                    <a:pt x="82" y="47"/>
                    <a:pt x="81" y="47"/>
                    <a:pt x="79" y="47"/>
                  </a:cubicBezTo>
                  <a:close/>
                  <a:moveTo>
                    <a:pt x="86" y="47"/>
                  </a:moveTo>
                  <a:cubicBezTo>
                    <a:pt x="86" y="48"/>
                    <a:pt x="86" y="49"/>
                    <a:pt x="86" y="50"/>
                  </a:cubicBezTo>
                  <a:cubicBezTo>
                    <a:pt x="87" y="50"/>
                    <a:pt x="88" y="50"/>
                    <a:pt x="90" y="50"/>
                  </a:cubicBezTo>
                  <a:cubicBezTo>
                    <a:pt x="90" y="49"/>
                    <a:pt x="90" y="48"/>
                    <a:pt x="90" y="47"/>
                  </a:cubicBezTo>
                  <a:cubicBezTo>
                    <a:pt x="88" y="47"/>
                    <a:pt x="87" y="47"/>
                    <a:pt x="86" y="47"/>
                  </a:cubicBezTo>
                  <a:close/>
                  <a:moveTo>
                    <a:pt x="7" y="42"/>
                  </a:moveTo>
                  <a:cubicBezTo>
                    <a:pt x="7" y="43"/>
                    <a:pt x="7" y="44"/>
                    <a:pt x="7" y="45"/>
                  </a:cubicBezTo>
                  <a:cubicBezTo>
                    <a:pt x="8" y="45"/>
                    <a:pt x="10" y="45"/>
                    <a:pt x="11" y="45"/>
                  </a:cubicBezTo>
                  <a:cubicBezTo>
                    <a:pt x="11" y="44"/>
                    <a:pt x="11" y="43"/>
                    <a:pt x="11" y="42"/>
                  </a:cubicBezTo>
                  <a:cubicBezTo>
                    <a:pt x="10" y="42"/>
                    <a:pt x="8" y="42"/>
                    <a:pt x="7" y="42"/>
                  </a:cubicBezTo>
                  <a:close/>
                  <a:moveTo>
                    <a:pt x="19" y="42"/>
                  </a:moveTo>
                  <a:cubicBezTo>
                    <a:pt x="19" y="43"/>
                    <a:pt x="19" y="44"/>
                    <a:pt x="19" y="45"/>
                  </a:cubicBezTo>
                  <a:cubicBezTo>
                    <a:pt x="20" y="45"/>
                    <a:pt x="22" y="45"/>
                    <a:pt x="23" y="45"/>
                  </a:cubicBezTo>
                  <a:cubicBezTo>
                    <a:pt x="23" y="44"/>
                    <a:pt x="23" y="43"/>
                    <a:pt x="23" y="42"/>
                  </a:cubicBezTo>
                  <a:cubicBezTo>
                    <a:pt x="22" y="42"/>
                    <a:pt x="20" y="42"/>
                    <a:pt x="19" y="42"/>
                  </a:cubicBezTo>
                  <a:close/>
                  <a:moveTo>
                    <a:pt x="25" y="42"/>
                  </a:moveTo>
                  <a:cubicBezTo>
                    <a:pt x="25" y="43"/>
                    <a:pt x="25" y="44"/>
                    <a:pt x="25" y="45"/>
                  </a:cubicBezTo>
                  <a:cubicBezTo>
                    <a:pt x="26" y="45"/>
                    <a:pt x="28" y="45"/>
                    <a:pt x="29" y="45"/>
                  </a:cubicBezTo>
                  <a:cubicBezTo>
                    <a:pt x="29" y="44"/>
                    <a:pt x="29" y="43"/>
                    <a:pt x="29" y="42"/>
                  </a:cubicBezTo>
                  <a:cubicBezTo>
                    <a:pt x="28" y="42"/>
                    <a:pt x="26" y="42"/>
                    <a:pt x="25" y="42"/>
                  </a:cubicBezTo>
                  <a:close/>
                  <a:moveTo>
                    <a:pt x="37" y="42"/>
                  </a:moveTo>
                  <a:cubicBezTo>
                    <a:pt x="37" y="43"/>
                    <a:pt x="37" y="44"/>
                    <a:pt x="37" y="45"/>
                  </a:cubicBezTo>
                  <a:cubicBezTo>
                    <a:pt x="38" y="45"/>
                    <a:pt x="40" y="45"/>
                    <a:pt x="41" y="45"/>
                  </a:cubicBezTo>
                  <a:cubicBezTo>
                    <a:pt x="41" y="44"/>
                    <a:pt x="41" y="43"/>
                    <a:pt x="41" y="42"/>
                  </a:cubicBezTo>
                  <a:cubicBezTo>
                    <a:pt x="40" y="42"/>
                    <a:pt x="38" y="42"/>
                    <a:pt x="37" y="42"/>
                  </a:cubicBezTo>
                  <a:close/>
                  <a:moveTo>
                    <a:pt x="55" y="42"/>
                  </a:moveTo>
                  <a:cubicBezTo>
                    <a:pt x="55" y="43"/>
                    <a:pt x="55" y="44"/>
                    <a:pt x="55" y="45"/>
                  </a:cubicBezTo>
                  <a:cubicBezTo>
                    <a:pt x="57" y="45"/>
                    <a:pt x="58" y="45"/>
                    <a:pt x="60" y="45"/>
                  </a:cubicBezTo>
                  <a:cubicBezTo>
                    <a:pt x="60" y="44"/>
                    <a:pt x="60" y="43"/>
                    <a:pt x="60" y="42"/>
                  </a:cubicBezTo>
                  <a:cubicBezTo>
                    <a:pt x="58" y="42"/>
                    <a:pt x="57" y="42"/>
                    <a:pt x="55" y="42"/>
                  </a:cubicBezTo>
                  <a:close/>
                  <a:moveTo>
                    <a:pt x="61" y="42"/>
                  </a:moveTo>
                  <a:cubicBezTo>
                    <a:pt x="61" y="43"/>
                    <a:pt x="61" y="44"/>
                    <a:pt x="61" y="45"/>
                  </a:cubicBezTo>
                  <a:cubicBezTo>
                    <a:pt x="63" y="45"/>
                    <a:pt x="64" y="45"/>
                    <a:pt x="66" y="45"/>
                  </a:cubicBezTo>
                  <a:cubicBezTo>
                    <a:pt x="66" y="44"/>
                    <a:pt x="66" y="43"/>
                    <a:pt x="66" y="42"/>
                  </a:cubicBezTo>
                  <a:cubicBezTo>
                    <a:pt x="64" y="42"/>
                    <a:pt x="63" y="42"/>
                    <a:pt x="61" y="42"/>
                  </a:cubicBezTo>
                  <a:close/>
                  <a:moveTo>
                    <a:pt x="67" y="42"/>
                  </a:moveTo>
                  <a:cubicBezTo>
                    <a:pt x="67" y="43"/>
                    <a:pt x="67" y="44"/>
                    <a:pt x="67" y="45"/>
                  </a:cubicBezTo>
                  <a:cubicBezTo>
                    <a:pt x="69" y="45"/>
                    <a:pt x="70" y="45"/>
                    <a:pt x="72" y="45"/>
                  </a:cubicBezTo>
                  <a:cubicBezTo>
                    <a:pt x="72" y="44"/>
                    <a:pt x="72" y="43"/>
                    <a:pt x="72" y="42"/>
                  </a:cubicBezTo>
                  <a:cubicBezTo>
                    <a:pt x="70" y="42"/>
                    <a:pt x="69" y="42"/>
                    <a:pt x="67" y="42"/>
                  </a:cubicBezTo>
                  <a:close/>
                  <a:moveTo>
                    <a:pt x="73" y="42"/>
                  </a:moveTo>
                  <a:cubicBezTo>
                    <a:pt x="73" y="43"/>
                    <a:pt x="73" y="44"/>
                    <a:pt x="73" y="45"/>
                  </a:cubicBezTo>
                  <a:cubicBezTo>
                    <a:pt x="75" y="45"/>
                    <a:pt x="76" y="45"/>
                    <a:pt x="78" y="45"/>
                  </a:cubicBezTo>
                  <a:cubicBezTo>
                    <a:pt x="78" y="44"/>
                    <a:pt x="78" y="43"/>
                    <a:pt x="78" y="42"/>
                  </a:cubicBezTo>
                  <a:cubicBezTo>
                    <a:pt x="76" y="42"/>
                    <a:pt x="75" y="42"/>
                    <a:pt x="73" y="42"/>
                  </a:cubicBezTo>
                  <a:close/>
                  <a:moveTo>
                    <a:pt x="79" y="42"/>
                  </a:moveTo>
                  <a:cubicBezTo>
                    <a:pt x="79" y="43"/>
                    <a:pt x="79" y="44"/>
                    <a:pt x="79" y="45"/>
                  </a:cubicBezTo>
                  <a:cubicBezTo>
                    <a:pt x="81" y="45"/>
                    <a:pt x="82" y="45"/>
                    <a:pt x="84" y="45"/>
                  </a:cubicBezTo>
                  <a:cubicBezTo>
                    <a:pt x="84" y="44"/>
                    <a:pt x="84" y="43"/>
                    <a:pt x="84" y="42"/>
                  </a:cubicBezTo>
                  <a:cubicBezTo>
                    <a:pt x="82" y="42"/>
                    <a:pt x="81" y="42"/>
                    <a:pt x="79" y="42"/>
                  </a:cubicBezTo>
                  <a:close/>
                  <a:moveTo>
                    <a:pt x="86" y="42"/>
                  </a:moveTo>
                  <a:cubicBezTo>
                    <a:pt x="86" y="43"/>
                    <a:pt x="86" y="44"/>
                    <a:pt x="86" y="45"/>
                  </a:cubicBezTo>
                  <a:cubicBezTo>
                    <a:pt x="87" y="45"/>
                    <a:pt x="88" y="45"/>
                    <a:pt x="90" y="45"/>
                  </a:cubicBezTo>
                  <a:cubicBezTo>
                    <a:pt x="90" y="44"/>
                    <a:pt x="90" y="43"/>
                    <a:pt x="90" y="42"/>
                  </a:cubicBezTo>
                  <a:cubicBezTo>
                    <a:pt x="88" y="42"/>
                    <a:pt x="87" y="42"/>
                    <a:pt x="86" y="42"/>
                  </a:cubicBezTo>
                  <a:close/>
                  <a:moveTo>
                    <a:pt x="37" y="37"/>
                  </a:moveTo>
                  <a:cubicBezTo>
                    <a:pt x="37" y="38"/>
                    <a:pt x="37" y="39"/>
                    <a:pt x="37" y="40"/>
                  </a:cubicBezTo>
                  <a:cubicBezTo>
                    <a:pt x="38" y="40"/>
                    <a:pt x="40" y="40"/>
                    <a:pt x="41" y="40"/>
                  </a:cubicBezTo>
                  <a:cubicBezTo>
                    <a:pt x="41" y="39"/>
                    <a:pt x="41" y="38"/>
                    <a:pt x="41" y="37"/>
                  </a:cubicBezTo>
                  <a:cubicBezTo>
                    <a:pt x="40" y="37"/>
                    <a:pt x="38" y="37"/>
                    <a:pt x="37" y="37"/>
                  </a:cubicBezTo>
                  <a:close/>
                  <a:moveTo>
                    <a:pt x="55" y="37"/>
                  </a:moveTo>
                  <a:cubicBezTo>
                    <a:pt x="55" y="38"/>
                    <a:pt x="55" y="39"/>
                    <a:pt x="55" y="40"/>
                  </a:cubicBezTo>
                  <a:cubicBezTo>
                    <a:pt x="57" y="40"/>
                    <a:pt x="58" y="40"/>
                    <a:pt x="60" y="40"/>
                  </a:cubicBezTo>
                  <a:cubicBezTo>
                    <a:pt x="60" y="39"/>
                    <a:pt x="60" y="38"/>
                    <a:pt x="60" y="37"/>
                  </a:cubicBezTo>
                  <a:cubicBezTo>
                    <a:pt x="58" y="37"/>
                    <a:pt x="57" y="37"/>
                    <a:pt x="55" y="37"/>
                  </a:cubicBezTo>
                  <a:close/>
                  <a:moveTo>
                    <a:pt x="73" y="37"/>
                  </a:moveTo>
                  <a:cubicBezTo>
                    <a:pt x="73" y="38"/>
                    <a:pt x="73" y="39"/>
                    <a:pt x="73" y="40"/>
                  </a:cubicBezTo>
                  <a:cubicBezTo>
                    <a:pt x="75" y="40"/>
                    <a:pt x="76" y="40"/>
                    <a:pt x="78" y="40"/>
                  </a:cubicBezTo>
                  <a:cubicBezTo>
                    <a:pt x="78" y="39"/>
                    <a:pt x="78" y="38"/>
                    <a:pt x="78" y="37"/>
                  </a:cubicBezTo>
                  <a:cubicBezTo>
                    <a:pt x="76" y="37"/>
                    <a:pt x="75" y="37"/>
                    <a:pt x="73" y="37"/>
                  </a:cubicBezTo>
                  <a:close/>
                  <a:moveTo>
                    <a:pt x="79" y="37"/>
                  </a:moveTo>
                  <a:cubicBezTo>
                    <a:pt x="79" y="38"/>
                    <a:pt x="79" y="39"/>
                    <a:pt x="79" y="40"/>
                  </a:cubicBezTo>
                  <a:cubicBezTo>
                    <a:pt x="81" y="40"/>
                    <a:pt x="82" y="40"/>
                    <a:pt x="84" y="40"/>
                  </a:cubicBezTo>
                  <a:cubicBezTo>
                    <a:pt x="84" y="39"/>
                    <a:pt x="84" y="38"/>
                    <a:pt x="84" y="37"/>
                  </a:cubicBezTo>
                  <a:cubicBezTo>
                    <a:pt x="82" y="37"/>
                    <a:pt x="81" y="37"/>
                    <a:pt x="79" y="37"/>
                  </a:cubicBezTo>
                  <a:close/>
                  <a:moveTo>
                    <a:pt x="86" y="37"/>
                  </a:moveTo>
                  <a:cubicBezTo>
                    <a:pt x="86" y="38"/>
                    <a:pt x="86" y="39"/>
                    <a:pt x="86" y="40"/>
                  </a:cubicBezTo>
                  <a:cubicBezTo>
                    <a:pt x="87" y="40"/>
                    <a:pt x="88" y="40"/>
                    <a:pt x="90" y="40"/>
                  </a:cubicBezTo>
                  <a:cubicBezTo>
                    <a:pt x="90" y="39"/>
                    <a:pt x="90" y="38"/>
                    <a:pt x="90" y="37"/>
                  </a:cubicBezTo>
                  <a:cubicBezTo>
                    <a:pt x="88" y="37"/>
                    <a:pt x="87" y="37"/>
                    <a:pt x="86" y="37"/>
                  </a:cubicBezTo>
                  <a:close/>
                  <a:moveTo>
                    <a:pt x="37" y="32"/>
                  </a:moveTo>
                  <a:cubicBezTo>
                    <a:pt x="37" y="33"/>
                    <a:pt x="37" y="34"/>
                    <a:pt x="37" y="35"/>
                  </a:cubicBezTo>
                  <a:cubicBezTo>
                    <a:pt x="38" y="35"/>
                    <a:pt x="40" y="35"/>
                    <a:pt x="41" y="35"/>
                  </a:cubicBezTo>
                  <a:cubicBezTo>
                    <a:pt x="41" y="34"/>
                    <a:pt x="41" y="33"/>
                    <a:pt x="41" y="32"/>
                  </a:cubicBezTo>
                  <a:cubicBezTo>
                    <a:pt x="40" y="32"/>
                    <a:pt x="38" y="32"/>
                    <a:pt x="37" y="32"/>
                  </a:cubicBezTo>
                  <a:close/>
                  <a:moveTo>
                    <a:pt x="55" y="32"/>
                  </a:moveTo>
                  <a:cubicBezTo>
                    <a:pt x="55" y="33"/>
                    <a:pt x="55" y="34"/>
                    <a:pt x="55" y="35"/>
                  </a:cubicBezTo>
                  <a:cubicBezTo>
                    <a:pt x="57" y="35"/>
                    <a:pt x="58" y="35"/>
                    <a:pt x="60" y="35"/>
                  </a:cubicBezTo>
                  <a:cubicBezTo>
                    <a:pt x="60" y="34"/>
                    <a:pt x="60" y="33"/>
                    <a:pt x="60" y="32"/>
                  </a:cubicBezTo>
                  <a:cubicBezTo>
                    <a:pt x="58" y="32"/>
                    <a:pt x="57" y="32"/>
                    <a:pt x="55" y="32"/>
                  </a:cubicBezTo>
                  <a:close/>
                  <a:moveTo>
                    <a:pt x="61" y="32"/>
                  </a:moveTo>
                  <a:cubicBezTo>
                    <a:pt x="61" y="33"/>
                    <a:pt x="61" y="34"/>
                    <a:pt x="61" y="35"/>
                  </a:cubicBezTo>
                  <a:cubicBezTo>
                    <a:pt x="63" y="35"/>
                    <a:pt x="64" y="35"/>
                    <a:pt x="66" y="35"/>
                  </a:cubicBezTo>
                  <a:cubicBezTo>
                    <a:pt x="66" y="34"/>
                    <a:pt x="66" y="33"/>
                    <a:pt x="66" y="32"/>
                  </a:cubicBezTo>
                  <a:cubicBezTo>
                    <a:pt x="64" y="32"/>
                    <a:pt x="63" y="32"/>
                    <a:pt x="61" y="32"/>
                  </a:cubicBezTo>
                  <a:close/>
                  <a:moveTo>
                    <a:pt x="73" y="32"/>
                  </a:moveTo>
                  <a:cubicBezTo>
                    <a:pt x="73" y="33"/>
                    <a:pt x="73" y="34"/>
                    <a:pt x="73" y="35"/>
                  </a:cubicBezTo>
                  <a:cubicBezTo>
                    <a:pt x="75" y="35"/>
                    <a:pt x="76" y="35"/>
                    <a:pt x="78" y="35"/>
                  </a:cubicBezTo>
                  <a:cubicBezTo>
                    <a:pt x="78" y="34"/>
                    <a:pt x="78" y="33"/>
                    <a:pt x="78" y="32"/>
                  </a:cubicBezTo>
                  <a:cubicBezTo>
                    <a:pt x="76" y="32"/>
                    <a:pt x="75" y="32"/>
                    <a:pt x="73" y="32"/>
                  </a:cubicBezTo>
                  <a:close/>
                  <a:moveTo>
                    <a:pt x="79" y="32"/>
                  </a:moveTo>
                  <a:cubicBezTo>
                    <a:pt x="79" y="33"/>
                    <a:pt x="79" y="34"/>
                    <a:pt x="79" y="35"/>
                  </a:cubicBezTo>
                  <a:cubicBezTo>
                    <a:pt x="81" y="35"/>
                    <a:pt x="82" y="35"/>
                    <a:pt x="84" y="35"/>
                  </a:cubicBezTo>
                  <a:cubicBezTo>
                    <a:pt x="84" y="34"/>
                    <a:pt x="84" y="33"/>
                    <a:pt x="84" y="32"/>
                  </a:cubicBezTo>
                  <a:cubicBezTo>
                    <a:pt x="82" y="32"/>
                    <a:pt x="81" y="32"/>
                    <a:pt x="79" y="32"/>
                  </a:cubicBezTo>
                  <a:close/>
                  <a:moveTo>
                    <a:pt x="86" y="32"/>
                  </a:moveTo>
                  <a:cubicBezTo>
                    <a:pt x="86" y="33"/>
                    <a:pt x="86" y="34"/>
                    <a:pt x="86" y="35"/>
                  </a:cubicBezTo>
                  <a:cubicBezTo>
                    <a:pt x="87" y="35"/>
                    <a:pt x="88" y="35"/>
                    <a:pt x="90" y="35"/>
                  </a:cubicBezTo>
                  <a:cubicBezTo>
                    <a:pt x="90" y="34"/>
                    <a:pt x="90" y="33"/>
                    <a:pt x="90" y="32"/>
                  </a:cubicBezTo>
                  <a:cubicBezTo>
                    <a:pt x="88" y="32"/>
                    <a:pt x="87" y="32"/>
                    <a:pt x="86" y="32"/>
                  </a:cubicBezTo>
                  <a:close/>
                  <a:moveTo>
                    <a:pt x="7" y="27"/>
                  </a:moveTo>
                  <a:cubicBezTo>
                    <a:pt x="7" y="28"/>
                    <a:pt x="7" y="29"/>
                    <a:pt x="7" y="30"/>
                  </a:cubicBezTo>
                  <a:cubicBezTo>
                    <a:pt x="8" y="30"/>
                    <a:pt x="10" y="30"/>
                    <a:pt x="11" y="30"/>
                  </a:cubicBezTo>
                  <a:cubicBezTo>
                    <a:pt x="11" y="29"/>
                    <a:pt x="11" y="28"/>
                    <a:pt x="11" y="27"/>
                  </a:cubicBezTo>
                  <a:cubicBezTo>
                    <a:pt x="10" y="27"/>
                    <a:pt x="8" y="27"/>
                    <a:pt x="7" y="27"/>
                  </a:cubicBezTo>
                  <a:close/>
                  <a:moveTo>
                    <a:pt x="25" y="27"/>
                  </a:moveTo>
                  <a:cubicBezTo>
                    <a:pt x="25" y="28"/>
                    <a:pt x="25" y="29"/>
                    <a:pt x="25" y="30"/>
                  </a:cubicBezTo>
                  <a:cubicBezTo>
                    <a:pt x="26" y="30"/>
                    <a:pt x="28" y="30"/>
                    <a:pt x="29" y="30"/>
                  </a:cubicBezTo>
                  <a:cubicBezTo>
                    <a:pt x="29" y="29"/>
                    <a:pt x="29" y="28"/>
                    <a:pt x="29" y="27"/>
                  </a:cubicBezTo>
                  <a:cubicBezTo>
                    <a:pt x="28" y="27"/>
                    <a:pt x="26" y="27"/>
                    <a:pt x="25" y="27"/>
                  </a:cubicBezTo>
                  <a:close/>
                  <a:moveTo>
                    <a:pt x="31" y="27"/>
                  </a:moveTo>
                  <a:cubicBezTo>
                    <a:pt x="31" y="28"/>
                    <a:pt x="31" y="29"/>
                    <a:pt x="31" y="30"/>
                  </a:cubicBezTo>
                  <a:cubicBezTo>
                    <a:pt x="32" y="30"/>
                    <a:pt x="34" y="30"/>
                    <a:pt x="35" y="30"/>
                  </a:cubicBezTo>
                  <a:cubicBezTo>
                    <a:pt x="35" y="29"/>
                    <a:pt x="35" y="28"/>
                    <a:pt x="35" y="27"/>
                  </a:cubicBezTo>
                  <a:cubicBezTo>
                    <a:pt x="34" y="27"/>
                    <a:pt x="32" y="27"/>
                    <a:pt x="31" y="27"/>
                  </a:cubicBezTo>
                  <a:close/>
                  <a:moveTo>
                    <a:pt x="37" y="27"/>
                  </a:moveTo>
                  <a:cubicBezTo>
                    <a:pt x="37" y="28"/>
                    <a:pt x="37" y="29"/>
                    <a:pt x="37" y="30"/>
                  </a:cubicBezTo>
                  <a:cubicBezTo>
                    <a:pt x="38" y="30"/>
                    <a:pt x="40" y="30"/>
                    <a:pt x="41" y="30"/>
                  </a:cubicBezTo>
                  <a:cubicBezTo>
                    <a:pt x="41" y="29"/>
                    <a:pt x="41" y="28"/>
                    <a:pt x="41" y="27"/>
                  </a:cubicBezTo>
                  <a:cubicBezTo>
                    <a:pt x="40" y="27"/>
                    <a:pt x="38" y="27"/>
                    <a:pt x="37" y="27"/>
                  </a:cubicBezTo>
                  <a:close/>
                  <a:moveTo>
                    <a:pt x="61" y="27"/>
                  </a:moveTo>
                  <a:cubicBezTo>
                    <a:pt x="61" y="28"/>
                    <a:pt x="61" y="29"/>
                    <a:pt x="61" y="30"/>
                  </a:cubicBezTo>
                  <a:cubicBezTo>
                    <a:pt x="63" y="30"/>
                    <a:pt x="64" y="30"/>
                    <a:pt x="66" y="30"/>
                  </a:cubicBezTo>
                  <a:cubicBezTo>
                    <a:pt x="66" y="29"/>
                    <a:pt x="66" y="28"/>
                    <a:pt x="66" y="27"/>
                  </a:cubicBezTo>
                  <a:cubicBezTo>
                    <a:pt x="64" y="27"/>
                    <a:pt x="63" y="27"/>
                    <a:pt x="61" y="27"/>
                  </a:cubicBezTo>
                  <a:close/>
                  <a:moveTo>
                    <a:pt x="73" y="27"/>
                  </a:moveTo>
                  <a:cubicBezTo>
                    <a:pt x="73" y="28"/>
                    <a:pt x="73" y="29"/>
                    <a:pt x="73" y="30"/>
                  </a:cubicBezTo>
                  <a:cubicBezTo>
                    <a:pt x="75" y="30"/>
                    <a:pt x="76" y="30"/>
                    <a:pt x="78" y="30"/>
                  </a:cubicBezTo>
                  <a:cubicBezTo>
                    <a:pt x="78" y="29"/>
                    <a:pt x="78" y="28"/>
                    <a:pt x="78" y="27"/>
                  </a:cubicBezTo>
                  <a:cubicBezTo>
                    <a:pt x="76" y="27"/>
                    <a:pt x="75" y="27"/>
                    <a:pt x="73" y="27"/>
                  </a:cubicBezTo>
                  <a:close/>
                  <a:moveTo>
                    <a:pt x="79" y="27"/>
                  </a:moveTo>
                  <a:cubicBezTo>
                    <a:pt x="79" y="28"/>
                    <a:pt x="79" y="29"/>
                    <a:pt x="79" y="30"/>
                  </a:cubicBezTo>
                  <a:cubicBezTo>
                    <a:pt x="81" y="30"/>
                    <a:pt x="82" y="30"/>
                    <a:pt x="84" y="30"/>
                  </a:cubicBezTo>
                  <a:cubicBezTo>
                    <a:pt x="84" y="29"/>
                    <a:pt x="84" y="28"/>
                    <a:pt x="84" y="27"/>
                  </a:cubicBezTo>
                  <a:cubicBezTo>
                    <a:pt x="82" y="27"/>
                    <a:pt x="81" y="27"/>
                    <a:pt x="79" y="27"/>
                  </a:cubicBezTo>
                  <a:close/>
                  <a:moveTo>
                    <a:pt x="86" y="27"/>
                  </a:moveTo>
                  <a:cubicBezTo>
                    <a:pt x="86" y="28"/>
                    <a:pt x="86" y="29"/>
                    <a:pt x="86" y="30"/>
                  </a:cubicBezTo>
                  <a:cubicBezTo>
                    <a:pt x="87" y="30"/>
                    <a:pt x="88" y="30"/>
                    <a:pt x="90" y="30"/>
                  </a:cubicBezTo>
                  <a:cubicBezTo>
                    <a:pt x="90" y="29"/>
                    <a:pt x="90" y="28"/>
                    <a:pt x="90" y="27"/>
                  </a:cubicBezTo>
                  <a:cubicBezTo>
                    <a:pt x="88" y="27"/>
                    <a:pt x="87" y="27"/>
                    <a:pt x="86" y="27"/>
                  </a:cubicBezTo>
                  <a:close/>
                  <a:moveTo>
                    <a:pt x="7" y="22"/>
                  </a:moveTo>
                  <a:cubicBezTo>
                    <a:pt x="7" y="23"/>
                    <a:pt x="7" y="24"/>
                    <a:pt x="7" y="25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1" y="24"/>
                    <a:pt x="11" y="23"/>
                    <a:pt x="11" y="22"/>
                  </a:cubicBezTo>
                  <a:cubicBezTo>
                    <a:pt x="10" y="22"/>
                    <a:pt x="8" y="22"/>
                    <a:pt x="7" y="22"/>
                  </a:cubicBezTo>
                  <a:close/>
                  <a:moveTo>
                    <a:pt x="19" y="22"/>
                  </a:moveTo>
                  <a:cubicBezTo>
                    <a:pt x="19" y="23"/>
                    <a:pt x="19" y="24"/>
                    <a:pt x="19" y="25"/>
                  </a:cubicBezTo>
                  <a:cubicBezTo>
                    <a:pt x="20" y="25"/>
                    <a:pt x="22" y="25"/>
                    <a:pt x="23" y="25"/>
                  </a:cubicBezTo>
                  <a:cubicBezTo>
                    <a:pt x="23" y="24"/>
                    <a:pt x="23" y="23"/>
                    <a:pt x="23" y="22"/>
                  </a:cubicBezTo>
                  <a:cubicBezTo>
                    <a:pt x="22" y="22"/>
                    <a:pt x="20" y="22"/>
                    <a:pt x="19" y="22"/>
                  </a:cubicBezTo>
                  <a:close/>
                  <a:moveTo>
                    <a:pt x="25" y="22"/>
                  </a:moveTo>
                  <a:cubicBezTo>
                    <a:pt x="25" y="23"/>
                    <a:pt x="25" y="24"/>
                    <a:pt x="25" y="25"/>
                  </a:cubicBezTo>
                  <a:cubicBezTo>
                    <a:pt x="26" y="25"/>
                    <a:pt x="28" y="25"/>
                    <a:pt x="29" y="25"/>
                  </a:cubicBezTo>
                  <a:cubicBezTo>
                    <a:pt x="29" y="24"/>
                    <a:pt x="29" y="23"/>
                    <a:pt x="29" y="22"/>
                  </a:cubicBezTo>
                  <a:cubicBezTo>
                    <a:pt x="28" y="22"/>
                    <a:pt x="26" y="22"/>
                    <a:pt x="25" y="22"/>
                  </a:cubicBezTo>
                  <a:close/>
                  <a:moveTo>
                    <a:pt x="37" y="22"/>
                  </a:moveTo>
                  <a:cubicBezTo>
                    <a:pt x="37" y="23"/>
                    <a:pt x="37" y="24"/>
                    <a:pt x="37" y="25"/>
                  </a:cubicBezTo>
                  <a:cubicBezTo>
                    <a:pt x="38" y="25"/>
                    <a:pt x="40" y="25"/>
                    <a:pt x="41" y="25"/>
                  </a:cubicBezTo>
                  <a:cubicBezTo>
                    <a:pt x="41" y="24"/>
                    <a:pt x="41" y="23"/>
                    <a:pt x="41" y="22"/>
                  </a:cubicBezTo>
                  <a:cubicBezTo>
                    <a:pt x="40" y="22"/>
                    <a:pt x="38" y="22"/>
                    <a:pt x="37" y="22"/>
                  </a:cubicBezTo>
                  <a:close/>
                  <a:moveTo>
                    <a:pt x="55" y="22"/>
                  </a:moveTo>
                  <a:cubicBezTo>
                    <a:pt x="55" y="23"/>
                    <a:pt x="55" y="24"/>
                    <a:pt x="55" y="25"/>
                  </a:cubicBezTo>
                  <a:cubicBezTo>
                    <a:pt x="57" y="25"/>
                    <a:pt x="58" y="25"/>
                    <a:pt x="60" y="25"/>
                  </a:cubicBezTo>
                  <a:cubicBezTo>
                    <a:pt x="60" y="24"/>
                    <a:pt x="60" y="23"/>
                    <a:pt x="60" y="22"/>
                  </a:cubicBezTo>
                  <a:cubicBezTo>
                    <a:pt x="58" y="22"/>
                    <a:pt x="57" y="22"/>
                    <a:pt x="55" y="22"/>
                  </a:cubicBezTo>
                  <a:close/>
                  <a:moveTo>
                    <a:pt x="61" y="22"/>
                  </a:moveTo>
                  <a:cubicBezTo>
                    <a:pt x="61" y="23"/>
                    <a:pt x="61" y="24"/>
                    <a:pt x="61" y="25"/>
                  </a:cubicBezTo>
                  <a:cubicBezTo>
                    <a:pt x="63" y="25"/>
                    <a:pt x="64" y="25"/>
                    <a:pt x="66" y="25"/>
                  </a:cubicBezTo>
                  <a:cubicBezTo>
                    <a:pt x="66" y="24"/>
                    <a:pt x="66" y="23"/>
                    <a:pt x="66" y="22"/>
                  </a:cubicBezTo>
                  <a:cubicBezTo>
                    <a:pt x="64" y="22"/>
                    <a:pt x="63" y="22"/>
                    <a:pt x="61" y="22"/>
                  </a:cubicBezTo>
                  <a:close/>
                  <a:moveTo>
                    <a:pt x="79" y="22"/>
                  </a:moveTo>
                  <a:cubicBezTo>
                    <a:pt x="79" y="23"/>
                    <a:pt x="79" y="24"/>
                    <a:pt x="79" y="25"/>
                  </a:cubicBezTo>
                  <a:cubicBezTo>
                    <a:pt x="81" y="25"/>
                    <a:pt x="82" y="25"/>
                    <a:pt x="84" y="25"/>
                  </a:cubicBezTo>
                  <a:cubicBezTo>
                    <a:pt x="84" y="24"/>
                    <a:pt x="84" y="23"/>
                    <a:pt x="84" y="22"/>
                  </a:cubicBezTo>
                  <a:cubicBezTo>
                    <a:pt x="82" y="22"/>
                    <a:pt x="81" y="22"/>
                    <a:pt x="7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04" name="Rectangle 2610"/>
            <p:cNvSpPr>
              <a:spLocks noChangeArrowheads="1"/>
            </p:cNvSpPr>
            <p:nvPr/>
          </p:nvSpPr>
          <p:spPr bwMode="auto">
            <a:xfrm>
              <a:off x="-2268537" y="846137"/>
              <a:ext cx="71438" cy="309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05" name="Freeform 2611"/>
            <p:cNvSpPr>
              <a:spLocks noEditPoints="1"/>
            </p:cNvSpPr>
            <p:nvPr/>
          </p:nvSpPr>
          <p:spPr bwMode="auto">
            <a:xfrm>
              <a:off x="-2386012" y="549275"/>
              <a:ext cx="142875" cy="606425"/>
            </a:xfrm>
            <a:custGeom>
              <a:avLst/>
              <a:gdLst>
                <a:gd name="T0" fmla="*/ 0 w 44"/>
                <a:gd name="T1" fmla="*/ 46 h 186"/>
                <a:gd name="T2" fmla="*/ 4 w 44"/>
                <a:gd name="T3" fmla="*/ 17 h 186"/>
                <a:gd name="T4" fmla="*/ 38 w 44"/>
                <a:gd name="T5" fmla="*/ 17 h 186"/>
                <a:gd name="T6" fmla="*/ 44 w 44"/>
                <a:gd name="T7" fmla="*/ 56 h 186"/>
                <a:gd name="T8" fmla="*/ 10 w 44"/>
                <a:gd name="T9" fmla="*/ 46 h 186"/>
                <a:gd name="T10" fmla="*/ 10 w 44"/>
                <a:gd name="T11" fmla="*/ 37 h 186"/>
                <a:gd name="T12" fmla="*/ 6 w 44"/>
                <a:gd name="T13" fmla="*/ 37 h 186"/>
                <a:gd name="T14" fmla="*/ 14 w 44"/>
                <a:gd name="T15" fmla="*/ 37 h 186"/>
                <a:gd name="T16" fmla="*/ 19 w 44"/>
                <a:gd name="T17" fmla="*/ 37 h 186"/>
                <a:gd name="T18" fmla="*/ 23 w 44"/>
                <a:gd name="T19" fmla="*/ 37 h 186"/>
                <a:gd name="T20" fmla="*/ 27 w 44"/>
                <a:gd name="T21" fmla="*/ 37 h 186"/>
                <a:gd name="T22" fmla="*/ 31 w 44"/>
                <a:gd name="T23" fmla="*/ 37 h 186"/>
                <a:gd name="T24" fmla="*/ 35 w 44"/>
                <a:gd name="T25" fmla="*/ 37 h 186"/>
                <a:gd name="T26" fmla="*/ 40 w 44"/>
                <a:gd name="T27" fmla="*/ 37 h 186"/>
                <a:gd name="T28" fmla="*/ 6 w 44"/>
                <a:gd name="T29" fmla="*/ 46 h 186"/>
                <a:gd name="T30" fmla="*/ 14 w 44"/>
                <a:gd name="T31" fmla="*/ 46 h 186"/>
                <a:gd name="T32" fmla="*/ 19 w 44"/>
                <a:gd name="T33" fmla="*/ 46 h 186"/>
                <a:gd name="T34" fmla="*/ 23 w 44"/>
                <a:gd name="T35" fmla="*/ 46 h 186"/>
                <a:gd name="T36" fmla="*/ 27 w 44"/>
                <a:gd name="T37" fmla="*/ 46 h 186"/>
                <a:gd name="T38" fmla="*/ 31 w 44"/>
                <a:gd name="T39" fmla="*/ 46 h 186"/>
                <a:gd name="T40" fmla="*/ 35 w 44"/>
                <a:gd name="T41" fmla="*/ 46 h 186"/>
                <a:gd name="T42" fmla="*/ 40 w 44"/>
                <a:gd name="T43" fmla="*/ 46 h 186"/>
                <a:gd name="T44" fmla="*/ 30 w 44"/>
                <a:gd name="T45" fmla="*/ 62 h 186"/>
                <a:gd name="T46" fmla="*/ 12 w 44"/>
                <a:gd name="T47" fmla="*/ 62 h 186"/>
                <a:gd name="T48" fmla="*/ 12 w 44"/>
                <a:gd name="T49" fmla="*/ 59 h 186"/>
                <a:gd name="T50" fmla="*/ 39 w 44"/>
                <a:gd name="T51" fmla="*/ 59 h 186"/>
                <a:gd name="T52" fmla="*/ 12 w 44"/>
                <a:gd name="T53" fmla="*/ 66 h 186"/>
                <a:gd name="T54" fmla="*/ 12 w 44"/>
                <a:gd name="T55" fmla="*/ 69 h 186"/>
                <a:gd name="T56" fmla="*/ 12 w 44"/>
                <a:gd name="T57" fmla="*/ 75 h 186"/>
                <a:gd name="T58" fmla="*/ 12 w 44"/>
                <a:gd name="T59" fmla="*/ 78 h 186"/>
                <a:gd name="T60" fmla="*/ 12 w 44"/>
                <a:gd name="T61" fmla="*/ 82 h 186"/>
                <a:gd name="T62" fmla="*/ 12 w 44"/>
                <a:gd name="T63" fmla="*/ 85 h 186"/>
                <a:gd name="T64" fmla="*/ 12 w 44"/>
                <a:gd name="T65" fmla="*/ 88 h 186"/>
                <a:gd name="T66" fmla="*/ 12 w 44"/>
                <a:gd name="T67" fmla="*/ 98 h 186"/>
                <a:gd name="T68" fmla="*/ 39 w 44"/>
                <a:gd name="T69" fmla="*/ 98 h 186"/>
                <a:gd name="T70" fmla="*/ 30 w 44"/>
                <a:gd name="T71" fmla="*/ 98 h 186"/>
                <a:gd name="T72" fmla="*/ 21 w 44"/>
                <a:gd name="T73" fmla="*/ 98 h 186"/>
                <a:gd name="T74" fmla="*/ 30 w 44"/>
                <a:gd name="T75" fmla="*/ 94 h 186"/>
                <a:gd name="T76" fmla="*/ 21 w 44"/>
                <a:gd name="T77" fmla="*/ 94 h 186"/>
                <a:gd name="T78" fmla="*/ 39 w 44"/>
                <a:gd name="T79" fmla="*/ 91 h 186"/>
                <a:gd name="T80" fmla="*/ 30 w 44"/>
                <a:gd name="T81" fmla="*/ 91 h 186"/>
                <a:gd name="T82" fmla="*/ 21 w 44"/>
                <a:gd name="T83" fmla="*/ 91 h 186"/>
                <a:gd name="T84" fmla="*/ 30 w 44"/>
                <a:gd name="T85" fmla="*/ 88 h 186"/>
                <a:gd name="T86" fmla="*/ 21 w 44"/>
                <a:gd name="T87" fmla="*/ 88 h 186"/>
                <a:gd name="T88" fmla="*/ 39 w 44"/>
                <a:gd name="T89" fmla="*/ 85 h 186"/>
                <a:gd name="T90" fmla="*/ 30 w 44"/>
                <a:gd name="T91" fmla="*/ 85 h 186"/>
                <a:gd name="T92" fmla="*/ 21 w 44"/>
                <a:gd name="T93" fmla="*/ 85 h 186"/>
                <a:gd name="T94" fmla="*/ 39 w 44"/>
                <a:gd name="T95" fmla="*/ 82 h 186"/>
                <a:gd name="T96" fmla="*/ 21 w 44"/>
                <a:gd name="T97" fmla="*/ 82 h 186"/>
                <a:gd name="T98" fmla="*/ 30 w 44"/>
                <a:gd name="T99" fmla="*/ 78 h 186"/>
                <a:gd name="T100" fmla="*/ 21 w 44"/>
                <a:gd name="T101" fmla="*/ 78 h 186"/>
                <a:gd name="T102" fmla="*/ 39 w 44"/>
                <a:gd name="T103" fmla="*/ 75 h 186"/>
                <a:gd name="T104" fmla="*/ 30 w 44"/>
                <a:gd name="T105" fmla="*/ 75 h 186"/>
                <a:gd name="T106" fmla="*/ 21 w 44"/>
                <a:gd name="T107" fmla="*/ 75 h 186"/>
                <a:gd name="T108" fmla="*/ 39 w 44"/>
                <a:gd name="T109" fmla="*/ 72 h 186"/>
                <a:gd name="T110" fmla="*/ 30 w 44"/>
                <a:gd name="T111" fmla="*/ 72 h 186"/>
                <a:gd name="T112" fmla="*/ 39 w 44"/>
                <a:gd name="T113" fmla="*/ 69 h 186"/>
                <a:gd name="T114" fmla="*/ 21 w 44"/>
                <a:gd name="T115" fmla="*/ 69 h 186"/>
                <a:gd name="T116" fmla="*/ 39 w 44"/>
                <a:gd name="T117" fmla="*/ 66 h 186"/>
                <a:gd name="T118" fmla="*/ 30 w 44"/>
                <a:gd name="T119" fmla="*/ 66 h 186"/>
                <a:gd name="T120" fmla="*/ 21 w 44"/>
                <a:gd name="T121" fmla="*/ 66 h 186"/>
                <a:gd name="T122" fmla="*/ 39 w 44"/>
                <a:gd name="T123" fmla="*/ 62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4" h="186">
                  <a:moveTo>
                    <a:pt x="43" y="186"/>
                  </a:moveTo>
                  <a:cubicBezTo>
                    <a:pt x="1" y="186"/>
                    <a:pt x="1" y="186"/>
                    <a:pt x="1" y="186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3" y="28"/>
                    <a:pt x="5" y="27"/>
                    <a:pt x="7" y="2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40" y="27"/>
                    <a:pt x="41" y="28"/>
                    <a:pt x="43" y="29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4" y="46"/>
                    <a:pt x="44" y="46"/>
                    <a:pt x="44" y="4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3" y="186"/>
                    <a:pt x="43" y="186"/>
                    <a:pt x="43" y="186"/>
                  </a:cubicBezTo>
                  <a:close/>
                  <a:moveTo>
                    <a:pt x="8" y="42"/>
                  </a:moveTo>
                  <a:cubicBezTo>
                    <a:pt x="8" y="43"/>
                    <a:pt x="8" y="44"/>
                    <a:pt x="8" y="46"/>
                  </a:cubicBezTo>
                  <a:cubicBezTo>
                    <a:pt x="9" y="46"/>
                    <a:pt x="10" y="46"/>
                    <a:pt x="10" y="46"/>
                  </a:cubicBezTo>
                  <a:cubicBezTo>
                    <a:pt x="10" y="44"/>
                    <a:pt x="10" y="43"/>
                    <a:pt x="10" y="42"/>
                  </a:cubicBezTo>
                  <a:cubicBezTo>
                    <a:pt x="10" y="42"/>
                    <a:pt x="9" y="42"/>
                    <a:pt x="8" y="42"/>
                  </a:cubicBezTo>
                  <a:close/>
                  <a:moveTo>
                    <a:pt x="8" y="33"/>
                  </a:moveTo>
                  <a:cubicBezTo>
                    <a:pt x="8" y="35"/>
                    <a:pt x="8" y="36"/>
                    <a:pt x="8" y="37"/>
                  </a:cubicBezTo>
                  <a:cubicBezTo>
                    <a:pt x="9" y="37"/>
                    <a:pt x="10" y="37"/>
                    <a:pt x="10" y="37"/>
                  </a:cubicBezTo>
                  <a:cubicBezTo>
                    <a:pt x="10" y="36"/>
                    <a:pt x="10" y="35"/>
                    <a:pt x="10" y="33"/>
                  </a:cubicBezTo>
                  <a:cubicBezTo>
                    <a:pt x="10" y="33"/>
                    <a:pt x="9" y="33"/>
                    <a:pt x="8" y="33"/>
                  </a:cubicBezTo>
                  <a:close/>
                  <a:moveTo>
                    <a:pt x="4" y="33"/>
                  </a:moveTo>
                  <a:cubicBezTo>
                    <a:pt x="4" y="37"/>
                    <a:pt x="4" y="37"/>
                    <a:pt x="4" y="37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3" y="33"/>
                  </a:moveTo>
                  <a:cubicBezTo>
                    <a:pt x="13" y="35"/>
                    <a:pt x="13" y="36"/>
                    <a:pt x="13" y="37"/>
                  </a:cubicBezTo>
                  <a:cubicBezTo>
                    <a:pt x="13" y="37"/>
                    <a:pt x="14" y="37"/>
                    <a:pt x="14" y="37"/>
                  </a:cubicBezTo>
                  <a:cubicBezTo>
                    <a:pt x="14" y="36"/>
                    <a:pt x="14" y="35"/>
                    <a:pt x="14" y="33"/>
                  </a:cubicBezTo>
                  <a:cubicBezTo>
                    <a:pt x="14" y="33"/>
                    <a:pt x="13" y="33"/>
                    <a:pt x="13" y="33"/>
                  </a:cubicBezTo>
                  <a:close/>
                  <a:moveTo>
                    <a:pt x="17" y="33"/>
                  </a:moveTo>
                  <a:cubicBezTo>
                    <a:pt x="17" y="35"/>
                    <a:pt x="17" y="36"/>
                    <a:pt x="17" y="37"/>
                  </a:cubicBezTo>
                  <a:cubicBezTo>
                    <a:pt x="17" y="37"/>
                    <a:pt x="18" y="37"/>
                    <a:pt x="19" y="37"/>
                  </a:cubicBezTo>
                  <a:cubicBezTo>
                    <a:pt x="19" y="36"/>
                    <a:pt x="19" y="35"/>
                    <a:pt x="19" y="33"/>
                  </a:cubicBezTo>
                  <a:cubicBezTo>
                    <a:pt x="18" y="33"/>
                    <a:pt x="17" y="33"/>
                    <a:pt x="17" y="33"/>
                  </a:cubicBezTo>
                  <a:close/>
                  <a:moveTo>
                    <a:pt x="21" y="33"/>
                  </a:moveTo>
                  <a:cubicBezTo>
                    <a:pt x="21" y="35"/>
                    <a:pt x="21" y="36"/>
                    <a:pt x="21" y="37"/>
                  </a:cubicBezTo>
                  <a:cubicBezTo>
                    <a:pt x="22" y="37"/>
                    <a:pt x="22" y="37"/>
                    <a:pt x="23" y="37"/>
                  </a:cubicBezTo>
                  <a:cubicBezTo>
                    <a:pt x="23" y="36"/>
                    <a:pt x="23" y="35"/>
                    <a:pt x="23" y="33"/>
                  </a:cubicBezTo>
                  <a:cubicBezTo>
                    <a:pt x="22" y="33"/>
                    <a:pt x="22" y="33"/>
                    <a:pt x="21" y="33"/>
                  </a:cubicBezTo>
                  <a:close/>
                  <a:moveTo>
                    <a:pt x="25" y="33"/>
                  </a:moveTo>
                  <a:cubicBezTo>
                    <a:pt x="25" y="35"/>
                    <a:pt x="25" y="36"/>
                    <a:pt x="25" y="37"/>
                  </a:cubicBezTo>
                  <a:cubicBezTo>
                    <a:pt x="26" y="37"/>
                    <a:pt x="26" y="37"/>
                    <a:pt x="27" y="37"/>
                  </a:cubicBezTo>
                  <a:cubicBezTo>
                    <a:pt x="27" y="36"/>
                    <a:pt x="27" y="35"/>
                    <a:pt x="27" y="33"/>
                  </a:cubicBezTo>
                  <a:cubicBezTo>
                    <a:pt x="26" y="33"/>
                    <a:pt x="26" y="33"/>
                    <a:pt x="25" y="33"/>
                  </a:cubicBezTo>
                  <a:close/>
                  <a:moveTo>
                    <a:pt x="29" y="33"/>
                  </a:moveTo>
                  <a:cubicBezTo>
                    <a:pt x="29" y="35"/>
                    <a:pt x="29" y="36"/>
                    <a:pt x="29" y="37"/>
                  </a:cubicBezTo>
                  <a:cubicBezTo>
                    <a:pt x="30" y="37"/>
                    <a:pt x="31" y="37"/>
                    <a:pt x="31" y="37"/>
                  </a:cubicBezTo>
                  <a:cubicBezTo>
                    <a:pt x="31" y="36"/>
                    <a:pt x="31" y="35"/>
                    <a:pt x="31" y="33"/>
                  </a:cubicBezTo>
                  <a:cubicBezTo>
                    <a:pt x="31" y="33"/>
                    <a:pt x="30" y="33"/>
                    <a:pt x="29" y="33"/>
                  </a:cubicBezTo>
                  <a:close/>
                  <a:moveTo>
                    <a:pt x="34" y="33"/>
                  </a:moveTo>
                  <a:cubicBezTo>
                    <a:pt x="34" y="35"/>
                    <a:pt x="34" y="36"/>
                    <a:pt x="34" y="37"/>
                  </a:cubicBezTo>
                  <a:cubicBezTo>
                    <a:pt x="34" y="37"/>
                    <a:pt x="35" y="37"/>
                    <a:pt x="35" y="37"/>
                  </a:cubicBezTo>
                  <a:cubicBezTo>
                    <a:pt x="35" y="36"/>
                    <a:pt x="35" y="35"/>
                    <a:pt x="35" y="33"/>
                  </a:cubicBezTo>
                  <a:cubicBezTo>
                    <a:pt x="35" y="33"/>
                    <a:pt x="34" y="33"/>
                    <a:pt x="34" y="33"/>
                  </a:cubicBezTo>
                  <a:close/>
                  <a:moveTo>
                    <a:pt x="38" y="33"/>
                  </a:moveTo>
                  <a:cubicBezTo>
                    <a:pt x="38" y="37"/>
                    <a:pt x="38" y="37"/>
                    <a:pt x="38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38" y="33"/>
                    <a:pt x="38" y="33"/>
                    <a:pt x="38" y="33"/>
                  </a:cubicBezTo>
                  <a:close/>
                  <a:moveTo>
                    <a:pt x="4" y="42"/>
                  </a:moveTo>
                  <a:cubicBezTo>
                    <a:pt x="4" y="46"/>
                    <a:pt x="4" y="46"/>
                    <a:pt x="4" y="46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4" y="42"/>
                    <a:pt x="4" y="42"/>
                    <a:pt x="4" y="42"/>
                  </a:cubicBezTo>
                  <a:close/>
                  <a:moveTo>
                    <a:pt x="13" y="42"/>
                  </a:moveTo>
                  <a:cubicBezTo>
                    <a:pt x="13" y="43"/>
                    <a:pt x="13" y="44"/>
                    <a:pt x="13" y="46"/>
                  </a:cubicBezTo>
                  <a:cubicBezTo>
                    <a:pt x="13" y="46"/>
                    <a:pt x="14" y="46"/>
                    <a:pt x="14" y="46"/>
                  </a:cubicBezTo>
                  <a:cubicBezTo>
                    <a:pt x="14" y="44"/>
                    <a:pt x="14" y="43"/>
                    <a:pt x="14" y="42"/>
                  </a:cubicBezTo>
                  <a:cubicBezTo>
                    <a:pt x="14" y="42"/>
                    <a:pt x="13" y="42"/>
                    <a:pt x="13" y="42"/>
                  </a:cubicBezTo>
                  <a:close/>
                  <a:moveTo>
                    <a:pt x="17" y="42"/>
                  </a:moveTo>
                  <a:cubicBezTo>
                    <a:pt x="17" y="43"/>
                    <a:pt x="17" y="44"/>
                    <a:pt x="17" y="46"/>
                  </a:cubicBezTo>
                  <a:cubicBezTo>
                    <a:pt x="17" y="46"/>
                    <a:pt x="18" y="46"/>
                    <a:pt x="19" y="46"/>
                  </a:cubicBezTo>
                  <a:cubicBezTo>
                    <a:pt x="19" y="44"/>
                    <a:pt x="19" y="43"/>
                    <a:pt x="19" y="42"/>
                  </a:cubicBezTo>
                  <a:cubicBezTo>
                    <a:pt x="18" y="42"/>
                    <a:pt x="17" y="42"/>
                    <a:pt x="17" y="42"/>
                  </a:cubicBezTo>
                  <a:close/>
                  <a:moveTo>
                    <a:pt x="21" y="42"/>
                  </a:moveTo>
                  <a:cubicBezTo>
                    <a:pt x="21" y="43"/>
                    <a:pt x="21" y="44"/>
                    <a:pt x="21" y="46"/>
                  </a:cubicBezTo>
                  <a:cubicBezTo>
                    <a:pt x="22" y="46"/>
                    <a:pt x="22" y="46"/>
                    <a:pt x="23" y="46"/>
                  </a:cubicBezTo>
                  <a:cubicBezTo>
                    <a:pt x="23" y="44"/>
                    <a:pt x="23" y="43"/>
                    <a:pt x="23" y="42"/>
                  </a:cubicBezTo>
                  <a:cubicBezTo>
                    <a:pt x="22" y="42"/>
                    <a:pt x="22" y="42"/>
                    <a:pt x="21" y="42"/>
                  </a:cubicBezTo>
                  <a:close/>
                  <a:moveTo>
                    <a:pt x="25" y="42"/>
                  </a:moveTo>
                  <a:cubicBezTo>
                    <a:pt x="25" y="43"/>
                    <a:pt x="25" y="44"/>
                    <a:pt x="25" y="46"/>
                  </a:cubicBezTo>
                  <a:cubicBezTo>
                    <a:pt x="26" y="46"/>
                    <a:pt x="26" y="46"/>
                    <a:pt x="27" y="46"/>
                  </a:cubicBezTo>
                  <a:cubicBezTo>
                    <a:pt x="27" y="44"/>
                    <a:pt x="27" y="43"/>
                    <a:pt x="27" y="42"/>
                  </a:cubicBezTo>
                  <a:cubicBezTo>
                    <a:pt x="26" y="42"/>
                    <a:pt x="26" y="42"/>
                    <a:pt x="25" y="42"/>
                  </a:cubicBezTo>
                  <a:close/>
                  <a:moveTo>
                    <a:pt x="29" y="42"/>
                  </a:moveTo>
                  <a:cubicBezTo>
                    <a:pt x="29" y="43"/>
                    <a:pt x="29" y="44"/>
                    <a:pt x="29" y="46"/>
                  </a:cubicBezTo>
                  <a:cubicBezTo>
                    <a:pt x="30" y="46"/>
                    <a:pt x="31" y="46"/>
                    <a:pt x="31" y="46"/>
                  </a:cubicBezTo>
                  <a:cubicBezTo>
                    <a:pt x="31" y="44"/>
                    <a:pt x="31" y="43"/>
                    <a:pt x="31" y="42"/>
                  </a:cubicBezTo>
                  <a:cubicBezTo>
                    <a:pt x="31" y="42"/>
                    <a:pt x="30" y="42"/>
                    <a:pt x="29" y="42"/>
                  </a:cubicBezTo>
                  <a:close/>
                  <a:moveTo>
                    <a:pt x="34" y="42"/>
                  </a:moveTo>
                  <a:cubicBezTo>
                    <a:pt x="34" y="43"/>
                    <a:pt x="34" y="44"/>
                    <a:pt x="34" y="46"/>
                  </a:cubicBezTo>
                  <a:cubicBezTo>
                    <a:pt x="34" y="46"/>
                    <a:pt x="35" y="46"/>
                    <a:pt x="35" y="46"/>
                  </a:cubicBezTo>
                  <a:cubicBezTo>
                    <a:pt x="35" y="44"/>
                    <a:pt x="35" y="43"/>
                    <a:pt x="35" y="42"/>
                  </a:cubicBezTo>
                  <a:cubicBezTo>
                    <a:pt x="35" y="42"/>
                    <a:pt x="34" y="42"/>
                    <a:pt x="34" y="42"/>
                  </a:cubicBezTo>
                  <a:close/>
                  <a:moveTo>
                    <a:pt x="38" y="42"/>
                  </a:moveTo>
                  <a:cubicBezTo>
                    <a:pt x="38" y="46"/>
                    <a:pt x="38" y="46"/>
                    <a:pt x="38" y="46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38" y="42"/>
                    <a:pt x="38" y="42"/>
                    <a:pt x="38" y="42"/>
                  </a:cubicBezTo>
                  <a:close/>
                  <a:moveTo>
                    <a:pt x="23" y="61"/>
                  </a:moveTo>
                  <a:cubicBezTo>
                    <a:pt x="23" y="62"/>
                    <a:pt x="23" y="62"/>
                    <a:pt x="23" y="62"/>
                  </a:cubicBezTo>
                  <a:cubicBezTo>
                    <a:pt x="26" y="62"/>
                    <a:pt x="28" y="62"/>
                    <a:pt x="30" y="62"/>
                  </a:cubicBezTo>
                  <a:cubicBezTo>
                    <a:pt x="30" y="62"/>
                    <a:pt x="30" y="62"/>
                    <a:pt x="30" y="61"/>
                  </a:cubicBezTo>
                  <a:cubicBezTo>
                    <a:pt x="28" y="61"/>
                    <a:pt x="26" y="61"/>
                    <a:pt x="23" y="61"/>
                  </a:cubicBezTo>
                  <a:close/>
                  <a:moveTo>
                    <a:pt x="5" y="61"/>
                  </a:moveTo>
                  <a:cubicBezTo>
                    <a:pt x="5" y="62"/>
                    <a:pt x="5" y="62"/>
                    <a:pt x="5" y="62"/>
                  </a:cubicBezTo>
                  <a:cubicBezTo>
                    <a:pt x="8" y="62"/>
                    <a:pt x="10" y="62"/>
                    <a:pt x="12" y="62"/>
                  </a:cubicBezTo>
                  <a:cubicBezTo>
                    <a:pt x="12" y="62"/>
                    <a:pt x="12" y="62"/>
                    <a:pt x="12" y="61"/>
                  </a:cubicBezTo>
                  <a:cubicBezTo>
                    <a:pt x="10" y="61"/>
                    <a:pt x="8" y="61"/>
                    <a:pt x="5" y="61"/>
                  </a:cubicBezTo>
                  <a:close/>
                  <a:moveTo>
                    <a:pt x="5" y="58"/>
                  </a:moveTo>
                  <a:cubicBezTo>
                    <a:pt x="5" y="59"/>
                    <a:pt x="5" y="59"/>
                    <a:pt x="5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5" y="58"/>
                    <a:pt x="5" y="58"/>
                    <a:pt x="5" y="58"/>
                  </a:cubicBezTo>
                  <a:close/>
                  <a:moveTo>
                    <a:pt x="32" y="58"/>
                  </a:moveTo>
                  <a:cubicBezTo>
                    <a:pt x="32" y="59"/>
                    <a:pt x="32" y="59"/>
                    <a:pt x="32" y="5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2" y="58"/>
                    <a:pt x="32" y="58"/>
                    <a:pt x="32" y="58"/>
                  </a:cubicBezTo>
                  <a:close/>
                  <a:moveTo>
                    <a:pt x="5" y="64"/>
                  </a:moveTo>
                  <a:cubicBezTo>
                    <a:pt x="5" y="65"/>
                    <a:pt x="5" y="65"/>
                    <a:pt x="5" y="66"/>
                  </a:cubicBezTo>
                  <a:cubicBezTo>
                    <a:pt x="8" y="66"/>
                    <a:pt x="10" y="66"/>
                    <a:pt x="12" y="66"/>
                  </a:cubicBezTo>
                  <a:cubicBezTo>
                    <a:pt x="12" y="65"/>
                    <a:pt x="12" y="65"/>
                    <a:pt x="12" y="64"/>
                  </a:cubicBezTo>
                  <a:cubicBezTo>
                    <a:pt x="10" y="64"/>
                    <a:pt x="8" y="64"/>
                    <a:pt x="5" y="64"/>
                  </a:cubicBezTo>
                  <a:close/>
                  <a:moveTo>
                    <a:pt x="5" y="68"/>
                  </a:moveTo>
                  <a:cubicBezTo>
                    <a:pt x="5" y="68"/>
                    <a:pt x="5" y="68"/>
                    <a:pt x="5" y="69"/>
                  </a:cubicBezTo>
                  <a:cubicBezTo>
                    <a:pt x="8" y="69"/>
                    <a:pt x="10" y="69"/>
                    <a:pt x="12" y="69"/>
                  </a:cubicBezTo>
                  <a:cubicBezTo>
                    <a:pt x="12" y="68"/>
                    <a:pt x="12" y="68"/>
                    <a:pt x="12" y="68"/>
                  </a:cubicBezTo>
                  <a:cubicBezTo>
                    <a:pt x="10" y="68"/>
                    <a:pt x="8" y="68"/>
                    <a:pt x="5" y="68"/>
                  </a:cubicBezTo>
                  <a:close/>
                  <a:moveTo>
                    <a:pt x="5" y="74"/>
                  </a:moveTo>
                  <a:cubicBezTo>
                    <a:pt x="5" y="74"/>
                    <a:pt x="5" y="75"/>
                    <a:pt x="5" y="75"/>
                  </a:cubicBezTo>
                  <a:cubicBezTo>
                    <a:pt x="8" y="75"/>
                    <a:pt x="10" y="75"/>
                    <a:pt x="12" y="75"/>
                  </a:cubicBezTo>
                  <a:cubicBezTo>
                    <a:pt x="12" y="75"/>
                    <a:pt x="12" y="74"/>
                    <a:pt x="12" y="74"/>
                  </a:cubicBezTo>
                  <a:cubicBezTo>
                    <a:pt x="10" y="74"/>
                    <a:pt x="8" y="74"/>
                    <a:pt x="5" y="74"/>
                  </a:cubicBezTo>
                  <a:close/>
                  <a:moveTo>
                    <a:pt x="5" y="77"/>
                  </a:moveTo>
                  <a:cubicBezTo>
                    <a:pt x="5" y="78"/>
                    <a:pt x="5" y="78"/>
                    <a:pt x="5" y="78"/>
                  </a:cubicBezTo>
                  <a:cubicBezTo>
                    <a:pt x="8" y="78"/>
                    <a:pt x="10" y="78"/>
                    <a:pt x="12" y="78"/>
                  </a:cubicBezTo>
                  <a:cubicBezTo>
                    <a:pt x="12" y="78"/>
                    <a:pt x="12" y="78"/>
                    <a:pt x="12" y="77"/>
                  </a:cubicBezTo>
                  <a:cubicBezTo>
                    <a:pt x="10" y="77"/>
                    <a:pt x="8" y="77"/>
                    <a:pt x="5" y="77"/>
                  </a:cubicBezTo>
                  <a:close/>
                  <a:moveTo>
                    <a:pt x="5" y="80"/>
                  </a:moveTo>
                  <a:cubicBezTo>
                    <a:pt x="5" y="81"/>
                    <a:pt x="5" y="81"/>
                    <a:pt x="5" y="82"/>
                  </a:cubicBezTo>
                  <a:cubicBezTo>
                    <a:pt x="8" y="82"/>
                    <a:pt x="10" y="82"/>
                    <a:pt x="12" y="82"/>
                  </a:cubicBezTo>
                  <a:cubicBezTo>
                    <a:pt x="12" y="81"/>
                    <a:pt x="12" y="81"/>
                    <a:pt x="12" y="80"/>
                  </a:cubicBezTo>
                  <a:cubicBezTo>
                    <a:pt x="10" y="80"/>
                    <a:pt x="8" y="80"/>
                    <a:pt x="5" y="80"/>
                  </a:cubicBezTo>
                  <a:close/>
                  <a:moveTo>
                    <a:pt x="5" y="84"/>
                  </a:moveTo>
                  <a:cubicBezTo>
                    <a:pt x="5" y="84"/>
                    <a:pt x="5" y="84"/>
                    <a:pt x="5" y="85"/>
                  </a:cubicBezTo>
                  <a:cubicBezTo>
                    <a:pt x="8" y="85"/>
                    <a:pt x="10" y="85"/>
                    <a:pt x="12" y="85"/>
                  </a:cubicBezTo>
                  <a:cubicBezTo>
                    <a:pt x="12" y="84"/>
                    <a:pt x="12" y="84"/>
                    <a:pt x="12" y="84"/>
                  </a:cubicBezTo>
                  <a:cubicBezTo>
                    <a:pt x="10" y="84"/>
                    <a:pt x="8" y="84"/>
                    <a:pt x="5" y="84"/>
                  </a:cubicBezTo>
                  <a:close/>
                  <a:moveTo>
                    <a:pt x="5" y="87"/>
                  </a:moveTo>
                  <a:cubicBezTo>
                    <a:pt x="5" y="87"/>
                    <a:pt x="5" y="88"/>
                    <a:pt x="5" y="88"/>
                  </a:cubicBezTo>
                  <a:cubicBezTo>
                    <a:pt x="8" y="88"/>
                    <a:pt x="10" y="88"/>
                    <a:pt x="12" y="88"/>
                  </a:cubicBezTo>
                  <a:cubicBezTo>
                    <a:pt x="12" y="88"/>
                    <a:pt x="12" y="87"/>
                    <a:pt x="12" y="87"/>
                  </a:cubicBezTo>
                  <a:cubicBezTo>
                    <a:pt x="10" y="87"/>
                    <a:pt x="8" y="87"/>
                    <a:pt x="5" y="87"/>
                  </a:cubicBezTo>
                  <a:close/>
                  <a:moveTo>
                    <a:pt x="5" y="97"/>
                  </a:moveTo>
                  <a:cubicBezTo>
                    <a:pt x="5" y="98"/>
                    <a:pt x="5" y="98"/>
                    <a:pt x="5" y="98"/>
                  </a:cubicBezTo>
                  <a:cubicBezTo>
                    <a:pt x="12" y="98"/>
                    <a:pt x="12" y="98"/>
                    <a:pt x="12" y="98"/>
                  </a:cubicBezTo>
                  <a:cubicBezTo>
                    <a:pt x="12" y="97"/>
                    <a:pt x="12" y="97"/>
                    <a:pt x="12" y="97"/>
                  </a:cubicBezTo>
                  <a:cubicBezTo>
                    <a:pt x="5" y="97"/>
                    <a:pt x="5" y="97"/>
                    <a:pt x="5" y="97"/>
                  </a:cubicBezTo>
                  <a:close/>
                  <a:moveTo>
                    <a:pt x="32" y="97"/>
                  </a:moveTo>
                  <a:cubicBezTo>
                    <a:pt x="32" y="98"/>
                    <a:pt x="32" y="98"/>
                    <a:pt x="32" y="98"/>
                  </a:cubicBezTo>
                  <a:cubicBezTo>
                    <a:pt x="39" y="98"/>
                    <a:pt x="39" y="98"/>
                    <a:pt x="39" y="98"/>
                  </a:cubicBezTo>
                  <a:cubicBezTo>
                    <a:pt x="39" y="97"/>
                    <a:pt x="39" y="97"/>
                    <a:pt x="39" y="97"/>
                  </a:cubicBezTo>
                  <a:cubicBezTo>
                    <a:pt x="32" y="97"/>
                    <a:pt x="32" y="97"/>
                    <a:pt x="32" y="97"/>
                  </a:cubicBezTo>
                  <a:close/>
                  <a:moveTo>
                    <a:pt x="23" y="97"/>
                  </a:moveTo>
                  <a:cubicBezTo>
                    <a:pt x="23" y="98"/>
                    <a:pt x="23" y="98"/>
                    <a:pt x="23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30" y="97"/>
                    <a:pt x="30" y="97"/>
                    <a:pt x="30" y="97"/>
                  </a:cubicBezTo>
                  <a:cubicBezTo>
                    <a:pt x="23" y="97"/>
                    <a:pt x="23" y="97"/>
                    <a:pt x="23" y="97"/>
                  </a:cubicBezTo>
                  <a:close/>
                  <a:moveTo>
                    <a:pt x="14" y="97"/>
                  </a:moveTo>
                  <a:cubicBezTo>
                    <a:pt x="14" y="98"/>
                    <a:pt x="14" y="98"/>
                    <a:pt x="14" y="98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21" y="97"/>
                    <a:pt x="21" y="97"/>
                    <a:pt x="21" y="97"/>
                  </a:cubicBezTo>
                  <a:cubicBezTo>
                    <a:pt x="14" y="97"/>
                    <a:pt x="14" y="97"/>
                    <a:pt x="14" y="97"/>
                  </a:cubicBezTo>
                  <a:close/>
                  <a:moveTo>
                    <a:pt x="23" y="93"/>
                  </a:moveTo>
                  <a:cubicBezTo>
                    <a:pt x="23" y="94"/>
                    <a:pt x="23" y="94"/>
                    <a:pt x="23" y="94"/>
                  </a:cubicBezTo>
                  <a:cubicBezTo>
                    <a:pt x="26" y="94"/>
                    <a:pt x="28" y="94"/>
                    <a:pt x="30" y="94"/>
                  </a:cubicBezTo>
                  <a:cubicBezTo>
                    <a:pt x="30" y="94"/>
                    <a:pt x="30" y="94"/>
                    <a:pt x="30" y="93"/>
                  </a:cubicBezTo>
                  <a:cubicBezTo>
                    <a:pt x="28" y="93"/>
                    <a:pt x="26" y="93"/>
                    <a:pt x="23" y="93"/>
                  </a:cubicBezTo>
                  <a:close/>
                  <a:moveTo>
                    <a:pt x="14" y="93"/>
                  </a:moveTo>
                  <a:cubicBezTo>
                    <a:pt x="14" y="94"/>
                    <a:pt x="14" y="94"/>
                    <a:pt x="14" y="94"/>
                  </a:cubicBezTo>
                  <a:cubicBezTo>
                    <a:pt x="17" y="94"/>
                    <a:pt x="19" y="94"/>
                    <a:pt x="21" y="94"/>
                  </a:cubicBezTo>
                  <a:cubicBezTo>
                    <a:pt x="21" y="94"/>
                    <a:pt x="21" y="94"/>
                    <a:pt x="21" y="93"/>
                  </a:cubicBezTo>
                  <a:cubicBezTo>
                    <a:pt x="19" y="93"/>
                    <a:pt x="17" y="93"/>
                    <a:pt x="14" y="93"/>
                  </a:cubicBezTo>
                  <a:close/>
                  <a:moveTo>
                    <a:pt x="32" y="90"/>
                  </a:moveTo>
                  <a:cubicBezTo>
                    <a:pt x="32" y="90"/>
                    <a:pt x="32" y="91"/>
                    <a:pt x="32" y="91"/>
                  </a:cubicBezTo>
                  <a:cubicBezTo>
                    <a:pt x="35" y="91"/>
                    <a:pt x="37" y="91"/>
                    <a:pt x="39" y="91"/>
                  </a:cubicBezTo>
                  <a:cubicBezTo>
                    <a:pt x="39" y="91"/>
                    <a:pt x="39" y="90"/>
                    <a:pt x="39" y="90"/>
                  </a:cubicBezTo>
                  <a:cubicBezTo>
                    <a:pt x="37" y="90"/>
                    <a:pt x="35" y="90"/>
                    <a:pt x="32" y="90"/>
                  </a:cubicBezTo>
                  <a:close/>
                  <a:moveTo>
                    <a:pt x="23" y="90"/>
                  </a:moveTo>
                  <a:cubicBezTo>
                    <a:pt x="23" y="90"/>
                    <a:pt x="23" y="91"/>
                    <a:pt x="23" y="91"/>
                  </a:cubicBezTo>
                  <a:cubicBezTo>
                    <a:pt x="26" y="91"/>
                    <a:pt x="28" y="91"/>
                    <a:pt x="30" y="91"/>
                  </a:cubicBezTo>
                  <a:cubicBezTo>
                    <a:pt x="30" y="91"/>
                    <a:pt x="30" y="90"/>
                    <a:pt x="30" y="90"/>
                  </a:cubicBezTo>
                  <a:cubicBezTo>
                    <a:pt x="28" y="90"/>
                    <a:pt x="26" y="90"/>
                    <a:pt x="23" y="90"/>
                  </a:cubicBezTo>
                  <a:close/>
                  <a:moveTo>
                    <a:pt x="14" y="90"/>
                  </a:moveTo>
                  <a:cubicBezTo>
                    <a:pt x="14" y="90"/>
                    <a:pt x="14" y="91"/>
                    <a:pt x="14" y="91"/>
                  </a:cubicBezTo>
                  <a:cubicBezTo>
                    <a:pt x="17" y="91"/>
                    <a:pt x="19" y="91"/>
                    <a:pt x="21" y="91"/>
                  </a:cubicBezTo>
                  <a:cubicBezTo>
                    <a:pt x="21" y="91"/>
                    <a:pt x="21" y="90"/>
                    <a:pt x="21" y="90"/>
                  </a:cubicBezTo>
                  <a:cubicBezTo>
                    <a:pt x="19" y="90"/>
                    <a:pt x="17" y="90"/>
                    <a:pt x="14" y="90"/>
                  </a:cubicBezTo>
                  <a:close/>
                  <a:moveTo>
                    <a:pt x="23" y="87"/>
                  </a:moveTo>
                  <a:cubicBezTo>
                    <a:pt x="23" y="87"/>
                    <a:pt x="23" y="88"/>
                    <a:pt x="23" y="88"/>
                  </a:cubicBezTo>
                  <a:cubicBezTo>
                    <a:pt x="26" y="88"/>
                    <a:pt x="28" y="88"/>
                    <a:pt x="30" y="88"/>
                  </a:cubicBezTo>
                  <a:cubicBezTo>
                    <a:pt x="30" y="88"/>
                    <a:pt x="30" y="87"/>
                    <a:pt x="30" y="87"/>
                  </a:cubicBezTo>
                  <a:cubicBezTo>
                    <a:pt x="28" y="87"/>
                    <a:pt x="26" y="87"/>
                    <a:pt x="23" y="87"/>
                  </a:cubicBezTo>
                  <a:close/>
                  <a:moveTo>
                    <a:pt x="14" y="87"/>
                  </a:moveTo>
                  <a:cubicBezTo>
                    <a:pt x="14" y="87"/>
                    <a:pt x="14" y="88"/>
                    <a:pt x="14" y="88"/>
                  </a:cubicBezTo>
                  <a:cubicBezTo>
                    <a:pt x="17" y="88"/>
                    <a:pt x="19" y="88"/>
                    <a:pt x="21" y="88"/>
                  </a:cubicBezTo>
                  <a:cubicBezTo>
                    <a:pt x="21" y="88"/>
                    <a:pt x="21" y="87"/>
                    <a:pt x="21" y="87"/>
                  </a:cubicBezTo>
                  <a:cubicBezTo>
                    <a:pt x="19" y="87"/>
                    <a:pt x="17" y="87"/>
                    <a:pt x="14" y="87"/>
                  </a:cubicBezTo>
                  <a:close/>
                  <a:moveTo>
                    <a:pt x="32" y="84"/>
                  </a:moveTo>
                  <a:cubicBezTo>
                    <a:pt x="32" y="84"/>
                    <a:pt x="32" y="84"/>
                    <a:pt x="32" y="85"/>
                  </a:cubicBezTo>
                  <a:cubicBezTo>
                    <a:pt x="35" y="85"/>
                    <a:pt x="37" y="85"/>
                    <a:pt x="39" y="85"/>
                  </a:cubicBezTo>
                  <a:cubicBezTo>
                    <a:pt x="39" y="84"/>
                    <a:pt x="39" y="84"/>
                    <a:pt x="39" y="84"/>
                  </a:cubicBezTo>
                  <a:cubicBezTo>
                    <a:pt x="37" y="84"/>
                    <a:pt x="35" y="84"/>
                    <a:pt x="32" y="84"/>
                  </a:cubicBezTo>
                  <a:close/>
                  <a:moveTo>
                    <a:pt x="23" y="84"/>
                  </a:moveTo>
                  <a:cubicBezTo>
                    <a:pt x="23" y="84"/>
                    <a:pt x="23" y="84"/>
                    <a:pt x="23" y="85"/>
                  </a:cubicBezTo>
                  <a:cubicBezTo>
                    <a:pt x="26" y="85"/>
                    <a:pt x="28" y="85"/>
                    <a:pt x="30" y="85"/>
                  </a:cubicBezTo>
                  <a:cubicBezTo>
                    <a:pt x="30" y="84"/>
                    <a:pt x="30" y="84"/>
                    <a:pt x="30" y="84"/>
                  </a:cubicBezTo>
                  <a:cubicBezTo>
                    <a:pt x="28" y="84"/>
                    <a:pt x="26" y="84"/>
                    <a:pt x="23" y="84"/>
                  </a:cubicBezTo>
                  <a:close/>
                  <a:moveTo>
                    <a:pt x="14" y="84"/>
                  </a:moveTo>
                  <a:cubicBezTo>
                    <a:pt x="14" y="84"/>
                    <a:pt x="14" y="84"/>
                    <a:pt x="14" y="85"/>
                  </a:cubicBezTo>
                  <a:cubicBezTo>
                    <a:pt x="17" y="85"/>
                    <a:pt x="19" y="85"/>
                    <a:pt x="21" y="85"/>
                  </a:cubicBezTo>
                  <a:cubicBezTo>
                    <a:pt x="21" y="84"/>
                    <a:pt x="21" y="84"/>
                    <a:pt x="21" y="84"/>
                  </a:cubicBezTo>
                  <a:cubicBezTo>
                    <a:pt x="19" y="84"/>
                    <a:pt x="17" y="84"/>
                    <a:pt x="14" y="84"/>
                  </a:cubicBezTo>
                  <a:close/>
                  <a:moveTo>
                    <a:pt x="32" y="80"/>
                  </a:moveTo>
                  <a:cubicBezTo>
                    <a:pt x="32" y="81"/>
                    <a:pt x="32" y="81"/>
                    <a:pt x="32" y="82"/>
                  </a:cubicBezTo>
                  <a:cubicBezTo>
                    <a:pt x="35" y="82"/>
                    <a:pt x="37" y="82"/>
                    <a:pt x="39" y="82"/>
                  </a:cubicBezTo>
                  <a:cubicBezTo>
                    <a:pt x="39" y="81"/>
                    <a:pt x="39" y="81"/>
                    <a:pt x="39" y="80"/>
                  </a:cubicBezTo>
                  <a:cubicBezTo>
                    <a:pt x="37" y="80"/>
                    <a:pt x="35" y="80"/>
                    <a:pt x="32" y="80"/>
                  </a:cubicBezTo>
                  <a:close/>
                  <a:moveTo>
                    <a:pt x="14" y="80"/>
                  </a:moveTo>
                  <a:cubicBezTo>
                    <a:pt x="14" y="81"/>
                    <a:pt x="14" y="81"/>
                    <a:pt x="14" y="82"/>
                  </a:cubicBezTo>
                  <a:cubicBezTo>
                    <a:pt x="17" y="82"/>
                    <a:pt x="19" y="82"/>
                    <a:pt x="21" y="82"/>
                  </a:cubicBezTo>
                  <a:cubicBezTo>
                    <a:pt x="21" y="81"/>
                    <a:pt x="21" y="81"/>
                    <a:pt x="21" y="80"/>
                  </a:cubicBezTo>
                  <a:cubicBezTo>
                    <a:pt x="19" y="80"/>
                    <a:pt x="17" y="80"/>
                    <a:pt x="14" y="80"/>
                  </a:cubicBezTo>
                  <a:close/>
                  <a:moveTo>
                    <a:pt x="23" y="77"/>
                  </a:moveTo>
                  <a:cubicBezTo>
                    <a:pt x="23" y="78"/>
                    <a:pt x="23" y="78"/>
                    <a:pt x="23" y="78"/>
                  </a:cubicBezTo>
                  <a:cubicBezTo>
                    <a:pt x="26" y="78"/>
                    <a:pt x="28" y="78"/>
                    <a:pt x="30" y="78"/>
                  </a:cubicBezTo>
                  <a:cubicBezTo>
                    <a:pt x="30" y="78"/>
                    <a:pt x="30" y="78"/>
                    <a:pt x="30" y="77"/>
                  </a:cubicBezTo>
                  <a:cubicBezTo>
                    <a:pt x="28" y="77"/>
                    <a:pt x="26" y="77"/>
                    <a:pt x="23" y="77"/>
                  </a:cubicBezTo>
                  <a:close/>
                  <a:moveTo>
                    <a:pt x="14" y="77"/>
                  </a:moveTo>
                  <a:cubicBezTo>
                    <a:pt x="14" y="78"/>
                    <a:pt x="14" y="78"/>
                    <a:pt x="14" y="78"/>
                  </a:cubicBezTo>
                  <a:cubicBezTo>
                    <a:pt x="17" y="78"/>
                    <a:pt x="19" y="78"/>
                    <a:pt x="21" y="78"/>
                  </a:cubicBezTo>
                  <a:cubicBezTo>
                    <a:pt x="21" y="78"/>
                    <a:pt x="21" y="78"/>
                    <a:pt x="21" y="77"/>
                  </a:cubicBezTo>
                  <a:cubicBezTo>
                    <a:pt x="19" y="77"/>
                    <a:pt x="17" y="77"/>
                    <a:pt x="14" y="77"/>
                  </a:cubicBezTo>
                  <a:close/>
                  <a:moveTo>
                    <a:pt x="32" y="74"/>
                  </a:moveTo>
                  <a:cubicBezTo>
                    <a:pt x="32" y="74"/>
                    <a:pt x="32" y="75"/>
                    <a:pt x="32" y="75"/>
                  </a:cubicBezTo>
                  <a:cubicBezTo>
                    <a:pt x="35" y="75"/>
                    <a:pt x="37" y="75"/>
                    <a:pt x="39" y="75"/>
                  </a:cubicBezTo>
                  <a:cubicBezTo>
                    <a:pt x="39" y="75"/>
                    <a:pt x="39" y="74"/>
                    <a:pt x="39" y="74"/>
                  </a:cubicBezTo>
                  <a:cubicBezTo>
                    <a:pt x="37" y="74"/>
                    <a:pt x="35" y="74"/>
                    <a:pt x="32" y="74"/>
                  </a:cubicBezTo>
                  <a:close/>
                  <a:moveTo>
                    <a:pt x="23" y="74"/>
                  </a:moveTo>
                  <a:cubicBezTo>
                    <a:pt x="23" y="74"/>
                    <a:pt x="23" y="75"/>
                    <a:pt x="23" y="75"/>
                  </a:cubicBezTo>
                  <a:cubicBezTo>
                    <a:pt x="26" y="75"/>
                    <a:pt x="28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28" y="74"/>
                    <a:pt x="26" y="74"/>
                    <a:pt x="23" y="74"/>
                  </a:cubicBezTo>
                  <a:close/>
                  <a:moveTo>
                    <a:pt x="14" y="74"/>
                  </a:moveTo>
                  <a:cubicBezTo>
                    <a:pt x="14" y="74"/>
                    <a:pt x="14" y="75"/>
                    <a:pt x="14" y="75"/>
                  </a:cubicBezTo>
                  <a:cubicBezTo>
                    <a:pt x="17" y="75"/>
                    <a:pt x="19" y="75"/>
                    <a:pt x="21" y="75"/>
                  </a:cubicBezTo>
                  <a:cubicBezTo>
                    <a:pt x="21" y="75"/>
                    <a:pt x="21" y="74"/>
                    <a:pt x="21" y="74"/>
                  </a:cubicBezTo>
                  <a:cubicBezTo>
                    <a:pt x="19" y="74"/>
                    <a:pt x="17" y="74"/>
                    <a:pt x="14" y="74"/>
                  </a:cubicBezTo>
                  <a:close/>
                  <a:moveTo>
                    <a:pt x="32" y="71"/>
                  </a:moveTo>
                  <a:cubicBezTo>
                    <a:pt x="32" y="71"/>
                    <a:pt x="32" y="72"/>
                    <a:pt x="32" y="72"/>
                  </a:cubicBezTo>
                  <a:cubicBezTo>
                    <a:pt x="35" y="72"/>
                    <a:pt x="37" y="72"/>
                    <a:pt x="39" y="72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7" y="71"/>
                    <a:pt x="35" y="71"/>
                    <a:pt x="32" y="71"/>
                  </a:cubicBezTo>
                  <a:close/>
                  <a:moveTo>
                    <a:pt x="23" y="71"/>
                  </a:moveTo>
                  <a:cubicBezTo>
                    <a:pt x="23" y="71"/>
                    <a:pt x="23" y="72"/>
                    <a:pt x="23" y="72"/>
                  </a:cubicBezTo>
                  <a:cubicBezTo>
                    <a:pt x="26" y="72"/>
                    <a:pt x="28" y="72"/>
                    <a:pt x="30" y="72"/>
                  </a:cubicBezTo>
                  <a:cubicBezTo>
                    <a:pt x="30" y="72"/>
                    <a:pt x="30" y="71"/>
                    <a:pt x="30" y="71"/>
                  </a:cubicBezTo>
                  <a:cubicBezTo>
                    <a:pt x="28" y="71"/>
                    <a:pt x="26" y="71"/>
                    <a:pt x="23" y="71"/>
                  </a:cubicBezTo>
                  <a:close/>
                  <a:moveTo>
                    <a:pt x="32" y="68"/>
                  </a:moveTo>
                  <a:cubicBezTo>
                    <a:pt x="32" y="68"/>
                    <a:pt x="32" y="68"/>
                    <a:pt x="32" y="69"/>
                  </a:cubicBezTo>
                  <a:cubicBezTo>
                    <a:pt x="35" y="69"/>
                    <a:pt x="37" y="69"/>
                    <a:pt x="39" y="69"/>
                  </a:cubicBezTo>
                  <a:cubicBezTo>
                    <a:pt x="39" y="68"/>
                    <a:pt x="39" y="68"/>
                    <a:pt x="39" y="68"/>
                  </a:cubicBezTo>
                  <a:cubicBezTo>
                    <a:pt x="37" y="68"/>
                    <a:pt x="35" y="68"/>
                    <a:pt x="32" y="68"/>
                  </a:cubicBezTo>
                  <a:close/>
                  <a:moveTo>
                    <a:pt x="14" y="68"/>
                  </a:moveTo>
                  <a:cubicBezTo>
                    <a:pt x="14" y="68"/>
                    <a:pt x="14" y="68"/>
                    <a:pt x="14" y="69"/>
                  </a:cubicBezTo>
                  <a:cubicBezTo>
                    <a:pt x="17" y="69"/>
                    <a:pt x="19" y="69"/>
                    <a:pt x="21" y="69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19" y="68"/>
                    <a:pt x="17" y="68"/>
                    <a:pt x="14" y="68"/>
                  </a:cubicBezTo>
                  <a:close/>
                  <a:moveTo>
                    <a:pt x="32" y="64"/>
                  </a:moveTo>
                  <a:cubicBezTo>
                    <a:pt x="32" y="65"/>
                    <a:pt x="32" y="65"/>
                    <a:pt x="32" y="66"/>
                  </a:cubicBezTo>
                  <a:cubicBezTo>
                    <a:pt x="35" y="66"/>
                    <a:pt x="37" y="66"/>
                    <a:pt x="39" y="66"/>
                  </a:cubicBezTo>
                  <a:cubicBezTo>
                    <a:pt x="39" y="65"/>
                    <a:pt x="39" y="65"/>
                    <a:pt x="39" y="64"/>
                  </a:cubicBezTo>
                  <a:cubicBezTo>
                    <a:pt x="37" y="64"/>
                    <a:pt x="35" y="64"/>
                    <a:pt x="32" y="64"/>
                  </a:cubicBezTo>
                  <a:close/>
                  <a:moveTo>
                    <a:pt x="23" y="64"/>
                  </a:moveTo>
                  <a:cubicBezTo>
                    <a:pt x="23" y="65"/>
                    <a:pt x="23" y="65"/>
                    <a:pt x="23" y="66"/>
                  </a:cubicBezTo>
                  <a:cubicBezTo>
                    <a:pt x="26" y="66"/>
                    <a:pt x="28" y="66"/>
                    <a:pt x="30" y="66"/>
                  </a:cubicBezTo>
                  <a:cubicBezTo>
                    <a:pt x="30" y="65"/>
                    <a:pt x="30" y="65"/>
                    <a:pt x="30" y="64"/>
                  </a:cubicBezTo>
                  <a:cubicBezTo>
                    <a:pt x="28" y="64"/>
                    <a:pt x="26" y="64"/>
                    <a:pt x="23" y="64"/>
                  </a:cubicBezTo>
                  <a:close/>
                  <a:moveTo>
                    <a:pt x="14" y="64"/>
                  </a:moveTo>
                  <a:cubicBezTo>
                    <a:pt x="14" y="65"/>
                    <a:pt x="14" y="65"/>
                    <a:pt x="14" y="66"/>
                  </a:cubicBezTo>
                  <a:cubicBezTo>
                    <a:pt x="17" y="66"/>
                    <a:pt x="19" y="66"/>
                    <a:pt x="21" y="66"/>
                  </a:cubicBezTo>
                  <a:cubicBezTo>
                    <a:pt x="21" y="65"/>
                    <a:pt x="21" y="65"/>
                    <a:pt x="21" y="64"/>
                  </a:cubicBezTo>
                  <a:cubicBezTo>
                    <a:pt x="19" y="64"/>
                    <a:pt x="17" y="64"/>
                    <a:pt x="14" y="64"/>
                  </a:cubicBezTo>
                  <a:close/>
                  <a:moveTo>
                    <a:pt x="32" y="61"/>
                  </a:moveTo>
                  <a:cubicBezTo>
                    <a:pt x="32" y="62"/>
                    <a:pt x="32" y="62"/>
                    <a:pt x="32" y="62"/>
                  </a:cubicBezTo>
                  <a:cubicBezTo>
                    <a:pt x="35" y="62"/>
                    <a:pt x="37" y="62"/>
                    <a:pt x="39" y="62"/>
                  </a:cubicBezTo>
                  <a:cubicBezTo>
                    <a:pt x="39" y="62"/>
                    <a:pt x="39" y="62"/>
                    <a:pt x="39" y="61"/>
                  </a:cubicBezTo>
                  <a:cubicBezTo>
                    <a:pt x="37" y="61"/>
                    <a:pt x="35" y="61"/>
                    <a:pt x="32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06" name="Rectangle 2612"/>
            <p:cNvSpPr>
              <a:spLocks noChangeArrowheads="1"/>
            </p:cNvSpPr>
            <p:nvPr/>
          </p:nvSpPr>
          <p:spPr bwMode="auto">
            <a:xfrm>
              <a:off x="-2405062" y="882650"/>
              <a:ext cx="41275" cy="273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07" name="Freeform 2613"/>
            <p:cNvSpPr>
              <a:spLocks noEditPoints="1"/>
            </p:cNvSpPr>
            <p:nvPr/>
          </p:nvSpPr>
          <p:spPr bwMode="auto">
            <a:xfrm>
              <a:off x="-2608262" y="571500"/>
              <a:ext cx="206375" cy="584200"/>
            </a:xfrm>
            <a:custGeom>
              <a:avLst/>
              <a:gdLst>
                <a:gd name="T0" fmla="*/ 18 w 63"/>
                <a:gd name="T1" fmla="*/ 45 h 179"/>
                <a:gd name="T2" fmla="*/ 48 w 63"/>
                <a:gd name="T3" fmla="*/ 13 h 179"/>
                <a:gd name="T4" fmla="*/ 11 w 63"/>
                <a:gd name="T5" fmla="*/ 149 h 179"/>
                <a:gd name="T6" fmla="*/ 22 w 63"/>
                <a:gd name="T7" fmla="*/ 151 h 179"/>
                <a:gd name="T8" fmla="*/ 36 w 63"/>
                <a:gd name="T9" fmla="*/ 149 h 179"/>
                <a:gd name="T10" fmla="*/ 52 w 63"/>
                <a:gd name="T11" fmla="*/ 151 h 179"/>
                <a:gd name="T12" fmla="*/ 45 w 63"/>
                <a:gd name="T13" fmla="*/ 36 h 179"/>
                <a:gd name="T14" fmla="*/ 41 w 63"/>
                <a:gd name="T15" fmla="*/ 41 h 179"/>
                <a:gd name="T16" fmla="*/ 56 w 63"/>
                <a:gd name="T17" fmla="*/ 43 h 179"/>
                <a:gd name="T18" fmla="*/ 41 w 63"/>
                <a:gd name="T19" fmla="*/ 46 h 179"/>
                <a:gd name="T20" fmla="*/ 36 w 63"/>
                <a:gd name="T21" fmla="*/ 54 h 179"/>
                <a:gd name="T22" fmla="*/ 51 w 63"/>
                <a:gd name="T23" fmla="*/ 51 h 179"/>
                <a:gd name="T24" fmla="*/ 52 w 63"/>
                <a:gd name="T25" fmla="*/ 56 h 179"/>
                <a:gd name="T26" fmla="*/ 40 w 63"/>
                <a:gd name="T27" fmla="*/ 64 h 179"/>
                <a:gd name="T28" fmla="*/ 47 w 63"/>
                <a:gd name="T29" fmla="*/ 61 h 179"/>
                <a:gd name="T30" fmla="*/ 24 w 63"/>
                <a:gd name="T31" fmla="*/ 69 h 179"/>
                <a:gd name="T32" fmla="*/ 45 w 63"/>
                <a:gd name="T33" fmla="*/ 67 h 179"/>
                <a:gd name="T34" fmla="*/ 18 w 63"/>
                <a:gd name="T35" fmla="*/ 72 h 179"/>
                <a:gd name="T36" fmla="*/ 45 w 63"/>
                <a:gd name="T37" fmla="*/ 74 h 179"/>
                <a:gd name="T38" fmla="*/ 52 w 63"/>
                <a:gd name="T39" fmla="*/ 72 h 179"/>
                <a:gd name="T40" fmla="*/ 18 w 63"/>
                <a:gd name="T41" fmla="*/ 79 h 179"/>
                <a:gd name="T42" fmla="*/ 40 w 63"/>
                <a:gd name="T43" fmla="*/ 77 h 179"/>
                <a:gd name="T44" fmla="*/ 52 w 63"/>
                <a:gd name="T45" fmla="*/ 77 h 179"/>
                <a:gd name="T46" fmla="*/ 10 w 63"/>
                <a:gd name="T47" fmla="*/ 85 h 179"/>
                <a:gd name="T48" fmla="*/ 24 w 63"/>
                <a:gd name="T49" fmla="*/ 82 h 179"/>
                <a:gd name="T50" fmla="*/ 47 w 63"/>
                <a:gd name="T51" fmla="*/ 85 h 179"/>
                <a:gd name="T52" fmla="*/ 16 w 63"/>
                <a:gd name="T53" fmla="*/ 87 h 179"/>
                <a:gd name="T54" fmla="*/ 36 w 63"/>
                <a:gd name="T55" fmla="*/ 87 h 179"/>
                <a:gd name="T56" fmla="*/ 56 w 63"/>
                <a:gd name="T57" fmla="*/ 90 h 179"/>
                <a:gd name="T58" fmla="*/ 18 w 63"/>
                <a:gd name="T59" fmla="*/ 92 h 179"/>
                <a:gd name="T60" fmla="*/ 47 w 63"/>
                <a:gd name="T61" fmla="*/ 95 h 179"/>
                <a:gd name="T62" fmla="*/ 16 w 63"/>
                <a:gd name="T63" fmla="*/ 97 h 179"/>
                <a:gd name="T64" fmla="*/ 24 w 63"/>
                <a:gd name="T65" fmla="*/ 97 h 179"/>
                <a:gd name="T66" fmla="*/ 45 w 63"/>
                <a:gd name="T67" fmla="*/ 100 h 179"/>
                <a:gd name="T68" fmla="*/ 52 w 63"/>
                <a:gd name="T69" fmla="*/ 97 h 179"/>
                <a:gd name="T70" fmla="*/ 18 w 63"/>
                <a:gd name="T71" fmla="*/ 105 h 179"/>
                <a:gd name="T72" fmla="*/ 40 w 63"/>
                <a:gd name="T73" fmla="*/ 102 h 179"/>
                <a:gd name="T74" fmla="*/ 52 w 63"/>
                <a:gd name="T75" fmla="*/ 102 h 179"/>
                <a:gd name="T76" fmla="*/ 10 w 63"/>
                <a:gd name="T77" fmla="*/ 110 h 179"/>
                <a:gd name="T78" fmla="*/ 24 w 63"/>
                <a:gd name="T79" fmla="*/ 108 h 179"/>
                <a:gd name="T80" fmla="*/ 47 w 63"/>
                <a:gd name="T81" fmla="*/ 110 h 179"/>
                <a:gd name="T82" fmla="*/ 16 w 63"/>
                <a:gd name="T83" fmla="*/ 113 h 179"/>
                <a:gd name="T84" fmla="*/ 24 w 63"/>
                <a:gd name="T85" fmla="*/ 113 h 179"/>
                <a:gd name="T86" fmla="*/ 45 w 63"/>
                <a:gd name="T87" fmla="*/ 115 h 179"/>
                <a:gd name="T88" fmla="*/ 52 w 63"/>
                <a:gd name="T89" fmla="*/ 113 h 179"/>
                <a:gd name="T90" fmla="*/ 24 w 63"/>
                <a:gd name="T91" fmla="*/ 121 h 179"/>
                <a:gd name="T92" fmla="*/ 45 w 63"/>
                <a:gd name="T93" fmla="*/ 118 h 179"/>
                <a:gd name="T94" fmla="*/ 5 w 63"/>
                <a:gd name="T95" fmla="*/ 123 h 179"/>
                <a:gd name="T96" fmla="*/ 28 w 63"/>
                <a:gd name="T97" fmla="*/ 126 h 179"/>
                <a:gd name="T98" fmla="*/ 47 w 63"/>
                <a:gd name="T99" fmla="*/ 123 h 179"/>
                <a:gd name="T100" fmla="*/ 5 w 63"/>
                <a:gd name="T101" fmla="*/ 131 h 179"/>
                <a:gd name="T102" fmla="*/ 28 w 63"/>
                <a:gd name="T103" fmla="*/ 128 h 179"/>
                <a:gd name="T104" fmla="*/ 47 w 63"/>
                <a:gd name="T105" fmla="*/ 128 h 179"/>
                <a:gd name="T106" fmla="*/ 16 w 63"/>
                <a:gd name="T107" fmla="*/ 136 h 179"/>
                <a:gd name="T108" fmla="*/ 18 w 63"/>
                <a:gd name="T109" fmla="*/ 133 h 179"/>
                <a:gd name="T110" fmla="*/ 47 w 63"/>
                <a:gd name="T111" fmla="*/ 136 h 179"/>
                <a:gd name="T112" fmla="*/ 16 w 63"/>
                <a:gd name="T113" fmla="*/ 138 h 179"/>
                <a:gd name="T114" fmla="*/ 36 w 63"/>
                <a:gd name="T115" fmla="*/ 138 h 179"/>
                <a:gd name="T116" fmla="*/ 51 w 63"/>
                <a:gd name="T117" fmla="*/ 141 h 179"/>
                <a:gd name="T118" fmla="*/ 11 w 63"/>
                <a:gd name="T119" fmla="*/ 144 h 179"/>
                <a:gd name="T120" fmla="*/ 24 w 63"/>
                <a:gd name="T121" fmla="*/ 146 h 179"/>
                <a:gd name="T122" fmla="*/ 51 w 63"/>
                <a:gd name="T123" fmla="*/ 14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" h="179">
                  <a:moveTo>
                    <a:pt x="63" y="179"/>
                  </a:moveTo>
                  <a:cubicBezTo>
                    <a:pt x="38" y="179"/>
                    <a:pt x="38" y="179"/>
                    <a:pt x="38" y="179"/>
                  </a:cubicBezTo>
                  <a:cubicBezTo>
                    <a:pt x="28" y="179"/>
                    <a:pt x="28" y="179"/>
                    <a:pt x="28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63" y="26"/>
                    <a:pt x="63" y="26"/>
                    <a:pt x="63" y="26"/>
                  </a:cubicBezTo>
                  <a:cubicBezTo>
                    <a:pt x="63" y="179"/>
                    <a:pt x="63" y="179"/>
                    <a:pt x="63" y="179"/>
                  </a:cubicBezTo>
                  <a:close/>
                  <a:moveTo>
                    <a:pt x="41" y="31"/>
                  </a:moveTo>
                  <a:cubicBezTo>
                    <a:pt x="41" y="31"/>
                    <a:pt x="41" y="32"/>
                    <a:pt x="41" y="33"/>
                  </a:cubicBezTo>
                  <a:cubicBezTo>
                    <a:pt x="42" y="33"/>
                    <a:pt x="44" y="33"/>
                    <a:pt x="45" y="33"/>
                  </a:cubicBezTo>
                  <a:cubicBezTo>
                    <a:pt x="45" y="32"/>
                    <a:pt x="45" y="31"/>
                    <a:pt x="45" y="31"/>
                  </a:cubicBezTo>
                  <a:cubicBezTo>
                    <a:pt x="44" y="31"/>
                    <a:pt x="42" y="31"/>
                    <a:pt x="41" y="31"/>
                  </a:cubicBezTo>
                  <a:close/>
                  <a:moveTo>
                    <a:pt x="11" y="149"/>
                  </a:moveTo>
                  <a:cubicBezTo>
                    <a:pt x="11" y="150"/>
                    <a:pt x="11" y="150"/>
                    <a:pt x="11" y="151"/>
                  </a:cubicBezTo>
                  <a:cubicBezTo>
                    <a:pt x="13" y="151"/>
                    <a:pt x="14" y="151"/>
                    <a:pt x="16" y="151"/>
                  </a:cubicBezTo>
                  <a:cubicBezTo>
                    <a:pt x="16" y="150"/>
                    <a:pt x="16" y="150"/>
                    <a:pt x="16" y="149"/>
                  </a:cubicBezTo>
                  <a:cubicBezTo>
                    <a:pt x="14" y="149"/>
                    <a:pt x="13" y="149"/>
                    <a:pt x="11" y="149"/>
                  </a:cubicBezTo>
                  <a:close/>
                  <a:moveTo>
                    <a:pt x="5" y="149"/>
                  </a:moveTo>
                  <a:cubicBezTo>
                    <a:pt x="5" y="151"/>
                    <a:pt x="5" y="151"/>
                    <a:pt x="5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5" y="149"/>
                    <a:pt x="5" y="149"/>
                    <a:pt x="5" y="149"/>
                  </a:cubicBezTo>
                  <a:close/>
                  <a:moveTo>
                    <a:pt x="18" y="149"/>
                  </a:moveTo>
                  <a:cubicBezTo>
                    <a:pt x="18" y="150"/>
                    <a:pt x="18" y="150"/>
                    <a:pt x="18" y="151"/>
                  </a:cubicBezTo>
                  <a:cubicBezTo>
                    <a:pt x="19" y="151"/>
                    <a:pt x="20" y="151"/>
                    <a:pt x="22" y="151"/>
                  </a:cubicBezTo>
                  <a:cubicBezTo>
                    <a:pt x="22" y="150"/>
                    <a:pt x="22" y="150"/>
                    <a:pt x="22" y="149"/>
                  </a:cubicBezTo>
                  <a:cubicBezTo>
                    <a:pt x="20" y="149"/>
                    <a:pt x="19" y="149"/>
                    <a:pt x="18" y="149"/>
                  </a:cubicBezTo>
                  <a:close/>
                  <a:moveTo>
                    <a:pt x="24" y="149"/>
                  </a:moveTo>
                  <a:cubicBezTo>
                    <a:pt x="24" y="150"/>
                    <a:pt x="24" y="150"/>
                    <a:pt x="24" y="151"/>
                  </a:cubicBezTo>
                  <a:cubicBezTo>
                    <a:pt x="25" y="151"/>
                    <a:pt x="26" y="151"/>
                    <a:pt x="28" y="151"/>
                  </a:cubicBezTo>
                  <a:cubicBezTo>
                    <a:pt x="28" y="150"/>
                    <a:pt x="28" y="150"/>
                    <a:pt x="28" y="149"/>
                  </a:cubicBezTo>
                  <a:cubicBezTo>
                    <a:pt x="26" y="149"/>
                    <a:pt x="25" y="149"/>
                    <a:pt x="24" y="149"/>
                  </a:cubicBezTo>
                  <a:close/>
                  <a:moveTo>
                    <a:pt x="36" y="149"/>
                  </a:moveTo>
                  <a:cubicBezTo>
                    <a:pt x="36" y="150"/>
                    <a:pt x="36" y="150"/>
                    <a:pt x="36" y="151"/>
                  </a:cubicBezTo>
                  <a:cubicBezTo>
                    <a:pt x="37" y="151"/>
                    <a:pt x="38" y="151"/>
                    <a:pt x="40" y="151"/>
                  </a:cubicBezTo>
                  <a:cubicBezTo>
                    <a:pt x="40" y="150"/>
                    <a:pt x="40" y="150"/>
                    <a:pt x="40" y="149"/>
                  </a:cubicBezTo>
                  <a:cubicBezTo>
                    <a:pt x="38" y="149"/>
                    <a:pt x="37" y="149"/>
                    <a:pt x="36" y="149"/>
                  </a:cubicBezTo>
                  <a:close/>
                  <a:moveTo>
                    <a:pt x="41" y="149"/>
                  </a:moveTo>
                  <a:cubicBezTo>
                    <a:pt x="41" y="150"/>
                    <a:pt x="41" y="150"/>
                    <a:pt x="41" y="151"/>
                  </a:cubicBezTo>
                  <a:cubicBezTo>
                    <a:pt x="42" y="151"/>
                    <a:pt x="44" y="151"/>
                    <a:pt x="45" y="151"/>
                  </a:cubicBezTo>
                  <a:cubicBezTo>
                    <a:pt x="45" y="150"/>
                    <a:pt x="45" y="150"/>
                    <a:pt x="45" y="149"/>
                  </a:cubicBezTo>
                  <a:cubicBezTo>
                    <a:pt x="44" y="149"/>
                    <a:pt x="42" y="149"/>
                    <a:pt x="41" y="149"/>
                  </a:cubicBezTo>
                  <a:close/>
                  <a:moveTo>
                    <a:pt x="47" y="149"/>
                  </a:moveTo>
                  <a:cubicBezTo>
                    <a:pt x="47" y="150"/>
                    <a:pt x="47" y="150"/>
                    <a:pt x="47" y="151"/>
                  </a:cubicBezTo>
                  <a:cubicBezTo>
                    <a:pt x="48" y="151"/>
                    <a:pt x="49" y="151"/>
                    <a:pt x="51" y="151"/>
                  </a:cubicBezTo>
                  <a:cubicBezTo>
                    <a:pt x="51" y="150"/>
                    <a:pt x="51" y="150"/>
                    <a:pt x="51" y="149"/>
                  </a:cubicBezTo>
                  <a:cubicBezTo>
                    <a:pt x="49" y="149"/>
                    <a:pt x="48" y="149"/>
                    <a:pt x="47" y="149"/>
                  </a:cubicBezTo>
                  <a:close/>
                  <a:moveTo>
                    <a:pt x="52" y="149"/>
                  </a:moveTo>
                  <a:cubicBezTo>
                    <a:pt x="52" y="151"/>
                    <a:pt x="52" y="151"/>
                    <a:pt x="52" y="151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56" y="149"/>
                    <a:pt x="56" y="149"/>
                    <a:pt x="56" y="149"/>
                  </a:cubicBezTo>
                  <a:cubicBezTo>
                    <a:pt x="52" y="149"/>
                    <a:pt x="52" y="149"/>
                    <a:pt x="52" y="149"/>
                  </a:cubicBezTo>
                  <a:close/>
                  <a:moveTo>
                    <a:pt x="36" y="36"/>
                  </a:moveTo>
                  <a:cubicBezTo>
                    <a:pt x="36" y="37"/>
                    <a:pt x="36" y="37"/>
                    <a:pt x="36" y="38"/>
                  </a:cubicBezTo>
                  <a:cubicBezTo>
                    <a:pt x="37" y="38"/>
                    <a:pt x="38" y="38"/>
                    <a:pt x="40" y="38"/>
                  </a:cubicBezTo>
                  <a:cubicBezTo>
                    <a:pt x="40" y="37"/>
                    <a:pt x="40" y="37"/>
                    <a:pt x="40" y="36"/>
                  </a:cubicBezTo>
                  <a:cubicBezTo>
                    <a:pt x="38" y="36"/>
                    <a:pt x="37" y="36"/>
                    <a:pt x="36" y="36"/>
                  </a:cubicBezTo>
                  <a:close/>
                  <a:moveTo>
                    <a:pt x="41" y="36"/>
                  </a:moveTo>
                  <a:cubicBezTo>
                    <a:pt x="41" y="37"/>
                    <a:pt x="41" y="37"/>
                    <a:pt x="41" y="38"/>
                  </a:cubicBezTo>
                  <a:cubicBezTo>
                    <a:pt x="42" y="38"/>
                    <a:pt x="44" y="38"/>
                    <a:pt x="45" y="38"/>
                  </a:cubicBezTo>
                  <a:cubicBezTo>
                    <a:pt x="45" y="37"/>
                    <a:pt x="45" y="37"/>
                    <a:pt x="45" y="36"/>
                  </a:cubicBezTo>
                  <a:cubicBezTo>
                    <a:pt x="44" y="36"/>
                    <a:pt x="42" y="36"/>
                    <a:pt x="41" y="36"/>
                  </a:cubicBezTo>
                  <a:close/>
                  <a:moveTo>
                    <a:pt x="47" y="36"/>
                  </a:moveTo>
                  <a:cubicBezTo>
                    <a:pt x="47" y="37"/>
                    <a:pt x="47" y="37"/>
                    <a:pt x="47" y="38"/>
                  </a:cubicBezTo>
                  <a:cubicBezTo>
                    <a:pt x="48" y="38"/>
                    <a:pt x="49" y="38"/>
                    <a:pt x="51" y="38"/>
                  </a:cubicBezTo>
                  <a:cubicBezTo>
                    <a:pt x="51" y="37"/>
                    <a:pt x="51" y="37"/>
                    <a:pt x="51" y="36"/>
                  </a:cubicBezTo>
                  <a:cubicBezTo>
                    <a:pt x="49" y="36"/>
                    <a:pt x="48" y="36"/>
                    <a:pt x="47" y="36"/>
                  </a:cubicBezTo>
                  <a:close/>
                  <a:moveTo>
                    <a:pt x="36" y="41"/>
                  </a:moveTo>
                  <a:cubicBezTo>
                    <a:pt x="36" y="42"/>
                    <a:pt x="36" y="43"/>
                    <a:pt x="36" y="43"/>
                  </a:cubicBezTo>
                  <a:cubicBezTo>
                    <a:pt x="37" y="43"/>
                    <a:pt x="38" y="43"/>
                    <a:pt x="40" y="43"/>
                  </a:cubicBezTo>
                  <a:cubicBezTo>
                    <a:pt x="40" y="43"/>
                    <a:pt x="40" y="42"/>
                    <a:pt x="40" y="41"/>
                  </a:cubicBezTo>
                  <a:cubicBezTo>
                    <a:pt x="38" y="41"/>
                    <a:pt x="37" y="41"/>
                    <a:pt x="36" y="41"/>
                  </a:cubicBezTo>
                  <a:close/>
                  <a:moveTo>
                    <a:pt x="41" y="41"/>
                  </a:moveTo>
                  <a:cubicBezTo>
                    <a:pt x="41" y="42"/>
                    <a:pt x="41" y="43"/>
                    <a:pt x="41" y="43"/>
                  </a:cubicBezTo>
                  <a:cubicBezTo>
                    <a:pt x="42" y="43"/>
                    <a:pt x="44" y="43"/>
                    <a:pt x="45" y="43"/>
                  </a:cubicBezTo>
                  <a:cubicBezTo>
                    <a:pt x="45" y="43"/>
                    <a:pt x="45" y="42"/>
                    <a:pt x="45" y="41"/>
                  </a:cubicBezTo>
                  <a:cubicBezTo>
                    <a:pt x="44" y="41"/>
                    <a:pt x="42" y="41"/>
                    <a:pt x="41" y="41"/>
                  </a:cubicBezTo>
                  <a:close/>
                  <a:moveTo>
                    <a:pt x="47" y="41"/>
                  </a:moveTo>
                  <a:cubicBezTo>
                    <a:pt x="47" y="42"/>
                    <a:pt x="47" y="43"/>
                    <a:pt x="47" y="43"/>
                  </a:cubicBezTo>
                  <a:cubicBezTo>
                    <a:pt x="48" y="43"/>
                    <a:pt x="49" y="43"/>
                    <a:pt x="51" y="43"/>
                  </a:cubicBezTo>
                  <a:cubicBezTo>
                    <a:pt x="51" y="43"/>
                    <a:pt x="51" y="42"/>
                    <a:pt x="51" y="41"/>
                  </a:cubicBezTo>
                  <a:cubicBezTo>
                    <a:pt x="49" y="41"/>
                    <a:pt x="48" y="41"/>
                    <a:pt x="47" y="41"/>
                  </a:cubicBezTo>
                  <a:close/>
                  <a:moveTo>
                    <a:pt x="52" y="41"/>
                  </a:moveTo>
                  <a:cubicBezTo>
                    <a:pt x="52" y="42"/>
                    <a:pt x="52" y="43"/>
                    <a:pt x="52" y="43"/>
                  </a:cubicBezTo>
                  <a:cubicBezTo>
                    <a:pt x="53" y="43"/>
                    <a:pt x="55" y="43"/>
                    <a:pt x="56" y="43"/>
                  </a:cubicBezTo>
                  <a:cubicBezTo>
                    <a:pt x="56" y="43"/>
                    <a:pt x="56" y="42"/>
                    <a:pt x="56" y="41"/>
                  </a:cubicBezTo>
                  <a:cubicBezTo>
                    <a:pt x="55" y="41"/>
                    <a:pt x="53" y="41"/>
                    <a:pt x="52" y="41"/>
                  </a:cubicBezTo>
                  <a:close/>
                  <a:moveTo>
                    <a:pt x="36" y="46"/>
                  </a:moveTo>
                  <a:cubicBezTo>
                    <a:pt x="36" y="47"/>
                    <a:pt x="36" y="48"/>
                    <a:pt x="36" y="49"/>
                  </a:cubicBezTo>
                  <a:cubicBezTo>
                    <a:pt x="37" y="49"/>
                    <a:pt x="38" y="49"/>
                    <a:pt x="40" y="49"/>
                  </a:cubicBezTo>
                  <a:cubicBezTo>
                    <a:pt x="40" y="48"/>
                    <a:pt x="40" y="47"/>
                    <a:pt x="40" y="46"/>
                  </a:cubicBezTo>
                  <a:cubicBezTo>
                    <a:pt x="38" y="46"/>
                    <a:pt x="37" y="46"/>
                    <a:pt x="36" y="46"/>
                  </a:cubicBezTo>
                  <a:close/>
                  <a:moveTo>
                    <a:pt x="41" y="46"/>
                  </a:moveTo>
                  <a:cubicBezTo>
                    <a:pt x="41" y="47"/>
                    <a:pt x="41" y="48"/>
                    <a:pt x="41" y="49"/>
                  </a:cubicBezTo>
                  <a:cubicBezTo>
                    <a:pt x="42" y="49"/>
                    <a:pt x="44" y="49"/>
                    <a:pt x="45" y="49"/>
                  </a:cubicBezTo>
                  <a:cubicBezTo>
                    <a:pt x="45" y="48"/>
                    <a:pt x="45" y="47"/>
                    <a:pt x="45" y="46"/>
                  </a:cubicBezTo>
                  <a:cubicBezTo>
                    <a:pt x="44" y="46"/>
                    <a:pt x="42" y="46"/>
                    <a:pt x="41" y="46"/>
                  </a:cubicBezTo>
                  <a:close/>
                  <a:moveTo>
                    <a:pt x="47" y="46"/>
                  </a:moveTo>
                  <a:cubicBezTo>
                    <a:pt x="47" y="47"/>
                    <a:pt x="47" y="48"/>
                    <a:pt x="47" y="49"/>
                  </a:cubicBezTo>
                  <a:cubicBezTo>
                    <a:pt x="48" y="49"/>
                    <a:pt x="49" y="49"/>
                    <a:pt x="51" y="49"/>
                  </a:cubicBezTo>
                  <a:cubicBezTo>
                    <a:pt x="51" y="48"/>
                    <a:pt x="51" y="47"/>
                    <a:pt x="51" y="46"/>
                  </a:cubicBezTo>
                  <a:cubicBezTo>
                    <a:pt x="49" y="46"/>
                    <a:pt x="48" y="46"/>
                    <a:pt x="47" y="46"/>
                  </a:cubicBezTo>
                  <a:close/>
                  <a:moveTo>
                    <a:pt x="52" y="46"/>
                  </a:moveTo>
                  <a:cubicBezTo>
                    <a:pt x="52" y="47"/>
                    <a:pt x="52" y="48"/>
                    <a:pt x="52" y="49"/>
                  </a:cubicBezTo>
                  <a:cubicBezTo>
                    <a:pt x="53" y="49"/>
                    <a:pt x="55" y="49"/>
                    <a:pt x="56" y="49"/>
                  </a:cubicBezTo>
                  <a:cubicBezTo>
                    <a:pt x="56" y="48"/>
                    <a:pt x="56" y="47"/>
                    <a:pt x="56" y="46"/>
                  </a:cubicBezTo>
                  <a:cubicBezTo>
                    <a:pt x="55" y="46"/>
                    <a:pt x="53" y="46"/>
                    <a:pt x="52" y="46"/>
                  </a:cubicBezTo>
                  <a:close/>
                  <a:moveTo>
                    <a:pt x="36" y="51"/>
                  </a:moveTo>
                  <a:cubicBezTo>
                    <a:pt x="36" y="52"/>
                    <a:pt x="36" y="53"/>
                    <a:pt x="36" y="54"/>
                  </a:cubicBezTo>
                  <a:cubicBezTo>
                    <a:pt x="37" y="54"/>
                    <a:pt x="38" y="54"/>
                    <a:pt x="40" y="54"/>
                  </a:cubicBezTo>
                  <a:cubicBezTo>
                    <a:pt x="40" y="53"/>
                    <a:pt x="40" y="52"/>
                    <a:pt x="40" y="51"/>
                  </a:cubicBezTo>
                  <a:cubicBezTo>
                    <a:pt x="38" y="51"/>
                    <a:pt x="37" y="51"/>
                    <a:pt x="36" y="51"/>
                  </a:cubicBezTo>
                  <a:close/>
                  <a:moveTo>
                    <a:pt x="41" y="51"/>
                  </a:moveTo>
                  <a:cubicBezTo>
                    <a:pt x="41" y="52"/>
                    <a:pt x="41" y="53"/>
                    <a:pt x="41" y="54"/>
                  </a:cubicBezTo>
                  <a:cubicBezTo>
                    <a:pt x="42" y="54"/>
                    <a:pt x="44" y="54"/>
                    <a:pt x="45" y="54"/>
                  </a:cubicBezTo>
                  <a:cubicBezTo>
                    <a:pt x="45" y="53"/>
                    <a:pt x="45" y="52"/>
                    <a:pt x="45" y="51"/>
                  </a:cubicBezTo>
                  <a:cubicBezTo>
                    <a:pt x="44" y="51"/>
                    <a:pt x="42" y="51"/>
                    <a:pt x="41" y="51"/>
                  </a:cubicBezTo>
                  <a:close/>
                  <a:moveTo>
                    <a:pt x="47" y="51"/>
                  </a:moveTo>
                  <a:cubicBezTo>
                    <a:pt x="47" y="52"/>
                    <a:pt x="47" y="53"/>
                    <a:pt x="47" y="54"/>
                  </a:cubicBezTo>
                  <a:cubicBezTo>
                    <a:pt x="48" y="54"/>
                    <a:pt x="49" y="54"/>
                    <a:pt x="51" y="54"/>
                  </a:cubicBezTo>
                  <a:cubicBezTo>
                    <a:pt x="51" y="53"/>
                    <a:pt x="51" y="52"/>
                    <a:pt x="51" y="51"/>
                  </a:cubicBezTo>
                  <a:cubicBezTo>
                    <a:pt x="49" y="51"/>
                    <a:pt x="48" y="51"/>
                    <a:pt x="47" y="51"/>
                  </a:cubicBezTo>
                  <a:close/>
                  <a:moveTo>
                    <a:pt x="52" y="51"/>
                  </a:moveTo>
                  <a:cubicBezTo>
                    <a:pt x="52" y="52"/>
                    <a:pt x="52" y="53"/>
                    <a:pt x="52" y="54"/>
                  </a:cubicBezTo>
                  <a:cubicBezTo>
                    <a:pt x="53" y="54"/>
                    <a:pt x="55" y="54"/>
                    <a:pt x="56" y="54"/>
                  </a:cubicBezTo>
                  <a:cubicBezTo>
                    <a:pt x="56" y="53"/>
                    <a:pt x="56" y="52"/>
                    <a:pt x="56" y="51"/>
                  </a:cubicBezTo>
                  <a:cubicBezTo>
                    <a:pt x="55" y="51"/>
                    <a:pt x="53" y="51"/>
                    <a:pt x="52" y="51"/>
                  </a:cubicBezTo>
                  <a:close/>
                  <a:moveTo>
                    <a:pt x="41" y="56"/>
                  </a:moveTo>
                  <a:cubicBezTo>
                    <a:pt x="41" y="57"/>
                    <a:pt x="41" y="58"/>
                    <a:pt x="41" y="59"/>
                  </a:cubicBezTo>
                  <a:cubicBezTo>
                    <a:pt x="42" y="59"/>
                    <a:pt x="44" y="59"/>
                    <a:pt x="45" y="59"/>
                  </a:cubicBezTo>
                  <a:cubicBezTo>
                    <a:pt x="45" y="58"/>
                    <a:pt x="45" y="57"/>
                    <a:pt x="45" y="56"/>
                  </a:cubicBezTo>
                  <a:cubicBezTo>
                    <a:pt x="44" y="56"/>
                    <a:pt x="42" y="56"/>
                    <a:pt x="41" y="56"/>
                  </a:cubicBezTo>
                  <a:close/>
                  <a:moveTo>
                    <a:pt x="52" y="56"/>
                  </a:moveTo>
                  <a:cubicBezTo>
                    <a:pt x="52" y="57"/>
                    <a:pt x="52" y="58"/>
                    <a:pt x="52" y="59"/>
                  </a:cubicBezTo>
                  <a:cubicBezTo>
                    <a:pt x="53" y="59"/>
                    <a:pt x="55" y="59"/>
                    <a:pt x="56" y="59"/>
                  </a:cubicBezTo>
                  <a:cubicBezTo>
                    <a:pt x="56" y="58"/>
                    <a:pt x="56" y="57"/>
                    <a:pt x="56" y="56"/>
                  </a:cubicBezTo>
                  <a:cubicBezTo>
                    <a:pt x="55" y="56"/>
                    <a:pt x="53" y="56"/>
                    <a:pt x="52" y="56"/>
                  </a:cubicBezTo>
                  <a:close/>
                  <a:moveTo>
                    <a:pt x="24" y="61"/>
                  </a:moveTo>
                  <a:cubicBezTo>
                    <a:pt x="24" y="62"/>
                    <a:pt x="24" y="63"/>
                    <a:pt x="24" y="64"/>
                  </a:cubicBezTo>
                  <a:cubicBezTo>
                    <a:pt x="25" y="64"/>
                    <a:pt x="26" y="64"/>
                    <a:pt x="28" y="64"/>
                  </a:cubicBezTo>
                  <a:cubicBezTo>
                    <a:pt x="28" y="63"/>
                    <a:pt x="28" y="62"/>
                    <a:pt x="28" y="61"/>
                  </a:cubicBezTo>
                  <a:cubicBezTo>
                    <a:pt x="26" y="61"/>
                    <a:pt x="25" y="61"/>
                    <a:pt x="24" y="61"/>
                  </a:cubicBezTo>
                  <a:close/>
                  <a:moveTo>
                    <a:pt x="36" y="61"/>
                  </a:moveTo>
                  <a:cubicBezTo>
                    <a:pt x="36" y="62"/>
                    <a:pt x="36" y="63"/>
                    <a:pt x="36" y="64"/>
                  </a:cubicBezTo>
                  <a:cubicBezTo>
                    <a:pt x="37" y="64"/>
                    <a:pt x="38" y="64"/>
                    <a:pt x="40" y="64"/>
                  </a:cubicBezTo>
                  <a:cubicBezTo>
                    <a:pt x="40" y="63"/>
                    <a:pt x="40" y="62"/>
                    <a:pt x="40" y="61"/>
                  </a:cubicBezTo>
                  <a:cubicBezTo>
                    <a:pt x="38" y="61"/>
                    <a:pt x="37" y="61"/>
                    <a:pt x="36" y="61"/>
                  </a:cubicBezTo>
                  <a:close/>
                  <a:moveTo>
                    <a:pt x="41" y="61"/>
                  </a:moveTo>
                  <a:cubicBezTo>
                    <a:pt x="41" y="62"/>
                    <a:pt x="41" y="63"/>
                    <a:pt x="41" y="64"/>
                  </a:cubicBezTo>
                  <a:cubicBezTo>
                    <a:pt x="42" y="64"/>
                    <a:pt x="44" y="64"/>
                    <a:pt x="45" y="64"/>
                  </a:cubicBezTo>
                  <a:cubicBezTo>
                    <a:pt x="45" y="63"/>
                    <a:pt x="45" y="62"/>
                    <a:pt x="45" y="61"/>
                  </a:cubicBezTo>
                  <a:cubicBezTo>
                    <a:pt x="44" y="61"/>
                    <a:pt x="42" y="61"/>
                    <a:pt x="41" y="61"/>
                  </a:cubicBezTo>
                  <a:close/>
                  <a:moveTo>
                    <a:pt x="47" y="61"/>
                  </a:moveTo>
                  <a:cubicBezTo>
                    <a:pt x="47" y="62"/>
                    <a:pt x="47" y="63"/>
                    <a:pt x="47" y="64"/>
                  </a:cubicBezTo>
                  <a:cubicBezTo>
                    <a:pt x="48" y="64"/>
                    <a:pt x="49" y="64"/>
                    <a:pt x="51" y="64"/>
                  </a:cubicBezTo>
                  <a:cubicBezTo>
                    <a:pt x="51" y="63"/>
                    <a:pt x="51" y="62"/>
                    <a:pt x="51" y="61"/>
                  </a:cubicBezTo>
                  <a:cubicBezTo>
                    <a:pt x="49" y="61"/>
                    <a:pt x="48" y="61"/>
                    <a:pt x="47" y="61"/>
                  </a:cubicBezTo>
                  <a:close/>
                  <a:moveTo>
                    <a:pt x="52" y="61"/>
                  </a:moveTo>
                  <a:cubicBezTo>
                    <a:pt x="52" y="62"/>
                    <a:pt x="52" y="63"/>
                    <a:pt x="52" y="64"/>
                  </a:cubicBezTo>
                  <a:cubicBezTo>
                    <a:pt x="53" y="64"/>
                    <a:pt x="55" y="64"/>
                    <a:pt x="56" y="64"/>
                  </a:cubicBezTo>
                  <a:cubicBezTo>
                    <a:pt x="56" y="63"/>
                    <a:pt x="56" y="62"/>
                    <a:pt x="56" y="61"/>
                  </a:cubicBezTo>
                  <a:cubicBezTo>
                    <a:pt x="55" y="61"/>
                    <a:pt x="53" y="61"/>
                    <a:pt x="52" y="61"/>
                  </a:cubicBezTo>
                  <a:close/>
                  <a:moveTo>
                    <a:pt x="11" y="67"/>
                  </a:moveTo>
                  <a:cubicBezTo>
                    <a:pt x="11" y="67"/>
                    <a:pt x="11" y="68"/>
                    <a:pt x="11" y="69"/>
                  </a:cubicBezTo>
                  <a:cubicBezTo>
                    <a:pt x="13" y="69"/>
                    <a:pt x="14" y="69"/>
                    <a:pt x="16" y="69"/>
                  </a:cubicBezTo>
                  <a:cubicBezTo>
                    <a:pt x="16" y="68"/>
                    <a:pt x="16" y="67"/>
                    <a:pt x="16" y="67"/>
                  </a:cubicBezTo>
                  <a:cubicBezTo>
                    <a:pt x="14" y="67"/>
                    <a:pt x="13" y="67"/>
                    <a:pt x="11" y="67"/>
                  </a:cubicBezTo>
                  <a:close/>
                  <a:moveTo>
                    <a:pt x="24" y="67"/>
                  </a:moveTo>
                  <a:cubicBezTo>
                    <a:pt x="24" y="67"/>
                    <a:pt x="24" y="68"/>
                    <a:pt x="24" y="69"/>
                  </a:cubicBezTo>
                  <a:cubicBezTo>
                    <a:pt x="25" y="69"/>
                    <a:pt x="26" y="69"/>
                    <a:pt x="28" y="69"/>
                  </a:cubicBezTo>
                  <a:cubicBezTo>
                    <a:pt x="28" y="68"/>
                    <a:pt x="28" y="67"/>
                    <a:pt x="28" y="67"/>
                  </a:cubicBezTo>
                  <a:cubicBezTo>
                    <a:pt x="26" y="67"/>
                    <a:pt x="25" y="67"/>
                    <a:pt x="24" y="67"/>
                  </a:cubicBezTo>
                  <a:close/>
                  <a:moveTo>
                    <a:pt x="36" y="67"/>
                  </a:moveTo>
                  <a:cubicBezTo>
                    <a:pt x="36" y="67"/>
                    <a:pt x="36" y="68"/>
                    <a:pt x="36" y="69"/>
                  </a:cubicBezTo>
                  <a:cubicBezTo>
                    <a:pt x="37" y="69"/>
                    <a:pt x="38" y="69"/>
                    <a:pt x="40" y="69"/>
                  </a:cubicBezTo>
                  <a:cubicBezTo>
                    <a:pt x="40" y="68"/>
                    <a:pt x="40" y="67"/>
                    <a:pt x="40" y="67"/>
                  </a:cubicBezTo>
                  <a:cubicBezTo>
                    <a:pt x="38" y="67"/>
                    <a:pt x="37" y="67"/>
                    <a:pt x="36" y="67"/>
                  </a:cubicBezTo>
                  <a:close/>
                  <a:moveTo>
                    <a:pt x="41" y="67"/>
                  </a:moveTo>
                  <a:cubicBezTo>
                    <a:pt x="41" y="67"/>
                    <a:pt x="41" y="68"/>
                    <a:pt x="41" y="69"/>
                  </a:cubicBezTo>
                  <a:cubicBezTo>
                    <a:pt x="42" y="69"/>
                    <a:pt x="44" y="69"/>
                    <a:pt x="45" y="69"/>
                  </a:cubicBezTo>
                  <a:cubicBezTo>
                    <a:pt x="45" y="68"/>
                    <a:pt x="45" y="67"/>
                    <a:pt x="45" y="67"/>
                  </a:cubicBezTo>
                  <a:cubicBezTo>
                    <a:pt x="44" y="67"/>
                    <a:pt x="42" y="67"/>
                    <a:pt x="41" y="67"/>
                  </a:cubicBezTo>
                  <a:close/>
                  <a:moveTo>
                    <a:pt x="47" y="67"/>
                  </a:moveTo>
                  <a:cubicBezTo>
                    <a:pt x="47" y="67"/>
                    <a:pt x="47" y="68"/>
                    <a:pt x="47" y="69"/>
                  </a:cubicBezTo>
                  <a:cubicBezTo>
                    <a:pt x="48" y="69"/>
                    <a:pt x="49" y="69"/>
                    <a:pt x="51" y="69"/>
                  </a:cubicBezTo>
                  <a:cubicBezTo>
                    <a:pt x="51" y="68"/>
                    <a:pt x="51" y="67"/>
                    <a:pt x="51" y="67"/>
                  </a:cubicBezTo>
                  <a:cubicBezTo>
                    <a:pt x="49" y="67"/>
                    <a:pt x="48" y="67"/>
                    <a:pt x="47" y="67"/>
                  </a:cubicBezTo>
                  <a:close/>
                  <a:moveTo>
                    <a:pt x="52" y="67"/>
                  </a:moveTo>
                  <a:cubicBezTo>
                    <a:pt x="52" y="67"/>
                    <a:pt x="52" y="68"/>
                    <a:pt x="52" y="69"/>
                  </a:cubicBezTo>
                  <a:cubicBezTo>
                    <a:pt x="53" y="69"/>
                    <a:pt x="55" y="69"/>
                    <a:pt x="56" y="69"/>
                  </a:cubicBezTo>
                  <a:cubicBezTo>
                    <a:pt x="56" y="68"/>
                    <a:pt x="56" y="67"/>
                    <a:pt x="56" y="67"/>
                  </a:cubicBezTo>
                  <a:cubicBezTo>
                    <a:pt x="55" y="67"/>
                    <a:pt x="53" y="67"/>
                    <a:pt x="52" y="67"/>
                  </a:cubicBezTo>
                  <a:close/>
                  <a:moveTo>
                    <a:pt x="18" y="72"/>
                  </a:moveTo>
                  <a:cubicBezTo>
                    <a:pt x="18" y="73"/>
                    <a:pt x="18" y="73"/>
                    <a:pt x="18" y="74"/>
                  </a:cubicBezTo>
                  <a:cubicBezTo>
                    <a:pt x="19" y="74"/>
                    <a:pt x="20" y="74"/>
                    <a:pt x="22" y="74"/>
                  </a:cubicBezTo>
                  <a:cubicBezTo>
                    <a:pt x="22" y="73"/>
                    <a:pt x="22" y="73"/>
                    <a:pt x="22" y="72"/>
                  </a:cubicBezTo>
                  <a:cubicBezTo>
                    <a:pt x="20" y="72"/>
                    <a:pt x="19" y="72"/>
                    <a:pt x="18" y="72"/>
                  </a:cubicBezTo>
                  <a:close/>
                  <a:moveTo>
                    <a:pt x="24" y="72"/>
                  </a:moveTo>
                  <a:cubicBezTo>
                    <a:pt x="24" y="73"/>
                    <a:pt x="24" y="73"/>
                    <a:pt x="24" y="74"/>
                  </a:cubicBezTo>
                  <a:cubicBezTo>
                    <a:pt x="25" y="74"/>
                    <a:pt x="26" y="74"/>
                    <a:pt x="28" y="74"/>
                  </a:cubicBezTo>
                  <a:cubicBezTo>
                    <a:pt x="28" y="73"/>
                    <a:pt x="28" y="73"/>
                    <a:pt x="28" y="72"/>
                  </a:cubicBezTo>
                  <a:cubicBezTo>
                    <a:pt x="26" y="72"/>
                    <a:pt x="25" y="72"/>
                    <a:pt x="24" y="72"/>
                  </a:cubicBezTo>
                  <a:close/>
                  <a:moveTo>
                    <a:pt x="41" y="72"/>
                  </a:moveTo>
                  <a:cubicBezTo>
                    <a:pt x="41" y="73"/>
                    <a:pt x="41" y="73"/>
                    <a:pt x="41" y="74"/>
                  </a:cubicBezTo>
                  <a:cubicBezTo>
                    <a:pt x="42" y="74"/>
                    <a:pt x="44" y="74"/>
                    <a:pt x="45" y="74"/>
                  </a:cubicBezTo>
                  <a:cubicBezTo>
                    <a:pt x="45" y="73"/>
                    <a:pt x="45" y="73"/>
                    <a:pt x="45" y="72"/>
                  </a:cubicBezTo>
                  <a:cubicBezTo>
                    <a:pt x="44" y="72"/>
                    <a:pt x="42" y="72"/>
                    <a:pt x="41" y="72"/>
                  </a:cubicBezTo>
                  <a:close/>
                  <a:moveTo>
                    <a:pt x="47" y="72"/>
                  </a:moveTo>
                  <a:cubicBezTo>
                    <a:pt x="47" y="73"/>
                    <a:pt x="47" y="73"/>
                    <a:pt x="47" y="74"/>
                  </a:cubicBezTo>
                  <a:cubicBezTo>
                    <a:pt x="48" y="74"/>
                    <a:pt x="49" y="74"/>
                    <a:pt x="51" y="74"/>
                  </a:cubicBezTo>
                  <a:cubicBezTo>
                    <a:pt x="51" y="73"/>
                    <a:pt x="51" y="73"/>
                    <a:pt x="51" y="72"/>
                  </a:cubicBezTo>
                  <a:cubicBezTo>
                    <a:pt x="49" y="72"/>
                    <a:pt x="48" y="72"/>
                    <a:pt x="47" y="72"/>
                  </a:cubicBezTo>
                  <a:close/>
                  <a:moveTo>
                    <a:pt x="52" y="72"/>
                  </a:moveTo>
                  <a:cubicBezTo>
                    <a:pt x="52" y="73"/>
                    <a:pt x="52" y="73"/>
                    <a:pt x="52" y="74"/>
                  </a:cubicBezTo>
                  <a:cubicBezTo>
                    <a:pt x="53" y="74"/>
                    <a:pt x="55" y="74"/>
                    <a:pt x="56" y="74"/>
                  </a:cubicBezTo>
                  <a:cubicBezTo>
                    <a:pt x="56" y="73"/>
                    <a:pt x="56" y="73"/>
                    <a:pt x="56" y="72"/>
                  </a:cubicBezTo>
                  <a:cubicBezTo>
                    <a:pt x="55" y="72"/>
                    <a:pt x="53" y="72"/>
                    <a:pt x="52" y="72"/>
                  </a:cubicBezTo>
                  <a:close/>
                  <a:moveTo>
                    <a:pt x="11" y="77"/>
                  </a:moveTo>
                  <a:cubicBezTo>
                    <a:pt x="11" y="78"/>
                    <a:pt x="11" y="79"/>
                    <a:pt x="11" y="79"/>
                  </a:cubicBezTo>
                  <a:cubicBezTo>
                    <a:pt x="13" y="79"/>
                    <a:pt x="14" y="79"/>
                    <a:pt x="16" y="79"/>
                  </a:cubicBezTo>
                  <a:cubicBezTo>
                    <a:pt x="16" y="79"/>
                    <a:pt x="16" y="78"/>
                    <a:pt x="16" y="77"/>
                  </a:cubicBezTo>
                  <a:cubicBezTo>
                    <a:pt x="14" y="77"/>
                    <a:pt x="13" y="77"/>
                    <a:pt x="11" y="77"/>
                  </a:cubicBezTo>
                  <a:close/>
                  <a:moveTo>
                    <a:pt x="5" y="77"/>
                  </a:moveTo>
                  <a:cubicBezTo>
                    <a:pt x="5" y="78"/>
                    <a:pt x="5" y="79"/>
                    <a:pt x="5" y="79"/>
                  </a:cubicBezTo>
                  <a:cubicBezTo>
                    <a:pt x="7" y="79"/>
                    <a:pt x="8" y="79"/>
                    <a:pt x="10" y="79"/>
                  </a:cubicBezTo>
                  <a:cubicBezTo>
                    <a:pt x="10" y="79"/>
                    <a:pt x="10" y="78"/>
                    <a:pt x="10" y="77"/>
                  </a:cubicBezTo>
                  <a:cubicBezTo>
                    <a:pt x="8" y="77"/>
                    <a:pt x="7" y="77"/>
                    <a:pt x="5" y="77"/>
                  </a:cubicBezTo>
                  <a:close/>
                  <a:moveTo>
                    <a:pt x="18" y="77"/>
                  </a:moveTo>
                  <a:cubicBezTo>
                    <a:pt x="18" y="78"/>
                    <a:pt x="18" y="79"/>
                    <a:pt x="18" y="79"/>
                  </a:cubicBezTo>
                  <a:cubicBezTo>
                    <a:pt x="19" y="79"/>
                    <a:pt x="20" y="79"/>
                    <a:pt x="22" y="79"/>
                  </a:cubicBezTo>
                  <a:cubicBezTo>
                    <a:pt x="22" y="79"/>
                    <a:pt x="22" y="78"/>
                    <a:pt x="22" y="77"/>
                  </a:cubicBezTo>
                  <a:cubicBezTo>
                    <a:pt x="20" y="77"/>
                    <a:pt x="19" y="77"/>
                    <a:pt x="18" y="77"/>
                  </a:cubicBezTo>
                  <a:close/>
                  <a:moveTo>
                    <a:pt x="24" y="77"/>
                  </a:moveTo>
                  <a:cubicBezTo>
                    <a:pt x="24" y="78"/>
                    <a:pt x="24" y="79"/>
                    <a:pt x="24" y="79"/>
                  </a:cubicBezTo>
                  <a:cubicBezTo>
                    <a:pt x="25" y="79"/>
                    <a:pt x="26" y="79"/>
                    <a:pt x="28" y="79"/>
                  </a:cubicBezTo>
                  <a:cubicBezTo>
                    <a:pt x="28" y="79"/>
                    <a:pt x="28" y="78"/>
                    <a:pt x="28" y="77"/>
                  </a:cubicBezTo>
                  <a:cubicBezTo>
                    <a:pt x="26" y="77"/>
                    <a:pt x="25" y="77"/>
                    <a:pt x="24" y="77"/>
                  </a:cubicBezTo>
                  <a:close/>
                  <a:moveTo>
                    <a:pt x="36" y="77"/>
                  </a:moveTo>
                  <a:cubicBezTo>
                    <a:pt x="36" y="78"/>
                    <a:pt x="36" y="79"/>
                    <a:pt x="36" y="79"/>
                  </a:cubicBezTo>
                  <a:cubicBezTo>
                    <a:pt x="37" y="79"/>
                    <a:pt x="38" y="79"/>
                    <a:pt x="40" y="79"/>
                  </a:cubicBezTo>
                  <a:cubicBezTo>
                    <a:pt x="40" y="79"/>
                    <a:pt x="40" y="78"/>
                    <a:pt x="40" y="77"/>
                  </a:cubicBezTo>
                  <a:cubicBezTo>
                    <a:pt x="38" y="77"/>
                    <a:pt x="37" y="77"/>
                    <a:pt x="36" y="77"/>
                  </a:cubicBezTo>
                  <a:close/>
                  <a:moveTo>
                    <a:pt x="41" y="77"/>
                  </a:moveTo>
                  <a:cubicBezTo>
                    <a:pt x="41" y="78"/>
                    <a:pt x="41" y="79"/>
                    <a:pt x="41" y="79"/>
                  </a:cubicBezTo>
                  <a:cubicBezTo>
                    <a:pt x="42" y="79"/>
                    <a:pt x="44" y="79"/>
                    <a:pt x="45" y="79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4" y="77"/>
                    <a:pt x="42" y="77"/>
                    <a:pt x="41" y="77"/>
                  </a:cubicBezTo>
                  <a:close/>
                  <a:moveTo>
                    <a:pt x="47" y="77"/>
                  </a:moveTo>
                  <a:cubicBezTo>
                    <a:pt x="47" y="78"/>
                    <a:pt x="47" y="79"/>
                    <a:pt x="47" y="79"/>
                  </a:cubicBezTo>
                  <a:cubicBezTo>
                    <a:pt x="48" y="79"/>
                    <a:pt x="49" y="79"/>
                    <a:pt x="51" y="79"/>
                  </a:cubicBezTo>
                  <a:cubicBezTo>
                    <a:pt x="51" y="79"/>
                    <a:pt x="51" y="78"/>
                    <a:pt x="51" y="77"/>
                  </a:cubicBezTo>
                  <a:cubicBezTo>
                    <a:pt x="49" y="77"/>
                    <a:pt x="48" y="77"/>
                    <a:pt x="47" y="77"/>
                  </a:cubicBezTo>
                  <a:close/>
                  <a:moveTo>
                    <a:pt x="52" y="77"/>
                  </a:moveTo>
                  <a:cubicBezTo>
                    <a:pt x="52" y="78"/>
                    <a:pt x="52" y="79"/>
                    <a:pt x="52" y="79"/>
                  </a:cubicBezTo>
                  <a:cubicBezTo>
                    <a:pt x="53" y="79"/>
                    <a:pt x="55" y="79"/>
                    <a:pt x="56" y="79"/>
                  </a:cubicBezTo>
                  <a:cubicBezTo>
                    <a:pt x="56" y="79"/>
                    <a:pt x="56" y="78"/>
                    <a:pt x="56" y="77"/>
                  </a:cubicBezTo>
                  <a:cubicBezTo>
                    <a:pt x="55" y="77"/>
                    <a:pt x="53" y="77"/>
                    <a:pt x="52" y="77"/>
                  </a:cubicBezTo>
                  <a:close/>
                  <a:moveTo>
                    <a:pt x="11" y="82"/>
                  </a:moveTo>
                  <a:cubicBezTo>
                    <a:pt x="11" y="83"/>
                    <a:pt x="11" y="84"/>
                    <a:pt x="11" y="85"/>
                  </a:cubicBezTo>
                  <a:cubicBezTo>
                    <a:pt x="13" y="85"/>
                    <a:pt x="14" y="85"/>
                    <a:pt x="16" y="85"/>
                  </a:cubicBezTo>
                  <a:cubicBezTo>
                    <a:pt x="16" y="84"/>
                    <a:pt x="16" y="83"/>
                    <a:pt x="16" y="82"/>
                  </a:cubicBezTo>
                  <a:cubicBezTo>
                    <a:pt x="14" y="82"/>
                    <a:pt x="13" y="82"/>
                    <a:pt x="11" y="82"/>
                  </a:cubicBezTo>
                  <a:close/>
                  <a:moveTo>
                    <a:pt x="5" y="82"/>
                  </a:moveTo>
                  <a:cubicBezTo>
                    <a:pt x="5" y="83"/>
                    <a:pt x="5" y="84"/>
                    <a:pt x="5" y="85"/>
                  </a:cubicBezTo>
                  <a:cubicBezTo>
                    <a:pt x="7" y="85"/>
                    <a:pt x="8" y="85"/>
                    <a:pt x="10" y="85"/>
                  </a:cubicBezTo>
                  <a:cubicBezTo>
                    <a:pt x="10" y="84"/>
                    <a:pt x="10" y="83"/>
                    <a:pt x="10" y="82"/>
                  </a:cubicBezTo>
                  <a:cubicBezTo>
                    <a:pt x="8" y="82"/>
                    <a:pt x="7" y="82"/>
                    <a:pt x="5" y="82"/>
                  </a:cubicBezTo>
                  <a:close/>
                  <a:moveTo>
                    <a:pt x="18" y="82"/>
                  </a:moveTo>
                  <a:cubicBezTo>
                    <a:pt x="18" y="83"/>
                    <a:pt x="18" y="84"/>
                    <a:pt x="18" y="85"/>
                  </a:cubicBezTo>
                  <a:cubicBezTo>
                    <a:pt x="19" y="85"/>
                    <a:pt x="20" y="85"/>
                    <a:pt x="22" y="85"/>
                  </a:cubicBezTo>
                  <a:cubicBezTo>
                    <a:pt x="22" y="84"/>
                    <a:pt x="22" y="83"/>
                    <a:pt x="22" y="82"/>
                  </a:cubicBezTo>
                  <a:cubicBezTo>
                    <a:pt x="20" y="82"/>
                    <a:pt x="19" y="82"/>
                    <a:pt x="18" y="82"/>
                  </a:cubicBezTo>
                  <a:close/>
                  <a:moveTo>
                    <a:pt x="24" y="82"/>
                  </a:moveTo>
                  <a:cubicBezTo>
                    <a:pt x="24" y="83"/>
                    <a:pt x="24" y="84"/>
                    <a:pt x="24" y="85"/>
                  </a:cubicBezTo>
                  <a:cubicBezTo>
                    <a:pt x="25" y="85"/>
                    <a:pt x="26" y="85"/>
                    <a:pt x="28" y="85"/>
                  </a:cubicBezTo>
                  <a:cubicBezTo>
                    <a:pt x="28" y="84"/>
                    <a:pt x="28" y="83"/>
                    <a:pt x="28" y="82"/>
                  </a:cubicBezTo>
                  <a:cubicBezTo>
                    <a:pt x="26" y="82"/>
                    <a:pt x="25" y="82"/>
                    <a:pt x="24" y="82"/>
                  </a:cubicBezTo>
                  <a:close/>
                  <a:moveTo>
                    <a:pt x="36" y="82"/>
                  </a:moveTo>
                  <a:cubicBezTo>
                    <a:pt x="36" y="83"/>
                    <a:pt x="36" y="84"/>
                    <a:pt x="36" y="85"/>
                  </a:cubicBezTo>
                  <a:cubicBezTo>
                    <a:pt x="37" y="85"/>
                    <a:pt x="38" y="85"/>
                    <a:pt x="40" y="85"/>
                  </a:cubicBezTo>
                  <a:cubicBezTo>
                    <a:pt x="40" y="84"/>
                    <a:pt x="40" y="83"/>
                    <a:pt x="40" y="82"/>
                  </a:cubicBezTo>
                  <a:cubicBezTo>
                    <a:pt x="38" y="82"/>
                    <a:pt x="37" y="82"/>
                    <a:pt x="36" y="82"/>
                  </a:cubicBezTo>
                  <a:close/>
                  <a:moveTo>
                    <a:pt x="41" y="82"/>
                  </a:moveTo>
                  <a:cubicBezTo>
                    <a:pt x="41" y="83"/>
                    <a:pt x="41" y="84"/>
                    <a:pt x="41" y="85"/>
                  </a:cubicBezTo>
                  <a:cubicBezTo>
                    <a:pt x="42" y="85"/>
                    <a:pt x="44" y="85"/>
                    <a:pt x="45" y="85"/>
                  </a:cubicBezTo>
                  <a:cubicBezTo>
                    <a:pt x="45" y="84"/>
                    <a:pt x="45" y="83"/>
                    <a:pt x="45" y="82"/>
                  </a:cubicBezTo>
                  <a:cubicBezTo>
                    <a:pt x="44" y="82"/>
                    <a:pt x="42" y="82"/>
                    <a:pt x="41" y="82"/>
                  </a:cubicBezTo>
                  <a:close/>
                  <a:moveTo>
                    <a:pt x="47" y="82"/>
                  </a:moveTo>
                  <a:cubicBezTo>
                    <a:pt x="47" y="83"/>
                    <a:pt x="47" y="84"/>
                    <a:pt x="47" y="85"/>
                  </a:cubicBezTo>
                  <a:cubicBezTo>
                    <a:pt x="48" y="85"/>
                    <a:pt x="49" y="85"/>
                    <a:pt x="51" y="85"/>
                  </a:cubicBezTo>
                  <a:cubicBezTo>
                    <a:pt x="51" y="84"/>
                    <a:pt x="51" y="83"/>
                    <a:pt x="51" y="82"/>
                  </a:cubicBezTo>
                  <a:cubicBezTo>
                    <a:pt x="49" y="82"/>
                    <a:pt x="48" y="82"/>
                    <a:pt x="47" y="82"/>
                  </a:cubicBezTo>
                  <a:close/>
                  <a:moveTo>
                    <a:pt x="52" y="82"/>
                  </a:moveTo>
                  <a:cubicBezTo>
                    <a:pt x="52" y="83"/>
                    <a:pt x="52" y="84"/>
                    <a:pt x="52" y="85"/>
                  </a:cubicBezTo>
                  <a:cubicBezTo>
                    <a:pt x="53" y="85"/>
                    <a:pt x="55" y="85"/>
                    <a:pt x="56" y="85"/>
                  </a:cubicBezTo>
                  <a:cubicBezTo>
                    <a:pt x="56" y="84"/>
                    <a:pt x="56" y="83"/>
                    <a:pt x="56" y="82"/>
                  </a:cubicBezTo>
                  <a:cubicBezTo>
                    <a:pt x="55" y="82"/>
                    <a:pt x="53" y="82"/>
                    <a:pt x="52" y="82"/>
                  </a:cubicBezTo>
                  <a:close/>
                  <a:moveTo>
                    <a:pt x="11" y="87"/>
                  </a:moveTo>
                  <a:cubicBezTo>
                    <a:pt x="11" y="88"/>
                    <a:pt x="11" y="89"/>
                    <a:pt x="11" y="90"/>
                  </a:cubicBezTo>
                  <a:cubicBezTo>
                    <a:pt x="13" y="90"/>
                    <a:pt x="14" y="90"/>
                    <a:pt x="16" y="90"/>
                  </a:cubicBezTo>
                  <a:cubicBezTo>
                    <a:pt x="16" y="89"/>
                    <a:pt x="16" y="88"/>
                    <a:pt x="16" y="87"/>
                  </a:cubicBezTo>
                  <a:cubicBezTo>
                    <a:pt x="14" y="87"/>
                    <a:pt x="13" y="87"/>
                    <a:pt x="11" y="87"/>
                  </a:cubicBezTo>
                  <a:close/>
                  <a:moveTo>
                    <a:pt x="18" y="87"/>
                  </a:moveTo>
                  <a:cubicBezTo>
                    <a:pt x="18" y="88"/>
                    <a:pt x="18" y="89"/>
                    <a:pt x="18" y="90"/>
                  </a:cubicBezTo>
                  <a:cubicBezTo>
                    <a:pt x="19" y="90"/>
                    <a:pt x="20" y="90"/>
                    <a:pt x="22" y="90"/>
                  </a:cubicBezTo>
                  <a:cubicBezTo>
                    <a:pt x="22" y="89"/>
                    <a:pt x="22" y="88"/>
                    <a:pt x="22" y="87"/>
                  </a:cubicBezTo>
                  <a:cubicBezTo>
                    <a:pt x="20" y="87"/>
                    <a:pt x="19" y="87"/>
                    <a:pt x="18" y="87"/>
                  </a:cubicBezTo>
                  <a:close/>
                  <a:moveTo>
                    <a:pt x="24" y="87"/>
                  </a:moveTo>
                  <a:cubicBezTo>
                    <a:pt x="24" y="88"/>
                    <a:pt x="24" y="89"/>
                    <a:pt x="24" y="90"/>
                  </a:cubicBezTo>
                  <a:cubicBezTo>
                    <a:pt x="25" y="90"/>
                    <a:pt x="26" y="90"/>
                    <a:pt x="28" y="90"/>
                  </a:cubicBezTo>
                  <a:cubicBezTo>
                    <a:pt x="28" y="89"/>
                    <a:pt x="28" y="88"/>
                    <a:pt x="28" y="87"/>
                  </a:cubicBezTo>
                  <a:cubicBezTo>
                    <a:pt x="26" y="87"/>
                    <a:pt x="25" y="87"/>
                    <a:pt x="24" y="87"/>
                  </a:cubicBezTo>
                  <a:close/>
                  <a:moveTo>
                    <a:pt x="36" y="87"/>
                  </a:moveTo>
                  <a:cubicBezTo>
                    <a:pt x="36" y="88"/>
                    <a:pt x="36" y="89"/>
                    <a:pt x="36" y="90"/>
                  </a:cubicBezTo>
                  <a:cubicBezTo>
                    <a:pt x="37" y="90"/>
                    <a:pt x="38" y="90"/>
                    <a:pt x="40" y="90"/>
                  </a:cubicBezTo>
                  <a:cubicBezTo>
                    <a:pt x="40" y="89"/>
                    <a:pt x="40" y="88"/>
                    <a:pt x="40" y="87"/>
                  </a:cubicBezTo>
                  <a:cubicBezTo>
                    <a:pt x="38" y="87"/>
                    <a:pt x="37" y="87"/>
                    <a:pt x="36" y="87"/>
                  </a:cubicBezTo>
                  <a:close/>
                  <a:moveTo>
                    <a:pt x="41" y="87"/>
                  </a:moveTo>
                  <a:cubicBezTo>
                    <a:pt x="41" y="88"/>
                    <a:pt x="41" y="89"/>
                    <a:pt x="41" y="90"/>
                  </a:cubicBezTo>
                  <a:cubicBezTo>
                    <a:pt x="42" y="90"/>
                    <a:pt x="44" y="90"/>
                    <a:pt x="45" y="90"/>
                  </a:cubicBezTo>
                  <a:cubicBezTo>
                    <a:pt x="45" y="89"/>
                    <a:pt x="45" y="88"/>
                    <a:pt x="45" y="87"/>
                  </a:cubicBezTo>
                  <a:cubicBezTo>
                    <a:pt x="44" y="87"/>
                    <a:pt x="42" y="87"/>
                    <a:pt x="41" y="87"/>
                  </a:cubicBezTo>
                  <a:close/>
                  <a:moveTo>
                    <a:pt x="52" y="87"/>
                  </a:moveTo>
                  <a:cubicBezTo>
                    <a:pt x="52" y="88"/>
                    <a:pt x="52" y="89"/>
                    <a:pt x="52" y="90"/>
                  </a:cubicBezTo>
                  <a:cubicBezTo>
                    <a:pt x="53" y="90"/>
                    <a:pt x="55" y="90"/>
                    <a:pt x="56" y="90"/>
                  </a:cubicBezTo>
                  <a:cubicBezTo>
                    <a:pt x="56" y="89"/>
                    <a:pt x="56" y="88"/>
                    <a:pt x="56" y="87"/>
                  </a:cubicBezTo>
                  <a:cubicBezTo>
                    <a:pt x="55" y="87"/>
                    <a:pt x="53" y="87"/>
                    <a:pt x="52" y="87"/>
                  </a:cubicBezTo>
                  <a:close/>
                  <a:moveTo>
                    <a:pt x="5" y="92"/>
                  </a:moveTo>
                  <a:cubicBezTo>
                    <a:pt x="5" y="93"/>
                    <a:pt x="5" y="94"/>
                    <a:pt x="5" y="95"/>
                  </a:cubicBezTo>
                  <a:cubicBezTo>
                    <a:pt x="7" y="95"/>
                    <a:pt x="8" y="95"/>
                    <a:pt x="10" y="95"/>
                  </a:cubicBezTo>
                  <a:cubicBezTo>
                    <a:pt x="10" y="94"/>
                    <a:pt x="10" y="93"/>
                    <a:pt x="10" y="92"/>
                  </a:cubicBezTo>
                  <a:cubicBezTo>
                    <a:pt x="8" y="92"/>
                    <a:pt x="7" y="92"/>
                    <a:pt x="5" y="92"/>
                  </a:cubicBezTo>
                  <a:close/>
                  <a:moveTo>
                    <a:pt x="18" y="92"/>
                  </a:moveTo>
                  <a:cubicBezTo>
                    <a:pt x="18" y="93"/>
                    <a:pt x="18" y="94"/>
                    <a:pt x="18" y="95"/>
                  </a:cubicBezTo>
                  <a:cubicBezTo>
                    <a:pt x="19" y="95"/>
                    <a:pt x="20" y="95"/>
                    <a:pt x="22" y="95"/>
                  </a:cubicBezTo>
                  <a:cubicBezTo>
                    <a:pt x="22" y="94"/>
                    <a:pt x="22" y="93"/>
                    <a:pt x="22" y="92"/>
                  </a:cubicBezTo>
                  <a:cubicBezTo>
                    <a:pt x="20" y="92"/>
                    <a:pt x="19" y="92"/>
                    <a:pt x="18" y="92"/>
                  </a:cubicBezTo>
                  <a:close/>
                  <a:moveTo>
                    <a:pt x="24" y="92"/>
                  </a:moveTo>
                  <a:cubicBezTo>
                    <a:pt x="24" y="93"/>
                    <a:pt x="24" y="94"/>
                    <a:pt x="24" y="95"/>
                  </a:cubicBezTo>
                  <a:cubicBezTo>
                    <a:pt x="25" y="95"/>
                    <a:pt x="26" y="95"/>
                    <a:pt x="28" y="95"/>
                  </a:cubicBezTo>
                  <a:cubicBezTo>
                    <a:pt x="28" y="94"/>
                    <a:pt x="28" y="93"/>
                    <a:pt x="28" y="92"/>
                  </a:cubicBezTo>
                  <a:cubicBezTo>
                    <a:pt x="26" y="92"/>
                    <a:pt x="25" y="92"/>
                    <a:pt x="24" y="92"/>
                  </a:cubicBezTo>
                  <a:close/>
                  <a:moveTo>
                    <a:pt x="41" y="92"/>
                  </a:moveTo>
                  <a:cubicBezTo>
                    <a:pt x="41" y="93"/>
                    <a:pt x="41" y="94"/>
                    <a:pt x="41" y="95"/>
                  </a:cubicBezTo>
                  <a:cubicBezTo>
                    <a:pt x="42" y="95"/>
                    <a:pt x="44" y="95"/>
                    <a:pt x="45" y="95"/>
                  </a:cubicBezTo>
                  <a:cubicBezTo>
                    <a:pt x="45" y="94"/>
                    <a:pt x="45" y="93"/>
                    <a:pt x="45" y="92"/>
                  </a:cubicBezTo>
                  <a:cubicBezTo>
                    <a:pt x="44" y="92"/>
                    <a:pt x="42" y="92"/>
                    <a:pt x="41" y="92"/>
                  </a:cubicBezTo>
                  <a:close/>
                  <a:moveTo>
                    <a:pt x="47" y="92"/>
                  </a:moveTo>
                  <a:cubicBezTo>
                    <a:pt x="47" y="93"/>
                    <a:pt x="47" y="94"/>
                    <a:pt x="47" y="95"/>
                  </a:cubicBezTo>
                  <a:cubicBezTo>
                    <a:pt x="48" y="95"/>
                    <a:pt x="49" y="95"/>
                    <a:pt x="51" y="95"/>
                  </a:cubicBezTo>
                  <a:cubicBezTo>
                    <a:pt x="51" y="94"/>
                    <a:pt x="51" y="93"/>
                    <a:pt x="51" y="92"/>
                  </a:cubicBezTo>
                  <a:cubicBezTo>
                    <a:pt x="49" y="92"/>
                    <a:pt x="48" y="92"/>
                    <a:pt x="47" y="92"/>
                  </a:cubicBezTo>
                  <a:close/>
                  <a:moveTo>
                    <a:pt x="52" y="92"/>
                  </a:moveTo>
                  <a:cubicBezTo>
                    <a:pt x="52" y="93"/>
                    <a:pt x="52" y="94"/>
                    <a:pt x="52" y="95"/>
                  </a:cubicBezTo>
                  <a:cubicBezTo>
                    <a:pt x="53" y="95"/>
                    <a:pt x="55" y="95"/>
                    <a:pt x="56" y="95"/>
                  </a:cubicBezTo>
                  <a:cubicBezTo>
                    <a:pt x="56" y="94"/>
                    <a:pt x="56" y="93"/>
                    <a:pt x="56" y="92"/>
                  </a:cubicBezTo>
                  <a:cubicBezTo>
                    <a:pt x="55" y="92"/>
                    <a:pt x="53" y="92"/>
                    <a:pt x="52" y="92"/>
                  </a:cubicBezTo>
                  <a:close/>
                  <a:moveTo>
                    <a:pt x="11" y="97"/>
                  </a:moveTo>
                  <a:cubicBezTo>
                    <a:pt x="11" y="98"/>
                    <a:pt x="11" y="99"/>
                    <a:pt x="11" y="100"/>
                  </a:cubicBezTo>
                  <a:cubicBezTo>
                    <a:pt x="13" y="100"/>
                    <a:pt x="14" y="100"/>
                    <a:pt x="16" y="100"/>
                  </a:cubicBezTo>
                  <a:cubicBezTo>
                    <a:pt x="16" y="99"/>
                    <a:pt x="16" y="98"/>
                    <a:pt x="16" y="97"/>
                  </a:cubicBezTo>
                  <a:cubicBezTo>
                    <a:pt x="14" y="97"/>
                    <a:pt x="13" y="97"/>
                    <a:pt x="11" y="97"/>
                  </a:cubicBezTo>
                  <a:close/>
                  <a:moveTo>
                    <a:pt x="5" y="97"/>
                  </a:moveTo>
                  <a:cubicBezTo>
                    <a:pt x="5" y="98"/>
                    <a:pt x="5" y="99"/>
                    <a:pt x="5" y="100"/>
                  </a:cubicBezTo>
                  <a:cubicBezTo>
                    <a:pt x="7" y="100"/>
                    <a:pt x="8" y="100"/>
                    <a:pt x="10" y="100"/>
                  </a:cubicBezTo>
                  <a:cubicBezTo>
                    <a:pt x="10" y="99"/>
                    <a:pt x="10" y="98"/>
                    <a:pt x="10" y="97"/>
                  </a:cubicBezTo>
                  <a:cubicBezTo>
                    <a:pt x="8" y="97"/>
                    <a:pt x="7" y="97"/>
                    <a:pt x="5" y="97"/>
                  </a:cubicBezTo>
                  <a:close/>
                  <a:moveTo>
                    <a:pt x="18" y="97"/>
                  </a:moveTo>
                  <a:cubicBezTo>
                    <a:pt x="18" y="98"/>
                    <a:pt x="18" y="99"/>
                    <a:pt x="18" y="100"/>
                  </a:cubicBezTo>
                  <a:cubicBezTo>
                    <a:pt x="19" y="100"/>
                    <a:pt x="20" y="100"/>
                    <a:pt x="22" y="100"/>
                  </a:cubicBezTo>
                  <a:cubicBezTo>
                    <a:pt x="22" y="99"/>
                    <a:pt x="22" y="98"/>
                    <a:pt x="22" y="97"/>
                  </a:cubicBezTo>
                  <a:cubicBezTo>
                    <a:pt x="20" y="97"/>
                    <a:pt x="19" y="97"/>
                    <a:pt x="18" y="97"/>
                  </a:cubicBezTo>
                  <a:close/>
                  <a:moveTo>
                    <a:pt x="24" y="97"/>
                  </a:moveTo>
                  <a:cubicBezTo>
                    <a:pt x="24" y="98"/>
                    <a:pt x="24" y="99"/>
                    <a:pt x="24" y="100"/>
                  </a:cubicBezTo>
                  <a:cubicBezTo>
                    <a:pt x="25" y="100"/>
                    <a:pt x="26" y="100"/>
                    <a:pt x="28" y="100"/>
                  </a:cubicBezTo>
                  <a:cubicBezTo>
                    <a:pt x="28" y="99"/>
                    <a:pt x="28" y="98"/>
                    <a:pt x="28" y="97"/>
                  </a:cubicBezTo>
                  <a:cubicBezTo>
                    <a:pt x="26" y="97"/>
                    <a:pt x="25" y="97"/>
                    <a:pt x="24" y="97"/>
                  </a:cubicBezTo>
                  <a:close/>
                  <a:moveTo>
                    <a:pt x="36" y="97"/>
                  </a:moveTo>
                  <a:cubicBezTo>
                    <a:pt x="36" y="98"/>
                    <a:pt x="36" y="99"/>
                    <a:pt x="36" y="100"/>
                  </a:cubicBezTo>
                  <a:cubicBezTo>
                    <a:pt x="37" y="100"/>
                    <a:pt x="38" y="100"/>
                    <a:pt x="40" y="100"/>
                  </a:cubicBezTo>
                  <a:cubicBezTo>
                    <a:pt x="40" y="99"/>
                    <a:pt x="40" y="98"/>
                    <a:pt x="40" y="97"/>
                  </a:cubicBezTo>
                  <a:cubicBezTo>
                    <a:pt x="38" y="97"/>
                    <a:pt x="37" y="97"/>
                    <a:pt x="36" y="97"/>
                  </a:cubicBezTo>
                  <a:close/>
                  <a:moveTo>
                    <a:pt x="41" y="97"/>
                  </a:moveTo>
                  <a:cubicBezTo>
                    <a:pt x="41" y="98"/>
                    <a:pt x="41" y="99"/>
                    <a:pt x="41" y="100"/>
                  </a:cubicBezTo>
                  <a:cubicBezTo>
                    <a:pt x="42" y="100"/>
                    <a:pt x="44" y="100"/>
                    <a:pt x="45" y="100"/>
                  </a:cubicBezTo>
                  <a:cubicBezTo>
                    <a:pt x="45" y="99"/>
                    <a:pt x="45" y="98"/>
                    <a:pt x="45" y="97"/>
                  </a:cubicBezTo>
                  <a:cubicBezTo>
                    <a:pt x="44" y="97"/>
                    <a:pt x="42" y="97"/>
                    <a:pt x="41" y="97"/>
                  </a:cubicBezTo>
                  <a:close/>
                  <a:moveTo>
                    <a:pt x="47" y="97"/>
                  </a:moveTo>
                  <a:cubicBezTo>
                    <a:pt x="47" y="98"/>
                    <a:pt x="47" y="99"/>
                    <a:pt x="47" y="100"/>
                  </a:cubicBezTo>
                  <a:cubicBezTo>
                    <a:pt x="48" y="100"/>
                    <a:pt x="49" y="100"/>
                    <a:pt x="51" y="100"/>
                  </a:cubicBezTo>
                  <a:cubicBezTo>
                    <a:pt x="51" y="99"/>
                    <a:pt x="51" y="98"/>
                    <a:pt x="51" y="97"/>
                  </a:cubicBezTo>
                  <a:cubicBezTo>
                    <a:pt x="49" y="97"/>
                    <a:pt x="48" y="97"/>
                    <a:pt x="47" y="97"/>
                  </a:cubicBezTo>
                  <a:close/>
                  <a:moveTo>
                    <a:pt x="52" y="97"/>
                  </a:moveTo>
                  <a:cubicBezTo>
                    <a:pt x="52" y="98"/>
                    <a:pt x="52" y="99"/>
                    <a:pt x="52" y="100"/>
                  </a:cubicBezTo>
                  <a:cubicBezTo>
                    <a:pt x="53" y="100"/>
                    <a:pt x="55" y="100"/>
                    <a:pt x="56" y="100"/>
                  </a:cubicBezTo>
                  <a:cubicBezTo>
                    <a:pt x="56" y="99"/>
                    <a:pt x="56" y="98"/>
                    <a:pt x="56" y="97"/>
                  </a:cubicBezTo>
                  <a:cubicBezTo>
                    <a:pt x="55" y="97"/>
                    <a:pt x="53" y="97"/>
                    <a:pt x="52" y="97"/>
                  </a:cubicBezTo>
                  <a:close/>
                  <a:moveTo>
                    <a:pt x="11" y="102"/>
                  </a:moveTo>
                  <a:cubicBezTo>
                    <a:pt x="11" y="103"/>
                    <a:pt x="11" y="104"/>
                    <a:pt x="11" y="105"/>
                  </a:cubicBezTo>
                  <a:cubicBezTo>
                    <a:pt x="13" y="105"/>
                    <a:pt x="14" y="105"/>
                    <a:pt x="16" y="105"/>
                  </a:cubicBezTo>
                  <a:cubicBezTo>
                    <a:pt x="16" y="104"/>
                    <a:pt x="16" y="103"/>
                    <a:pt x="16" y="102"/>
                  </a:cubicBezTo>
                  <a:cubicBezTo>
                    <a:pt x="14" y="102"/>
                    <a:pt x="13" y="102"/>
                    <a:pt x="11" y="102"/>
                  </a:cubicBezTo>
                  <a:close/>
                  <a:moveTo>
                    <a:pt x="5" y="102"/>
                  </a:moveTo>
                  <a:cubicBezTo>
                    <a:pt x="5" y="103"/>
                    <a:pt x="5" y="104"/>
                    <a:pt x="5" y="105"/>
                  </a:cubicBezTo>
                  <a:cubicBezTo>
                    <a:pt x="7" y="105"/>
                    <a:pt x="8" y="105"/>
                    <a:pt x="10" y="105"/>
                  </a:cubicBezTo>
                  <a:cubicBezTo>
                    <a:pt x="10" y="104"/>
                    <a:pt x="10" y="103"/>
                    <a:pt x="10" y="102"/>
                  </a:cubicBezTo>
                  <a:cubicBezTo>
                    <a:pt x="8" y="102"/>
                    <a:pt x="7" y="102"/>
                    <a:pt x="5" y="102"/>
                  </a:cubicBezTo>
                  <a:close/>
                  <a:moveTo>
                    <a:pt x="18" y="102"/>
                  </a:moveTo>
                  <a:cubicBezTo>
                    <a:pt x="18" y="103"/>
                    <a:pt x="18" y="104"/>
                    <a:pt x="18" y="105"/>
                  </a:cubicBezTo>
                  <a:cubicBezTo>
                    <a:pt x="19" y="105"/>
                    <a:pt x="20" y="105"/>
                    <a:pt x="22" y="105"/>
                  </a:cubicBezTo>
                  <a:cubicBezTo>
                    <a:pt x="22" y="104"/>
                    <a:pt x="22" y="103"/>
                    <a:pt x="22" y="102"/>
                  </a:cubicBezTo>
                  <a:cubicBezTo>
                    <a:pt x="20" y="102"/>
                    <a:pt x="19" y="102"/>
                    <a:pt x="18" y="102"/>
                  </a:cubicBezTo>
                  <a:close/>
                  <a:moveTo>
                    <a:pt x="24" y="102"/>
                  </a:moveTo>
                  <a:cubicBezTo>
                    <a:pt x="24" y="103"/>
                    <a:pt x="24" y="104"/>
                    <a:pt x="24" y="105"/>
                  </a:cubicBezTo>
                  <a:cubicBezTo>
                    <a:pt x="25" y="105"/>
                    <a:pt x="26" y="105"/>
                    <a:pt x="28" y="105"/>
                  </a:cubicBezTo>
                  <a:cubicBezTo>
                    <a:pt x="28" y="104"/>
                    <a:pt x="28" y="103"/>
                    <a:pt x="28" y="102"/>
                  </a:cubicBezTo>
                  <a:cubicBezTo>
                    <a:pt x="26" y="102"/>
                    <a:pt x="25" y="102"/>
                    <a:pt x="24" y="102"/>
                  </a:cubicBezTo>
                  <a:close/>
                  <a:moveTo>
                    <a:pt x="36" y="102"/>
                  </a:moveTo>
                  <a:cubicBezTo>
                    <a:pt x="36" y="103"/>
                    <a:pt x="36" y="104"/>
                    <a:pt x="36" y="105"/>
                  </a:cubicBezTo>
                  <a:cubicBezTo>
                    <a:pt x="37" y="105"/>
                    <a:pt x="38" y="105"/>
                    <a:pt x="40" y="105"/>
                  </a:cubicBezTo>
                  <a:cubicBezTo>
                    <a:pt x="40" y="104"/>
                    <a:pt x="40" y="103"/>
                    <a:pt x="40" y="102"/>
                  </a:cubicBezTo>
                  <a:cubicBezTo>
                    <a:pt x="38" y="102"/>
                    <a:pt x="37" y="102"/>
                    <a:pt x="36" y="102"/>
                  </a:cubicBezTo>
                  <a:close/>
                  <a:moveTo>
                    <a:pt x="41" y="102"/>
                  </a:moveTo>
                  <a:cubicBezTo>
                    <a:pt x="41" y="103"/>
                    <a:pt x="41" y="104"/>
                    <a:pt x="41" y="105"/>
                  </a:cubicBezTo>
                  <a:cubicBezTo>
                    <a:pt x="42" y="105"/>
                    <a:pt x="44" y="105"/>
                    <a:pt x="45" y="105"/>
                  </a:cubicBezTo>
                  <a:cubicBezTo>
                    <a:pt x="45" y="104"/>
                    <a:pt x="45" y="103"/>
                    <a:pt x="45" y="102"/>
                  </a:cubicBezTo>
                  <a:cubicBezTo>
                    <a:pt x="44" y="102"/>
                    <a:pt x="42" y="102"/>
                    <a:pt x="41" y="102"/>
                  </a:cubicBezTo>
                  <a:close/>
                  <a:moveTo>
                    <a:pt x="47" y="102"/>
                  </a:moveTo>
                  <a:cubicBezTo>
                    <a:pt x="47" y="103"/>
                    <a:pt x="47" y="104"/>
                    <a:pt x="47" y="105"/>
                  </a:cubicBezTo>
                  <a:cubicBezTo>
                    <a:pt x="48" y="105"/>
                    <a:pt x="49" y="105"/>
                    <a:pt x="51" y="105"/>
                  </a:cubicBezTo>
                  <a:cubicBezTo>
                    <a:pt x="51" y="104"/>
                    <a:pt x="51" y="103"/>
                    <a:pt x="51" y="102"/>
                  </a:cubicBezTo>
                  <a:cubicBezTo>
                    <a:pt x="49" y="102"/>
                    <a:pt x="48" y="102"/>
                    <a:pt x="47" y="102"/>
                  </a:cubicBezTo>
                  <a:close/>
                  <a:moveTo>
                    <a:pt x="52" y="102"/>
                  </a:moveTo>
                  <a:cubicBezTo>
                    <a:pt x="52" y="103"/>
                    <a:pt x="52" y="104"/>
                    <a:pt x="52" y="105"/>
                  </a:cubicBezTo>
                  <a:cubicBezTo>
                    <a:pt x="53" y="105"/>
                    <a:pt x="55" y="105"/>
                    <a:pt x="56" y="105"/>
                  </a:cubicBezTo>
                  <a:cubicBezTo>
                    <a:pt x="56" y="104"/>
                    <a:pt x="56" y="103"/>
                    <a:pt x="56" y="102"/>
                  </a:cubicBezTo>
                  <a:cubicBezTo>
                    <a:pt x="55" y="102"/>
                    <a:pt x="53" y="102"/>
                    <a:pt x="52" y="102"/>
                  </a:cubicBezTo>
                  <a:close/>
                  <a:moveTo>
                    <a:pt x="11" y="108"/>
                  </a:moveTo>
                  <a:cubicBezTo>
                    <a:pt x="11" y="108"/>
                    <a:pt x="11" y="109"/>
                    <a:pt x="11" y="110"/>
                  </a:cubicBezTo>
                  <a:cubicBezTo>
                    <a:pt x="13" y="110"/>
                    <a:pt x="14" y="110"/>
                    <a:pt x="16" y="110"/>
                  </a:cubicBezTo>
                  <a:cubicBezTo>
                    <a:pt x="16" y="109"/>
                    <a:pt x="16" y="108"/>
                    <a:pt x="16" y="108"/>
                  </a:cubicBezTo>
                  <a:cubicBezTo>
                    <a:pt x="14" y="108"/>
                    <a:pt x="13" y="108"/>
                    <a:pt x="11" y="108"/>
                  </a:cubicBezTo>
                  <a:close/>
                  <a:moveTo>
                    <a:pt x="5" y="108"/>
                  </a:moveTo>
                  <a:cubicBezTo>
                    <a:pt x="5" y="108"/>
                    <a:pt x="5" y="109"/>
                    <a:pt x="5" y="110"/>
                  </a:cubicBezTo>
                  <a:cubicBezTo>
                    <a:pt x="7" y="110"/>
                    <a:pt x="8" y="110"/>
                    <a:pt x="10" y="110"/>
                  </a:cubicBezTo>
                  <a:cubicBezTo>
                    <a:pt x="10" y="109"/>
                    <a:pt x="10" y="108"/>
                    <a:pt x="10" y="108"/>
                  </a:cubicBezTo>
                  <a:cubicBezTo>
                    <a:pt x="8" y="108"/>
                    <a:pt x="7" y="108"/>
                    <a:pt x="5" y="108"/>
                  </a:cubicBezTo>
                  <a:close/>
                  <a:moveTo>
                    <a:pt x="18" y="108"/>
                  </a:moveTo>
                  <a:cubicBezTo>
                    <a:pt x="18" y="108"/>
                    <a:pt x="18" y="109"/>
                    <a:pt x="18" y="110"/>
                  </a:cubicBezTo>
                  <a:cubicBezTo>
                    <a:pt x="19" y="110"/>
                    <a:pt x="20" y="110"/>
                    <a:pt x="22" y="110"/>
                  </a:cubicBezTo>
                  <a:cubicBezTo>
                    <a:pt x="22" y="109"/>
                    <a:pt x="22" y="108"/>
                    <a:pt x="22" y="108"/>
                  </a:cubicBezTo>
                  <a:cubicBezTo>
                    <a:pt x="20" y="108"/>
                    <a:pt x="19" y="108"/>
                    <a:pt x="18" y="108"/>
                  </a:cubicBezTo>
                  <a:close/>
                  <a:moveTo>
                    <a:pt x="24" y="108"/>
                  </a:moveTo>
                  <a:cubicBezTo>
                    <a:pt x="24" y="108"/>
                    <a:pt x="24" y="109"/>
                    <a:pt x="24" y="110"/>
                  </a:cubicBezTo>
                  <a:cubicBezTo>
                    <a:pt x="25" y="110"/>
                    <a:pt x="26" y="110"/>
                    <a:pt x="28" y="110"/>
                  </a:cubicBezTo>
                  <a:cubicBezTo>
                    <a:pt x="28" y="109"/>
                    <a:pt x="28" y="108"/>
                    <a:pt x="28" y="108"/>
                  </a:cubicBezTo>
                  <a:cubicBezTo>
                    <a:pt x="26" y="108"/>
                    <a:pt x="25" y="108"/>
                    <a:pt x="24" y="108"/>
                  </a:cubicBezTo>
                  <a:close/>
                  <a:moveTo>
                    <a:pt x="36" y="108"/>
                  </a:moveTo>
                  <a:cubicBezTo>
                    <a:pt x="36" y="108"/>
                    <a:pt x="36" y="109"/>
                    <a:pt x="36" y="110"/>
                  </a:cubicBezTo>
                  <a:cubicBezTo>
                    <a:pt x="37" y="110"/>
                    <a:pt x="38" y="110"/>
                    <a:pt x="40" y="110"/>
                  </a:cubicBezTo>
                  <a:cubicBezTo>
                    <a:pt x="40" y="109"/>
                    <a:pt x="40" y="108"/>
                    <a:pt x="40" y="108"/>
                  </a:cubicBezTo>
                  <a:cubicBezTo>
                    <a:pt x="38" y="108"/>
                    <a:pt x="37" y="108"/>
                    <a:pt x="36" y="108"/>
                  </a:cubicBezTo>
                  <a:close/>
                  <a:moveTo>
                    <a:pt x="41" y="108"/>
                  </a:moveTo>
                  <a:cubicBezTo>
                    <a:pt x="41" y="108"/>
                    <a:pt x="41" y="109"/>
                    <a:pt x="41" y="110"/>
                  </a:cubicBezTo>
                  <a:cubicBezTo>
                    <a:pt x="42" y="110"/>
                    <a:pt x="44" y="110"/>
                    <a:pt x="45" y="110"/>
                  </a:cubicBezTo>
                  <a:cubicBezTo>
                    <a:pt x="45" y="109"/>
                    <a:pt x="45" y="108"/>
                    <a:pt x="45" y="108"/>
                  </a:cubicBezTo>
                  <a:cubicBezTo>
                    <a:pt x="44" y="108"/>
                    <a:pt x="42" y="108"/>
                    <a:pt x="41" y="108"/>
                  </a:cubicBezTo>
                  <a:close/>
                  <a:moveTo>
                    <a:pt x="47" y="108"/>
                  </a:moveTo>
                  <a:cubicBezTo>
                    <a:pt x="47" y="108"/>
                    <a:pt x="47" y="109"/>
                    <a:pt x="47" y="110"/>
                  </a:cubicBezTo>
                  <a:cubicBezTo>
                    <a:pt x="48" y="110"/>
                    <a:pt x="49" y="110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49" y="108"/>
                    <a:pt x="48" y="108"/>
                    <a:pt x="47" y="108"/>
                  </a:cubicBezTo>
                  <a:close/>
                  <a:moveTo>
                    <a:pt x="52" y="108"/>
                  </a:moveTo>
                  <a:cubicBezTo>
                    <a:pt x="52" y="108"/>
                    <a:pt x="52" y="109"/>
                    <a:pt x="52" y="110"/>
                  </a:cubicBezTo>
                  <a:cubicBezTo>
                    <a:pt x="53" y="110"/>
                    <a:pt x="55" y="110"/>
                    <a:pt x="56" y="110"/>
                  </a:cubicBezTo>
                  <a:cubicBezTo>
                    <a:pt x="56" y="109"/>
                    <a:pt x="56" y="108"/>
                    <a:pt x="56" y="108"/>
                  </a:cubicBezTo>
                  <a:cubicBezTo>
                    <a:pt x="55" y="108"/>
                    <a:pt x="53" y="108"/>
                    <a:pt x="52" y="108"/>
                  </a:cubicBezTo>
                  <a:close/>
                  <a:moveTo>
                    <a:pt x="11" y="113"/>
                  </a:moveTo>
                  <a:cubicBezTo>
                    <a:pt x="11" y="114"/>
                    <a:pt x="11" y="115"/>
                    <a:pt x="11" y="115"/>
                  </a:cubicBezTo>
                  <a:cubicBezTo>
                    <a:pt x="13" y="115"/>
                    <a:pt x="14" y="115"/>
                    <a:pt x="16" y="115"/>
                  </a:cubicBezTo>
                  <a:cubicBezTo>
                    <a:pt x="16" y="115"/>
                    <a:pt x="16" y="114"/>
                    <a:pt x="16" y="113"/>
                  </a:cubicBezTo>
                  <a:cubicBezTo>
                    <a:pt x="14" y="113"/>
                    <a:pt x="13" y="113"/>
                    <a:pt x="11" y="113"/>
                  </a:cubicBezTo>
                  <a:close/>
                  <a:moveTo>
                    <a:pt x="5" y="113"/>
                  </a:moveTo>
                  <a:cubicBezTo>
                    <a:pt x="5" y="114"/>
                    <a:pt x="5" y="115"/>
                    <a:pt x="5" y="115"/>
                  </a:cubicBezTo>
                  <a:cubicBezTo>
                    <a:pt x="7" y="115"/>
                    <a:pt x="8" y="115"/>
                    <a:pt x="10" y="115"/>
                  </a:cubicBezTo>
                  <a:cubicBezTo>
                    <a:pt x="10" y="115"/>
                    <a:pt x="10" y="114"/>
                    <a:pt x="10" y="113"/>
                  </a:cubicBezTo>
                  <a:cubicBezTo>
                    <a:pt x="8" y="113"/>
                    <a:pt x="7" y="113"/>
                    <a:pt x="5" y="113"/>
                  </a:cubicBezTo>
                  <a:close/>
                  <a:moveTo>
                    <a:pt x="18" y="113"/>
                  </a:moveTo>
                  <a:cubicBezTo>
                    <a:pt x="18" y="114"/>
                    <a:pt x="18" y="115"/>
                    <a:pt x="18" y="115"/>
                  </a:cubicBezTo>
                  <a:cubicBezTo>
                    <a:pt x="19" y="115"/>
                    <a:pt x="20" y="115"/>
                    <a:pt x="22" y="115"/>
                  </a:cubicBezTo>
                  <a:cubicBezTo>
                    <a:pt x="22" y="115"/>
                    <a:pt x="22" y="114"/>
                    <a:pt x="22" y="113"/>
                  </a:cubicBezTo>
                  <a:cubicBezTo>
                    <a:pt x="20" y="113"/>
                    <a:pt x="19" y="113"/>
                    <a:pt x="18" y="113"/>
                  </a:cubicBezTo>
                  <a:close/>
                  <a:moveTo>
                    <a:pt x="24" y="113"/>
                  </a:moveTo>
                  <a:cubicBezTo>
                    <a:pt x="24" y="114"/>
                    <a:pt x="24" y="115"/>
                    <a:pt x="24" y="115"/>
                  </a:cubicBezTo>
                  <a:cubicBezTo>
                    <a:pt x="25" y="115"/>
                    <a:pt x="26" y="115"/>
                    <a:pt x="28" y="115"/>
                  </a:cubicBezTo>
                  <a:cubicBezTo>
                    <a:pt x="28" y="115"/>
                    <a:pt x="28" y="114"/>
                    <a:pt x="28" y="113"/>
                  </a:cubicBezTo>
                  <a:cubicBezTo>
                    <a:pt x="26" y="113"/>
                    <a:pt x="25" y="113"/>
                    <a:pt x="24" y="113"/>
                  </a:cubicBezTo>
                  <a:close/>
                  <a:moveTo>
                    <a:pt x="36" y="113"/>
                  </a:moveTo>
                  <a:cubicBezTo>
                    <a:pt x="36" y="114"/>
                    <a:pt x="36" y="115"/>
                    <a:pt x="36" y="115"/>
                  </a:cubicBezTo>
                  <a:cubicBezTo>
                    <a:pt x="37" y="115"/>
                    <a:pt x="38" y="115"/>
                    <a:pt x="40" y="115"/>
                  </a:cubicBezTo>
                  <a:cubicBezTo>
                    <a:pt x="40" y="115"/>
                    <a:pt x="40" y="114"/>
                    <a:pt x="40" y="113"/>
                  </a:cubicBezTo>
                  <a:cubicBezTo>
                    <a:pt x="38" y="113"/>
                    <a:pt x="37" y="113"/>
                    <a:pt x="36" y="113"/>
                  </a:cubicBezTo>
                  <a:close/>
                  <a:moveTo>
                    <a:pt x="41" y="113"/>
                  </a:moveTo>
                  <a:cubicBezTo>
                    <a:pt x="41" y="114"/>
                    <a:pt x="41" y="115"/>
                    <a:pt x="41" y="115"/>
                  </a:cubicBezTo>
                  <a:cubicBezTo>
                    <a:pt x="42" y="115"/>
                    <a:pt x="44" y="115"/>
                    <a:pt x="45" y="115"/>
                  </a:cubicBezTo>
                  <a:cubicBezTo>
                    <a:pt x="45" y="115"/>
                    <a:pt x="45" y="114"/>
                    <a:pt x="45" y="113"/>
                  </a:cubicBezTo>
                  <a:cubicBezTo>
                    <a:pt x="44" y="113"/>
                    <a:pt x="42" y="113"/>
                    <a:pt x="41" y="113"/>
                  </a:cubicBezTo>
                  <a:close/>
                  <a:moveTo>
                    <a:pt x="47" y="113"/>
                  </a:moveTo>
                  <a:cubicBezTo>
                    <a:pt x="47" y="114"/>
                    <a:pt x="47" y="115"/>
                    <a:pt x="47" y="115"/>
                  </a:cubicBezTo>
                  <a:cubicBezTo>
                    <a:pt x="48" y="115"/>
                    <a:pt x="49" y="115"/>
                    <a:pt x="51" y="115"/>
                  </a:cubicBezTo>
                  <a:cubicBezTo>
                    <a:pt x="51" y="115"/>
                    <a:pt x="51" y="114"/>
                    <a:pt x="51" y="113"/>
                  </a:cubicBezTo>
                  <a:cubicBezTo>
                    <a:pt x="49" y="113"/>
                    <a:pt x="48" y="113"/>
                    <a:pt x="47" y="113"/>
                  </a:cubicBezTo>
                  <a:close/>
                  <a:moveTo>
                    <a:pt x="52" y="113"/>
                  </a:moveTo>
                  <a:cubicBezTo>
                    <a:pt x="52" y="114"/>
                    <a:pt x="52" y="115"/>
                    <a:pt x="52" y="115"/>
                  </a:cubicBezTo>
                  <a:cubicBezTo>
                    <a:pt x="53" y="115"/>
                    <a:pt x="55" y="115"/>
                    <a:pt x="56" y="115"/>
                  </a:cubicBezTo>
                  <a:cubicBezTo>
                    <a:pt x="56" y="115"/>
                    <a:pt x="56" y="114"/>
                    <a:pt x="56" y="113"/>
                  </a:cubicBezTo>
                  <a:cubicBezTo>
                    <a:pt x="55" y="113"/>
                    <a:pt x="53" y="113"/>
                    <a:pt x="52" y="113"/>
                  </a:cubicBezTo>
                  <a:close/>
                  <a:moveTo>
                    <a:pt x="11" y="118"/>
                  </a:moveTo>
                  <a:cubicBezTo>
                    <a:pt x="11" y="119"/>
                    <a:pt x="11" y="120"/>
                    <a:pt x="11" y="121"/>
                  </a:cubicBezTo>
                  <a:cubicBezTo>
                    <a:pt x="13" y="121"/>
                    <a:pt x="14" y="121"/>
                    <a:pt x="16" y="121"/>
                  </a:cubicBezTo>
                  <a:cubicBezTo>
                    <a:pt x="16" y="120"/>
                    <a:pt x="16" y="119"/>
                    <a:pt x="16" y="118"/>
                  </a:cubicBezTo>
                  <a:cubicBezTo>
                    <a:pt x="14" y="118"/>
                    <a:pt x="13" y="118"/>
                    <a:pt x="11" y="118"/>
                  </a:cubicBezTo>
                  <a:close/>
                  <a:moveTo>
                    <a:pt x="18" y="118"/>
                  </a:moveTo>
                  <a:cubicBezTo>
                    <a:pt x="18" y="119"/>
                    <a:pt x="18" y="120"/>
                    <a:pt x="18" y="121"/>
                  </a:cubicBezTo>
                  <a:cubicBezTo>
                    <a:pt x="19" y="121"/>
                    <a:pt x="20" y="121"/>
                    <a:pt x="22" y="121"/>
                  </a:cubicBezTo>
                  <a:cubicBezTo>
                    <a:pt x="22" y="120"/>
                    <a:pt x="22" y="119"/>
                    <a:pt x="22" y="118"/>
                  </a:cubicBezTo>
                  <a:cubicBezTo>
                    <a:pt x="20" y="118"/>
                    <a:pt x="19" y="118"/>
                    <a:pt x="18" y="118"/>
                  </a:cubicBezTo>
                  <a:close/>
                  <a:moveTo>
                    <a:pt x="24" y="118"/>
                  </a:moveTo>
                  <a:cubicBezTo>
                    <a:pt x="24" y="119"/>
                    <a:pt x="24" y="120"/>
                    <a:pt x="24" y="121"/>
                  </a:cubicBezTo>
                  <a:cubicBezTo>
                    <a:pt x="25" y="121"/>
                    <a:pt x="26" y="121"/>
                    <a:pt x="28" y="121"/>
                  </a:cubicBezTo>
                  <a:cubicBezTo>
                    <a:pt x="28" y="120"/>
                    <a:pt x="28" y="119"/>
                    <a:pt x="28" y="118"/>
                  </a:cubicBezTo>
                  <a:cubicBezTo>
                    <a:pt x="26" y="118"/>
                    <a:pt x="25" y="118"/>
                    <a:pt x="24" y="118"/>
                  </a:cubicBezTo>
                  <a:close/>
                  <a:moveTo>
                    <a:pt x="36" y="118"/>
                  </a:moveTo>
                  <a:cubicBezTo>
                    <a:pt x="36" y="119"/>
                    <a:pt x="36" y="120"/>
                    <a:pt x="36" y="121"/>
                  </a:cubicBezTo>
                  <a:cubicBezTo>
                    <a:pt x="37" y="121"/>
                    <a:pt x="38" y="121"/>
                    <a:pt x="40" y="121"/>
                  </a:cubicBezTo>
                  <a:cubicBezTo>
                    <a:pt x="40" y="120"/>
                    <a:pt x="40" y="119"/>
                    <a:pt x="40" y="118"/>
                  </a:cubicBezTo>
                  <a:cubicBezTo>
                    <a:pt x="38" y="118"/>
                    <a:pt x="37" y="118"/>
                    <a:pt x="36" y="118"/>
                  </a:cubicBezTo>
                  <a:close/>
                  <a:moveTo>
                    <a:pt x="41" y="118"/>
                  </a:moveTo>
                  <a:cubicBezTo>
                    <a:pt x="41" y="119"/>
                    <a:pt x="41" y="120"/>
                    <a:pt x="41" y="121"/>
                  </a:cubicBezTo>
                  <a:cubicBezTo>
                    <a:pt x="42" y="121"/>
                    <a:pt x="44" y="121"/>
                    <a:pt x="45" y="121"/>
                  </a:cubicBezTo>
                  <a:cubicBezTo>
                    <a:pt x="45" y="120"/>
                    <a:pt x="45" y="119"/>
                    <a:pt x="45" y="118"/>
                  </a:cubicBezTo>
                  <a:cubicBezTo>
                    <a:pt x="44" y="118"/>
                    <a:pt x="42" y="118"/>
                    <a:pt x="41" y="118"/>
                  </a:cubicBezTo>
                  <a:close/>
                  <a:moveTo>
                    <a:pt x="47" y="118"/>
                  </a:moveTo>
                  <a:cubicBezTo>
                    <a:pt x="47" y="119"/>
                    <a:pt x="47" y="120"/>
                    <a:pt x="47" y="121"/>
                  </a:cubicBezTo>
                  <a:cubicBezTo>
                    <a:pt x="48" y="121"/>
                    <a:pt x="49" y="121"/>
                    <a:pt x="51" y="121"/>
                  </a:cubicBezTo>
                  <a:cubicBezTo>
                    <a:pt x="51" y="120"/>
                    <a:pt x="51" y="119"/>
                    <a:pt x="51" y="118"/>
                  </a:cubicBezTo>
                  <a:cubicBezTo>
                    <a:pt x="49" y="118"/>
                    <a:pt x="48" y="118"/>
                    <a:pt x="47" y="118"/>
                  </a:cubicBezTo>
                  <a:close/>
                  <a:moveTo>
                    <a:pt x="52" y="118"/>
                  </a:moveTo>
                  <a:cubicBezTo>
                    <a:pt x="52" y="119"/>
                    <a:pt x="52" y="120"/>
                    <a:pt x="52" y="121"/>
                  </a:cubicBezTo>
                  <a:cubicBezTo>
                    <a:pt x="53" y="121"/>
                    <a:pt x="55" y="121"/>
                    <a:pt x="56" y="121"/>
                  </a:cubicBezTo>
                  <a:cubicBezTo>
                    <a:pt x="56" y="120"/>
                    <a:pt x="56" y="119"/>
                    <a:pt x="56" y="118"/>
                  </a:cubicBezTo>
                  <a:cubicBezTo>
                    <a:pt x="55" y="118"/>
                    <a:pt x="53" y="118"/>
                    <a:pt x="52" y="118"/>
                  </a:cubicBezTo>
                  <a:close/>
                  <a:moveTo>
                    <a:pt x="5" y="123"/>
                  </a:moveTo>
                  <a:cubicBezTo>
                    <a:pt x="5" y="124"/>
                    <a:pt x="5" y="125"/>
                    <a:pt x="5" y="126"/>
                  </a:cubicBezTo>
                  <a:cubicBezTo>
                    <a:pt x="7" y="126"/>
                    <a:pt x="8" y="126"/>
                    <a:pt x="10" y="126"/>
                  </a:cubicBezTo>
                  <a:cubicBezTo>
                    <a:pt x="10" y="125"/>
                    <a:pt x="10" y="124"/>
                    <a:pt x="10" y="123"/>
                  </a:cubicBezTo>
                  <a:cubicBezTo>
                    <a:pt x="8" y="123"/>
                    <a:pt x="7" y="123"/>
                    <a:pt x="5" y="123"/>
                  </a:cubicBezTo>
                  <a:close/>
                  <a:moveTo>
                    <a:pt x="18" y="123"/>
                  </a:moveTo>
                  <a:cubicBezTo>
                    <a:pt x="18" y="124"/>
                    <a:pt x="18" y="125"/>
                    <a:pt x="18" y="126"/>
                  </a:cubicBezTo>
                  <a:cubicBezTo>
                    <a:pt x="19" y="126"/>
                    <a:pt x="20" y="126"/>
                    <a:pt x="22" y="126"/>
                  </a:cubicBezTo>
                  <a:cubicBezTo>
                    <a:pt x="22" y="125"/>
                    <a:pt x="22" y="124"/>
                    <a:pt x="22" y="123"/>
                  </a:cubicBezTo>
                  <a:cubicBezTo>
                    <a:pt x="20" y="123"/>
                    <a:pt x="19" y="123"/>
                    <a:pt x="18" y="123"/>
                  </a:cubicBezTo>
                  <a:close/>
                  <a:moveTo>
                    <a:pt x="24" y="123"/>
                  </a:moveTo>
                  <a:cubicBezTo>
                    <a:pt x="24" y="124"/>
                    <a:pt x="24" y="125"/>
                    <a:pt x="24" y="126"/>
                  </a:cubicBezTo>
                  <a:cubicBezTo>
                    <a:pt x="25" y="126"/>
                    <a:pt x="26" y="126"/>
                    <a:pt x="28" y="126"/>
                  </a:cubicBezTo>
                  <a:cubicBezTo>
                    <a:pt x="28" y="125"/>
                    <a:pt x="28" y="124"/>
                    <a:pt x="28" y="123"/>
                  </a:cubicBezTo>
                  <a:cubicBezTo>
                    <a:pt x="26" y="123"/>
                    <a:pt x="25" y="123"/>
                    <a:pt x="24" y="123"/>
                  </a:cubicBezTo>
                  <a:close/>
                  <a:moveTo>
                    <a:pt x="36" y="123"/>
                  </a:moveTo>
                  <a:cubicBezTo>
                    <a:pt x="36" y="124"/>
                    <a:pt x="36" y="125"/>
                    <a:pt x="36" y="126"/>
                  </a:cubicBezTo>
                  <a:cubicBezTo>
                    <a:pt x="37" y="126"/>
                    <a:pt x="38" y="126"/>
                    <a:pt x="40" y="126"/>
                  </a:cubicBezTo>
                  <a:cubicBezTo>
                    <a:pt x="40" y="125"/>
                    <a:pt x="40" y="124"/>
                    <a:pt x="40" y="123"/>
                  </a:cubicBezTo>
                  <a:cubicBezTo>
                    <a:pt x="38" y="123"/>
                    <a:pt x="37" y="123"/>
                    <a:pt x="36" y="123"/>
                  </a:cubicBezTo>
                  <a:close/>
                  <a:moveTo>
                    <a:pt x="47" y="123"/>
                  </a:moveTo>
                  <a:cubicBezTo>
                    <a:pt x="47" y="124"/>
                    <a:pt x="47" y="125"/>
                    <a:pt x="47" y="126"/>
                  </a:cubicBezTo>
                  <a:cubicBezTo>
                    <a:pt x="48" y="126"/>
                    <a:pt x="49" y="126"/>
                    <a:pt x="51" y="126"/>
                  </a:cubicBezTo>
                  <a:cubicBezTo>
                    <a:pt x="51" y="125"/>
                    <a:pt x="51" y="124"/>
                    <a:pt x="51" y="123"/>
                  </a:cubicBezTo>
                  <a:cubicBezTo>
                    <a:pt x="49" y="123"/>
                    <a:pt x="48" y="123"/>
                    <a:pt x="47" y="123"/>
                  </a:cubicBezTo>
                  <a:close/>
                  <a:moveTo>
                    <a:pt x="52" y="123"/>
                  </a:moveTo>
                  <a:cubicBezTo>
                    <a:pt x="52" y="124"/>
                    <a:pt x="52" y="125"/>
                    <a:pt x="52" y="126"/>
                  </a:cubicBezTo>
                  <a:cubicBezTo>
                    <a:pt x="53" y="126"/>
                    <a:pt x="55" y="126"/>
                    <a:pt x="56" y="126"/>
                  </a:cubicBezTo>
                  <a:cubicBezTo>
                    <a:pt x="56" y="125"/>
                    <a:pt x="56" y="124"/>
                    <a:pt x="56" y="123"/>
                  </a:cubicBezTo>
                  <a:cubicBezTo>
                    <a:pt x="55" y="123"/>
                    <a:pt x="53" y="123"/>
                    <a:pt x="52" y="123"/>
                  </a:cubicBezTo>
                  <a:close/>
                  <a:moveTo>
                    <a:pt x="11" y="128"/>
                  </a:moveTo>
                  <a:cubicBezTo>
                    <a:pt x="11" y="129"/>
                    <a:pt x="11" y="130"/>
                    <a:pt x="11" y="131"/>
                  </a:cubicBezTo>
                  <a:cubicBezTo>
                    <a:pt x="13" y="131"/>
                    <a:pt x="14" y="131"/>
                    <a:pt x="16" y="131"/>
                  </a:cubicBezTo>
                  <a:cubicBezTo>
                    <a:pt x="16" y="130"/>
                    <a:pt x="16" y="129"/>
                    <a:pt x="16" y="128"/>
                  </a:cubicBezTo>
                  <a:cubicBezTo>
                    <a:pt x="14" y="128"/>
                    <a:pt x="13" y="128"/>
                    <a:pt x="11" y="128"/>
                  </a:cubicBezTo>
                  <a:close/>
                  <a:moveTo>
                    <a:pt x="5" y="128"/>
                  </a:moveTo>
                  <a:cubicBezTo>
                    <a:pt x="5" y="129"/>
                    <a:pt x="5" y="130"/>
                    <a:pt x="5" y="131"/>
                  </a:cubicBezTo>
                  <a:cubicBezTo>
                    <a:pt x="7" y="131"/>
                    <a:pt x="8" y="131"/>
                    <a:pt x="10" y="131"/>
                  </a:cubicBezTo>
                  <a:cubicBezTo>
                    <a:pt x="10" y="130"/>
                    <a:pt x="10" y="129"/>
                    <a:pt x="10" y="128"/>
                  </a:cubicBezTo>
                  <a:cubicBezTo>
                    <a:pt x="8" y="128"/>
                    <a:pt x="7" y="128"/>
                    <a:pt x="5" y="128"/>
                  </a:cubicBezTo>
                  <a:close/>
                  <a:moveTo>
                    <a:pt x="18" y="128"/>
                  </a:moveTo>
                  <a:cubicBezTo>
                    <a:pt x="18" y="129"/>
                    <a:pt x="18" y="130"/>
                    <a:pt x="18" y="131"/>
                  </a:cubicBezTo>
                  <a:cubicBezTo>
                    <a:pt x="19" y="131"/>
                    <a:pt x="20" y="131"/>
                    <a:pt x="22" y="131"/>
                  </a:cubicBezTo>
                  <a:cubicBezTo>
                    <a:pt x="22" y="130"/>
                    <a:pt x="22" y="129"/>
                    <a:pt x="22" y="128"/>
                  </a:cubicBezTo>
                  <a:cubicBezTo>
                    <a:pt x="20" y="128"/>
                    <a:pt x="19" y="128"/>
                    <a:pt x="18" y="128"/>
                  </a:cubicBezTo>
                  <a:close/>
                  <a:moveTo>
                    <a:pt x="24" y="128"/>
                  </a:moveTo>
                  <a:cubicBezTo>
                    <a:pt x="24" y="129"/>
                    <a:pt x="24" y="130"/>
                    <a:pt x="24" y="131"/>
                  </a:cubicBezTo>
                  <a:cubicBezTo>
                    <a:pt x="25" y="131"/>
                    <a:pt x="26" y="131"/>
                    <a:pt x="28" y="131"/>
                  </a:cubicBezTo>
                  <a:cubicBezTo>
                    <a:pt x="28" y="130"/>
                    <a:pt x="28" y="129"/>
                    <a:pt x="28" y="128"/>
                  </a:cubicBezTo>
                  <a:cubicBezTo>
                    <a:pt x="26" y="128"/>
                    <a:pt x="25" y="128"/>
                    <a:pt x="24" y="128"/>
                  </a:cubicBezTo>
                  <a:close/>
                  <a:moveTo>
                    <a:pt x="36" y="128"/>
                  </a:moveTo>
                  <a:cubicBezTo>
                    <a:pt x="36" y="129"/>
                    <a:pt x="36" y="130"/>
                    <a:pt x="36" y="131"/>
                  </a:cubicBezTo>
                  <a:cubicBezTo>
                    <a:pt x="37" y="131"/>
                    <a:pt x="38" y="131"/>
                    <a:pt x="40" y="131"/>
                  </a:cubicBezTo>
                  <a:cubicBezTo>
                    <a:pt x="40" y="130"/>
                    <a:pt x="40" y="129"/>
                    <a:pt x="40" y="128"/>
                  </a:cubicBezTo>
                  <a:cubicBezTo>
                    <a:pt x="38" y="128"/>
                    <a:pt x="37" y="128"/>
                    <a:pt x="36" y="128"/>
                  </a:cubicBezTo>
                  <a:close/>
                  <a:moveTo>
                    <a:pt x="41" y="128"/>
                  </a:moveTo>
                  <a:cubicBezTo>
                    <a:pt x="41" y="129"/>
                    <a:pt x="41" y="130"/>
                    <a:pt x="41" y="131"/>
                  </a:cubicBezTo>
                  <a:cubicBezTo>
                    <a:pt x="42" y="131"/>
                    <a:pt x="44" y="131"/>
                    <a:pt x="45" y="131"/>
                  </a:cubicBezTo>
                  <a:cubicBezTo>
                    <a:pt x="45" y="130"/>
                    <a:pt x="45" y="129"/>
                    <a:pt x="45" y="128"/>
                  </a:cubicBezTo>
                  <a:cubicBezTo>
                    <a:pt x="44" y="128"/>
                    <a:pt x="42" y="128"/>
                    <a:pt x="41" y="128"/>
                  </a:cubicBezTo>
                  <a:close/>
                  <a:moveTo>
                    <a:pt x="47" y="128"/>
                  </a:moveTo>
                  <a:cubicBezTo>
                    <a:pt x="47" y="129"/>
                    <a:pt x="47" y="130"/>
                    <a:pt x="47" y="131"/>
                  </a:cubicBezTo>
                  <a:cubicBezTo>
                    <a:pt x="48" y="131"/>
                    <a:pt x="49" y="131"/>
                    <a:pt x="51" y="131"/>
                  </a:cubicBezTo>
                  <a:cubicBezTo>
                    <a:pt x="51" y="130"/>
                    <a:pt x="51" y="129"/>
                    <a:pt x="51" y="128"/>
                  </a:cubicBezTo>
                  <a:cubicBezTo>
                    <a:pt x="49" y="128"/>
                    <a:pt x="48" y="128"/>
                    <a:pt x="47" y="128"/>
                  </a:cubicBezTo>
                  <a:close/>
                  <a:moveTo>
                    <a:pt x="52" y="128"/>
                  </a:moveTo>
                  <a:cubicBezTo>
                    <a:pt x="52" y="129"/>
                    <a:pt x="52" y="130"/>
                    <a:pt x="52" y="131"/>
                  </a:cubicBezTo>
                  <a:cubicBezTo>
                    <a:pt x="53" y="131"/>
                    <a:pt x="55" y="131"/>
                    <a:pt x="56" y="131"/>
                  </a:cubicBezTo>
                  <a:cubicBezTo>
                    <a:pt x="56" y="130"/>
                    <a:pt x="56" y="129"/>
                    <a:pt x="56" y="128"/>
                  </a:cubicBezTo>
                  <a:cubicBezTo>
                    <a:pt x="55" y="128"/>
                    <a:pt x="53" y="128"/>
                    <a:pt x="52" y="128"/>
                  </a:cubicBezTo>
                  <a:close/>
                  <a:moveTo>
                    <a:pt x="11" y="133"/>
                  </a:moveTo>
                  <a:cubicBezTo>
                    <a:pt x="11" y="134"/>
                    <a:pt x="11" y="135"/>
                    <a:pt x="11" y="136"/>
                  </a:cubicBezTo>
                  <a:cubicBezTo>
                    <a:pt x="13" y="136"/>
                    <a:pt x="14" y="136"/>
                    <a:pt x="16" y="136"/>
                  </a:cubicBezTo>
                  <a:cubicBezTo>
                    <a:pt x="16" y="135"/>
                    <a:pt x="16" y="134"/>
                    <a:pt x="16" y="133"/>
                  </a:cubicBezTo>
                  <a:cubicBezTo>
                    <a:pt x="14" y="133"/>
                    <a:pt x="13" y="133"/>
                    <a:pt x="11" y="133"/>
                  </a:cubicBezTo>
                  <a:close/>
                  <a:moveTo>
                    <a:pt x="5" y="133"/>
                  </a:moveTo>
                  <a:cubicBezTo>
                    <a:pt x="5" y="134"/>
                    <a:pt x="5" y="135"/>
                    <a:pt x="5" y="136"/>
                  </a:cubicBezTo>
                  <a:cubicBezTo>
                    <a:pt x="7" y="136"/>
                    <a:pt x="8" y="136"/>
                    <a:pt x="10" y="136"/>
                  </a:cubicBezTo>
                  <a:cubicBezTo>
                    <a:pt x="10" y="135"/>
                    <a:pt x="10" y="134"/>
                    <a:pt x="10" y="133"/>
                  </a:cubicBezTo>
                  <a:cubicBezTo>
                    <a:pt x="8" y="133"/>
                    <a:pt x="7" y="133"/>
                    <a:pt x="5" y="133"/>
                  </a:cubicBezTo>
                  <a:close/>
                  <a:moveTo>
                    <a:pt x="18" y="133"/>
                  </a:moveTo>
                  <a:cubicBezTo>
                    <a:pt x="18" y="134"/>
                    <a:pt x="18" y="135"/>
                    <a:pt x="18" y="136"/>
                  </a:cubicBezTo>
                  <a:cubicBezTo>
                    <a:pt x="19" y="136"/>
                    <a:pt x="20" y="136"/>
                    <a:pt x="22" y="136"/>
                  </a:cubicBezTo>
                  <a:cubicBezTo>
                    <a:pt x="22" y="135"/>
                    <a:pt x="22" y="134"/>
                    <a:pt x="22" y="133"/>
                  </a:cubicBezTo>
                  <a:cubicBezTo>
                    <a:pt x="20" y="133"/>
                    <a:pt x="19" y="133"/>
                    <a:pt x="18" y="133"/>
                  </a:cubicBezTo>
                  <a:close/>
                  <a:moveTo>
                    <a:pt x="24" y="133"/>
                  </a:moveTo>
                  <a:cubicBezTo>
                    <a:pt x="24" y="134"/>
                    <a:pt x="24" y="135"/>
                    <a:pt x="24" y="136"/>
                  </a:cubicBezTo>
                  <a:cubicBezTo>
                    <a:pt x="25" y="136"/>
                    <a:pt x="26" y="136"/>
                    <a:pt x="28" y="136"/>
                  </a:cubicBezTo>
                  <a:cubicBezTo>
                    <a:pt x="28" y="135"/>
                    <a:pt x="28" y="134"/>
                    <a:pt x="28" y="133"/>
                  </a:cubicBezTo>
                  <a:cubicBezTo>
                    <a:pt x="26" y="133"/>
                    <a:pt x="25" y="133"/>
                    <a:pt x="24" y="133"/>
                  </a:cubicBezTo>
                  <a:close/>
                  <a:moveTo>
                    <a:pt x="41" y="133"/>
                  </a:moveTo>
                  <a:cubicBezTo>
                    <a:pt x="41" y="134"/>
                    <a:pt x="41" y="135"/>
                    <a:pt x="41" y="136"/>
                  </a:cubicBezTo>
                  <a:cubicBezTo>
                    <a:pt x="42" y="136"/>
                    <a:pt x="44" y="136"/>
                    <a:pt x="45" y="136"/>
                  </a:cubicBezTo>
                  <a:cubicBezTo>
                    <a:pt x="45" y="135"/>
                    <a:pt x="45" y="134"/>
                    <a:pt x="45" y="133"/>
                  </a:cubicBezTo>
                  <a:cubicBezTo>
                    <a:pt x="44" y="133"/>
                    <a:pt x="42" y="133"/>
                    <a:pt x="41" y="133"/>
                  </a:cubicBezTo>
                  <a:close/>
                  <a:moveTo>
                    <a:pt x="47" y="133"/>
                  </a:moveTo>
                  <a:cubicBezTo>
                    <a:pt x="47" y="134"/>
                    <a:pt x="47" y="135"/>
                    <a:pt x="47" y="136"/>
                  </a:cubicBezTo>
                  <a:cubicBezTo>
                    <a:pt x="48" y="136"/>
                    <a:pt x="49" y="136"/>
                    <a:pt x="51" y="136"/>
                  </a:cubicBezTo>
                  <a:cubicBezTo>
                    <a:pt x="51" y="135"/>
                    <a:pt x="51" y="134"/>
                    <a:pt x="51" y="133"/>
                  </a:cubicBezTo>
                  <a:cubicBezTo>
                    <a:pt x="49" y="133"/>
                    <a:pt x="48" y="133"/>
                    <a:pt x="47" y="133"/>
                  </a:cubicBezTo>
                  <a:close/>
                  <a:moveTo>
                    <a:pt x="52" y="133"/>
                  </a:moveTo>
                  <a:cubicBezTo>
                    <a:pt x="52" y="134"/>
                    <a:pt x="52" y="135"/>
                    <a:pt x="52" y="136"/>
                  </a:cubicBezTo>
                  <a:cubicBezTo>
                    <a:pt x="53" y="136"/>
                    <a:pt x="55" y="136"/>
                    <a:pt x="56" y="136"/>
                  </a:cubicBezTo>
                  <a:cubicBezTo>
                    <a:pt x="56" y="135"/>
                    <a:pt x="56" y="134"/>
                    <a:pt x="56" y="133"/>
                  </a:cubicBezTo>
                  <a:cubicBezTo>
                    <a:pt x="55" y="133"/>
                    <a:pt x="53" y="133"/>
                    <a:pt x="52" y="133"/>
                  </a:cubicBezTo>
                  <a:close/>
                  <a:moveTo>
                    <a:pt x="11" y="138"/>
                  </a:moveTo>
                  <a:cubicBezTo>
                    <a:pt x="11" y="139"/>
                    <a:pt x="11" y="140"/>
                    <a:pt x="11" y="141"/>
                  </a:cubicBezTo>
                  <a:cubicBezTo>
                    <a:pt x="13" y="141"/>
                    <a:pt x="14" y="141"/>
                    <a:pt x="16" y="141"/>
                  </a:cubicBezTo>
                  <a:cubicBezTo>
                    <a:pt x="16" y="140"/>
                    <a:pt x="16" y="139"/>
                    <a:pt x="16" y="138"/>
                  </a:cubicBezTo>
                  <a:cubicBezTo>
                    <a:pt x="14" y="138"/>
                    <a:pt x="13" y="138"/>
                    <a:pt x="11" y="138"/>
                  </a:cubicBezTo>
                  <a:close/>
                  <a:moveTo>
                    <a:pt x="5" y="138"/>
                  </a:moveTo>
                  <a:cubicBezTo>
                    <a:pt x="5" y="139"/>
                    <a:pt x="5" y="140"/>
                    <a:pt x="5" y="141"/>
                  </a:cubicBezTo>
                  <a:cubicBezTo>
                    <a:pt x="7" y="141"/>
                    <a:pt x="8" y="141"/>
                    <a:pt x="10" y="141"/>
                  </a:cubicBezTo>
                  <a:cubicBezTo>
                    <a:pt x="10" y="140"/>
                    <a:pt x="10" y="139"/>
                    <a:pt x="10" y="138"/>
                  </a:cubicBezTo>
                  <a:cubicBezTo>
                    <a:pt x="8" y="138"/>
                    <a:pt x="7" y="138"/>
                    <a:pt x="5" y="138"/>
                  </a:cubicBezTo>
                  <a:close/>
                  <a:moveTo>
                    <a:pt x="18" y="138"/>
                  </a:moveTo>
                  <a:cubicBezTo>
                    <a:pt x="18" y="139"/>
                    <a:pt x="18" y="140"/>
                    <a:pt x="18" y="141"/>
                  </a:cubicBezTo>
                  <a:cubicBezTo>
                    <a:pt x="19" y="141"/>
                    <a:pt x="20" y="141"/>
                    <a:pt x="22" y="141"/>
                  </a:cubicBezTo>
                  <a:cubicBezTo>
                    <a:pt x="22" y="140"/>
                    <a:pt x="22" y="139"/>
                    <a:pt x="22" y="138"/>
                  </a:cubicBezTo>
                  <a:cubicBezTo>
                    <a:pt x="20" y="138"/>
                    <a:pt x="19" y="138"/>
                    <a:pt x="18" y="138"/>
                  </a:cubicBezTo>
                  <a:close/>
                  <a:moveTo>
                    <a:pt x="36" y="138"/>
                  </a:moveTo>
                  <a:cubicBezTo>
                    <a:pt x="36" y="139"/>
                    <a:pt x="36" y="140"/>
                    <a:pt x="36" y="141"/>
                  </a:cubicBezTo>
                  <a:cubicBezTo>
                    <a:pt x="37" y="141"/>
                    <a:pt x="38" y="141"/>
                    <a:pt x="40" y="141"/>
                  </a:cubicBezTo>
                  <a:cubicBezTo>
                    <a:pt x="40" y="140"/>
                    <a:pt x="40" y="139"/>
                    <a:pt x="40" y="138"/>
                  </a:cubicBezTo>
                  <a:cubicBezTo>
                    <a:pt x="38" y="138"/>
                    <a:pt x="37" y="138"/>
                    <a:pt x="36" y="138"/>
                  </a:cubicBezTo>
                  <a:close/>
                  <a:moveTo>
                    <a:pt x="41" y="138"/>
                  </a:moveTo>
                  <a:cubicBezTo>
                    <a:pt x="41" y="139"/>
                    <a:pt x="41" y="140"/>
                    <a:pt x="41" y="141"/>
                  </a:cubicBezTo>
                  <a:cubicBezTo>
                    <a:pt x="42" y="141"/>
                    <a:pt x="44" y="141"/>
                    <a:pt x="45" y="141"/>
                  </a:cubicBezTo>
                  <a:cubicBezTo>
                    <a:pt x="45" y="140"/>
                    <a:pt x="45" y="139"/>
                    <a:pt x="45" y="138"/>
                  </a:cubicBezTo>
                  <a:cubicBezTo>
                    <a:pt x="44" y="138"/>
                    <a:pt x="42" y="138"/>
                    <a:pt x="41" y="138"/>
                  </a:cubicBezTo>
                  <a:close/>
                  <a:moveTo>
                    <a:pt x="47" y="138"/>
                  </a:moveTo>
                  <a:cubicBezTo>
                    <a:pt x="47" y="139"/>
                    <a:pt x="47" y="140"/>
                    <a:pt x="47" y="141"/>
                  </a:cubicBezTo>
                  <a:cubicBezTo>
                    <a:pt x="48" y="141"/>
                    <a:pt x="49" y="141"/>
                    <a:pt x="51" y="141"/>
                  </a:cubicBezTo>
                  <a:cubicBezTo>
                    <a:pt x="51" y="140"/>
                    <a:pt x="51" y="139"/>
                    <a:pt x="51" y="138"/>
                  </a:cubicBezTo>
                  <a:cubicBezTo>
                    <a:pt x="49" y="138"/>
                    <a:pt x="48" y="138"/>
                    <a:pt x="47" y="138"/>
                  </a:cubicBezTo>
                  <a:close/>
                  <a:moveTo>
                    <a:pt x="52" y="138"/>
                  </a:moveTo>
                  <a:cubicBezTo>
                    <a:pt x="52" y="139"/>
                    <a:pt x="52" y="140"/>
                    <a:pt x="52" y="141"/>
                  </a:cubicBezTo>
                  <a:cubicBezTo>
                    <a:pt x="53" y="141"/>
                    <a:pt x="55" y="141"/>
                    <a:pt x="56" y="141"/>
                  </a:cubicBezTo>
                  <a:cubicBezTo>
                    <a:pt x="56" y="140"/>
                    <a:pt x="56" y="139"/>
                    <a:pt x="56" y="138"/>
                  </a:cubicBezTo>
                  <a:cubicBezTo>
                    <a:pt x="55" y="138"/>
                    <a:pt x="53" y="138"/>
                    <a:pt x="52" y="138"/>
                  </a:cubicBezTo>
                  <a:close/>
                  <a:moveTo>
                    <a:pt x="11" y="144"/>
                  </a:moveTo>
                  <a:cubicBezTo>
                    <a:pt x="11" y="144"/>
                    <a:pt x="11" y="145"/>
                    <a:pt x="11" y="146"/>
                  </a:cubicBezTo>
                  <a:cubicBezTo>
                    <a:pt x="13" y="146"/>
                    <a:pt x="14" y="146"/>
                    <a:pt x="16" y="146"/>
                  </a:cubicBezTo>
                  <a:cubicBezTo>
                    <a:pt x="16" y="145"/>
                    <a:pt x="16" y="144"/>
                    <a:pt x="16" y="144"/>
                  </a:cubicBezTo>
                  <a:cubicBezTo>
                    <a:pt x="14" y="144"/>
                    <a:pt x="13" y="144"/>
                    <a:pt x="11" y="144"/>
                  </a:cubicBezTo>
                  <a:close/>
                  <a:moveTo>
                    <a:pt x="5" y="144"/>
                  </a:moveTo>
                  <a:cubicBezTo>
                    <a:pt x="5" y="144"/>
                    <a:pt x="5" y="145"/>
                    <a:pt x="5" y="146"/>
                  </a:cubicBezTo>
                  <a:cubicBezTo>
                    <a:pt x="7" y="146"/>
                    <a:pt x="8" y="146"/>
                    <a:pt x="10" y="146"/>
                  </a:cubicBezTo>
                  <a:cubicBezTo>
                    <a:pt x="10" y="145"/>
                    <a:pt x="10" y="144"/>
                    <a:pt x="10" y="144"/>
                  </a:cubicBezTo>
                  <a:cubicBezTo>
                    <a:pt x="8" y="144"/>
                    <a:pt x="7" y="144"/>
                    <a:pt x="5" y="144"/>
                  </a:cubicBezTo>
                  <a:close/>
                  <a:moveTo>
                    <a:pt x="18" y="144"/>
                  </a:moveTo>
                  <a:cubicBezTo>
                    <a:pt x="18" y="144"/>
                    <a:pt x="18" y="145"/>
                    <a:pt x="18" y="146"/>
                  </a:cubicBezTo>
                  <a:cubicBezTo>
                    <a:pt x="19" y="146"/>
                    <a:pt x="20" y="146"/>
                    <a:pt x="22" y="146"/>
                  </a:cubicBezTo>
                  <a:cubicBezTo>
                    <a:pt x="22" y="145"/>
                    <a:pt x="22" y="144"/>
                    <a:pt x="22" y="144"/>
                  </a:cubicBezTo>
                  <a:cubicBezTo>
                    <a:pt x="20" y="144"/>
                    <a:pt x="19" y="144"/>
                    <a:pt x="18" y="144"/>
                  </a:cubicBezTo>
                  <a:close/>
                  <a:moveTo>
                    <a:pt x="24" y="144"/>
                  </a:moveTo>
                  <a:cubicBezTo>
                    <a:pt x="24" y="144"/>
                    <a:pt x="24" y="145"/>
                    <a:pt x="24" y="146"/>
                  </a:cubicBezTo>
                  <a:cubicBezTo>
                    <a:pt x="25" y="146"/>
                    <a:pt x="26" y="146"/>
                    <a:pt x="28" y="146"/>
                  </a:cubicBezTo>
                  <a:cubicBezTo>
                    <a:pt x="28" y="145"/>
                    <a:pt x="28" y="144"/>
                    <a:pt x="28" y="144"/>
                  </a:cubicBezTo>
                  <a:cubicBezTo>
                    <a:pt x="26" y="144"/>
                    <a:pt x="25" y="144"/>
                    <a:pt x="24" y="144"/>
                  </a:cubicBezTo>
                  <a:close/>
                  <a:moveTo>
                    <a:pt x="41" y="144"/>
                  </a:moveTo>
                  <a:cubicBezTo>
                    <a:pt x="41" y="144"/>
                    <a:pt x="41" y="145"/>
                    <a:pt x="41" y="146"/>
                  </a:cubicBezTo>
                  <a:cubicBezTo>
                    <a:pt x="42" y="146"/>
                    <a:pt x="44" y="146"/>
                    <a:pt x="45" y="146"/>
                  </a:cubicBezTo>
                  <a:cubicBezTo>
                    <a:pt x="45" y="145"/>
                    <a:pt x="45" y="144"/>
                    <a:pt x="45" y="144"/>
                  </a:cubicBezTo>
                  <a:cubicBezTo>
                    <a:pt x="44" y="144"/>
                    <a:pt x="42" y="144"/>
                    <a:pt x="41" y="144"/>
                  </a:cubicBezTo>
                  <a:close/>
                  <a:moveTo>
                    <a:pt x="47" y="144"/>
                  </a:moveTo>
                  <a:cubicBezTo>
                    <a:pt x="47" y="144"/>
                    <a:pt x="47" y="145"/>
                    <a:pt x="47" y="146"/>
                  </a:cubicBezTo>
                  <a:cubicBezTo>
                    <a:pt x="48" y="146"/>
                    <a:pt x="49" y="146"/>
                    <a:pt x="51" y="146"/>
                  </a:cubicBezTo>
                  <a:cubicBezTo>
                    <a:pt x="51" y="145"/>
                    <a:pt x="51" y="144"/>
                    <a:pt x="51" y="144"/>
                  </a:cubicBezTo>
                  <a:cubicBezTo>
                    <a:pt x="49" y="144"/>
                    <a:pt x="48" y="144"/>
                    <a:pt x="47" y="144"/>
                  </a:cubicBezTo>
                  <a:close/>
                  <a:moveTo>
                    <a:pt x="52" y="144"/>
                  </a:moveTo>
                  <a:cubicBezTo>
                    <a:pt x="52" y="144"/>
                    <a:pt x="52" y="145"/>
                    <a:pt x="52" y="146"/>
                  </a:cubicBezTo>
                  <a:cubicBezTo>
                    <a:pt x="53" y="146"/>
                    <a:pt x="55" y="146"/>
                    <a:pt x="56" y="146"/>
                  </a:cubicBezTo>
                  <a:cubicBezTo>
                    <a:pt x="56" y="145"/>
                    <a:pt x="56" y="144"/>
                    <a:pt x="56" y="144"/>
                  </a:cubicBezTo>
                  <a:cubicBezTo>
                    <a:pt x="55" y="144"/>
                    <a:pt x="53" y="144"/>
                    <a:pt x="52" y="144"/>
                  </a:cubicBezTo>
                  <a:close/>
                  <a:moveTo>
                    <a:pt x="36" y="31"/>
                  </a:moveTo>
                  <a:cubicBezTo>
                    <a:pt x="36" y="31"/>
                    <a:pt x="36" y="32"/>
                    <a:pt x="36" y="33"/>
                  </a:cubicBezTo>
                  <a:cubicBezTo>
                    <a:pt x="37" y="33"/>
                    <a:pt x="38" y="33"/>
                    <a:pt x="40" y="33"/>
                  </a:cubicBezTo>
                  <a:cubicBezTo>
                    <a:pt x="40" y="32"/>
                    <a:pt x="40" y="31"/>
                    <a:pt x="40" y="31"/>
                  </a:cubicBezTo>
                  <a:cubicBezTo>
                    <a:pt x="38" y="31"/>
                    <a:pt x="37" y="31"/>
                    <a:pt x="36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08" name="Rectangle 2614"/>
            <p:cNvSpPr>
              <a:spLocks noChangeArrowheads="1"/>
            </p:cNvSpPr>
            <p:nvPr/>
          </p:nvSpPr>
          <p:spPr bwMode="auto">
            <a:xfrm>
              <a:off x="-1873249" y="827087"/>
              <a:ext cx="65088" cy="133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09" name="Freeform 2615"/>
            <p:cNvSpPr>
              <a:spLocks noEditPoints="1"/>
            </p:cNvSpPr>
            <p:nvPr/>
          </p:nvSpPr>
          <p:spPr bwMode="auto">
            <a:xfrm>
              <a:off x="-196849" y="635000"/>
              <a:ext cx="123825" cy="520700"/>
            </a:xfrm>
            <a:custGeom>
              <a:avLst/>
              <a:gdLst>
                <a:gd name="T0" fmla="*/ 26 w 38"/>
                <a:gd name="T1" fmla="*/ 160 h 160"/>
                <a:gd name="T2" fmla="*/ 2 w 38"/>
                <a:gd name="T3" fmla="*/ 61 h 160"/>
                <a:gd name="T4" fmla="*/ 0 w 38"/>
                <a:gd name="T5" fmla="*/ 48 h 160"/>
                <a:gd name="T6" fmla="*/ 2 w 38"/>
                <a:gd name="T7" fmla="*/ 39 h 160"/>
                <a:gd name="T8" fmla="*/ 6 w 38"/>
                <a:gd name="T9" fmla="*/ 22 h 160"/>
                <a:gd name="T10" fmla="*/ 4 w 38"/>
                <a:gd name="T11" fmla="*/ 14 h 160"/>
                <a:gd name="T12" fmla="*/ 20 w 38"/>
                <a:gd name="T13" fmla="*/ 0 h 160"/>
                <a:gd name="T14" fmla="*/ 35 w 38"/>
                <a:gd name="T15" fmla="*/ 14 h 160"/>
                <a:gd name="T16" fmla="*/ 33 w 38"/>
                <a:gd name="T17" fmla="*/ 22 h 160"/>
                <a:gd name="T18" fmla="*/ 37 w 38"/>
                <a:gd name="T19" fmla="*/ 39 h 160"/>
                <a:gd name="T20" fmla="*/ 38 w 38"/>
                <a:gd name="T21" fmla="*/ 48 h 160"/>
                <a:gd name="T22" fmla="*/ 37 w 38"/>
                <a:gd name="T23" fmla="*/ 160 h 160"/>
                <a:gd name="T24" fmla="*/ 8 w 38"/>
                <a:gd name="T25" fmla="*/ 39 h 160"/>
                <a:gd name="T26" fmla="*/ 9 w 38"/>
                <a:gd name="T27" fmla="*/ 35 h 160"/>
                <a:gd name="T28" fmla="*/ 8 w 38"/>
                <a:gd name="T29" fmla="*/ 28 h 160"/>
                <a:gd name="T30" fmla="*/ 9 w 38"/>
                <a:gd name="T31" fmla="*/ 32 h 160"/>
                <a:gd name="T32" fmla="*/ 8 w 38"/>
                <a:gd name="T33" fmla="*/ 28 h 160"/>
                <a:gd name="T34" fmla="*/ 4 w 38"/>
                <a:gd name="T35" fmla="*/ 32 h 160"/>
                <a:gd name="T36" fmla="*/ 6 w 38"/>
                <a:gd name="T37" fmla="*/ 28 h 160"/>
                <a:gd name="T38" fmla="*/ 11 w 38"/>
                <a:gd name="T39" fmla="*/ 28 h 160"/>
                <a:gd name="T40" fmla="*/ 13 w 38"/>
                <a:gd name="T41" fmla="*/ 32 h 160"/>
                <a:gd name="T42" fmla="*/ 11 w 38"/>
                <a:gd name="T43" fmla="*/ 28 h 160"/>
                <a:gd name="T44" fmla="*/ 15 w 38"/>
                <a:gd name="T45" fmla="*/ 32 h 160"/>
                <a:gd name="T46" fmla="*/ 16 w 38"/>
                <a:gd name="T47" fmla="*/ 28 h 160"/>
                <a:gd name="T48" fmla="*/ 18 w 38"/>
                <a:gd name="T49" fmla="*/ 28 h 160"/>
                <a:gd name="T50" fmla="*/ 20 w 38"/>
                <a:gd name="T51" fmla="*/ 32 h 160"/>
                <a:gd name="T52" fmla="*/ 18 w 38"/>
                <a:gd name="T53" fmla="*/ 28 h 160"/>
                <a:gd name="T54" fmla="*/ 22 w 38"/>
                <a:gd name="T55" fmla="*/ 32 h 160"/>
                <a:gd name="T56" fmla="*/ 24 w 38"/>
                <a:gd name="T57" fmla="*/ 28 h 160"/>
                <a:gd name="T58" fmla="*/ 26 w 38"/>
                <a:gd name="T59" fmla="*/ 28 h 160"/>
                <a:gd name="T60" fmla="*/ 27 w 38"/>
                <a:gd name="T61" fmla="*/ 32 h 160"/>
                <a:gd name="T62" fmla="*/ 26 w 38"/>
                <a:gd name="T63" fmla="*/ 28 h 160"/>
                <a:gd name="T64" fmla="*/ 29 w 38"/>
                <a:gd name="T65" fmla="*/ 32 h 160"/>
                <a:gd name="T66" fmla="*/ 31 w 38"/>
                <a:gd name="T67" fmla="*/ 28 h 160"/>
                <a:gd name="T68" fmla="*/ 33 w 38"/>
                <a:gd name="T69" fmla="*/ 28 h 160"/>
                <a:gd name="T70" fmla="*/ 35 w 38"/>
                <a:gd name="T71" fmla="*/ 32 h 160"/>
                <a:gd name="T72" fmla="*/ 33 w 38"/>
                <a:gd name="T73" fmla="*/ 28 h 160"/>
                <a:gd name="T74" fmla="*/ 4 w 38"/>
                <a:gd name="T75" fmla="*/ 39 h 160"/>
                <a:gd name="T76" fmla="*/ 6 w 38"/>
                <a:gd name="T77" fmla="*/ 35 h 160"/>
                <a:gd name="T78" fmla="*/ 11 w 38"/>
                <a:gd name="T79" fmla="*/ 35 h 160"/>
                <a:gd name="T80" fmla="*/ 13 w 38"/>
                <a:gd name="T81" fmla="*/ 39 h 160"/>
                <a:gd name="T82" fmla="*/ 11 w 38"/>
                <a:gd name="T83" fmla="*/ 35 h 160"/>
                <a:gd name="T84" fmla="*/ 15 w 38"/>
                <a:gd name="T85" fmla="*/ 39 h 160"/>
                <a:gd name="T86" fmla="*/ 16 w 38"/>
                <a:gd name="T87" fmla="*/ 35 h 160"/>
                <a:gd name="T88" fmla="*/ 18 w 38"/>
                <a:gd name="T89" fmla="*/ 35 h 160"/>
                <a:gd name="T90" fmla="*/ 20 w 38"/>
                <a:gd name="T91" fmla="*/ 39 h 160"/>
                <a:gd name="T92" fmla="*/ 18 w 38"/>
                <a:gd name="T93" fmla="*/ 35 h 160"/>
                <a:gd name="T94" fmla="*/ 22 w 38"/>
                <a:gd name="T95" fmla="*/ 39 h 160"/>
                <a:gd name="T96" fmla="*/ 24 w 38"/>
                <a:gd name="T97" fmla="*/ 35 h 160"/>
                <a:gd name="T98" fmla="*/ 26 w 38"/>
                <a:gd name="T99" fmla="*/ 35 h 160"/>
                <a:gd name="T100" fmla="*/ 27 w 38"/>
                <a:gd name="T101" fmla="*/ 39 h 160"/>
                <a:gd name="T102" fmla="*/ 26 w 38"/>
                <a:gd name="T103" fmla="*/ 35 h 160"/>
                <a:gd name="T104" fmla="*/ 29 w 38"/>
                <a:gd name="T105" fmla="*/ 39 h 160"/>
                <a:gd name="T106" fmla="*/ 31 w 38"/>
                <a:gd name="T107" fmla="*/ 35 h 160"/>
                <a:gd name="T108" fmla="*/ 33 w 38"/>
                <a:gd name="T109" fmla="*/ 35 h 160"/>
                <a:gd name="T110" fmla="*/ 35 w 38"/>
                <a:gd name="T111" fmla="*/ 39 h 160"/>
                <a:gd name="T112" fmla="*/ 33 w 38"/>
                <a:gd name="T113" fmla="*/ 3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8" h="160">
                  <a:moveTo>
                    <a:pt x="37" y="160"/>
                  </a:moveTo>
                  <a:cubicBezTo>
                    <a:pt x="26" y="160"/>
                    <a:pt x="26" y="160"/>
                    <a:pt x="26" y="160"/>
                  </a:cubicBezTo>
                  <a:cubicBezTo>
                    <a:pt x="26" y="77"/>
                    <a:pt x="26" y="77"/>
                    <a:pt x="26" y="77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3" y="23"/>
                    <a:pt x="5" y="23"/>
                    <a:pt x="6" y="22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5" y="23"/>
                    <a:pt x="36" y="23"/>
                    <a:pt x="37" y="24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160"/>
                    <a:pt x="37" y="160"/>
                    <a:pt x="37" y="160"/>
                  </a:cubicBezTo>
                  <a:close/>
                  <a:moveTo>
                    <a:pt x="8" y="35"/>
                  </a:moveTo>
                  <a:cubicBezTo>
                    <a:pt x="8" y="36"/>
                    <a:pt x="8" y="38"/>
                    <a:pt x="8" y="39"/>
                  </a:cubicBezTo>
                  <a:cubicBezTo>
                    <a:pt x="8" y="39"/>
                    <a:pt x="9" y="39"/>
                    <a:pt x="9" y="39"/>
                  </a:cubicBezTo>
                  <a:cubicBezTo>
                    <a:pt x="9" y="38"/>
                    <a:pt x="9" y="36"/>
                    <a:pt x="9" y="35"/>
                  </a:cubicBezTo>
                  <a:cubicBezTo>
                    <a:pt x="9" y="35"/>
                    <a:pt x="8" y="35"/>
                    <a:pt x="8" y="35"/>
                  </a:cubicBezTo>
                  <a:close/>
                  <a:moveTo>
                    <a:pt x="8" y="28"/>
                  </a:moveTo>
                  <a:cubicBezTo>
                    <a:pt x="8" y="29"/>
                    <a:pt x="8" y="30"/>
                    <a:pt x="8" y="32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9" y="30"/>
                    <a:pt x="9" y="29"/>
                    <a:pt x="9" y="28"/>
                  </a:cubicBezTo>
                  <a:cubicBezTo>
                    <a:pt x="9" y="28"/>
                    <a:pt x="8" y="28"/>
                    <a:pt x="8" y="28"/>
                  </a:cubicBezTo>
                  <a:close/>
                  <a:moveTo>
                    <a:pt x="4" y="28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4" y="28"/>
                    <a:pt x="4" y="28"/>
                    <a:pt x="4" y="28"/>
                  </a:cubicBezTo>
                  <a:close/>
                  <a:moveTo>
                    <a:pt x="11" y="28"/>
                  </a:moveTo>
                  <a:cubicBezTo>
                    <a:pt x="11" y="29"/>
                    <a:pt x="11" y="30"/>
                    <a:pt x="11" y="32"/>
                  </a:cubicBezTo>
                  <a:cubicBezTo>
                    <a:pt x="12" y="32"/>
                    <a:pt x="12" y="32"/>
                    <a:pt x="13" y="32"/>
                  </a:cubicBezTo>
                  <a:cubicBezTo>
                    <a:pt x="13" y="30"/>
                    <a:pt x="13" y="29"/>
                    <a:pt x="13" y="28"/>
                  </a:cubicBezTo>
                  <a:cubicBezTo>
                    <a:pt x="12" y="28"/>
                    <a:pt x="12" y="28"/>
                    <a:pt x="11" y="28"/>
                  </a:cubicBezTo>
                  <a:close/>
                  <a:moveTo>
                    <a:pt x="15" y="28"/>
                  </a:moveTo>
                  <a:cubicBezTo>
                    <a:pt x="15" y="29"/>
                    <a:pt x="15" y="30"/>
                    <a:pt x="15" y="32"/>
                  </a:cubicBezTo>
                  <a:cubicBezTo>
                    <a:pt x="15" y="32"/>
                    <a:pt x="16" y="32"/>
                    <a:pt x="16" y="32"/>
                  </a:cubicBezTo>
                  <a:cubicBezTo>
                    <a:pt x="16" y="30"/>
                    <a:pt x="16" y="29"/>
                    <a:pt x="16" y="28"/>
                  </a:cubicBezTo>
                  <a:cubicBezTo>
                    <a:pt x="16" y="28"/>
                    <a:pt x="15" y="28"/>
                    <a:pt x="15" y="28"/>
                  </a:cubicBezTo>
                  <a:close/>
                  <a:moveTo>
                    <a:pt x="18" y="28"/>
                  </a:moveTo>
                  <a:cubicBezTo>
                    <a:pt x="18" y="29"/>
                    <a:pt x="18" y="30"/>
                    <a:pt x="18" y="32"/>
                  </a:cubicBezTo>
                  <a:cubicBezTo>
                    <a:pt x="19" y="32"/>
                    <a:pt x="20" y="32"/>
                    <a:pt x="20" y="32"/>
                  </a:cubicBezTo>
                  <a:cubicBezTo>
                    <a:pt x="20" y="30"/>
                    <a:pt x="20" y="29"/>
                    <a:pt x="20" y="28"/>
                  </a:cubicBezTo>
                  <a:cubicBezTo>
                    <a:pt x="20" y="28"/>
                    <a:pt x="19" y="28"/>
                    <a:pt x="18" y="28"/>
                  </a:cubicBezTo>
                  <a:close/>
                  <a:moveTo>
                    <a:pt x="22" y="28"/>
                  </a:moveTo>
                  <a:cubicBezTo>
                    <a:pt x="22" y="29"/>
                    <a:pt x="22" y="30"/>
                    <a:pt x="22" y="32"/>
                  </a:cubicBezTo>
                  <a:cubicBezTo>
                    <a:pt x="23" y="32"/>
                    <a:pt x="23" y="32"/>
                    <a:pt x="24" y="32"/>
                  </a:cubicBezTo>
                  <a:cubicBezTo>
                    <a:pt x="24" y="30"/>
                    <a:pt x="24" y="29"/>
                    <a:pt x="24" y="28"/>
                  </a:cubicBezTo>
                  <a:cubicBezTo>
                    <a:pt x="23" y="28"/>
                    <a:pt x="23" y="28"/>
                    <a:pt x="22" y="28"/>
                  </a:cubicBezTo>
                  <a:close/>
                  <a:moveTo>
                    <a:pt x="26" y="28"/>
                  </a:moveTo>
                  <a:cubicBezTo>
                    <a:pt x="26" y="29"/>
                    <a:pt x="26" y="30"/>
                    <a:pt x="26" y="32"/>
                  </a:cubicBezTo>
                  <a:cubicBezTo>
                    <a:pt x="26" y="32"/>
                    <a:pt x="27" y="32"/>
                    <a:pt x="27" y="32"/>
                  </a:cubicBezTo>
                  <a:cubicBezTo>
                    <a:pt x="27" y="30"/>
                    <a:pt x="27" y="29"/>
                    <a:pt x="27" y="28"/>
                  </a:cubicBezTo>
                  <a:cubicBezTo>
                    <a:pt x="27" y="28"/>
                    <a:pt x="26" y="28"/>
                    <a:pt x="26" y="28"/>
                  </a:cubicBezTo>
                  <a:close/>
                  <a:moveTo>
                    <a:pt x="29" y="28"/>
                  </a:moveTo>
                  <a:cubicBezTo>
                    <a:pt x="29" y="29"/>
                    <a:pt x="29" y="30"/>
                    <a:pt x="29" y="32"/>
                  </a:cubicBezTo>
                  <a:cubicBezTo>
                    <a:pt x="30" y="32"/>
                    <a:pt x="30" y="32"/>
                    <a:pt x="31" y="32"/>
                  </a:cubicBezTo>
                  <a:cubicBezTo>
                    <a:pt x="31" y="30"/>
                    <a:pt x="31" y="29"/>
                    <a:pt x="31" y="28"/>
                  </a:cubicBezTo>
                  <a:cubicBezTo>
                    <a:pt x="30" y="28"/>
                    <a:pt x="30" y="28"/>
                    <a:pt x="29" y="28"/>
                  </a:cubicBezTo>
                  <a:close/>
                  <a:moveTo>
                    <a:pt x="33" y="28"/>
                  </a:moveTo>
                  <a:cubicBezTo>
                    <a:pt x="33" y="32"/>
                    <a:pt x="33" y="32"/>
                    <a:pt x="33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3" y="28"/>
                    <a:pt x="33" y="28"/>
                    <a:pt x="33" y="28"/>
                  </a:cubicBezTo>
                  <a:close/>
                  <a:moveTo>
                    <a:pt x="4" y="35"/>
                  </a:moveTo>
                  <a:cubicBezTo>
                    <a:pt x="4" y="39"/>
                    <a:pt x="4" y="39"/>
                    <a:pt x="4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4" y="35"/>
                    <a:pt x="4" y="35"/>
                    <a:pt x="4" y="35"/>
                  </a:cubicBezTo>
                  <a:close/>
                  <a:moveTo>
                    <a:pt x="11" y="35"/>
                  </a:moveTo>
                  <a:cubicBezTo>
                    <a:pt x="11" y="36"/>
                    <a:pt x="11" y="38"/>
                    <a:pt x="11" y="39"/>
                  </a:cubicBezTo>
                  <a:cubicBezTo>
                    <a:pt x="12" y="39"/>
                    <a:pt x="12" y="39"/>
                    <a:pt x="13" y="39"/>
                  </a:cubicBezTo>
                  <a:cubicBezTo>
                    <a:pt x="13" y="38"/>
                    <a:pt x="13" y="36"/>
                    <a:pt x="13" y="35"/>
                  </a:cubicBezTo>
                  <a:cubicBezTo>
                    <a:pt x="12" y="35"/>
                    <a:pt x="12" y="35"/>
                    <a:pt x="11" y="35"/>
                  </a:cubicBezTo>
                  <a:close/>
                  <a:moveTo>
                    <a:pt x="15" y="35"/>
                  </a:moveTo>
                  <a:cubicBezTo>
                    <a:pt x="15" y="36"/>
                    <a:pt x="15" y="38"/>
                    <a:pt x="15" y="39"/>
                  </a:cubicBezTo>
                  <a:cubicBezTo>
                    <a:pt x="15" y="39"/>
                    <a:pt x="16" y="39"/>
                    <a:pt x="16" y="39"/>
                  </a:cubicBezTo>
                  <a:cubicBezTo>
                    <a:pt x="16" y="38"/>
                    <a:pt x="16" y="36"/>
                    <a:pt x="16" y="35"/>
                  </a:cubicBezTo>
                  <a:cubicBezTo>
                    <a:pt x="16" y="35"/>
                    <a:pt x="15" y="35"/>
                    <a:pt x="15" y="35"/>
                  </a:cubicBezTo>
                  <a:close/>
                  <a:moveTo>
                    <a:pt x="18" y="35"/>
                  </a:moveTo>
                  <a:cubicBezTo>
                    <a:pt x="18" y="36"/>
                    <a:pt x="18" y="38"/>
                    <a:pt x="18" y="39"/>
                  </a:cubicBezTo>
                  <a:cubicBezTo>
                    <a:pt x="19" y="39"/>
                    <a:pt x="20" y="39"/>
                    <a:pt x="20" y="39"/>
                  </a:cubicBezTo>
                  <a:cubicBezTo>
                    <a:pt x="20" y="38"/>
                    <a:pt x="20" y="36"/>
                    <a:pt x="20" y="35"/>
                  </a:cubicBezTo>
                  <a:cubicBezTo>
                    <a:pt x="20" y="35"/>
                    <a:pt x="19" y="35"/>
                    <a:pt x="18" y="35"/>
                  </a:cubicBezTo>
                  <a:close/>
                  <a:moveTo>
                    <a:pt x="22" y="35"/>
                  </a:moveTo>
                  <a:cubicBezTo>
                    <a:pt x="22" y="36"/>
                    <a:pt x="22" y="38"/>
                    <a:pt x="22" y="39"/>
                  </a:cubicBezTo>
                  <a:cubicBezTo>
                    <a:pt x="23" y="39"/>
                    <a:pt x="23" y="39"/>
                    <a:pt x="24" y="39"/>
                  </a:cubicBezTo>
                  <a:cubicBezTo>
                    <a:pt x="24" y="38"/>
                    <a:pt x="24" y="36"/>
                    <a:pt x="24" y="35"/>
                  </a:cubicBezTo>
                  <a:cubicBezTo>
                    <a:pt x="23" y="35"/>
                    <a:pt x="23" y="35"/>
                    <a:pt x="22" y="35"/>
                  </a:cubicBezTo>
                  <a:close/>
                  <a:moveTo>
                    <a:pt x="26" y="35"/>
                  </a:moveTo>
                  <a:cubicBezTo>
                    <a:pt x="26" y="36"/>
                    <a:pt x="26" y="38"/>
                    <a:pt x="26" y="39"/>
                  </a:cubicBezTo>
                  <a:cubicBezTo>
                    <a:pt x="26" y="39"/>
                    <a:pt x="27" y="39"/>
                    <a:pt x="27" y="39"/>
                  </a:cubicBezTo>
                  <a:cubicBezTo>
                    <a:pt x="27" y="38"/>
                    <a:pt x="27" y="36"/>
                    <a:pt x="27" y="35"/>
                  </a:cubicBezTo>
                  <a:cubicBezTo>
                    <a:pt x="27" y="35"/>
                    <a:pt x="26" y="35"/>
                    <a:pt x="26" y="35"/>
                  </a:cubicBezTo>
                  <a:close/>
                  <a:moveTo>
                    <a:pt x="29" y="35"/>
                  </a:moveTo>
                  <a:cubicBezTo>
                    <a:pt x="29" y="36"/>
                    <a:pt x="29" y="38"/>
                    <a:pt x="29" y="39"/>
                  </a:cubicBezTo>
                  <a:cubicBezTo>
                    <a:pt x="30" y="39"/>
                    <a:pt x="30" y="39"/>
                    <a:pt x="31" y="39"/>
                  </a:cubicBezTo>
                  <a:cubicBezTo>
                    <a:pt x="31" y="38"/>
                    <a:pt x="31" y="36"/>
                    <a:pt x="31" y="35"/>
                  </a:cubicBezTo>
                  <a:cubicBezTo>
                    <a:pt x="30" y="35"/>
                    <a:pt x="30" y="35"/>
                    <a:pt x="29" y="35"/>
                  </a:cubicBezTo>
                  <a:close/>
                  <a:moveTo>
                    <a:pt x="33" y="35"/>
                  </a:moveTo>
                  <a:cubicBezTo>
                    <a:pt x="33" y="39"/>
                    <a:pt x="33" y="39"/>
                    <a:pt x="33" y="39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5" y="35"/>
                    <a:pt x="35" y="35"/>
                    <a:pt x="35" y="35"/>
                  </a:cubicBezTo>
                  <a:lnTo>
                    <a:pt x="33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10" name="Freeform 2616"/>
            <p:cNvSpPr/>
            <p:nvPr/>
          </p:nvSpPr>
          <p:spPr bwMode="auto">
            <a:xfrm>
              <a:off x="-215899" y="823912"/>
              <a:ext cx="96838" cy="331788"/>
            </a:xfrm>
            <a:custGeom>
              <a:avLst/>
              <a:gdLst>
                <a:gd name="T0" fmla="*/ 0 w 61"/>
                <a:gd name="T1" fmla="*/ 209 h 209"/>
                <a:gd name="T2" fmla="*/ 61 w 61"/>
                <a:gd name="T3" fmla="*/ 209 h 209"/>
                <a:gd name="T4" fmla="*/ 61 w 61"/>
                <a:gd name="T5" fmla="*/ 41 h 209"/>
                <a:gd name="T6" fmla="*/ 0 w 61"/>
                <a:gd name="T7" fmla="*/ 0 h 209"/>
                <a:gd name="T8" fmla="*/ 0 w 61"/>
                <a:gd name="T9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209">
                  <a:moveTo>
                    <a:pt x="0" y="209"/>
                  </a:moveTo>
                  <a:lnTo>
                    <a:pt x="61" y="209"/>
                  </a:lnTo>
                  <a:lnTo>
                    <a:pt x="61" y="41"/>
                  </a:lnTo>
                  <a:lnTo>
                    <a:pt x="0" y="0"/>
                  </a:lnTo>
                  <a:lnTo>
                    <a:pt x="0" y="2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11" name="Rectangle 2617"/>
            <p:cNvSpPr>
              <a:spLocks noChangeArrowheads="1"/>
            </p:cNvSpPr>
            <p:nvPr/>
          </p:nvSpPr>
          <p:spPr bwMode="auto">
            <a:xfrm>
              <a:off x="-239712" y="1081087"/>
              <a:ext cx="163513" cy="74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12" name="Freeform 2618"/>
            <p:cNvSpPr>
              <a:spLocks noEditPoints="1"/>
            </p:cNvSpPr>
            <p:nvPr/>
          </p:nvSpPr>
          <p:spPr bwMode="auto">
            <a:xfrm>
              <a:off x="-180974" y="892175"/>
              <a:ext cx="46038" cy="161925"/>
            </a:xfrm>
            <a:custGeom>
              <a:avLst/>
              <a:gdLst>
                <a:gd name="T0" fmla="*/ 14 w 14"/>
                <a:gd name="T1" fmla="*/ 4 h 50"/>
                <a:gd name="T2" fmla="*/ 0 w 14"/>
                <a:gd name="T3" fmla="*/ 5 h 50"/>
                <a:gd name="T4" fmla="*/ 0 w 14"/>
                <a:gd name="T5" fmla="*/ 0 h 50"/>
                <a:gd name="T6" fmla="*/ 14 w 14"/>
                <a:gd name="T7" fmla="*/ 2 h 50"/>
                <a:gd name="T8" fmla="*/ 0 w 14"/>
                <a:gd name="T9" fmla="*/ 0 h 50"/>
                <a:gd name="T10" fmla="*/ 14 w 14"/>
                <a:gd name="T11" fmla="*/ 7 h 50"/>
                <a:gd name="T12" fmla="*/ 0 w 14"/>
                <a:gd name="T13" fmla="*/ 9 h 50"/>
                <a:gd name="T14" fmla="*/ 0 w 14"/>
                <a:gd name="T15" fmla="*/ 11 h 50"/>
                <a:gd name="T16" fmla="*/ 14 w 14"/>
                <a:gd name="T17" fmla="*/ 12 h 50"/>
                <a:gd name="T18" fmla="*/ 0 w 14"/>
                <a:gd name="T19" fmla="*/ 11 h 50"/>
                <a:gd name="T20" fmla="*/ 14 w 14"/>
                <a:gd name="T21" fmla="*/ 14 h 50"/>
                <a:gd name="T22" fmla="*/ 0 w 14"/>
                <a:gd name="T23" fmla="*/ 16 h 50"/>
                <a:gd name="T24" fmla="*/ 0 w 14"/>
                <a:gd name="T25" fmla="*/ 17 h 50"/>
                <a:gd name="T26" fmla="*/ 14 w 14"/>
                <a:gd name="T27" fmla="*/ 19 h 50"/>
                <a:gd name="T28" fmla="*/ 0 w 14"/>
                <a:gd name="T29" fmla="*/ 17 h 50"/>
                <a:gd name="T30" fmla="*/ 14 w 14"/>
                <a:gd name="T31" fmla="*/ 21 h 50"/>
                <a:gd name="T32" fmla="*/ 0 w 14"/>
                <a:gd name="T33" fmla="*/ 22 h 50"/>
                <a:gd name="T34" fmla="*/ 0 w 14"/>
                <a:gd name="T35" fmla="*/ 24 h 50"/>
                <a:gd name="T36" fmla="*/ 14 w 14"/>
                <a:gd name="T37" fmla="*/ 26 h 50"/>
                <a:gd name="T38" fmla="*/ 0 w 14"/>
                <a:gd name="T39" fmla="*/ 24 h 50"/>
                <a:gd name="T40" fmla="*/ 14 w 14"/>
                <a:gd name="T41" fmla="*/ 28 h 50"/>
                <a:gd name="T42" fmla="*/ 0 w 14"/>
                <a:gd name="T43" fmla="*/ 29 h 50"/>
                <a:gd name="T44" fmla="*/ 0 w 14"/>
                <a:gd name="T45" fmla="*/ 31 h 50"/>
                <a:gd name="T46" fmla="*/ 14 w 14"/>
                <a:gd name="T47" fmla="*/ 33 h 50"/>
                <a:gd name="T48" fmla="*/ 0 w 14"/>
                <a:gd name="T49" fmla="*/ 31 h 50"/>
                <a:gd name="T50" fmla="*/ 14 w 14"/>
                <a:gd name="T51" fmla="*/ 35 h 50"/>
                <a:gd name="T52" fmla="*/ 0 w 14"/>
                <a:gd name="T53" fmla="*/ 36 h 50"/>
                <a:gd name="T54" fmla="*/ 0 w 14"/>
                <a:gd name="T55" fmla="*/ 38 h 50"/>
                <a:gd name="T56" fmla="*/ 14 w 14"/>
                <a:gd name="T57" fmla="*/ 40 h 50"/>
                <a:gd name="T58" fmla="*/ 0 w 14"/>
                <a:gd name="T59" fmla="*/ 38 h 50"/>
                <a:gd name="T60" fmla="*/ 14 w 14"/>
                <a:gd name="T61" fmla="*/ 42 h 50"/>
                <a:gd name="T62" fmla="*/ 0 w 14"/>
                <a:gd name="T63" fmla="*/ 43 h 50"/>
                <a:gd name="T64" fmla="*/ 0 w 14"/>
                <a:gd name="T65" fmla="*/ 45 h 50"/>
                <a:gd name="T66" fmla="*/ 14 w 14"/>
                <a:gd name="T67" fmla="*/ 47 h 50"/>
                <a:gd name="T68" fmla="*/ 0 w 14"/>
                <a:gd name="T69" fmla="*/ 45 h 50"/>
                <a:gd name="T70" fmla="*/ 14 w 14"/>
                <a:gd name="T71" fmla="*/ 48 h 50"/>
                <a:gd name="T72" fmla="*/ 0 w 14"/>
                <a:gd name="T73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" h="50">
                  <a:moveTo>
                    <a:pt x="0" y="4"/>
                  </a:moveTo>
                  <a:cubicBezTo>
                    <a:pt x="5" y="4"/>
                    <a:pt x="9" y="4"/>
                    <a:pt x="14" y="4"/>
                  </a:cubicBezTo>
                  <a:cubicBezTo>
                    <a:pt x="14" y="4"/>
                    <a:pt x="14" y="5"/>
                    <a:pt x="14" y="5"/>
                  </a:cubicBezTo>
                  <a:cubicBezTo>
                    <a:pt x="9" y="5"/>
                    <a:pt x="5" y="5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lose/>
                  <a:moveTo>
                    <a:pt x="0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0" y="7"/>
                  </a:moveTo>
                  <a:cubicBezTo>
                    <a:pt x="5" y="7"/>
                    <a:pt x="9" y="7"/>
                    <a:pt x="14" y="7"/>
                  </a:cubicBezTo>
                  <a:cubicBezTo>
                    <a:pt x="14" y="8"/>
                    <a:pt x="14" y="8"/>
                    <a:pt x="14" y="9"/>
                  </a:cubicBezTo>
                  <a:cubicBezTo>
                    <a:pt x="9" y="9"/>
                    <a:pt x="5" y="9"/>
                    <a:pt x="0" y="9"/>
                  </a:cubicBezTo>
                  <a:cubicBezTo>
                    <a:pt x="0" y="8"/>
                    <a:pt x="0" y="8"/>
                    <a:pt x="0" y="7"/>
                  </a:cubicBezTo>
                  <a:close/>
                  <a:moveTo>
                    <a:pt x="0" y="11"/>
                  </a:moveTo>
                  <a:cubicBezTo>
                    <a:pt x="5" y="11"/>
                    <a:pt x="9" y="11"/>
                    <a:pt x="14" y="11"/>
                  </a:cubicBezTo>
                  <a:cubicBezTo>
                    <a:pt x="14" y="11"/>
                    <a:pt x="14" y="12"/>
                    <a:pt x="14" y="12"/>
                  </a:cubicBezTo>
                  <a:cubicBezTo>
                    <a:pt x="9" y="12"/>
                    <a:pt x="5" y="12"/>
                    <a:pt x="0" y="12"/>
                  </a:cubicBezTo>
                  <a:cubicBezTo>
                    <a:pt x="0" y="12"/>
                    <a:pt x="0" y="11"/>
                    <a:pt x="0" y="11"/>
                  </a:cubicBezTo>
                  <a:close/>
                  <a:moveTo>
                    <a:pt x="0" y="14"/>
                  </a:moveTo>
                  <a:cubicBezTo>
                    <a:pt x="5" y="14"/>
                    <a:pt x="9" y="14"/>
                    <a:pt x="14" y="14"/>
                  </a:cubicBezTo>
                  <a:cubicBezTo>
                    <a:pt x="14" y="15"/>
                    <a:pt x="14" y="15"/>
                    <a:pt x="14" y="16"/>
                  </a:cubicBezTo>
                  <a:cubicBezTo>
                    <a:pt x="9" y="16"/>
                    <a:pt x="5" y="16"/>
                    <a:pt x="0" y="16"/>
                  </a:cubicBezTo>
                  <a:cubicBezTo>
                    <a:pt x="0" y="15"/>
                    <a:pt x="0" y="15"/>
                    <a:pt x="0" y="14"/>
                  </a:cubicBezTo>
                  <a:close/>
                  <a:moveTo>
                    <a:pt x="0" y="17"/>
                  </a:moveTo>
                  <a:cubicBezTo>
                    <a:pt x="5" y="17"/>
                    <a:pt x="9" y="17"/>
                    <a:pt x="14" y="17"/>
                  </a:cubicBezTo>
                  <a:cubicBezTo>
                    <a:pt x="14" y="18"/>
                    <a:pt x="14" y="19"/>
                    <a:pt x="14" y="19"/>
                  </a:cubicBezTo>
                  <a:cubicBezTo>
                    <a:pt x="9" y="19"/>
                    <a:pt x="5" y="19"/>
                    <a:pt x="0" y="19"/>
                  </a:cubicBezTo>
                  <a:cubicBezTo>
                    <a:pt x="0" y="19"/>
                    <a:pt x="0" y="18"/>
                    <a:pt x="0" y="17"/>
                  </a:cubicBezTo>
                  <a:close/>
                  <a:moveTo>
                    <a:pt x="0" y="21"/>
                  </a:moveTo>
                  <a:cubicBezTo>
                    <a:pt x="5" y="21"/>
                    <a:pt x="9" y="21"/>
                    <a:pt x="14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9" y="22"/>
                    <a:pt x="5" y="22"/>
                    <a:pt x="0" y="22"/>
                  </a:cubicBezTo>
                  <a:cubicBezTo>
                    <a:pt x="0" y="22"/>
                    <a:pt x="0" y="21"/>
                    <a:pt x="0" y="21"/>
                  </a:cubicBezTo>
                  <a:close/>
                  <a:moveTo>
                    <a:pt x="0" y="24"/>
                  </a:moveTo>
                  <a:cubicBezTo>
                    <a:pt x="5" y="24"/>
                    <a:pt x="9" y="24"/>
                    <a:pt x="14" y="24"/>
                  </a:cubicBezTo>
                  <a:cubicBezTo>
                    <a:pt x="14" y="25"/>
                    <a:pt x="14" y="25"/>
                    <a:pt x="14" y="26"/>
                  </a:cubicBezTo>
                  <a:cubicBezTo>
                    <a:pt x="9" y="26"/>
                    <a:pt x="5" y="26"/>
                    <a:pt x="0" y="26"/>
                  </a:cubicBezTo>
                  <a:cubicBezTo>
                    <a:pt x="0" y="25"/>
                    <a:pt x="0" y="25"/>
                    <a:pt x="0" y="24"/>
                  </a:cubicBezTo>
                  <a:close/>
                  <a:moveTo>
                    <a:pt x="0" y="28"/>
                  </a:moveTo>
                  <a:cubicBezTo>
                    <a:pt x="5" y="28"/>
                    <a:pt x="9" y="28"/>
                    <a:pt x="14" y="28"/>
                  </a:cubicBezTo>
                  <a:cubicBezTo>
                    <a:pt x="14" y="28"/>
                    <a:pt x="14" y="29"/>
                    <a:pt x="14" y="29"/>
                  </a:cubicBezTo>
                  <a:cubicBezTo>
                    <a:pt x="9" y="29"/>
                    <a:pt x="5" y="29"/>
                    <a:pt x="0" y="29"/>
                  </a:cubicBezTo>
                  <a:cubicBezTo>
                    <a:pt x="0" y="29"/>
                    <a:pt x="0" y="28"/>
                    <a:pt x="0" y="28"/>
                  </a:cubicBezTo>
                  <a:close/>
                  <a:moveTo>
                    <a:pt x="0" y="31"/>
                  </a:moveTo>
                  <a:cubicBezTo>
                    <a:pt x="5" y="31"/>
                    <a:pt x="9" y="31"/>
                    <a:pt x="14" y="31"/>
                  </a:cubicBezTo>
                  <a:cubicBezTo>
                    <a:pt x="14" y="32"/>
                    <a:pt x="14" y="32"/>
                    <a:pt x="14" y="33"/>
                  </a:cubicBezTo>
                  <a:cubicBezTo>
                    <a:pt x="9" y="33"/>
                    <a:pt x="5" y="33"/>
                    <a:pt x="0" y="33"/>
                  </a:cubicBezTo>
                  <a:cubicBezTo>
                    <a:pt x="0" y="32"/>
                    <a:pt x="0" y="32"/>
                    <a:pt x="0" y="31"/>
                  </a:cubicBezTo>
                  <a:close/>
                  <a:moveTo>
                    <a:pt x="0" y="35"/>
                  </a:moveTo>
                  <a:cubicBezTo>
                    <a:pt x="5" y="35"/>
                    <a:pt x="9" y="35"/>
                    <a:pt x="14" y="35"/>
                  </a:cubicBezTo>
                  <a:cubicBezTo>
                    <a:pt x="14" y="35"/>
                    <a:pt x="14" y="36"/>
                    <a:pt x="14" y="36"/>
                  </a:cubicBezTo>
                  <a:cubicBezTo>
                    <a:pt x="9" y="36"/>
                    <a:pt x="5" y="36"/>
                    <a:pt x="0" y="36"/>
                  </a:cubicBezTo>
                  <a:cubicBezTo>
                    <a:pt x="0" y="36"/>
                    <a:pt x="0" y="35"/>
                    <a:pt x="0" y="35"/>
                  </a:cubicBezTo>
                  <a:close/>
                  <a:moveTo>
                    <a:pt x="0" y="38"/>
                  </a:moveTo>
                  <a:cubicBezTo>
                    <a:pt x="5" y="38"/>
                    <a:pt x="9" y="38"/>
                    <a:pt x="14" y="38"/>
                  </a:cubicBezTo>
                  <a:cubicBezTo>
                    <a:pt x="14" y="39"/>
                    <a:pt x="14" y="39"/>
                    <a:pt x="14" y="40"/>
                  </a:cubicBezTo>
                  <a:cubicBezTo>
                    <a:pt x="9" y="40"/>
                    <a:pt x="5" y="40"/>
                    <a:pt x="0" y="40"/>
                  </a:cubicBezTo>
                  <a:cubicBezTo>
                    <a:pt x="0" y="39"/>
                    <a:pt x="0" y="39"/>
                    <a:pt x="0" y="38"/>
                  </a:cubicBezTo>
                  <a:close/>
                  <a:moveTo>
                    <a:pt x="0" y="42"/>
                  </a:moveTo>
                  <a:cubicBezTo>
                    <a:pt x="5" y="42"/>
                    <a:pt x="9" y="42"/>
                    <a:pt x="14" y="42"/>
                  </a:cubicBezTo>
                  <a:cubicBezTo>
                    <a:pt x="14" y="42"/>
                    <a:pt x="14" y="43"/>
                    <a:pt x="14" y="43"/>
                  </a:cubicBezTo>
                  <a:cubicBezTo>
                    <a:pt x="9" y="43"/>
                    <a:pt x="5" y="43"/>
                    <a:pt x="0" y="43"/>
                  </a:cubicBezTo>
                  <a:cubicBezTo>
                    <a:pt x="0" y="43"/>
                    <a:pt x="0" y="42"/>
                    <a:pt x="0" y="42"/>
                  </a:cubicBezTo>
                  <a:close/>
                  <a:moveTo>
                    <a:pt x="0" y="45"/>
                  </a:moveTo>
                  <a:cubicBezTo>
                    <a:pt x="5" y="45"/>
                    <a:pt x="9" y="45"/>
                    <a:pt x="14" y="45"/>
                  </a:cubicBezTo>
                  <a:cubicBezTo>
                    <a:pt x="14" y="45"/>
                    <a:pt x="14" y="46"/>
                    <a:pt x="14" y="47"/>
                  </a:cubicBezTo>
                  <a:cubicBezTo>
                    <a:pt x="9" y="47"/>
                    <a:pt x="5" y="47"/>
                    <a:pt x="0" y="47"/>
                  </a:cubicBezTo>
                  <a:cubicBezTo>
                    <a:pt x="0" y="46"/>
                    <a:pt x="0" y="45"/>
                    <a:pt x="0" y="45"/>
                  </a:cubicBezTo>
                  <a:close/>
                  <a:moveTo>
                    <a:pt x="0" y="48"/>
                  </a:moveTo>
                  <a:cubicBezTo>
                    <a:pt x="14" y="48"/>
                    <a:pt x="14" y="48"/>
                    <a:pt x="14" y="48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0" y="50"/>
                    <a:pt x="0" y="50"/>
                    <a:pt x="0" y="50"/>
                  </a:cubicBez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13" name="Freeform 2619"/>
            <p:cNvSpPr/>
            <p:nvPr/>
          </p:nvSpPr>
          <p:spPr bwMode="auto">
            <a:xfrm>
              <a:off x="-2732087" y="660400"/>
              <a:ext cx="123825" cy="495300"/>
            </a:xfrm>
            <a:custGeom>
              <a:avLst/>
              <a:gdLst>
                <a:gd name="T0" fmla="*/ 78 w 78"/>
                <a:gd name="T1" fmla="*/ 312 h 312"/>
                <a:gd name="T2" fmla="*/ 64 w 78"/>
                <a:gd name="T3" fmla="*/ 312 h 312"/>
                <a:gd name="T4" fmla="*/ 52 w 78"/>
                <a:gd name="T5" fmla="*/ 312 h 312"/>
                <a:gd name="T6" fmla="*/ 0 w 78"/>
                <a:gd name="T7" fmla="*/ 312 h 312"/>
                <a:gd name="T8" fmla="*/ 0 w 78"/>
                <a:gd name="T9" fmla="*/ 109 h 312"/>
                <a:gd name="T10" fmla="*/ 13 w 78"/>
                <a:gd name="T11" fmla="*/ 105 h 312"/>
                <a:gd name="T12" fmla="*/ 13 w 78"/>
                <a:gd name="T13" fmla="*/ 51 h 312"/>
                <a:gd name="T14" fmla="*/ 17 w 78"/>
                <a:gd name="T15" fmla="*/ 49 h 312"/>
                <a:gd name="T16" fmla="*/ 17 w 78"/>
                <a:gd name="T17" fmla="*/ 10 h 312"/>
                <a:gd name="T18" fmla="*/ 47 w 78"/>
                <a:gd name="T19" fmla="*/ 0 h 312"/>
                <a:gd name="T20" fmla="*/ 47 w 78"/>
                <a:gd name="T21" fmla="*/ 39 h 312"/>
                <a:gd name="T22" fmla="*/ 52 w 78"/>
                <a:gd name="T23" fmla="*/ 37 h 312"/>
                <a:gd name="T24" fmla="*/ 52 w 78"/>
                <a:gd name="T25" fmla="*/ 94 h 312"/>
                <a:gd name="T26" fmla="*/ 64 w 78"/>
                <a:gd name="T27" fmla="*/ 90 h 312"/>
                <a:gd name="T28" fmla="*/ 64 w 78"/>
                <a:gd name="T29" fmla="*/ 177 h 312"/>
                <a:gd name="T30" fmla="*/ 78 w 78"/>
                <a:gd name="T31" fmla="*/ 177 h 312"/>
                <a:gd name="T32" fmla="*/ 78 w 78"/>
                <a:gd name="T33" fmla="*/ 31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" h="312">
                  <a:moveTo>
                    <a:pt x="78" y="312"/>
                  </a:moveTo>
                  <a:lnTo>
                    <a:pt x="64" y="312"/>
                  </a:lnTo>
                  <a:lnTo>
                    <a:pt x="52" y="312"/>
                  </a:lnTo>
                  <a:lnTo>
                    <a:pt x="0" y="312"/>
                  </a:lnTo>
                  <a:lnTo>
                    <a:pt x="0" y="109"/>
                  </a:lnTo>
                  <a:lnTo>
                    <a:pt x="13" y="105"/>
                  </a:lnTo>
                  <a:lnTo>
                    <a:pt x="13" y="51"/>
                  </a:lnTo>
                  <a:lnTo>
                    <a:pt x="17" y="49"/>
                  </a:lnTo>
                  <a:lnTo>
                    <a:pt x="17" y="10"/>
                  </a:lnTo>
                  <a:lnTo>
                    <a:pt x="47" y="0"/>
                  </a:lnTo>
                  <a:lnTo>
                    <a:pt x="47" y="39"/>
                  </a:lnTo>
                  <a:lnTo>
                    <a:pt x="52" y="37"/>
                  </a:lnTo>
                  <a:lnTo>
                    <a:pt x="52" y="94"/>
                  </a:lnTo>
                  <a:lnTo>
                    <a:pt x="64" y="90"/>
                  </a:lnTo>
                  <a:lnTo>
                    <a:pt x="64" y="177"/>
                  </a:lnTo>
                  <a:lnTo>
                    <a:pt x="78" y="177"/>
                  </a:lnTo>
                  <a:lnTo>
                    <a:pt x="78" y="3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14" name="Rectangle 2620"/>
            <p:cNvSpPr>
              <a:spLocks noChangeArrowheads="1"/>
            </p:cNvSpPr>
            <p:nvPr/>
          </p:nvSpPr>
          <p:spPr bwMode="auto">
            <a:xfrm>
              <a:off x="-2800349" y="901700"/>
              <a:ext cx="74613" cy="2540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15" name="Freeform 2621"/>
            <p:cNvSpPr>
              <a:spLocks noEditPoints="1"/>
            </p:cNvSpPr>
            <p:nvPr/>
          </p:nvSpPr>
          <p:spPr bwMode="auto">
            <a:xfrm>
              <a:off x="-2936874" y="758825"/>
              <a:ext cx="176213" cy="396875"/>
            </a:xfrm>
            <a:custGeom>
              <a:avLst/>
              <a:gdLst>
                <a:gd name="T0" fmla="*/ 33 w 54"/>
                <a:gd name="T1" fmla="*/ 21 h 122"/>
                <a:gd name="T2" fmla="*/ 27 w 54"/>
                <a:gd name="T3" fmla="*/ 14 h 122"/>
                <a:gd name="T4" fmla="*/ 15 w 54"/>
                <a:gd name="T5" fmla="*/ 52 h 122"/>
                <a:gd name="T6" fmla="*/ 19 w 54"/>
                <a:gd name="T7" fmla="*/ 58 h 122"/>
                <a:gd name="T8" fmla="*/ 15 w 54"/>
                <a:gd name="T9" fmla="*/ 60 h 122"/>
                <a:gd name="T10" fmla="*/ 15 w 54"/>
                <a:gd name="T11" fmla="*/ 75 h 122"/>
                <a:gd name="T12" fmla="*/ 19 w 54"/>
                <a:gd name="T13" fmla="*/ 77 h 122"/>
                <a:gd name="T14" fmla="*/ 24 w 54"/>
                <a:gd name="T15" fmla="*/ 102 h 122"/>
                <a:gd name="T16" fmla="*/ 32 w 54"/>
                <a:gd name="T17" fmla="*/ 104 h 122"/>
                <a:gd name="T18" fmla="*/ 20 w 54"/>
                <a:gd name="T19" fmla="*/ 97 h 122"/>
                <a:gd name="T20" fmla="*/ 28 w 54"/>
                <a:gd name="T21" fmla="*/ 100 h 122"/>
                <a:gd name="T22" fmla="*/ 27 w 54"/>
                <a:gd name="T23" fmla="*/ 93 h 122"/>
                <a:gd name="T24" fmla="*/ 33 w 54"/>
                <a:gd name="T25" fmla="*/ 93 h 122"/>
                <a:gd name="T26" fmla="*/ 23 w 54"/>
                <a:gd name="T27" fmla="*/ 91 h 122"/>
                <a:gd name="T28" fmla="*/ 28 w 54"/>
                <a:gd name="T29" fmla="*/ 89 h 122"/>
                <a:gd name="T30" fmla="*/ 20 w 54"/>
                <a:gd name="T31" fmla="*/ 87 h 122"/>
                <a:gd name="T32" fmla="*/ 27 w 54"/>
                <a:gd name="T33" fmla="*/ 85 h 122"/>
                <a:gd name="T34" fmla="*/ 33 w 54"/>
                <a:gd name="T35" fmla="*/ 85 h 122"/>
                <a:gd name="T36" fmla="*/ 23 w 54"/>
                <a:gd name="T37" fmla="*/ 83 h 122"/>
                <a:gd name="T38" fmla="*/ 24 w 54"/>
                <a:gd name="T39" fmla="*/ 81 h 122"/>
                <a:gd name="T40" fmla="*/ 20 w 54"/>
                <a:gd name="T41" fmla="*/ 79 h 122"/>
                <a:gd name="T42" fmla="*/ 32 w 54"/>
                <a:gd name="T43" fmla="*/ 77 h 122"/>
                <a:gd name="T44" fmla="*/ 37 w 54"/>
                <a:gd name="T45" fmla="*/ 73 h 122"/>
                <a:gd name="T46" fmla="*/ 23 w 54"/>
                <a:gd name="T47" fmla="*/ 75 h 122"/>
                <a:gd name="T48" fmla="*/ 24 w 54"/>
                <a:gd name="T49" fmla="*/ 73 h 122"/>
                <a:gd name="T50" fmla="*/ 37 w 54"/>
                <a:gd name="T51" fmla="*/ 71 h 122"/>
                <a:gd name="T52" fmla="*/ 23 w 54"/>
                <a:gd name="T53" fmla="*/ 68 h 122"/>
                <a:gd name="T54" fmla="*/ 28 w 54"/>
                <a:gd name="T55" fmla="*/ 68 h 122"/>
                <a:gd name="T56" fmla="*/ 36 w 54"/>
                <a:gd name="T57" fmla="*/ 71 h 122"/>
                <a:gd name="T58" fmla="*/ 37 w 54"/>
                <a:gd name="T59" fmla="*/ 64 h 122"/>
                <a:gd name="T60" fmla="*/ 28 w 54"/>
                <a:gd name="T61" fmla="*/ 66 h 122"/>
                <a:gd name="T62" fmla="*/ 36 w 54"/>
                <a:gd name="T63" fmla="*/ 64 h 122"/>
                <a:gd name="T64" fmla="*/ 20 w 54"/>
                <a:gd name="T65" fmla="*/ 60 h 122"/>
                <a:gd name="T66" fmla="*/ 32 w 54"/>
                <a:gd name="T67" fmla="*/ 62 h 122"/>
                <a:gd name="T68" fmla="*/ 33 w 54"/>
                <a:gd name="T69" fmla="*/ 60 h 122"/>
                <a:gd name="T70" fmla="*/ 20 w 54"/>
                <a:gd name="T71" fmla="*/ 58 h 122"/>
                <a:gd name="T72" fmla="*/ 27 w 54"/>
                <a:gd name="T73" fmla="*/ 56 h 122"/>
                <a:gd name="T74" fmla="*/ 37 w 54"/>
                <a:gd name="T75" fmla="*/ 52 h 122"/>
                <a:gd name="T76" fmla="*/ 23 w 54"/>
                <a:gd name="T77" fmla="*/ 54 h 122"/>
                <a:gd name="T78" fmla="*/ 24 w 54"/>
                <a:gd name="T79" fmla="*/ 52 h 122"/>
                <a:gd name="T80" fmla="*/ 33 w 54"/>
                <a:gd name="T81" fmla="*/ 54 h 122"/>
                <a:gd name="T82" fmla="*/ 40 w 54"/>
                <a:gd name="T83" fmla="*/ 48 h 122"/>
                <a:gd name="T84" fmla="*/ 24 w 54"/>
                <a:gd name="T85" fmla="*/ 48 h 122"/>
                <a:gd name="T86" fmla="*/ 32 w 54"/>
                <a:gd name="T87" fmla="*/ 50 h 122"/>
                <a:gd name="T88" fmla="*/ 33 w 54"/>
                <a:gd name="T89" fmla="*/ 48 h 122"/>
                <a:gd name="T90" fmla="*/ 20 w 54"/>
                <a:gd name="T91" fmla="*/ 46 h 122"/>
                <a:gd name="T92" fmla="*/ 27 w 54"/>
                <a:gd name="T93" fmla="*/ 44 h 122"/>
                <a:gd name="T94" fmla="*/ 33 w 54"/>
                <a:gd name="T95" fmla="*/ 44 h 122"/>
                <a:gd name="T96" fmla="*/ 40 w 54"/>
                <a:gd name="T97" fmla="*/ 42 h 122"/>
                <a:gd name="T98" fmla="*/ 20 w 54"/>
                <a:gd name="T99" fmla="*/ 39 h 122"/>
                <a:gd name="T100" fmla="*/ 33 w 54"/>
                <a:gd name="T101" fmla="*/ 42 h 122"/>
                <a:gd name="T102" fmla="*/ 23 w 54"/>
                <a:gd name="T103" fmla="*/ 35 h 122"/>
                <a:gd name="T104" fmla="*/ 33 w 54"/>
                <a:gd name="T105" fmla="*/ 35 h 122"/>
                <a:gd name="T106" fmla="*/ 23 w 54"/>
                <a:gd name="T107" fmla="*/ 33 h 122"/>
                <a:gd name="T108" fmla="*/ 24 w 54"/>
                <a:gd name="T109" fmla="*/ 31 h 122"/>
                <a:gd name="T110" fmla="*/ 24 w 54"/>
                <a:gd name="T111" fmla="*/ 29 h 122"/>
                <a:gd name="T112" fmla="*/ 32 w 54"/>
                <a:gd name="T113" fmla="*/ 27 h 122"/>
                <a:gd name="T114" fmla="*/ 24 w 54"/>
                <a:gd name="T115" fmla="*/ 23 h 122"/>
                <a:gd name="T116" fmla="*/ 32 w 54"/>
                <a:gd name="T117" fmla="*/ 25 h 122"/>
                <a:gd name="T118" fmla="*/ 33 w 54"/>
                <a:gd name="T119" fmla="*/ 2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4" h="122">
                  <a:moveTo>
                    <a:pt x="41" y="122"/>
                  </a:moveTo>
                  <a:cubicBezTo>
                    <a:pt x="37" y="122"/>
                    <a:pt x="19" y="122"/>
                    <a:pt x="15" y="122"/>
                  </a:cubicBezTo>
                  <a:cubicBezTo>
                    <a:pt x="0" y="83"/>
                    <a:pt x="12" y="42"/>
                    <a:pt x="24" y="0"/>
                  </a:cubicBezTo>
                  <a:cubicBezTo>
                    <a:pt x="27" y="0"/>
                    <a:pt x="31" y="0"/>
                    <a:pt x="34" y="0"/>
                  </a:cubicBezTo>
                  <a:cubicBezTo>
                    <a:pt x="46" y="41"/>
                    <a:pt x="54" y="81"/>
                    <a:pt x="41" y="122"/>
                  </a:cubicBezTo>
                  <a:close/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4" y="21"/>
                    <a:pt x="35" y="21"/>
                    <a:pt x="36" y="21"/>
                  </a:cubicBezTo>
                  <a:cubicBezTo>
                    <a:pt x="36" y="20"/>
                    <a:pt x="36" y="19"/>
                    <a:pt x="36" y="19"/>
                  </a:cubicBezTo>
                  <a:cubicBezTo>
                    <a:pt x="35" y="19"/>
                    <a:pt x="34" y="19"/>
                    <a:pt x="33" y="19"/>
                  </a:cubicBezTo>
                  <a:close/>
                  <a:moveTo>
                    <a:pt x="24" y="14"/>
                  </a:moveTo>
                  <a:cubicBezTo>
                    <a:pt x="24" y="15"/>
                    <a:pt x="24" y="16"/>
                    <a:pt x="24" y="17"/>
                  </a:cubicBezTo>
                  <a:cubicBezTo>
                    <a:pt x="25" y="17"/>
                    <a:pt x="26" y="17"/>
                    <a:pt x="27" y="17"/>
                  </a:cubicBezTo>
                  <a:cubicBezTo>
                    <a:pt x="27" y="16"/>
                    <a:pt x="27" y="15"/>
                    <a:pt x="27" y="14"/>
                  </a:cubicBezTo>
                  <a:cubicBezTo>
                    <a:pt x="26" y="14"/>
                    <a:pt x="25" y="14"/>
                    <a:pt x="24" y="14"/>
                  </a:cubicBezTo>
                  <a:close/>
                  <a:moveTo>
                    <a:pt x="28" y="14"/>
                  </a:moveTo>
                  <a:cubicBezTo>
                    <a:pt x="28" y="15"/>
                    <a:pt x="28" y="16"/>
                    <a:pt x="28" y="17"/>
                  </a:cubicBezTo>
                  <a:cubicBezTo>
                    <a:pt x="29" y="17"/>
                    <a:pt x="31" y="17"/>
                    <a:pt x="32" y="17"/>
                  </a:cubicBezTo>
                  <a:cubicBezTo>
                    <a:pt x="32" y="16"/>
                    <a:pt x="32" y="15"/>
                    <a:pt x="32" y="14"/>
                  </a:cubicBezTo>
                  <a:cubicBezTo>
                    <a:pt x="31" y="14"/>
                    <a:pt x="29" y="14"/>
                    <a:pt x="28" y="14"/>
                  </a:cubicBezTo>
                  <a:close/>
                  <a:moveTo>
                    <a:pt x="15" y="52"/>
                  </a:moveTo>
                  <a:cubicBezTo>
                    <a:pt x="15" y="53"/>
                    <a:pt x="15" y="53"/>
                    <a:pt x="15" y="54"/>
                  </a:cubicBezTo>
                  <a:cubicBezTo>
                    <a:pt x="17" y="54"/>
                    <a:pt x="18" y="54"/>
                    <a:pt x="19" y="54"/>
                  </a:cubicBezTo>
                  <a:cubicBezTo>
                    <a:pt x="19" y="53"/>
                    <a:pt x="19" y="53"/>
                    <a:pt x="19" y="52"/>
                  </a:cubicBezTo>
                  <a:cubicBezTo>
                    <a:pt x="18" y="52"/>
                    <a:pt x="17" y="52"/>
                    <a:pt x="15" y="52"/>
                  </a:cubicBezTo>
                  <a:close/>
                  <a:moveTo>
                    <a:pt x="15" y="56"/>
                  </a:moveTo>
                  <a:cubicBezTo>
                    <a:pt x="15" y="57"/>
                    <a:pt x="15" y="57"/>
                    <a:pt x="15" y="58"/>
                  </a:cubicBezTo>
                  <a:cubicBezTo>
                    <a:pt x="17" y="58"/>
                    <a:pt x="18" y="58"/>
                    <a:pt x="19" y="58"/>
                  </a:cubicBezTo>
                  <a:cubicBezTo>
                    <a:pt x="19" y="57"/>
                    <a:pt x="19" y="57"/>
                    <a:pt x="19" y="56"/>
                  </a:cubicBezTo>
                  <a:cubicBezTo>
                    <a:pt x="18" y="56"/>
                    <a:pt x="17" y="56"/>
                    <a:pt x="15" y="56"/>
                  </a:cubicBezTo>
                  <a:close/>
                  <a:moveTo>
                    <a:pt x="15" y="60"/>
                  </a:moveTo>
                  <a:cubicBezTo>
                    <a:pt x="15" y="61"/>
                    <a:pt x="15" y="62"/>
                    <a:pt x="15" y="62"/>
                  </a:cubicBezTo>
                  <a:cubicBezTo>
                    <a:pt x="17" y="62"/>
                    <a:pt x="18" y="62"/>
                    <a:pt x="19" y="62"/>
                  </a:cubicBezTo>
                  <a:cubicBezTo>
                    <a:pt x="19" y="62"/>
                    <a:pt x="19" y="61"/>
                    <a:pt x="19" y="60"/>
                  </a:cubicBezTo>
                  <a:cubicBezTo>
                    <a:pt x="18" y="60"/>
                    <a:pt x="17" y="60"/>
                    <a:pt x="15" y="60"/>
                  </a:cubicBezTo>
                  <a:close/>
                  <a:moveTo>
                    <a:pt x="15" y="64"/>
                  </a:moveTo>
                  <a:cubicBezTo>
                    <a:pt x="15" y="65"/>
                    <a:pt x="15" y="66"/>
                    <a:pt x="15" y="66"/>
                  </a:cubicBezTo>
                  <a:cubicBezTo>
                    <a:pt x="17" y="66"/>
                    <a:pt x="18" y="66"/>
                    <a:pt x="19" y="66"/>
                  </a:cubicBezTo>
                  <a:cubicBezTo>
                    <a:pt x="19" y="66"/>
                    <a:pt x="19" y="65"/>
                    <a:pt x="19" y="64"/>
                  </a:cubicBezTo>
                  <a:cubicBezTo>
                    <a:pt x="18" y="64"/>
                    <a:pt x="17" y="64"/>
                    <a:pt x="15" y="64"/>
                  </a:cubicBezTo>
                  <a:close/>
                  <a:moveTo>
                    <a:pt x="15" y="73"/>
                  </a:moveTo>
                  <a:cubicBezTo>
                    <a:pt x="15" y="73"/>
                    <a:pt x="15" y="74"/>
                    <a:pt x="15" y="75"/>
                  </a:cubicBezTo>
                  <a:cubicBezTo>
                    <a:pt x="17" y="75"/>
                    <a:pt x="18" y="75"/>
                    <a:pt x="19" y="75"/>
                  </a:cubicBezTo>
                  <a:cubicBezTo>
                    <a:pt x="19" y="74"/>
                    <a:pt x="19" y="73"/>
                    <a:pt x="19" y="73"/>
                  </a:cubicBezTo>
                  <a:cubicBezTo>
                    <a:pt x="18" y="73"/>
                    <a:pt x="17" y="73"/>
                    <a:pt x="15" y="73"/>
                  </a:cubicBezTo>
                  <a:close/>
                  <a:moveTo>
                    <a:pt x="15" y="77"/>
                  </a:moveTo>
                  <a:cubicBezTo>
                    <a:pt x="15" y="77"/>
                    <a:pt x="15" y="78"/>
                    <a:pt x="15" y="79"/>
                  </a:cubicBezTo>
                  <a:cubicBezTo>
                    <a:pt x="17" y="79"/>
                    <a:pt x="18" y="79"/>
                    <a:pt x="19" y="79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18" y="77"/>
                    <a:pt x="17" y="77"/>
                    <a:pt x="15" y="77"/>
                  </a:cubicBezTo>
                  <a:close/>
                  <a:moveTo>
                    <a:pt x="20" y="102"/>
                  </a:moveTo>
                  <a:cubicBezTo>
                    <a:pt x="20" y="102"/>
                    <a:pt x="20" y="103"/>
                    <a:pt x="20" y="104"/>
                  </a:cubicBezTo>
                  <a:cubicBezTo>
                    <a:pt x="21" y="104"/>
                    <a:pt x="22" y="104"/>
                    <a:pt x="23" y="104"/>
                  </a:cubicBezTo>
                  <a:cubicBezTo>
                    <a:pt x="23" y="103"/>
                    <a:pt x="23" y="102"/>
                    <a:pt x="23" y="102"/>
                  </a:cubicBezTo>
                  <a:cubicBezTo>
                    <a:pt x="22" y="102"/>
                    <a:pt x="21" y="102"/>
                    <a:pt x="20" y="102"/>
                  </a:cubicBezTo>
                  <a:close/>
                  <a:moveTo>
                    <a:pt x="24" y="102"/>
                  </a:moveTo>
                  <a:cubicBezTo>
                    <a:pt x="24" y="102"/>
                    <a:pt x="24" y="103"/>
                    <a:pt x="24" y="104"/>
                  </a:cubicBezTo>
                  <a:cubicBezTo>
                    <a:pt x="25" y="104"/>
                    <a:pt x="26" y="104"/>
                    <a:pt x="27" y="104"/>
                  </a:cubicBezTo>
                  <a:cubicBezTo>
                    <a:pt x="27" y="103"/>
                    <a:pt x="27" y="102"/>
                    <a:pt x="27" y="102"/>
                  </a:cubicBezTo>
                  <a:cubicBezTo>
                    <a:pt x="26" y="102"/>
                    <a:pt x="25" y="102"/>
                    <a:pt x="24" y="102"/>
                  </a:cubicBezTo>
                  <a:close/>
                  <a:moveTo>
                    <a:pt x="28" y="102"/>
                  </a:moveTo>
                  <a:cubicBezTo>
                    <a:pt x="28" y="102"/>
                    <a:pt x="28" y="103"/>
                    <a:pt x="28" y="104"/>
                  </a:cubicBezTo>
                  <a:cubicBezTo>
                    <a:pt x="29" y="104"/>
                    <a:pt x="31" y="104"/>
                    <a:pt x="32" y="104"/>
                  </a:cubicBezTo>
                  <a:cubicBezTo>
                    <a:pt x="32" y="103"/>
                    <a:pt x="32" y="102"/>
                    <a:pt x="32" y="102"/>
                  </a:cubicBezTo>
                  <a:cubicBezTo>
                    <a:pt x="31" y="102"/>
                    <a:pt x="29" y="102"/>
                    <a:pt x="28" y="102"/>
                  </a:cubicBezTo>
                  <a:close/>
                  <a:moveTo>
                    <a:pt x="20" y="97"/>
                  </a:moveTo>
                  <a:cubicBezTo>
                    <a:pt x="20" y="98"/>
                    <a:pt x="20" y="99"/>
                    <a:pt x="20" y="100"/>
                  </a:cubicBezTo>
                  <a:cubicBezTo>
                    <a:pt x="21" y="100"/>
                    <a:pt x="22" y="100"/>
                    <a:pt x="23" y="100"/>
                  </a:cubicBezTo>
                  <a:cubicBezTo>
                    <a:pt x="23" y="99"/>
                    <a:pt x="23" y="98"/>
                    <a:pt x="23" y="97"/>
                  </a:cubicBezTo>
                  <a:cubicBezTo>
                    <a:pt x="22" y="97"/>
                    <a:pt x="21" y="97"/>
                    <a:pt x="20" y="97"/>
                  </a:cubicBezTo>
                  <a:close/>
                  <a:moveTo>
                    <a:pt x="24" y="97"/>
                  </a:moveTo>
                  <a:cubicBezTo>
                    <a:pt x="24" y="98"/>
                    <a:pt x="24" y="99"/>
                    <a:pt x="24" y="100"/>
                  </a:cubicBezTo>
                  <a:cubicBezTo>
                    <a:pt x="25" y="100"/>
                    <a:pt x="26" y="100"/>
                    <a:pt x="27" y="100"/>
                  </a:cubicBezTo>
                  <a:cubicBezTo>
                    <a:pt x="27" y="99"/>
                    <a:pt x="27" y="98"/>
                    <a:pt x="27" y="97"/>
                  </a:cubicBezTo>
                  <a:cubicBezTo>
                    <a:pt x="26" y="97"/>
                    <a:pt x="25" y="97"/>
                    <a:pt x="24" y="97"/>
                  </a:cubicBezTo>
                  <a:close/>
                  <a:moveTo>
                    <a:pt x="28" y="97"/>
                  </a:moveTo>
                  <a:cubicBezTo>
                    <a:pt x="28" y="98"/>
                    <a:pt x="28" y="99"/>
                    <a:pt x="28" y="100"/>
                  </a:cubicBezTo>
                  <a:cubicBezTo>
                    <a:pt x="29" y="100"/>
                    <a:pt x="31" y="100"/>
                    <a:pt x="32" y="100"/>
                  </a:cubicBezTo>
                  <a:cubicBezTo>
                    <a:pt x="32" y="99"/>
                    <a:pt x="32" y="98"/>
                    <a:pt x="32" y="97"/>
                  </a:cubicBezTo>
                  <a:cubicBezTo>
                    <a:pt x="31" y="97"/>
                    <a:pt x="29" y="97"/>
                    <a:pt x="28" y="97"/>
                  </a:cubicBezTo>
                  <a:close/>
                  <a:moveTo>
                    <a:pt x="24" y="93"/>
                  </a:moveTo>
                  <a:cubicBezTo>
                    <a:pt x="24" y="94"/>
                    <a:pt x="24" y="95"/>
                    <a:pt x="24" y="95"/>
                  </a:cubicBezTo>
                  <a:cubicBezTo>
                    <a:pt x="25" y="95"/>
                    <a:pt x="26" y="95"/>
                    <a:pt x="27" y="95"/>
                  </a:cubicBezTo>
                  <a:cubicBezTo>
                    <a:pt x="27" y="95"/>
                    <a:pt x="27" y="94"/>
                    <a:pt x="27" y="93"/>
                  </a:cubicBezTo>
                  <a:cubicBezTo>
                    <a:pt x="26" y="93"/>
                    <a:pt x="25" y="93"/>
                    <a:pt x="24" y="93"/>
                  </a:cubicBezTo>
                  <a:close/>
                  <a:moveTo>
                    <a:pt x="28" y="93"/>
                  </a:moveTo>
                  <a:cubicBezTo>
                    <a:pt x="28" y="94"/>
                    <a:pt x="28" y="95"/>
                    <a:pt x="28" y="95"/>
                  </a:cubicBezTo>
                  <a:cubicBezTo>
                    <a:pt x="29" y="95"/>
                    <a:pt x="31" y="95"/>
                    <a:pt x="32" y="95"/>
                  </a:cubicBezTo>
                  <a:cubicBezTo>
                    <a:pt x="32" y="95"/>
                    <a:pt x="32" y="94"/>
                    <a:pt x="32" y="93"/>
                  </a:cubicBezTo>
                  <a:cubicBezTo>
                    <a:pt x="31" y="93"/>
                    <a:pt x="29" y="93"/>
                    <a:pt x="28" y="93"/>
                  </a:cubicBezTo>
                  <a:close/>
                  <a:moveTo>
                    <a:pt x="33" y="93"/>
                  </a:moveTo>
                  <a:cubicBezTo>
                    <a:pt x="33" y="94"/>
                    <a:pt x="33" y="95"/>
                    <a:pt x="33" y="95"/>
                  </a:cubicBezTo>
                  <a:cubicBezTo>
                    <a:pt x="34" y="95"/>
                    <a:pt x="35" y="95"/>
                    <a:pt x="36" y="95"/>
                  </a:cubicBezTo>
                  <a:cubicBezTo>
                    <a:pt x="36" y="95"/>
                    <a:pt x="36" y="94"/>
                    <a:pt x="36" y="93"/>
                  </a:cubicBezTo>
                  <a:cubicBezTo>
                    <a:pt x="35" y="93"/>
                    <a:pt x="34" y="93"/>
                    <a:pt x="33" y="93"/>
                  </a:cubicBezTo>
                  <a:close/>
                  <a:moveTo>
                    <a:pt x="20" y="89"/>
                  </a:moveTo>
                  <a:cubicBezTo>
                    <a:pt x="20" y="90"/>
                    <a:pt x="20" y="91"/>
                    <a:pt x="20" y="91"/>
                  </a:cubicBezTo>
                  <a:cubicBezTo>
                    <a:pt x="21" y="91"/>
                    <a:pt x="22" y="91"/>
                    <a:pt x="23" y="91"/>
                  </a:cubicBezTo>
                  <a:cubicBezTo>
                    <a:pt x="23" y="91"/>
                    <a:pt x="23" y="90"/>
                    <a:pt x="23" y="89"/>
                  </a:cubicBezTo>
                  <a:cubicBezTo>
                    <a:pt x="22" y="89"/>
                    <a:pt x="21" y="89"/>
                    <a:pt x="20" y="89"/>
                  </a:cubicBezTo>
                  <a:close/>
                  <a:moveTo>
                    <a:pt x="28" y="89"/>
                  </a:moveTo>
                  <a:cubicBezTo>
                    <a:pt x="28" y="90"/>
                    <a:pt x="28" y="91"/>
                    <a:pt x="28" y="91"/>
                  </a:cubicBezTo>
                  <a:cubicBezTo>
                    <a:pt x="29" y="91"/>
                    <a:pt x="31" y="91"/>
                    <a:pt x="32" y="91"/>
                  </a:cubicBezTo>
                  <a:cubicBezTo>
                    <a:pt x="32" y="91"/>
                    <a:pt x="32" y="90"/>
                    <a:pt x="32" y="89"/>
                  </a:cubicBezTo>
                  <a:cubicBezTo>
                    <a:pt x="31" y="89"/>
                    <a:pt x="29" y="89"/>
                    <a:pt x="28" y="89"/>
                  </a:cubicBezTo>
                  <a:close/>
                  <a:moveTo>
                    <a:pt x="33" y="89"/>
                  </a:moveTo>
                  <a:cubicBezTo>
                    <a:pt x="33" y="90"/>
                    <a:pt x="33" y="91"/>
                    <a:pt x="33" y="91"/>
                  </a:cubicBezTo>
                  <a:cubicBezTo>
                    <a:pt x="34" y="91"/>
                    <a:pt x="35" y="91"/>
                    <a:pt x="36" y="91"/>
                  </a:cubicBezTo>
                  <a:cubicBezTo>
                    <a:pt x="36" y="91"/>
                    <a:pt x="36" y="90"/>
                    <a:pt x="36" y="89"/>
                  </a:cubicBezTo>
                  <a:cubicBezTo>
                    <a:pt x="35" y="89"/>
                    <a:pt x="34" y="89"/>
                    <a:pt x="33" y="89"/>
                  </a:cubicBezTo>
                  <a:close/>
                  <a:moveTo>
                    <a:pt x="20" y="85"/>
                  </a:moveTo>
                  <a:cubicBezTo>
                    <a:pt x="20" y="86"/>
                    <a:pt x="20" y="86"/>
                    <a:pt x="20" y="87"/>
                  </a:cubicBezTo>
                  <a:cubicBezTo>
                    <a:pt x="21" y="87"/>
                    <a:pt x="22" y="87"/>
                    <a:pt x="23" y="87"/>
                  </a:cubicBezTo>
                  <a:cubicBezTo>
                    <a:pt x="23" y="86"/>
                    <a:pt x="23" y="86"/>
                    <a:pt x="23" y="85"/>
                  </a:cubicBezTo>
                  <a:cubicBezTo>
                    <a:pt x="22" y="85"/>
                    <a:pt x="21" y="85"/>
                    <a:pt x="20" y="85"/>
                  </a:cubicBezTo>
                  <a:close/>
                  <a:moveTo>
                    <a:pt x="24" y="85"/>
                  </a:moveTo>
                  <a:cubicBezTo>
                    <a:pt x="24" y="86"/>
                    <a:pt x="24" y="86"/>
                    <a:pt x="24" y="87"/>
                  </a:cubicBezTo>
                  <a:cubicBezTo>
                    <a:pt x="25" y="87"/>
                    <a:pt x="26" y="87"/>
                    <a:pt x="27" y="87"/>
                  </a:cubicBezTo>
                  <a:cubicBezTo>
                    <a:pt x="27" y="86"/>
                    <a:pt x="27" y="86"/>
                    <a:pt x="27" y="85"/>
                  </a:cubicBezTo>
                  <a:cubicBezTo>
                    <a:pt x="26" y="85"/>
                    <a:pt x="25" y="85"/>
                    <a:pt x="24" y="85"/>
                  </a:cubicBezTo>
                  <a:close/>
                  <a:moveTo>
                    <a:pt x="28" y="85"/>
                  </a:moveTo>
                  <a:cubicBezTo>
                    <a:pt x="28" y="86"/>
                    <a:pt x="28" y="86"/>
                    <a:pt x="28" y="87"/>
                  </a:cubicBezTo>
                  <a:cubicBezTo>
                    <a:pt x="29" y="87"/>
                    <a:pt x="31" y="87"/>
                    <a:pt x="32" y="87"/>
                  </a:cubicBezTo>
                  <a:cubicBezTo>
                    <a:pt x="32" y="86"/>
                    <a:pt x="32" y="86"/>
                    <a:pt x="32" y="85"/>
                  </a:cubicBezTo>
                  <a:cubicBezTo>
                    <a:pt x="31" y="85"/>
                    <a:pt x="29" y="85"/>
                    <a:pt x="28" y="85"/>
                  </a:cubicBezTo>
                  <a:close/>
                  <a:moveTo>
                    <a:pt x="33" y="85"/>
                  </a:moveTo>
                  <a:cubicBezTo>
                    <a:pt x="33" y="86"/>
                    <a:pt x="33" y="86"/>
                    <a:pt x="33" y="87"/>
                  </a:cubicBezTo>
                  <a:cubicBezTo>
                    <a:pt x="34" y="87"/>
                    <a:pt x="35" y="87"/>
                    <a:pt x="36" y="87"/>
                  </a:cubicBezTo>
                  <a:cubicBezTo>
                    <a:pt x="36" y="86"/>
                    <a:pt x="36" y="86"/>
                    <a:pt x="36" y="85"/>
                  </a:cubicBezTo>
                  <a:cubicBezTo>
                    <a:pt x="35" y="85"/>
                    <a:pt x="34" y="85"/>
                    <a:pt x="33" y="85"/>
                  </a:cubicBezTo>
                  <a:close/>
                  <a:moveTo>
                    <a:pt x="20" y="81"/>
                  </a:moveTo>
                  <a:cubicBezTo>
                    <a:pt x="20" y="82"/>
                    <a:pt x="20" y="82"/>
                    <a:pt x="20" y="83"/>
                  </a:cubicBezTo>
                  <a:cubicBezTo>
                    <a:pt x="21" y="83"/>
                    <a:pt x="22" y="83"/>
                    <a:pt x="23" y="83"/>
                  </a:cubicBezTo>
                  <a:cubicBezTo>
                    <a:pt x="23" y="82"/>
                    <a:pt x="23" y="82"/>
                    <a:pt x="23" y="81"/>
                  </a:cubicBezTo>
                  <a:cubicBezTo>
                    <a:pt x="22" y="81"/>
                    <a:pt x="21" y="81"/>
                    <a:pt x="20" y="81"/>
                  </a:cubicBezTo>
                  <a:close/>
                  <a:moveTo>
                    <a:pt x="24" y="81"/>
                  </a:moveTo>
                  <a:cubicBezTo>
                    <a:pt x="24" y="82"/>
                    <a:pt x="24" y="82"/>
                    <a:pt x="24" y="83"/>
                  </a:cubicBezTo>
                  <a:cubicBezTo>
                    <a:pt x="25" y="83"/>
                    <a:pt x="26" y="83"/>
                    <a:pt x="27" y="83"/>
                  </a:cubicBezTo>
                  <a:cubicBezTo>
                    <a:pt x="27" y="82"/>
                    <a:pt x="27" y="82"/>
                    <a:pt x="27" y="81"/>
                  </a:cubicBezTo>
                  <a:cubicBezTo>
                    <a:pt x="26" y="81"/>
                    <a:pt x="25" y="81"/>
                    <a:pt x="24" y="81"/>
                  </a:cubicBezTo>
                  <a:close/>
                  <a:moveTo>
                    <a:pt x="28" y="81"/>
                  </a:moveTo>
                  <a:cubicBezTo>
                    <a:pt x="28" y="82"/>
                    <a:pt x="28" y="82"/>
                    <a:pt x="28" y="83"/>
                  </a:cubicBezTo>
                  <a:cubicBezTo>
                    <a:pt x="29" y="83"/>
                    <a:pt x="31" y="83"/>
                    <a:pt x="32" y="83"/>
                  </a:cubicBezTo>
                  <a:cubicBezTo>
                    <a:pt x="32" y="82"/>
                    <a:pt x="32" y="82"/>
                    <a:pt x="32" y="81"/>
                  </a:cubicBezTo>
                  <a:cubicBezTo>
                    <a:pt x="31" y="81"/>
                    <a:pt x="29" y="81"/>
                    <a:pt x="28" y="81"/>
                  </a:cubicBezTo>
                  <a:close/>
                  <a:moveTo>
                    <a:pt x="20" y="77"/>
                  </a:moveTo>
                  <a:cubicBezTo>
                    <a:pt x="20" y="77"/>
                    <a:pt x="20" y="78"/>
                    <a:pt x="20" y="79"/>
                  </a:cubicBezTo>
                  <a:cubicBezTo>
                    <a:pt x="21" y="79"/>
                    <a:pt x="22" y="79"/>
                    <a:pt x="23" y="79"/>
                  </a:cubicBezTo>
                  <a:cubicBezTo>
                    <a:pt x="23" y="78"/>
                    <a:pt x="23" y="77"/>
                    <a:pt x="23" y="77"/>
                  </a:cubicBezTo>
                  <a:cubicBezTo>
                    <a:pt x="22" y="77"/>
                    <a:pt x="21" y="77"/>
                    <a:pt x="20" y="77"/>
                  </a:cubicBezTo>
                  <a:close/>
                  <a:moveTo>
                    <a:pt x="28" y="77"/>
                  </a:moveTo>
                  <a:cubicBezTo>
                    <a:pt x="28" y="77"/>
                    <a:pt x="28" y="78"/>
                    <a:pt x="28" y="79"/>
                  </a:cubicBezTo>
                  <a:cubicBezTo>
                    <a:pt x="29" y="79"/>
                    <a:pt x="31" y="79"/>
                    <a:pt x="32" y="79"/>
                  </a:cubicBezTo>
                  <a:cubicBezTo>
                    <a:pt x="32" y="78"/>
                    <a:pt x="32" y="77"/>
                    <a:pt x="32" y="77"/>
                  </a:cubicBezTo>
                  <a:cubicBezTo>
                    <a:pt x="31" y="77"/>
                    <a:pt x="29" y="77"/>
                    <a:pt x="28" y="77"/>
                  </a:cubicBezTo>
                  <a:close/>
                  <a:moveTo>
                    <a:pt x="33" y="77"/>
                  </a:moveTo>
                  <a:cubicBezTo>
                    <a:pt x="33" y="77"/>
                    <a:pt x="33" y="78"/>
                    <a:pt x="33" y="79"/>
                  </a:cubicBezTo>
                  <a:cubicBezTo>
                    <a:pt x="34" y="79"/>
                    <a:pt x="35" y="79"/>
                    <a:pt x="36" y="79"/>
                  </a:cubicBezTo>
                  <a:cubicBezTo>
                    <a:pt x="36" y="78"/>
                    <a:pt x="36" y="77"/>
                    <a:pt x="36" y="77"/>
                  </a:cubicBezTo>
                  <a:cubicBezTo>
                    <a:pt x="35" y="77"/>
                    <a:pt x="34" y="77"/>
                    <a:pt x="33" y="77"/>
                  </a:cubicBezTo>
                  <a:close/>
                  <a:moveTo>
                    <a:pt x="37" y="73"/>
                  </a:moveTo>
                  <a:cubicBezTo>
                    <a:pt x="37" y="73"/>
                    <a:pt x="37" y="74"/>
                    <a:pt x="37" y="75"/>
                  </a:cubicBezTo>
                  <a:cubicBezTo>
                    <a:pt x="38" y="75"/>
                    <a:pt x="39" y="75"/>
                    <a:pt x="40" y="75"/>
                  </a:cubicBezTo>
                  <a:cubicBezTo>
                    <a:pt x="40" y="74"/>
                    <a:pt x="40" y="73"/>
                    <a:pt x="40" y="73"/>
                  </a:cubicBezTo>
                  <a:cubicBezTo>
                    <a:pt x="39" y="73"/>
                    <a:pt x="38" y="73"/>
                    <a:pt x="37" y="73"/>
                  </a:cubicBezTo>
                  <a:close/>
                  <a:moveTo>
                    <a:pt x="20" y="73"/>
                  </a:moveTo>
                  <a:cubicBezTo>
                    <a:pt x="20" y="73"/>
                    <a:pt x="20" y="74"/>
                    <a:pt x="20" y="75"/>
                  </a:cubicBezTo>
                  <a:cubicBezTo>
                    <a:pt x="21" y="75"/>
                    <a:pt x="22" y="75"/>
                    <a:pt x="23" y="75"/>
                  </a:cubicBezTo>
                  <a:cubicBezTo>
                    <a:pt x="23" y="74"/>
                    <a:pt x="23" y="73"/>
                    <a:pt x="23" y="73"/>
                  </a:cubicBezTo>
                  <a:cubicBezTo>
                    <a:pt x="22" y="73"/>
                    <a:pt x="21" y="73"/>
                    <a:pt x="20" y="73"/>
                  </a:cubicBezTo>
                  <a:close/>
                  <a:moveTo>
                    <a:pt x="24" y="73"/>
                  </a:moveTo>
                  <a:cubicBezTo>
                    <a:pt x="24" y="73"/>
                    <a:pt x="24" y="74"/>
                    <a:pt x="24" y="75"/>
                  </a:cubicBezTo>
                  <a:cubicBezTo>
                    <a:pt x="25" y="75"/>
                    <a:pt x="26" y="75"/>
                    <a:pt x="27" y="75"/>
                  </a:cubicBezTo>
                  <a:cubicBezTo>
                    <a:pt x="27" y="74"/>
                    <a:pt x="27" y="73"/>
                    <a:pt x="27" y="73"/>
                  </a:cubicBezTo>
                  <a:cubicBezTo>
                    <a:pt x="26" y="73"/>
                    <a:pt x="25" y="73"/>
                    <a:pt x="24" y="73"/>
                  </a:cubicBezTo>
                  <a:close/>
                  <a:moveTo>
                    <a:pt x="33" y="73"/>
                  </a:moveTo>
                  <a:cubicBezTo>
                    <a:pt x="33" y="73"/>
                    <a:pt x="33" y="74"/>
                    <a:pt x="33" y="75"/>
                  </a:cubicBezTo>
                  <a:cubicBezTo>
                    <a:pt x="34" y="75"/>
                    <a:pt x="35" y="75"/>
                    <a:pt x="36" y="75"/>
                  </a:cubicBezTo>
                  <a:cubicBezTo>
                    <a:pt x="36" y="74"/>
                    <a:pt x="36" y="73"/>
                    <a:pt x="36" y="73"/>
                  </a:cubicBezTo>
                  <a:cubicBezTo>
                    <a:pt x="35" y="73"/>
                    <a:pt x="34" y="73"/>
                    <a:pt x="33" y="73"/>
                  </a:cubicBezTo>
                  <a:close/>
                  <a:moveTo>
                    <a:pt x="37" y="68"/>
                  </a:moveTo>
                  <a:cubicBezTo>
                    <a:pt x="37" y="69"/>
                    <a:pt x="37" y="70"/>
                    <a:pt x="37" y="71"/>
                  </a:cubicBezTo>
                  <a:cubicBezTo>
                    <a:pt x="38" y="71"/>
                    <a:pt x="39" y="71"/>
                    <a:pt x="40" y="71"/>
                  </a:cubicBezTo>
                  <a:cubicBezTo>
                    <a:pt x="40" y="70"/>
                    <a:pt x="40" y="69"/>
                    <a:pt x="40" y="68"/>
                  </a:cubicBezTo>
                  <a:cubicBezTo>
                    <a:pt x="39" y="68"/>
                    <a:pt x="38" y="68"/>
                    <a:pt x="37" y="68"/>
                  </a:cubicBezTo>
                  <a:close/>
                  <a:moveTo>
                    <a:pt x="20" y="68"/>
                  </a:moveTo>
                  <a:cubicBezTo>
                    <a:pt x="20" y="69"/>
                    <a:pt x="20" y="70"/>
                    <a:pt x="20" y="71"/>
                  </a:cubicBezTo>
                  <a:cubicBezTo>
                    <a:pt x="21" y="71"/>
                    <a:pt x="22" y="71"/>
                    <a:pt x="23" y="71"/>
                  </a:cubicBezTo>
                  <a:cubicBezTo>
                    <a:pt x="23" y="70"/>
                    <a:pt x="23" y="69"/>
                    <a:pt x="23" y="68"/>
                  </a:cubicBezTo>
                  <a:cubicBezTo>
                    <a:pt x="22" y="68"/>
                    <a:pt x="21" y="68"/>
                    <a:pt x="20" y="68"/>
                  </a:cubicBezTo>
                  <a:close/>
                  <a:moveTo>
                    <a:pt x="24" y="68"/>
                  </a:moveTo>
                  <a:cubicBezTo>
                    <a:pt x="24" y="69"/>
                    <a:pt x="24" y="70"/>
                    <a:pt x="24" y="71"/>
                  </a:cubicBezTo>
                  <a:cubicBezTo>
                    <a:pt x="25" y="71"/>
                    <a:pt x="26" y="71"/>
                    <a:pt x="27" y="71"/>
                  </a:cubicBezTo>
                  <a:cubicBezTo>
                    <a:pt x="27" y="70"/>
                    <a:pt x="27" y="69"/>
                    <a:pt x="27" y="68"/>
                  </a:cubicBezTo>
                  <a:cubicBezTo>
                    <a:pt x="26" y="68"/>
                    <a:pt x="25" y="68"/>
                    <a:pt x="24" y="68"/>
                  </a:cubicBezTo>
                  <a:close/>
                  <a:moveTo>
                    <a:pt x="28" y="68"/>
                  </a:moveTo>
                  <a:cubicBezTo>
                    <a:pt x="28" y="69"/>
                    <a:pt x="28" y="70"/>
                    <a:pt x="28" y="71"/>
                  </a:cubicBezTo>
                  <a:cubicBezTo>
                    <a:pt x="29" y="71"/>
                    <a:pt x="31" y="71"/>
                    <a:pt x="32" y="71"/>
                  </a:cubicBezTo>
                  <a:cubicBezTo>
                    <a:pt x="32" y="70"/>
                    <a:pt x="32" y="69"/>
                    <a:pt x="32" y="68"/>
                  </a:cubicBezTo>
                  <a:cubicBezTo>
                    <a:pt x="31" y="68"/>
                    <a:pt x="29" y="68"/>
                    <a:pt x="28" y="68"/>
                  </a:cubicBezTo>
                  <a:close/>
                  <a:moveTo>
                    <a:pt x="33" y="68"/>
                  </a:moveTo>
                  <a:cubicBezTo>
                    <a:pt x="33" y="69"/>
                    <a:pt x="33" y="70"/>
                    <a:pt x="33" y="71"/>
                  </a:cubicBezTo>
                  <a:cubicBezTo>
                    <a:pt x="34" y="71"/>
                    <a:pt x="35" y="71"/>
                    <a:pt x="36" y="71"/>
                  </a:cubicBezTo>
                  <a:cubicBezTo>
                    <a:pt x="36" y="70"/>
                    <a:pt x="36" y="69"/>
                    <a:pt x="36" y="68"/>
                  </a:cubicBezTo>
                  <a:cubicBezTo>
                    <a:pt x="35" y="68"/>
                    <a:pt x="34" y="68"/>
                    <a:pt x="33" y="68"/>
                  </a:cubicBezTo>
                  <a:close/>
                  <a:moveTo>
                    <a:pt x="37" y="64"/>
                  </a:moveTo>
                  <a:cubicBezTo>
                    <a:pt x="37" y="65"/>
                    <a:pt x="37" y="66"/>
                    <a:pt x="37" y="66"/>
                  </a:cubicBezTo>
                  <a:cubicBezTo>
                    <a:pt x="38" y="66"/>
                    <a:pt x="39" y="66"/>
                    <a:pt x="40" y="66"/>
                  </a:cubicBezTo>
                  <a:cubicBezTo>
                    <a:pt x="40" y="66"/>
                    <a:pt x="40" y="65"/>
                    <a:pt x="40" y="64"/>
                  </a:cubicBezTo>
                  <a:cubicBezTo>
                    <a:pt x="39" y="64"/>
                    <a:pt x="38" y="64"/>
                    <a:pt x="37" y="64"/>
                  </a:cubicBezTo>
                  <a:close/>
                  <a:moveTo>
                    <a:pt x="24" y="64"/>
                  </a:moveTo>
                  <a:cubicBezTo>
                    <a:pt x="24" y="65"/>
                    <a:pt x="24" y="66"/>
                    <a:pt x="24" y="66"/>
                  </a:cubicBezTo>
                  <a:cubicBezTo>
                    <a:pt x="25" y="66"/>
                    <a:pt x="26" y="66"/>
                    <a:pt x="27" y="66"/>
                  </a:cubicBezTo>
                  <a:cubicBezTo>
                    <a:pt x="27" y="66"/>
                    <a:pt x="27" y="65"/>
                    <a:pt x="27" y="64"/>
                  </a:cubicBezTo>
                  <a:cubicBezTo>
                    <a:pt x="26" y="64"/>
                    <a:pt x="25" y="64"/>
                    <a:pt x="24" y="64"/>
                  </a:cubicBezTo>
                  <a:close/>
                  <a:moveTo>
                    <a:pt x="28" y="64"/>
                  </a:moveTo>
                  <a:cubicBezTo>
                    <a:pt x="28" y="65"/>
                    <a:pt x="28" y="66"/>
                    <a:pt x="28" y="66"/>
                  </a:cubicBezTo>
                  <a:cubicBezTo>
                    <a:pt x="29" y="66"/>
                    <a:pt x="31" y="66"/>
                    <a:pt x="32" y="66"/>
                  </a:cubicBezTo>
                  <a:cubicBezTo>
                    <a:pt x="32" y="66"/>
                    <a:pt x="32" y="65"/>
                    <a:pt x="32" y="64"/>
                  </a:cubicBezTo>
                  <a:cubicBezTo>
                    <a:pt x="31" y="64"/>
                    <a:pt x="29" y="64"/>
                    <a:pt x="28" y="64"/>
                  </a:cubicBezTo>
                  <a:close/>
                  <a:moveTo>
                    <a:pt x="33" y="64"/>
                  </a:moveTo>
                  <a:cubicBezTo>
                    <a:pt x="33" y="65"/>
                    <a:pt x="33" y="66"/>
                    <a:pt x="33" y="66"/>
                  </a:cubicBezTo>
                  <a:cubicBezTo>
                    <a:pt x="34" y="66"/>
                    <a:pt x="35" y="66"/>
                    <a:pt x="36" y="66"/>
                  </a:cubicBezTo>
                  <a:cubicBezTo>
                    <a:pt x="36" y="66"/>
                    <a:pt x="36" y="65"/>
                    <a:pt x="36" y="64"/>
                  </a:cubicBezTo>
                  <a:cubicBezTo>
                    <a:pt x="35" y="64"/>
                    <a:pt x="34" y="64"/>
                    <a:pt x="33" y="64"/>
                  </a:cubicBezTo>
                  <a:close/>
                  <a:moveTo>
                    <a:pt x="37" y="60"/>
                  </a:moveTo>
                  <a:cubicBezTo>
                    <a:pt x="37" y="61"/>
                    <a:pt x="37" y="62"/>
                    <a:pt x="37" y="62"/>
                  </a:cubicBezTo>
                  <a:cubicBezTo>
                    <a:pt x="38" y="62"/>
                    <a:pt x="39" y="62"/>
                    <a:pt x="40" y="62"/>
                  </a:cubicBezTo>
                  <a:cubicBezTo>
                    <a:pt x="40" y="62"/>
                    <a:pt x="40" y="61"/>
                    <a:pt x="40" y="60"/>
                  </a:cubicBezTo>
                  <a:cubicBezTo>
                    <a:pt x="39" y="60"/>
                    <a:pt x="38" y="60"/>
                    <a:pt x="37" y="60"/>
                  </a:cubicBezTo>
                  <a:close/>
                  <a:moveTo>
                    <a:pt x="20" y="60"/>
                  </a:moveTo>
                  <a:cubicBezTo>
                    <a:pt x="20" y="61"/>
                    <a:pt x="20" y="62"/>
                    <a:pt x="20" y="62"/>
                  </a:cubicBezTo>
                  <a:cubicBezTo>
                    <a:pt x="21" y="62"/>
                    <a:pt x="22" y="62"/>
                    <a:pt x="23" y="62"/>
                  </a:cubicBezTo>
                  <a:cubicBezTo>
                    <a:pt x="23" y="62"/>
                    <a:pt x="23" y="61"/>
                    <a:pt x="23" y="60"/>
                  </a:cubicBezTo>
                  <a:cubicBezTo>
                    <a:pt x="22" y="60"/>
                    <a:pt x="21" y="60"/>
                    <a:pt x="20" y="60"/>
                  </a:cubicBezTo>
                  <a:close/>
                  <a:moveTo>
                    <a:pt x="28" y="60"/>
                  </a:moveTo>
                  <a:cubicBezTo>
                    <a:pt x="28" y="61"/>
                    <a:pt x="28" y="62"/>
                    <a:pt x="28" y="62"/>
                  </a:cubicBezTo>
                  <a:cubicBezTo>
                    <a:pt x="29" y="62"/>
                    <a:pt x="31" y="62"/>
                    <a:pt x="32" y="62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1" y="60"/>
                    <a:pt x="29" y="60"/>
                    <a:pt x="28" y="60"/>
                  </a:cubicBezTo>
                  <a:close/>
                  <a:moveTo>
                    <a:pt x="33" y="60"/>
                  </a:moveTo>
                  <a:cubicBezTo>
                    <a:pt x="33" y="61"/>
                    <a:pt x="33" y="62"/>
                    <a:pt x="33" y="62"/>
                  </a:cubicBezTo>
                  <a:cubicBezTo>
                    <a:pt x="34" y="62"/>
                    <a:pt x="35" y="62"/>
                    <a:pt x="36" y="62"/>
                  </a:cubicBezTo>
                  <a:cubicBezTo>
                    <a:pt x="36" y="62"/>
                    <a:pt x="36" y="61"/>
                    <a:pt x="36" y="60"/>
                  </a:cubicBezTo>
                  <a:cubicBezTo>
                    <a:pt x="35" y="60"/>
                    <a:pt x="34" y="60"/>
                    <a:pt x="33" y="60"/>
                  </a:cubicBezTo>
                  <a:close/>
                  <a:moveTo>
                    <a:pt x="37" y="56"/>
                  </a:moveTo>
                  <a:cubicBezTo>
                    <a:pt x="37" y="57"/>
                    <a:pt x="37" y="57"/>
                    <a:pt x="37" y="58"/>
                  </a:cubicBezTo>
                  <a:cubicBezTo>
                    <a:pt x="38" y="58"/>
                    <a:pt x="39" y="58"/>
                    <a:pt x="40" y="58"/>
                  </a:cubicBezTo>
                  <a:cubicBezTo>
                    <a:pt x="40" y="57"/>
                    <a:pt x="40" y="57"/>
                    <a:pt x="40" y="56"/>
                  </a:cubicBezTo>
                  <a:cubicBezTo>
                    <a:pt x="39" y="56"/>
                    <a:pt x="38" y="56"/>
                    <a:pt x="37" y="56"/>
                  </a:cubicBezTo>
                  <a:close/>
                  <a:moveTo>
                    <a:pt x="20" y="56"/>
                  </a:moveTo>
                  <a:cubicBezTo>
                    <a:pt x="20" y="57"/>
                    <a:pt x="20" y="57"/>
                    <a:pt x="20" y="58"/>
                  </a:cubicBezTo>
                  <a:cubicBezTo>
                    <a:pt x="21" y="58"/>
                    <a:pt x="22" y="58"/>
                    <a:pt x="23" y="58"/>
                  </a:cubicBezTo>
                  <a:cubicBezTo>
                    <a:pt x="23" y="57"/>
                    <a:pt x="23" y="57"/>
                    <a:pt x="23" y="56"/>
                  </a:cubicBezTo>
                  <a:cubicBezTo>
                    <a:pt x="22" y="56"/>
                    <a:pt x="21" y="56"/>
                    <a:pt x="20" y="56"/>
                  </a:cubicBezTo>
                  <a:close/>
                  <a:moveTo>
                    <a:pt x="24" y="56"/>
                  </a:moveTo>
                  <a:cubicBezTo>
                    <a:pt x="24" y="57"/>
                    <a:pt x="24" y="57"/>
                    <a:pt x="24" y="58"/>
                  </a:cubicBezTo>
                  <a:cubicBezTo>
                    <a:pt x="25" y="58"/>
                    <a:pt x="26" y="58"/>
                    <a:pt x="27" y="58"/>
                  </a:cubicBezTo>
                  <a:cubicBezTo>
                    <a:pt x="27" y="57"/>
                    <a:pt x="27" y="57"/>
                    <a:pt x="27" y="56"/>
                  </a:cubicBezTo>
                  <a:cubicBezTo>
                    <a:pt x="26" y="56"/>
                    <a:pt x="25" y="56"/>
                    <a:pt x="24" y="56"/>
                  </a:cubicBezTo>
                  <a:close/>
                  <a:moveTo>
                    <a:pt x="28" y="56"/>
                  </a:moveTo>
                  <a:cubicBezTo>
                    <a:pt x="28" y="57"/>
                    <a:pt x="28" y="57"/>
                    <a:pt x="28" y="58"/>
                  </a:cubicBezTo>
                  <a:cubicBezTo>
                    <a:pt x="29" y="58"/>
                    <a:pt x="31" y="58"/>
                    <a:pt x="32" y="58"/>
                  </a:cubicBezTo>
                  <a:cubicBezTo>
                    <a:pt x="32" y="57"/>
                    <a:pt x="32" y="57"/>
                    <a:pt x="32" y="56"/>
                  </a:cubicBezTo>
                  <a:cubicBezTo>
                    <a:pt x="31" y="56"/>
                    <a:pt x="29" y="56"/>
                    <a:pt x="28" y="56"/>
                  </a:cubicBezTo>
                  <a:close/>
                  <a:moveTo>
                    <a:pt x="37" y="52"/>
                  </a:moveTo>
                  <a:cubicBezTo>
                    <a:pt x="37" y="53"/>
                    <a:pt x="37" y="53"/>
                    <a:pt x="37" y="54"/>
                  </a:cubicBezTo>
                  <a:cubicBezTo>
                    <a:pt x="38" y="54"/>
                    <a:pt x="39" y="54"/>
                    <a:pt x="40" y="54"/>
                  </a:cubicBezTo>
                  <a:cubicBezTo>
                    <a:pt x="40" y="53"/>
                    <a:pt x="40" y="53"/>
                    <a:pt x="40" y="52"/>
                  </a:cubicBezTo>
                  <a:cubicBezTo>
                    <a:pt x="39" y="52"/>
                    <a:pt x="38" y="52"/>
                    <a:pt x="37" y="52"/>
                  </a:cubicBezTo>
                  <a:close/>
                  <a:moveTo>
                    <a:pt x="20" y="52"/>
                  </a:moveTo>
                  <a:cubicBezTo>
                    <a:pt x="20" y="53"/>
                    <a:pt x="20" y="53"/>
                    <a:pt x="20" y="54"/>
                  </a:cubicBezTo>
                  <a:cubicBezTo>
                    <a:pt x="21" y="54"/>
                    <a:pt x="22" y="54"/>
                    <a:pt x="23" y="54"/>
                  </a:cubicBezTo>
                  <a:cubicBezTo>
                    <a:pt x="23" y="53"/>
                    <a:pt x="23" y="53"/>
                    <a:pt x="23" y="52"/>
                  </a:cubicBezTo>
                  <a:cubicBezTo>
                    <a:pt x="22" y="52"/>
                    <a:pt x="21" y="52"/>
                    <a:pt x="20" y="52"/>
                  </a:cubicBezTo>
                  <a:close/>
                  <a:moveTo>
                    <a:pt x="24" y="52"/>
                  </a:moveTo>
                  <a:cubicBezTo>
                    <a:pt x="24" y="53"/>
                    <a:pt x="24" y="53"/>
                    <a:pt x="24" y="54"/>
                  </a:cubicBezTo>
                  <a:cubicBezTo>
                    <a:pt x="25" y="54"/>
                    <a:pt x="26" y="54"/>
                    <a:pt x="27" y="54"/>
                  </a:cubicBezTo>
                  <a:cubicBezTo>
                    <a:pt x="27" y="53"/>
                    <a:pt x="27" y="53"/>
                    <a:pt x="27" y="52"/>
                  </a:cubicBezTo>
                  <a:cubicBezTo>
                    <a:pt x="26" y="52"/>
                    <a:pt x="25" y="52"/>
                    <a:pt x="24" y="52"/>
                  </a:cubicBezTo>
                  <a:close/>
                  <a:moveTo>
                    <a:pt x="28" y="52"/>
                  </a:moveTo>
                  <a:cubicBezTo>
                    <a:pt x="28" y="53"/>
                    <a:pt x="28" y="53"/>
                    <a:pt x="28" y="54"/>
                  </a:cubicBezTo>
                  <a:cubicBezTo>
                    <a:pt x="29" y="54"/>
                    <a:pt x="31" y="54"/>
                    <a:pt x="32" y="54"/>
                  </a:cubicBezTo>
                  <a:cubicBezTo>
                    <a:pt x="32" y="53"/>
                    <a:pt x="32" y="53"/>
                    <a:pt x="32" y="52"/>
                  </a:cubicBezTo>
                  <a:cubicBezTo>
                    <a:pt x="31" y="52"/>
                    <a:pt x="29" y="52"/>
                    <a:pt x="28" y="52"/>
                  </a:cubicBezTo>
                  <a:close/>
                  <a:moveTo>
                    <a:pt x="33" y="52"/>
                  </a:moveTo>
                  <a:cubicBezTo>
                    <a:pt x="33" y="53"/>
                    <a:pt x="33" y="53"/>
                    <a:pt x="33" y="54"/>
                  </a:cubicBezTo>
                  <a:cubicBezTo>
                    <a:pt x="34" y="54"/>
                    <a:pt x="35" y="54"/>
                    <a:pt x="36" y="54"/>
                  </a:cubicBezTo>
                  <a:cubicBezTo>
                    <a:pt x="36" y="53"/>
                    <a:pt x="36" y="53"/>
                    <a:pt x="36" y="52"/>
                  </a:cubicBezTo>
                  <a:cubicBezTo>
                    <a:pt x="35" y="52"/>
                    <a:pt x="34" y="52"/>
                    <a:pt x="33" y="52"/>
                  </a:cubicBezTo>
                  <a:close/>
                  <a:moveTo>
                    <a:pt x="37" y="48"/>
                  </a:moveTo>
                  <a:cubicBezTo>
                    <a:pt x="37" y="48"/>
                    <a:pt x="37" y="49"/>
                    <a:pt x="37" y="50"/>
                  </a:cubicBezTo>
                  <a:cubicBezTo>
                    <a:pt x="38" y="50"/>
                    <a:pt x="39" y="50"/>
                    <a:pt x="40" y="50"/>
                  </a:cubicBezTo>
                  <a:cubicBezTo>
                    <a:pt x="40" y="49"/>
                    <a:pt x="40" y="48"/>
                    <a:pt x="40" y="48"/>
                  </a:cubicBezTo>
                  <a:cubicBezTo>
                    <a:pt x="39" y="48"/>
                    <a:pt x="38" y="48"/>
                    <a:pt x="37" y="48"/>
                  </a:cubicBezTo>
                  <a:close/>
                  <a:moveTo>
                    <a:pt x="20" y="48"/>
                  </a:moveTo>
                  <a:cubicBezTo>
                    <a:pt x="20" y="48"/>
                    <a:pt x="20" y="49"/>
                    <a:pt x="20" y="50"/>
                  </a:cubicBezTo>
                  <a:cubicBezTo>
                    <a:pt x="21" y="50"/>
                    <a:pt x="22" y="50"/>
                    <a:pt x="23" y="50"/>
                  </a:cubicBezTo>
                  <a:cubicBezTo>
                    <a:pt x="23" y="49"/>
                    <a:pt x="23" y="48"/>
                    <a:pt x="23" y="48"/>
                  </a:cubicBezTo>
                  <a:cubicBezTo>
                    <a:pt x="22" y="48"/>
                    <a:pt x="21" y="48"/>
                    <a:pt x="20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9"/>
                    <a:pt x="24" y="50"/>
                  </a:cubicBezTo>
                  <a:cubicBezTo>
                    <a:pt x="25" y="50"/>
                    <a:pt x="26" y="50"/>
                    <a:pt x="27" y="50"/>
                  </a:cubicBezTo>
                  <a:cubicBezTo>
                    <a:pt x="27" y="49"/>
                    <a:pt x="27" y="48"/>
                    <a:pt x="27" y="48"/>
                  </a:cubicBezTo>
                  <a:cubicBezTo>
                    <a:pt x="26" y="48"/>
                    <a:pt x="25" y="48"/>
                    <a:pt x="24" y="48"/>
                  </a:cubicBezTo>
                  <a:close/>
                  <a:moveTo>
                    <a:pt x="28" y="48"/>
                  </a:moveTo>
                  <a:cubicBezTo>
                    <a:pt x="28" y="48"/>
                    <a:pt x="28" y="49"/>
                    <a:pt x="28" y="50"/>
                  </a:cubicBezTo>
                  <a:cubicBezTo>
                    <a:pt x="29" y="50"/>
                    <a:pt x="31" y="50"/>
                    <a:pt x="32" y="50"/>
                  </a:cubicBezTo>
                  <a:cubicBezTo>
                    <a:pt x="32" y="49"/>
                    <a:pt x="32" y="48"/>
                    <a:pt x="32" y="48"/>
                  </a:cubicBezTo>
                  <a:cubicBezTo>
                    <a:pt x="31" y="48"/>
                    <a:pt x="29" y="48"/>
                    <a:pt x="28" y="48"/>
                  </a:cubicBezTo>
                  <a:close/>
                  <a:moveTo>
                    <a:pt x="33" y="48"/>
                  </a:moveTo>
                  <a:cubicBezTo>
                    <a:pt x="33" y="48"/>
                    <a:pt x="33" y="49"/>
                    <a:pt x="33" y="50"/>
                  </a:cubicBezTo>
                  <a:cubicBezTo>
                    <a:pt x="34" y="50"/>
                    <a:pt x="35" y="50"/>
                    <a:pt x="36" y="50"/>
                  </a:cubicBezTo>
                  <a:cubicBezTo>
                    <a:pt x="36" y="49"/>
                    <a:pt x="36" y="48"/>
                    <a:pt x="36" y="48"/>
                  </a:cubicBezTo>
                  <a:cubicBezTo>
                    <a:pt x="35" y="48"/>
                    <a:pt x="34" y="48"/>
                    <a:pt x="33" y="48"/>
                  </a:cubicBezTo>
                  <a:close/>
                  <a:moveTo>
                    <a:pt x="37" y="44"/>
                  </a:moveTo>
                  <a:cubicBezTo>
                    <a:pt x="37" y="44"/>
                    <a:pt x="37" y="45"/>
                    <a:pt x="37" y="46"/>
                  </a:cubicBezTo>
                  <a:cubicBezTo>
                    <a:pt x="38" y="46"/>
                    <a:pt x="39" y="46"/>
                    <a:pt x="40" y="46"/>
                  </a:cubicBezTo>
                  <a:cubicBezTo>
                    <a:pt x="40" y="45"/>
                    <a:pt x="40" y="44"/>
                    <a:pt x="40" y="44"/>
                  </a:cubicBezTo>
                  <a:cubicBezTo>
                    <a:pt x="39" y="44"/>
                    <a:pt x="38" y="44"/>
                    <a:pt x="37" y="44"/>
                  </a:cubicBezTo>
                  <a:close/>
                  <a:moveTo>
                    <a:pt x="20" y="44"/>
                  </a:moveTo>
                  <a:cubicBezTo>
                    <a:pt x="20" y="44"/>
                    <a:pt x="20" y="45"/>
                    <a:pt x="20" y="46"/>
                  </a:cubicBezTo>
                  <a:cubicBezTo>
                    <a:pt x="21" y="46"/>
                    <a:pt x="22" y="46"/>
                    <a:pt x="23" y="46"/>
                  </a:cubicBezTo>
                  <a:cubicBezTo>
                    <a:pt x="23" y="45"/>
                    <a:pt x="23" y="44"/>
                    <a:pt x="23" y="44"/>
                  </a:cubicBezTo>
                  <a:cubicBezTo>
                    <a:pt x="22" y="44"/>
                    <a:pt x="21" y="44"/>
                    <a:pt x="20" y="44"/>
                  </a:cubicBezTo>
                  <a:close/>
                  <a:moveTo>
                    <a:pt x="24" y="44"/>
                  </a:moveTo>
                  <a:cubicBezTo>
                    <a:pt x="24" y="44"/>
                    <a:pt x="24" y="45"/>
                    <a:pt x="24" y="46"/>
                  </a:cubicBezTo>
                  <a:cubicBezTo>
                    <a:pt x="25" y="46"/>
                    <a:pt x="26" y="46"/>
                    <a:pt x="27" y="46"/>
                  </a:cubicBezTo>
                  <a:cubicBezTo>
                    <a:pt x="27" y="45"/>
                    <a:pt x="27" y="44"/>
                    <a:pt x="27" y="44"/>
                  </a:cubicBezTo>
                  <a:cubicBezTo>
                    <a:pt x="26" y="44"/>
                    <a:pt x="25" y="44"/>
                    <a:pt x="24" y="44"/>
                  </a:cubicBezTo>
                  <a:close/>
                  <a:moveTo>
                    <a:pt x="28" y="44"/>
                  </a:moveTo>
                  <a:cubicBezTo>
                    <a:pt x="28" y="44"/>
                    <a:pt x="28" y="45"/>
                    <a:pt x="28" y="46"/>
                  </a:cubicBezTo>
                  <a:cubicBezTo>
                    <a:pt x="29" y="46"/>
                    <a:pt x="31" y="46"/>
                    <a:pt x="32" y="46"/>
                  </a:cubicBezTo>
                  <a:cubicBezTo>
                    <a:pt x="32" y="45"/>
                    <a:pt x="32" y="44"/>
                    <a:pt x="32" y="44"/>
                  </a:cubicBezTo>
                  <a:cubicBezTo>
                    <a:pt x="31" y="44"/>
                    <a:pt x="29" y="44"/>
                    <a:pt x="28" y="44"/>
                  </a:cubicBezTo>
                  <a:close/>
                  <a:moveTo>
                    <a:pt x="33" y="44"/>
                  </a:moveTo>
                  <a:cubicBezTo>
                    <a:pt x="33" y="44"/>
                    <a:pt x="33" y="45"/>
                    <a:pt x="33" y="46"/>
                  </a:cubicBezTo>
                  <a:cubicBezTo>
                    <a:pt x="34" y="46"/>
                    <a:pt x="35" y="46"/>
                    <a:pt x="36" y="46"/>
                  </a:cubicBezTo>
                  <a:cubicBezTo>
                    <a:pt x="36" y="45"/>
                    <a:pt x="36" y="44"/>
                    <a:pt x="36" y="44"/>
                  </a:cubicBezTo>
                  <a:cubicBezTo>
                    <a:pt x="35" y="44"/>
                    <a:pt x="34" y="44"/>
                    <a:pt x="33" y="44"/>
                  </a:cubicBezTo>
                  <a:close/>
                  <a:moveTo>
                    <a:pt x="37" y="39"/>
                  </a:moveTo>
                  <a:cubicBezTo>
                    <a:pt x="37" y="40"/>
                    <a:pt x="37" y="41"/>
                    <a:pt x="37" y="42"/>
                  </a:cubicBezTo>
                  <a:cubicBezTo>
                    <a:pt x="38" y="42"/>
                    <a:pt x="39" y="42"/>
                    <a:pt x="40" y="42"/>
                  </a:cubicBezTo>
                  <a:cubicBezTo>
                    <a:pt x="40" y="41"/>
                    <a:pt x="40" y="40"/>
                    <a:pt x="40" y="39"/>
                  </a:cubicBezTo>
                  <a:cubicBezTo>
                    <a:pt x="39" y="39"/>
                    <a:pt x="38" y="39"/>
                    <a:pt x="37" y="39"/>
                  </a:cubicBezTo>
                  <a:close/>
                  <a:moveTo>
                    <a:pt x="20" y="39"/>
                  </a:moveTo>
                  <a:cubicBezTo>
                    <a:pt x="20" y="40"/>
                    <a:pt x="20" y="41"/>
                    <a:pt x="20" y="42"/>
                  </a:cubicBezTo>
                  <a:cubicBezTo>
                    <a:pt x="21" y="42"/>
                    <a:pt x="22" y="42"/>
                    <a:pt x="23" y="42"/>
                  </a:cubicBezTo>
                  <a:cubicBezTo>
                    <a:pt x="23" y="41"/>
                    <a:pt x="23" y="40"/>
                    <a:pt x="23" y="39"/>
                  </a:cubicBezTo>
                  <a:cubicBezTo>
                    <a:pt x="22" y="39"/>
                    <a:pt x="21" y="39"/>
                    <a:pt x="20" y="39"/>
                  </a:cubicBezTo>
                  <a:close/>
                  <a:moveTo>
                    <a:pt x="28" y="39"/>
                  </a:moveTo>
                  <a:cubicBezTo>
                    <a:pt x="28" y="40"/>
                    <a:pt x="28" y="41"/>
                    <a:pt x="28" y="42"/>
                  </a:cubicBezTo>
                  <a:cubicBezTo>
                    <a:pt x="29" y="42"/>
                    <a:pt x="31" y="42"/>
                    <a:pt x="32" y="42"/>
                  </a:cubicBezTo>
                  <a:cubicBezTo>
                    <a:pt x="32" y="41"/>
                    <a:pt x="32" y="40"/>
                    <a:pt x="32" y="39"/>
                  </a:cubicBezTo>
                  <a:cubicBezTo>
                    <a:pt x="31" y="39"/>
                    <a:pt x="29" y="39"/>
                    <a:pt x="28" y="39"/>
                  </a:cubicBezTo>
                  <a:close/>
                  <a:moveTo>
                    <a:pt x="33" y="39"/>
                  </a:moveTo>
                  <a:cubicBezTo>
                    <a:pt x="33" y="40"/>
                    <a:pt x="33" y="41"/>
                    <a:pt x="33" y="42"/>
                  </a:cubicBezTo>
                  <a:cubicBezTo>
                    <a:pt x="34" y="42"/>
                    <a:pt x="35" y="42"/>
                    <a:pt x="36" y="42"/>
                  </a:cubicBezTo>
                  <a:cubicBezTo>
                    <a:pt x="36" y="41"/>
                    <a:pt x="36" y="40"/>
                    <a:pt x="36" y="39"/>
                  </a:cubicBezTo>
                  <a:cubicBezTo>
                    <a:pt x="35" y="39"/>
                    <a:pt x="34" y="39"/>
                    <a:pt x="33" y="39"/>
                  </a:cubicBezTo>
                  <a:close/>
                  <a:moveTo>
                    <a:pt x="20" y="35"/>
                  </a:moveTo>
                  <a:cubicBezTo>
                    <a:pt x="20" y="36"/>
                    <a:pt x="20" y="37"/>
                    <a:pt x="20" y="37"/>
                  </a:cubicBezTo>
                  <a:cubicBezTo>
                    <a:pt x="21" y="37"/>
                    <a:pt x="22" y="37"/>
                    <a:pt x="23" y="37"/>
                  </a:cubicBezTo>
                  <a:cubicBezTo>
                    <a:pt x="23" y="37"/>
                    <a:pt x="23" y="36"/>
                    <a:pt x="23" y="35"/>
                  </a:cubicBezTo>
                  <a:cubicBezTo>
                    <a:pt x="22" y="35"/>
                    <a:pt x="21" y="35"/>
                    <a:pt x="20" y="35"/>
                  </a:cubicBezTo>
                  <a:close/>
                  <a:moveTo>
                    <a:pt x="28" y="35"/>
                  </a:moveTo>
                  <a:cubicBezTo>
                    <a:pt x="28" y="36"/>
                    <a:pt x="28" y="37"/>
                    <a:pt x="28" y="37"/>
                  </a:cubicBezTo>
                  <a:cubicBezTo>
                    <a:pt x="29" y="37"/>
                    <a:pt x="31" y="37"/>
                    <a:pt x="32" y="37"/>
                  </a:cubicBezTo>
                  <a:cubicBezTo>
                    <a:pt x="32" y="37"/>
                    <a:pt x="32" y="36"/>
                    <a:pt x="32" y="35"/>
                  </a:cubicBezTo>
                  <a:cubicBezTo>
                    <a:pt x="31" y="35"/>
                    <a:pt x="29" y="35"/>
                    <a:pt x="28" y="35"/>
                  </a:cubicBezTo>
                  <a:close/>
                  <a:moveTo>
                    <a:pt x="33" y="35"/>
                  </a:moveTo>
                  <a:cubicBezTo>
                    <a:pt x="33" y="36"/>
                    <a:pt x="33" y="37"/>
                    <a:pt x="33" y="37"/>
                  </a:cubicBezTo>
                  <a:cubicBezTo>
                    <a:pt x="34" y="37"/>
                    <a:pt x="35" y="37"/>
                    <a:pt x="36" y="37"/>
                  </a:cubicBezTo>
                  <a:cubicBezTo>
                    <a:pt x="36" y="37"/>
                    <a:pt x="36" y="36"/>
                    <a:pt x="36" y="35"/>
                  </a:cubicBezTo>
                  <a:cubicBezTo>
                    <a:pt x="35" y="35"/>
                    <a:pt x="34" y="35"/>
                    <a:pt x="33" y="35"/>
                  </a:cubicBezTo>
                  <a:close/>
                  <a:moveTo>
                    <a:pt x="20" y="31"/>
                  </a:moveTo>
                  <a:cubicBezTo>
                    <a:pt x="20" y="32"/>
                    <a:pt x="20" y="33"/>
                    <a:pt x="20" y="33"/>
                  </a:cubicBezTo>
                  <a:cubicBezTo>
                    <a:pt x="21" y="33"/>
                    <a:pt x="22" y="33"/>
                    <a:pt x="23" y="33"/>
                  </a:cubicBezTo>
                  <a:cubicBezTo>
                    <a:pt x="23" y="33"/>
                    <a:pt x="23" y="32"/>
                    <a:pt x="23" y="31"/>
                  </a:cubicBezTo>
                  <a:cubicBezTo>
                    <a:pt x="22" y="31"/>
                    <a:pt x="21" y="31"/>
                    <a:pt x="20" y="31"/>
                  </a:cubicBezTo>
                  <a:close/>
                  <a:moveTo>
                    <a:pt x="24" y="31"/>
                  </a:moveTo>
                  <a:cubicBezTo>
                    <a:pt x="24" y="32"/>
                    <a:pt x="24" y="33"/>
                    <a:pt x="24" y="33"/>
                  </a:cubicBezTo>
                  <a:cubicBezTo>
                    <a:pt x="25" y="33"/>
                    <a:pt x="26" y="33"/>
                    <a:pt x="27" y="33"/>
                  </a:cubicBezTo>
                  <a:cubicBezTo>
                    <a:pt x="27" y="33"/>
                    <a:pt x="27" y="32"/>
                    <a:pt x="27" y="31"/>
                  </a:cubicBezTo>
                  <a:cubicBezTo>
                    <a:pt x="26" y="31"/>
                    <a:pt x="25" y="31"/>
                    <a:pt x="24" y="31"/>
                  </a:cubicBezTo>
                  <a:close/>
                  <a:moveTo>
                    <a:pt x="33" y="31"/>
                  </a:moveTo>
                  <a:cubicBezTo>
                    <a:pt x="33" y="32"/>
                    <a:pt x="33" y="33"/>
                    <a:pt x="33" y="33"/>
                  </a:cubicBezTo>
                  <a:cubicBezTo>
                    <a:pt x="34" y="33"/>
                    <a:pt x="35" y="33"/>
                    <a:pt x="36" y="33"/>
                  </a:cubicBezTo>
                  <a:cubicBezTo>
                    <a:pt x="36" y="33"/>
                    <a:pt x="36" y="32"/>
                    <a:pt x="36" y="31"/>
                  </a:cubicBezTo>
                  <a:cubicBezTo>
                    <a:pt x="35" y="31"/>
                    <a:pt x="34" y="31"/>
                    <a:pt x="33" y="31"/>
                  </a:cubicBezTo>
                  <a:close/>
                  <a:moveTo>
                    <a:pt x="24" y="27"/>
                  </a:moveTo>
                  <a:cubicBezTo>
                    <a:pt x="24" y="28"/>
                    <a:pt x="24" y="28"/>
                    <a:pt x="24" y="29"/>
                  </a:cubicBezTo>
                  <a:cubicBezTo>
                    <a:pt x="25" y="29"/>
                    <a:pt x="26" y="29"/>
                    <a:pt x="27" y="29"/>
                  </a:cubicBezTo>
                  <a:cubicBezTo>
                    <a:pt x="27" y="28"/>
                    <a:pt x="27" y="28"/>
                    <a:pt x="27" y="27"/>
                  </a:cubicBezTo>
                  <a:cubicBezTo>
                    <a:pt x="26" y="27"/>
                    <a:pt x="25" y="27"/>
                    <a:pt x="24" y="27"/>
                  </a:cubicBezTo>
                  <a:close/>
                  <a:moveTo>
                    <a:pt x="28" y="27"/>
                  </a:moveTo>
                  <a:cubicBezTo>
                    <a:pt x="28" y="28"/>
                    <a:pt x="28" y="28"/>
                    <a:pt x="28" y="29"/>
                  </a:cubicBezTo>
                  <a:cubicBezTo>
                    <a:pt x="29" y="29"/>
                    <a:pt x="31" y="29"/>
                    <a:pt x="32" y="29"/>
                  </a:cubicBezTo>
                  <a:cubicBezTo>
                    <a:pt x="32" y="28"/>
                    <a:pt x="32" y="28"/>
                    <a:pt x="32" y="27"/>
                  </a:cubicBezTo>
                  <a:cubicBezTo>
                    <a:pt x="31" y="27"/>
                    <a:pt x="29" y="27"/>
                    <a:pt x="28" y="27"/>
                  </a:cubicBezTo>
                  <a:close/>
                  <a:moveTo>
                    <a:pt x="33" y="27"/>
                  </a:moveTo>
                  <a:cubicBezTo>
                    <a:pt x="33" y="28"/>
                    <a:pt x="33" y="28"/>
                    <a:pt x="33" y="29"/>
                  </a:cubicBezTo>
                  <a:cubicBezTo>
                    <a:pt x="34" y="29"/>
                    <a:pt x="35" y="29"/>
                    <a:pt x="36" y="29"/>
                  </a:cubicBezTo>
                  <a:cubicBezTo>
                    <a:pt x="36" y="28"/>
                    <a:pt x="36" y="28"/>
                    <a:pt x="36" y="27"/>
                  </a:cubicBezTo>
                  <a:cubicBezTo>
                    <a:pt x="35" y="27"/>
                    <a:pt x="34" y="27"/>
                    <a:pt x="33" y="27"/>
                  </a:cubicBezTo>
                  <a:close/>
                  <a:moveTo>
                    <a:pt x="24" y="23"/>
                  </a:moveTo>
                  <a:cubicBezTo>
                    <a:pt x="24" y="24"/>
                    <a:pt x="24" y="24"/>
                    <a:pt x="24" y="25"/>
                  </a:cubicBezTo>
                  <a:cubicBezTo>
                    <a:pt x="25" y="25"/>
                    <a:pt x="26" y="25"/>
                    <a:pt x="27" y="25"/>
                  </a:cubicBezTo>
                  <a:cubicBezTo>
                    <a:pt x="27" y="24"/>
                    <a:pt x="27" y="24"/>
                    <a:pt x="27" y="23"/>
                  </a:cubicBezTo>
                  <a:cubicBezTo>
                    <a:pt x="26" y="23"/>
                    <a:pt x="25" y="23"/>
                    <a:pt x="24" y="23"/>
                  </a:cubicBezTo>
                  <a:close/>
                  <a:moveTo>
                    <a:pt x="28" y="23"/>
                  </a:moveTo>
                  <a:cubicBezTo>
                    <a:pt x="28" y="24"/>
                    <a:pt x="28" y="24"/>
                    <a:pt x="28" y="25"/>
                  </a:cubicBezTo>
                  <a:cubicBezTo>
                    <a:pt x="29" y="25"/>
                    <a:pt x="31" y="25"/>
                    <a:pt x="32" y="25"/>
                  </a:cubicBezTo>
                  <a:cubicBezTo>
                    <a:pt x="32" y="24"/>
                    <a:pt x="32" y="24"/>
                    <a:pt x="32" y="23"/>
                  </a:cubicBezTo>
                  <a:cubicBezTo>
                    <a:pt x="31" y="23"/>
                    <a:pt x="29" y="23"/>
                    <a:pt x="28" y="23"/>
                  </a:cubicBezTo>
                  <a:close/>
                  <a:moveTo>
                    <a:pt x="33" y="23"/>
                  </a:moveTo>
                  <a:cubicBezTo>
                    <a:pt x="33" y="24"/>
                    <a:pt x="33" y="24"/>
                    <a:pt x="33" y="25"/>
                  </a:cubicBezTo>
                  <a:cubicBezTo>
                    <a:pt x="34" y="25"/>
                    <a:pt x="35" y="25"/>
                    <a:pt x="36" y="25"/>
                  </a:cubicBezTo>
                  <a:cubicBezTo>
                    <a:pt x="36" y="24"/>
                    <a:pt x="36" y="24"/>
                    <a:pt x="36" y="23"/>
                  </a:cubicBezTo>
                  <a:cubicBezTo>
                    <a:pt x="35" y="23"/>
                    <a:pt x="34" y="23"/>
                    <a:pt x="33" y="23"/>
                  </a:cubicBezTo>
                  <a:close/>
                  <a:moveTo>
                    <a:pt x="24" y="19"/>
                  </a:moveTo>
                  <a:cubicBezTo>
                    <a:pt x="24" y="19"/>
                    <a:pt x="24" y="20"/>
                    <a:pt x="24" y="21"/>
                  </a:cubicBezTo>
                  <a:cubicBezTo>
                    <a:pt x="25" y="21"/>
                    <a:pt x="26" y="21"/>
                    <a:pt x="27" y="21"/>
                  </a:cubicBezTo>
                  <a:cubicBezTo>
                    <a:pt x="27" y="20"/>
                    <a:pt x="27" y="19"/>
                    <a:pt x="27" y="19"/>
                  </a:cubicBezTo>
                  <a:cubicBezTo>
                    <a:pt x="26" y="19"/>
                    <a:pt x="25" y="19"/>
                    <a:pt x="24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16" name="Freeform 2622"/>
            <p:cNvSpPr/>
            <p:nvPr/>
          </p:nvSpPr>
          <p:spPr bwMode="auto">
            <a:xfrm>
              <a:off x="-2989262" y="774700"/>
              <a:ext cx="80963" cy="381000"/>
            </a:xfrm>
            <a:custGeom>
              <a:avLst/>
              <a:gdLst>
                <a:gd name="T0" fmla="*/ 51 w 51"/>
                <a:gd name="T1" fmla="*/ 240 h 240"/>
                <a:gd name="T2" fmla="*/ 0 w 51"/>
                <a:gd name="T3" fmla="*/ 240 h 240"/>
                <a:gd name="T4" fmla="*/ 0 w 51"/>
                <a:gd name="T5" fmla="*/ 0 h 240"/>
                <a:gd name="T6" fmla="*/ 51 w 51"/>
                <a:gd name="T7" fmla="*/ 16 h 240"/>
                <a:gd name="T8" fmla="*/ 51 w 51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0">
                  <a:moveTo>
                    <a:pt x="51" y="240"/>
                  </a:moveTo>
                  <a:lnTo>
                    <a:pt x="0" y="240"/>
                  </a:lnTo>
                  <a:lnTo>
                    <a:pt x="0" y="0"/>
                  </a:lnTo>
                  <a:lnTo>
                    <a:pt x="51" y="16"/>
                  </a:lnTo>
                  <a:lnTo>
                    <a:pt x="51" y="2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17" name="Rectangle 2623"/>
            <p:cNvSpPr>
              <a:spLocks noChangeArrowheads="1"/>
            </p:cNvSpPr>
            <p:nvPr/>
          </p:nvSpPr>
          <p:spPr bwMode="auto">
            <a:xfrm>
              <a:off x="-2936874" y="1025525"/>
              <a:ext cx="49213" cy="130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18" name="Freeform 2624"/>
            <p:cNvSpPr/>
            <p:nvPr/>
          </p:nvSpPr>
          <p:spPr bwMode="auto">
            <a:xfrm>
              <a:off x="-2998787" y="765175"/>
              <a:ext cx="100013" cy="50800"/>
            </a:xfrm>
            <a:custGeom>
              <a:avLst/>
              <a:gdLst>
                <a:gd name="T0" fmla="*/ 0 w 63"/>
                <a:gd name="T1" fmla="*/ 0 h 32"/>
                <a:gd name="T2" fmla="*/ 63 w 63"/>
                <a:gd name="T3" fmla="*/ 24 h 32"/>
                <a:gd name="T4" fmla="*/ 63 w 63"/>
                <a:gd name="T5" fmla="*/ 32 h 32"/>
                <a:gd name="T6" fmla="*/ 0 w 63"/>
                <a:gd name="T7" fmla="*/ 10 h 32"/>
                <a:gd name="T8" fmla="*/ 0 w 63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32">
                  <a:moveTo>
                    <a:pt x="0" y="0"/>
                  </a:moveTo>
                  <a:lnTo>
                    <a:pt x="63" y="24"/>
                  </a:lnTo>
                  <a:lnTo>
                    <a:pt x="63" y="32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19" name="Freeform 2625"/>
            <p:cNvSpPr>
              <a:spLocks noEditPoints="1"/>
            </p:cNvSpPr>
            <p:nvPr/>
          </p:nvSpPr>
          <p:spPr bwMode="auto">
            <a:xfrm>
              <a:off x="-2722562" y="842962"/>
              <a:ext cx="85725" cy="260350"/>
            </a:xfrm>
            <a:custGeom>
              <a:avLst/>
              <a:gdLst>
                <a:gd name="T0" fmla="*/ 4 w 26"/>
                <a:gd name="T1" fmla="*/ 0 h 80"/>
                <a:gd name="T2" fmla="*/ 16 w 26"/>
                <a:gd name="T3" fmla="*/ 0 h 80"/>
                <a:gd name="T4" fmla="*/ 6 w 26"/>
                <a:gd name="T5" fmla="*/ 9 h 80"/>
                <a:gd name="T6" fmla="*/ 4 w 26"/>
                <a:gd name="T7" fmla="*/ 24 h 80"/>
                <a:gd name="T8" fmla="*/ 4 w 26"/>
                <a:gd name="T9" fmla="*/ 33 h 80"/>
                <a:gd name="T10" fmla="*/ 4 w 26"/>
                <a:gd name="T11" fmla="*/ 44 h 80"/>
                <a:gd name="T12" fmla="*/ 6 w 26"/>
                <a:gd name="T13" fmla="*/ 52 h 80"/>
                <a:gd name="T14" fmla="*/ 6 w 26"/>
                <a:gd name="T15" fmla="*/ 61 h 80"/>
                <a:gd name="T16" fmla="*/ 4 w 26"/>
                <a:gd name="T17" fmla="*/ 68 h 80"/>
                <a:gd name="T18" fmla="*/ 4 w 26"/>
                <a:gd name="T19" fmla="*/ 78 h 80"/>
                <a:gd name="T20" fmla="*/ 0 w 26"/>
                <a:gd name="T21" fmla="*/ 74 h 80"/>
                <a:gd name="T22" fmla="*/ 3 w 26"/>
                <a:gd name="T23" fmla="*/ 70 h 80"/>
                <a:gd name="T24" fmla="*/ 13 w 26"/>
                <a:gd name="T25" fmla="*/ 72 h 80"/>
                <a:gd name="T26" fmla="*/ 17 w 26"/>
                <a:gd name="T27" fmla="*/ 72 h 80"/>
                <a:gd name="T28" fmla="*/ 23 w 26"/>
                <a:gd name="T29" fmla="*/ 70 h 80"/>
                <a:gd name="T30" fmla="*/ 10 w 26"/>
                <a:gd name="T31" fmla="*/ 66 h 80"/>
                <a:gd name="T32" fmla="*/ 22 w 26"/>
                <a:gd name="T33" fmla="*/ 66 h 80"/>
                <a:gd name="T34" fmla="*/ 3 w 26"/>
                <a:gd name="T35" fmla="*/ 65 h 80"/>
                <a:gd name="T36" fmla="*/ 10 w 26"/>
                <a:gd name="T37" fmla="*/ 65 h 80"/>
                <a:gd name="T38" fmla="*/ 20 w 26"/>
                <a:gd name="T39" fmla="*/ 63 h 80"/>
                <a:gd name="T40" fmla="*/ 13 w 26"/>
                <a:gd name="T41" fmla="*/ 59 h 80"/>
                <a:gd name="T42" fmla="*/ 22 w 26"/>
                <a:gd name="T43" fmla="*/ 59 h 80"/>
                <a:gd name="T44" fmla="*/ 3 w 26"/>
                <a:gd name="T45" fmla="*/ 57 h 80"/>
                <a:gd name="T46" fmla="*/ 10 w 26"/>
                <a:gd name="T47" fmla="*/ 57 h 80"/>
                <a:gd name="T48" fmla="*/ 17 w 26"/>
                <a:gd name="T49" fmla="*/ 55 h 80"/>
                <a:gd name="T50" fmla="*/ 7 w 26"/>
                <a:gd name="T51" fmla="*/ 52 h 80"/>
                <a:gd name="T52" fmla="*/ 22 w 26"/>
                <a:gd name="T53" fmla="*/ 52 h 80"/>
                <a:gd name="T54" fmla="*/ 3 w 26"/>
                <a:gd name="T55" fmla="*/ 50 h 80"/>
                <a:gd name="T56" fmla="*/ 10 w 26"/>
                <a:gd name="T57" fmla="*/ 50 h 80"/>
                <a:gd name="T58" fmla="*/ 17 w 26"/>
                <a:gd name="T59" fmla="*/ 48 h 80"/>
                <a:gd name="T60" fmla="*/ 0 w 26"/>
                <a:gd name="T61" fmla="*/ 44 h 80"/>
                <a:gd name="T62" fmla="*/ 16 w 26"/>
                <a:gd name="T63" fmla="*/ 44 h 80"/>
                <a:gd name="T64" fmla="*/ 22 w 26"/>
                <a:gd name="T65" fmla="*/ 46 h 80"/>
                <a:gd name="T66" fmla="*/ 0 w 26"/>
                <a:gd name="T67" fmla="*/ 42 h 80"/>
                <a:gd name="T68" fmla="*/ 13 w 26"/>
                <a:gd name="T69" fmla="*/ 41 h 80"/>
                <a:gd name="T70" fmla="*/ 23 w 26"/>
                <a:gd name="T71" fmla="*/ 41 h 80"/>
                <a:gd name="T72" fmla="*/ 10 w 26"/>
                <a:gd name="T73" fmla="*/ 37 h 80"/>
                <a:gd name="T74" fmla="*/ 19 w 26"/>
                <a:gd name="T75" fmla="*/ 39 h 80"/>
                <a:gd name="T76" fmla="*/ 0 w 26"/>
                <a:gd name="T77" fmla="*/ 35 h 80"/>
                <a:gd name="T78" fmla="*/ 10 w 26"/>
                <a:gd name="T79" fmla="*/ 33 h 80"/>
                <a:gd name="T80" fmla="*/ 7 w 26"/>
                <a:gd name="T81" fmla="*/ 29 h 80"/>
                <a:gd name="T82" fmla="*/ 16 w 26"/>
                <a:gd name="T83" fmla="*/ 29 h 80"/>
                <a:gd name="T84" fmla="*/ 26 w 26"/>
                <a:gd name="T85" fmla="*/ 31 h 80"/>
                <a:gd name="T86" fmla="*/ 7 w 26"/>
                <a:gd name="T87" fmla="*/ 28 h 80"/>
                <a:gd name="T88" fmla="*/ 13 w 26"/>
                <a:gd name="T89" fmla="*/ 26 h 80"/>
                <a:gd name="T90" fmla="*/ 10 w 26"/>
                <a:gd name="T91" fmla="*/ 22 h 80"/>
                <a:gd name="T92" fmla="*/ 19 w 26"/>
                <a:gd name="T93" fmla="*/ 22 h 80"/>
                <a:gd name="T94" fmla="*/ 26 w 26"/>
                <a:gd name="T95" fmla="*/ 24 h 80"/>
                <a:gd name="T96" fmla="*/ 10 w 26"/>
                <a:gd name="T97" fmla="*/ 20 h 80"/>
                <a:gd name="T98" fmla="*/ 23 w 26"/>
                <a:gd name="T99" fmla="*/ 18 h 80"/>
                <a:gd name="T100" fmla="*/ 10 w 26"/>
                <a:gd name="T101" fmla="*/ 15 h 80"/>
                <a:gd name="T102" fmla="*/ 19 w 26"/>
                <a:gd name="T103" fmla="*/ 15 h 80"/>
                <a:gd name="T104" fmla="*/ 26 w 26"/>
                <a:gd name="T105" fmla="*/ 16 h 80"/>
                <a:gd name="T106" fmla="*/ 13 w 26"/>
                <a:gd name="T107" fmla="*/ 13 h 80"/>
                <a:gd name="T108" fmla="*/ 7 w 26"/>
                <a:gd name="T109" fmla="*/ 7 h 80"/>
                <a:gd name="T110" fmla="*/ 23 w 26"/>
                <a:gd name="T111" fmla="*/ 7 h 80"/>
                <a:gd name="T112" fmla="*/ 13 w 26"/>
                <a:gd name="T113" fmla="*/ 3 h 80"/>
                <a:gd name="T114" fmla="*/ 22 w 26"/>
                <a:gd name="T115" fmla="*/ 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" h="80">
                  <a:moveTo>
                    <a:pt x="23" y="3"/>
                  </a:moveTo>
                  <a:cubicBezTo>
                    <a:pt x="24" y="3"/>
                    <a:pt x="25" y="3"/>
                    <a:pt x="26" y="3"/>
                  </a:cubicBezTo>
                  <a:cubicBezTo>
                    <a:pt x="26" y="4"/>
                    <a:pt x="26" y="5"/>
                    <a:pt x="26" y="5"/>
                  </a:cubicBezTo>
                  <a:cubicBezTo>
                    <a:pt x="25" y="5"/>
                    <a:pt x="24" y="5"/>
                    <a:pt x="23" y="5"/>
                  </a:cubicBezTo>
                  <a:cubicBezTo>
                    <a:pt x="23" y="5"/>
                    <a:pt x="23" y="4"/>
                    <a:pt x="23" y="3"/>
                  </a:cubicBezTo>
                  <a:close/>
                  <a:moveTo>
                    <a:pt x="4" y="3"/>
                  </a:moveTo>
                  <a:cubicBezTo>
                    <a:pt x="5" y="3"/>
                    <a:pt x="5" y="3"/>
                    <a:pt x="6" y="3"/>
                  </a:cubicBezTo>
                  <a:cubicBezTo>
                    <a:pt x="6" y="4"/>
                    <a:pt x="6" y="5"/>
                    <a:pt x="6" y="5"/>
                  </a:cubicBezTo>
                  <a:cubicBezTo>
                    <a:pt x="5" y="5"/>
                    <a:pt x="5" y="5"/>
                    <a:pt x="4" y="5"/>
                  </a:cubicBezTo>
                  <a:cubicBezTo>
                    <a:pt x="4" y="5"/>
                    <a:pt x="4" y="4"/>
                    <a:pt x="4" y="3"/>
                  </a:cubicBezTo>
                  <a:close/>
                  <a:moveTo>
                    <a:pt x="4" y="0"/>
                  </a:moveTo>
                  <a:cubicBezTo>
                    <a:pt x="5" y="0"/>
                    <a:pt x="5" y="0"/>
                    <a:pt x="6" y="0"/>
                  </a:cubicBezTo>
                  <a:cubicBezTo>
                    <a:pt x="6" y="0"/>
                    <a:pt x="6" y="1"/>
                    <a:pt x="6" y="2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4" y="1"/>
                    <a:pt x="4" y="0"/>
                    <a:pt x="4" y="0"/>
                  </a:cubicBezTo>
                  <a:close/>
                  <a:moveTo>
                    <a:pt x="7" y="0"/>
                  </a:moveTo>
                  <a:cubicBezTo>
                    <a:pt x="8" y="0"/>
                    <a:pt x="9" y="0"/>
                    <a:pt x="10" y="0"/>
                  </a:cubicBezTo>
                  <a:cubicBezTo>
                    <a:pt x="10" y="0"/>
                    <a:pt x="10" y="1"/>
                    <a:pt x="10" y="2"/>
                  </a:cubicBezTo>
                  <a:cubicBezTo>
                    <a:pt x="9" y="2"/>
                    <a:pt x="8" y="2"/>
                    <a:pt x="7" y="2"/>
                  </a:cubicBezTo>
                  <a:cubicBezTo>
                    <a:pt x="7" y="1"/>
                    <a:pt x="7" y="0"/>
                    <a:pt x="7" y="0"/>
                  </a:cubicBezTo>
                  <a:close/>
                  <a:moveTo>
                    <a:pt x="13" y="0"/>
                  </a:moveTo>
                  <a:cubicBezTo>
                    <a:pt x="14" y="0"/>
                    <a:pt x="15" y="0"/>
                    <a:pt x="16" y="0"/>
                  </a:cubicBezTo>
                  <a:cubicBezTo>
                    <a:pt x="16" y="0"/>
                    <a:pt x="16" y="1"/>
                    <a:pt x="16" y="2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3" y="1"/>
                    <a:pt x="13" y="0"/>
                    <a:pt x="13" y="0"/>
                  </a:cubicBezTo>
                  <a:close/>
                  <a:moveTo>
                    <a:pt x="17" y="0"/>
                  </a:moveTo>
                  <a:cubicBezTo>
                    <a:pt x="18" y="0"/>
                    <a:pt x="18" y="0"/>
                    <a:pt x="19" y="0"/>
                  </a:cubicBezTo>
                  <a:cubicBezTo>
                    <a:pt x="19" y="0"/>
                    <a:pt x="19" y="1"/>
                    <a:pt x="19" y="2"/>
                  </a:cubicBezTo>
                  <a:cubicBezTo>
                    <a:pt x="18" y="2"/>
                    <a:pt x="18" y="2"/>
                    <a:pt x="17" y="2"/>
                  </a:cubicBezTo>
                  <a:cubicBezTo>
                    <a:pt x="17" y="1"/>
                    <a:pt x="17" y="0"/>
                    <a:pt x="17" y="0"/>
                  </a:cubicBezTo>
                  <a:close/>
                  <a:moveTo>
                    <a:pt x="4" y="7"/>
                  </a:moveTo>
                  <a:cubicBezTo>
                    <a:pt x="5" y="7"/>
                    <a:pt x="5" y="7"/>
                    <a:pt x="6" y="7"/>
                  </a:cubicBezTo>
                  <a:cubicBezTo>
                    <a:pt x="6" y="8"/>
                    <a:pt x="6" y="8"/>
                    <a:pt x="6" y="9"/>
                  </a:cubicBezTo>
                  <a:cubicBezTo>
                    <a:pt x="5" y="9"/>
                    <a:pt x="5" y="9"/>
                    <a:pt x="4" y="9"/>
                  </a:cubicBezTo>
                  <a:cubicBezTo>
                    <a:pt x="4" y="8"/>
                    <a:pt x="4" y="8"/>
                    <a:pt x="4" y="7"/>
                  </a:cubicBezTo>
                  <a:close/>
                  <a:moveTo>
                    <a:pt x="4" y="18"/>
                  </a:moveTo>
                  <a:cubicBezTo>
                    <a:pt x="5" y="18"/>
                    <a:pt x="5" y="18"/>
                    <a:pt x="6" y="18"/>
                  </a:cubicBezTo>
                  <a:cubicBezTo>
                    <a:pt x="6" y="19"/>
                    <a:pt x="6" y="20"/>
                    <a:pt x="6" y="20"/>
                  </a:cubicBezTo>
                  <a:cubicBezTo>
                    <a:pt x="5" y="20"/>
                    <a:pt x="5" y="20"/>
                    <a:pt x="4" y="20"/>
                  </a:cubicBezTo>
                  <a:cubicBezTo>
                    <a:pt x="4" y="20"/>
                    <a:pt x="4" y="19"/>
                    <a:pt x="4" y="18"/>
                  </a:cubicBezTo>
                  <a:close/>
                  <a:moveTo>
                    <a:pt x="4" y="22"/>
                  </a:moveTo>
                  <a:cubicBezTo>
                    <a:pt x="5" y="22"/>
                    <a:pt x="5" y="22"/>
                    <a:pt x="6" y="22"/>
                  </a:cubicBezTo>
                  <a:cubicBezTo>
                    <a:pt x="6" y="23"/>
                    <a:pt x="6" y="23"/>
                    <a:pt x="6" y="24"/>
                  </a:cubicBezTo>
                  <a:cubicBezTo>
                    <a:pt x="5" y="24"/>
                    <a:pt x="5" y="24"/>
                    <a:pt x="4" y="24"/>
                  </a:cubicBezTo>
                  <a:cubicBezTo>
                    <a:pt x="4" y="23"/>
                    <a:pt x="4" y="23"/>
                    <a:pt x="4" y="22"/>
                  </a:cubicBezTo>
                  <a:close/>
                  <a:moveTo>
                    <a:pt x="4" y="29"/>
                  </a:moveTo>
                  <a:cubicBezTo>
                    <a:pt x="5" y="29"/>
                    <a:pt x="5" y="29"/>
                    <a:pt x="6" y="29"/>
                  </a:cubicBezTo>
                  <a:cubicBezTo>
                    <a:pt x="6" y="30"/>
                    <a:pt x="6" y="31"/>
                    <a:pt x="6" y="31"/>
                  </a:cubicBezTo>
                  <a:cubicBezTo>
                    <a:pt x="5" y="31"/>
                    <a:pt x="5" y="31"/>
                    <a:pt x="4" y="31"/>
                  </a:cubicBezTo>
                  <a:cubicBezTo>
                    <a:pt x="4" y="31"/>
                    <a:pt x="4" y="30"/>
                    <a:pt x="4" y="29"/>
                  </a:cubicBezTo>
                  <a:close/>
                  <a:moveTo>
                    <a:pt x="4" y="33"/>
                  </a:moveTo>
                  <a:cubicBezTo>
                    <a:pt x="5" y="33"/>
                    <a:pt x="5" y="33"/>
                    <a:pt x="6" y="33"/>
                  </a:cubicBezTo>
                  <a:cubicBezTo>
                    <a:pt x="6" y="34"/>
                    <a:pt x="6" y="34"/>
                    <a:pt x="6" y="35"/>
                  </a:cubicBezTo>
                  <a:cubicBezTo>
                    <a:pt x="5" y="35"/>
                    <a:pt x="5" y="35"/>
                    <a:pt x="4" y="35"/>
                  </a:cubicBezTo>
                  <a:cubicBezTo>
                    <a:pt x="4" y="34"/>
                    <a:pt x="4" y="34"/>
                    <a:pt x="4" y="33"/>
                  </a:cubicBezTo>
                  <a:close/>
                  <a:moveTo>
                    <a:pt x="4" y="37"/>
                  </a:moveTo>
                  <a:cubicBezTo>
                    <a:pt x="5" y="37"/>
                    <a:pt x="5" y="37"/>
                    <a:pt x="6" y="37"/>
                  </a:cubicBezTo>
                  <a:cubicBezTo>
                    <a:pt x="6" y="37"/>
                    <a:pt x="6" y="38"/>
                    <a:pt x="6" y="39"/>
                  </a:cubicBezTo>
                  <a:cubicBezTo>
                    <a:pt x="5" y="39"/>
                    <a:pt x="5" y="39"/>
                    <a:pt x="4" y="39"/>
                  </a:cubicBezTo>
                  <a:cubicBezTo>
                    <a:pt x="4" y="38"/>
                    <a:pt x="4" y="37"/>
                    <a:pt x="4" y="37"/>
                  </a:cubicBezTo>
                  <a:close/>
                  <a:moveTo>
                    <a:pt x="4" y="41"/>
                  </a:moveTo>
                  <a:cubicBezTo>
                    <a:pt x="5" y="41"/>
                    <a:pt x="5" y="41"/>
                    <a:pt x="6" y="41"/>
                  </a:cubicBezTo>
                  <a:cubicBezTo>
                    <a:pt x="6" y="41"/>
                    <a:pt x="6" y="42"/>
                    <a:pt x="6" y="42"/>
                  </a:cubicBezTo>
                  <a:cubicBezTo>
                    <a:pt x="5" y="42"/>
                    <a:pt x="5" y="42"/>
                    <a:pt x="4" y="42"/>
                  </a:cubicBezTo>
                  <a:cubicBezTo>
                    <a:pt x="4" y="42"/>
                    <a:pt x="4" y="41"/>
                    <a:pt x="4" y="41"/>
                  </a:cubicBezTo>
                  <a:close/>
                  <a:moveTo>
                    <a:pt x="4" y="44"/>
                  </a:moveTo>
                  <a:cubicBezTo>
                    <a:pt x="5" y="44"/>
                    <a:pt x="5" y="44"/>
                    <a:pt x="6" y="44"/>
                  </a:cubicBezTo>
                  <a:cubicBezTo>
                    <a:pt x="6" y="45"/>
                    <a:pt x="6" y="46"/>
                    <a:pt x="6" y="46"/>
                  </a:cubicBezTo>
                  <a:cubicBezTo>
                    <a:pt x="5" y="46"/>
                    <a:pt x="5" y="46"/>
                    <a:pt x="4" y="46"/>
                  </a:cubicBezTo>
                  <a:cubicBezTo>
                    <a:pt x="4" y="46"/>
                    <a:pt x="4" y="45"/>
                    <a:pt x="4" y="44"/>
                  </a:cubicBezTo>
                  <a:close/>
                  <a:moveTo>
                    <a:pt x="4" y="48"/>
                  </a:moveTo>
                  <a:cubicBezTo>
                    <a:pt x="5" y="48"/>
                    <a:pt x="5" y="48"/>
                    <a:pt x="6" y="48"/>
                  </a:cubicBezTo>
                  <a:cubicBezTo>
                    <a:pt x="6" y="49"/>
                    <a:pt x="6" y="49"/>
                    <a:pt x="6" y="50"/>
                  </a:cubicBezTo>
                  <a:cubicBezTo>
                    <a:pt x="5" y="50"/>
                    <a:pt x="5" y="50"/>
                    <a:pt x="4" y="50"/>
                  </a:cubicBezTo>
                  <a:cubicBezTo>
                    <a:pt x="4" y="49"/>
                    <a:pt x="4" y="49"/>
                    <a:pt x="4" y="48"/>
                  </a:cubicBezTo>
                  <a:close/>
                  <a:moveTo>
                    <a:pt x="4" y="52"/>
                  </a:moveTo>
                  <a:cubicBezTo>
                    <a:pt x="5" y="52"/>
                    <a:pt x="5" y="52"/>
                    <a:pt x="6" y="52"/>
                  </a:cubicBezTo>
                  <a:cubicBezTo>
                    <a:pt x="6" y="52"/>
                    <a:pt x="6" y="53"/>
                    <a:pt x="6" y="54"/>
                  </a:cubicBezTo>
                  <a:cubicBezTo>
                    <a:pt x="5" y="54"/>
                    <a:pt x="5" y="54"/>
                    <a:pt x="4" y="54"/>
                  </a:cubicBezTo>
                  <a:cubicBezTo>
                    <a:pt x="4" y="53"/>
                    <a:pt x="4" y="52"/>
                    <a:pt x="4" y="52"/>
                  </a:cubicBezTo>
                  <a:close/>
                  <a:moveTo>
                    <a:pt x="4" y="55"/>
                  </a:moveTo>
                  <a:cubicBezTo>
                    <a:pt x="5" y="55"/>
                    <a:pt x="5" y="55"/>
                    <a:pt x="6" y="55"/>
                  </a:cubicBezTo>
                  <a:cubicBezTo>
                    <a:pt x="6" y="56"/>
                    <a:pt x="6" y="57"/>
                    <a:pt x="6" y="57"/>
                  </a:cubicBezTo>
                  <a:cubicBezTo>
                    <a:pt x="5" y="57"/>
                    <a:pt x="5" y="57"/>
                    <a:pt x="4" y="57"/>
                  </a:cubicBezTo>
                  <a:cubicBezTo>
                    <a:pt x="4" y="57"/>
                    <a:pt x="4" y="56"/>
                    <a:pt x="4" y="55"/>
                  </a:cubicBezTo>
                  <a:close/>
                  <a:moveTo>
                    <a:pt x="4" y="59"/>
                  </a:moveTo>
                  <a:cubicBezTo>
                    <a:pt x="5" y="59"/>
                    <a:pt x="5" y="59"/>
                    <a:pt x="6" y="59"/>
                  </a:cubicBezTo>
                  <a:cubicBezTo>
                    <a:pt x="6" y="60"/>
                    <a:pt x="6" y="60"/>
                    <a:pt x="6" y="61"/>
                  </a:cubicBezTo>
                  <a:cubicBezTo>
                    <a:pt x="5" y="61"/>
                    <a:pt x="5" y="61"/>
                    <a:pt x="4" y="61"/>
                  </a:cubicBezTo>
                  <a:cubicBezTo>
                    <a:pt x="4" y="60"/>
                    <a:pt x="4" y="60"/>
                    <a:pt x="4" y="59"/>
                  </a:cubicBezTo>
                  <a:close/>
                  <a:moveTo>
                    <a:pt x="4" y="63"/>
                  </a:moveTo>
                  <a:cubicBezTo>
                    <a:pt x="5" y="63"/>
                    <a:pt x="5" y="63"/>
                    <a:pt x="6" y="63"/>
                  </a:cubicBezTo>
                  <a:cubicBezTo>
                    <a:pt x="6" y="63"/>
                    <a:pt x="6" y="64"/>
                    <a:pt x="6" y="65"/>
                  </a:cubicBezTo>
                  <a:cubicBezTo>
                    <a:pt x="5" y="65"/>
                    <a:pt x="5" y="65"/>
                    <a:pt x="4" y="65"/>
                  </a:cubicBezTo>
                  <a:cubicBezTo>
                    <a:pt x="4" y="64"/>
                    <a:pt x="4" y="63"/>
                    <a:pt x="4" y="63"/>
                  </a:cubicBezTo>
                  <a:close/>
                  <a:moveTo>
                    <a:pt x="4" y="66"/>
                  </a:moveTo>
                  <a:cubicBezTo>
                    <a:pt x="5" y="66"/>
                    <a:pt x="5" y="66"/>
                    <a:pt x="6" y="66"/>
                  </a:cubicBezTo>
                  <a:cubicBezTo>
                    <a:pt x="6" y="67"/>
                    <a:pt x="6" y="68"/>
                    <a:pt x="6" y="68"/>
                  </a:cubicBezTo>
                  <a:cubicBezTo>
                    <a:pt x="5" y="68"/>
                    <a:pt x="5" y="68"/>
                    <a:pt x="4" y="68"/>
                  </a:cubicBezTo>
                  <a:cubicBezTo>
                    <a:pt x="4" y="68"/>
                    <a:pt x="4" y="67"/>
                    <a:pt x="4" y="66"/>
                  </a:cubicBezTo>
                  <a:close/>
                  <a:moveTo>
                    <a:pt x="4" y="70"/>
                  </a:moveTo>
                  <a:cubicBezTo>
                    <a:pt x="5" y="70"/>
                    <a:pt x="5" y="70"/>
                    <a:pt x="6" y="70"/>
                  </a:cubicBezTo>
                  <a:cubicBezTo>
                    <a:pt x="6" y="71"/>
                    <a:pt x="6" y="71"/>
                    <a:pt x="6" y="72"/>
                  </a:cubicBezTo>
                  <a:cubicBezTo>
                    <a:pt x="5" y="72"/>
                    <a:pt x="5" y="72"/>
                    <a:pt x="4" y="72"/>
                  </a:cubicBezTo>
                  <a:cubicBezTo>
                    <a:pt x="4" y="71"/>
                    <a:pt x="4" y="71"/>
                    <a:pt x="4" y="70"/>
                  </a:cubicBezTo>
                  <a:close/>
                  <a:moveTo>
                    <a:pt x="4" y="78"/>
                  </a:moveTo>
                  <a:cubicBezTo>
                    <a:pt x="5" y="78"/>
                    <a:pt x="5" y="78"/>
                    <a:pt x="6" y="78"/>
                  </a:cubicBezTo>
                  <a:cubicBezTo>
                    <a:pt x="6" y="78"/>
                    <a:pt x="6" y="79"/>
                    <a:pt x="6" y="80"/>
                  </a:cubicBezTo>
                  <a:cubicBezTo>
                    <a:pt x="5" y="80"/>
                    <a:pt x="5" y="80"/>
                    <a:pt x="4" y="80"/>
                  </a:cubicBezTo>
                  <a:cubicBezTo>
                    <a:pt x="4" y="79"/>
                    <a:pt x="4" y="78"/>
                    <a:pt x="4" y="78"/>
                  </a:cubicBezTo>
                  <a:close/>
                  <a:moveTo>
                    <a:pt x="0" y="78"/>
                  </a:moveTo>
                  <a:cubicBezTo>
                    <a:pt x="3" y="78"/>
                    <a:pt x="3" y="78"/>
                    <a:pt x="3" y="78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78"/>
                    <a:pt x="0" y="78"/>
                    <a:pt x="0" y="78"/>
                  </a:cubicBezTo>
                  <a:close/>
                  <a:moveTo>
                    <a:pt x="7" y="78"/>
                  </a:moveTo>
                  <a:cubicBezTo>
                    <a:pt x="8" y="78"/>
                    <a:pt x="9" y="78"/>
                    <a:pt x="10" y="78"/>
                  </a:cubicBezTo>
                  <a:cubicBezTo>
                    <a:pt x="10" y="78"/>
                    <a:pt x="10" y="79"/>
                    <a:pt x="10" y="80"/>
                  </a:cubicBezTo>
                  <a:cubicBezTo>
                    <a:pt x="9" y="80"/>
                    <a:pt x="8" y="80"/>
                    <a:pt x="7" y="80"/>
                  </a:cubicBezTo>
                  <a:cubicBezTo>
                    <a:pt x="7" y="79"/>
                    <a:pt x="7" y="78"/>
                    <a:pt x="7" y="78"/>
                  </a:cubicBezTo>
                  <a:close/>
                  <a:moveTo>
                    <a:pt x="0" y="74"/>
                  </a:moveTo>
                  <a:cubicBezTo>
                    <a:pt x="1" y="74"/>
                    <a:pt x="2" y="74"/>
                    <a:pt x="3" y="74"/>
                  </a:cubicBezTo>
                  <a:cubicBezTo>
                    <a:pt x="3" y="75"/>
                    <a:pt x="3" y="75"/>
                    <a:pt x="3" y="76"/>
                  </a:cubicBezTo>
                  <a:cubicBezTo>
                    <a:pt x="2" y="76"/>
                    <a:pt x="1" y="76"/>
                    <a:pt x="0" y="76"/>
                  </a:cubicBezTo>
                  <a:cubicBezTo>
                    <a:pt x="0" y="75"/>
                    <a:pt x="0" y="75"/>
                    <a:pt x="0" y="74"/>
                  </a:cubicBezTo>
                  <a:close/>
                  <a:moveTo>
                    <a:pt x="7" y="74"/>
                  </a:moveTo>
                  <a:cubicBezTo>
                    <a:pt x="8" y="74"/>
                    <a:pt x="9" y="74"/>
                    <a:pt x="10" y="74"/>
                  </a:cubicBezTo>
                  <a:cubicBezTo>
                    <a:pt x="10" y="75"/>
                    <a:pt x="10" y="75"/>
                    <a:pt x="10" y="76"/>
                  </a:cubicBezTo>
                  <a:cubicBezTo>
                    <a:pt x="9" y="76"/>
                    <a:pt x="8" y="76"/>
                    <a:pt x="7" y="76"/>
                  </a:cubicBezTo>
                  <a:cubicBezTo>
                    <a:pt x="7" y="75"/>
                    <a:pt x="7" y="75"/>
                    <a:pt x="7" y="74"/>
                  </a:cubicBezTo>
                  <a:close/>
                  <a:moveTo>
                    <a:pt x="0" y="70"/>
                  </a:moveTo>
                  <a:cubicBezTo>
                    <a:pt x="1" y="70"/>
                    <a:pt x="2" y="70"/>
                    <a:pt x="3" y="70"/>
                  </a:cubicBezTo>
                  <a:cubicBezTo>
                    <a:pt x="3" y="71"/>
                    <a:pt x="3" y="71"/>
                    <a:pt x="3" y="72"/>
                  </a:cubicBezTo>
                  <a:cubicBezTo>
                    <a:pt x="2" y="72"/>
                    <a:pt x="1" y="72"/>
                    <a:pt x="0" y="72"/>
                  </a:cubicBezTo>
                  <a:cubicBezTo>
                    <a:pt x="0" y="71"/>
                    <a:pt x="0" y="71"/>
                    <a:pt x="0" y="70"/>
                  </a:cubicBezTo>
                  <a:close/>
                  <a:moveTo>
                    <a:pt x="7" y="70"/>
                  </a:moveTo>
                  <a:cubicBezTo>
                    <a:pt x="8" y="70"/>
                    <a:pt x="9" y="70"/>
                    <a:pt x="10" y="70"/>
                  </a:cubicBezTo>
                  <a:cubicBezTo>
                    <a:pt x="10" y="71"/>
                    <a:pt x="10" y="71"/>
                    <a:pt x="10" y="72"/>
                  </a:cubicBezTo>
                  <a:cubicBezTo>
                    <a:pt x="9" y="72"/>
                    <a:pt x="8" y="72"/>
                    <a:pt x="7" y="72"/>
                  </a:cubicBezTo>
                  <a:cubicBezTo>
                    <a:pt x="7" y="71"/>
                    <a:pt x="7" y="71"/>
                    <a:pt x="7" y="70"/>
                  </a:cubicBezTo>
                  <a:close/>
                  <a:moveTo>
                    <a:pt x="10" y="70"/>
                  </a:moveTo>
                  <a:cubicBezTo>
                    <a:pt x="11" y="70"/>
                    <a:pt x="12" y="70"/>
                    <a:pt x="13" y="70"/>
                  </a:cubicBezTo>
                  <a:cubicBezTo>
                    <a:pt x="13" y="71"/>
                    <a:pt x="13" y="71"/>
                    <a:pt x="13" y="72"/>
                  </a:cubicBezTo>
                  <a:cubicBezTo>
                    <a:pt x="12" y="72"/>
                    <a:pt x="11" y="72"/>
                    <a:pt x="10" y="72"/>
                  </a:cubicBezTo>
                  <a:cubicBezTo>
                    <a:pt x="10" y="71"/>
                    <a:pt x="10" y="71"/>
                    <a:pt x="10" y="70"/>
                  </a:cubicBezTo>
                  <a:close/>
                  <a:moveTo>
                    <a:pt x="13" y="70"/>
                  </a:moveTo>
                  <a:cubicBezTo>
                    <a:pt x="14" y="70"/>
                    <a:pt x="15" y="70"/>
                    <a:pt x="16" y="70"/>
                  </a:cubicBezTo>
                  <a:cubicBezTo>
                    <a:pt x="16" y="71"/>
                    <a:pt x="16" y="71"/>
                    <a:pt x="16" y="72"/>
                  </a:cubicBezTo>
                  <a:cubicBezTo>
                    <a:pt x="15" y="72"/>
                    <a:pt x="14" y="72"/>
                    <a:pt x="13" y="72"/>
                  </a:cubicBezTo>
                  <a:cubicBezTo>
                    <a:pt x="13" y="71"/>
                    <a:pt x="13" y="71"/>
                    <a:pt x="13" y="70"/>
                  </a:cubicBezTo>
                  <a:close/>
                  <a:moveTo>
                    <a:pt x="17" y="70"/>
                  </a:moveTo>
                  <a:cubicBezTo>
                    <a:pt x="18" y="70"/>
                    <a:pt x="18" y="70"/>
                    <a:pt x="19" y="70"/>
                  </a:cubicBezTo>
                  <a:cubicBezTo>
                    <a:pt x="19" y="71"/>
                    <a:pt x="19" y="71"/>
                    <a:pt x="19" y="72"/>
                  </a:cubicBezTo>
                  <a:cubicBezTo>
                    <a:pt x="18" y="72"/>
                    <a:pt x="18" y="72"/>
                    <a:pt x="17" y="72"/>
                  </a:cubicBezTo>
                  <a:cubicBezTo>
                    <a:pt x="17" y="71"/>
                    <a:pt x="17" y="71"/>
                    <a:pt x="17" y="70"/>
                  </a:cubicBezTo>
                  <a:close/>
                  <a:moveTo>
                    <a:pt x="20" y="70"/>
                  </a:moveTo>
                  <a:cubicBezTo>
                    <a:pt x="21" y="70"/>
                    <a:pt x="22" y="70"/>
                    <a:pt x="22" y="70"/>
                  </a:cubicBezTo>
                  <a:cubicBezTo>
                    <a:pt x="22" y="71"/>
                    <a:pt x="22" y="71"/>
                    <a:pt x="22" y="72"/>
                  </a:cubicBezTo>
                  <a:cubicBezTo>
                    <a:pt x="22" y="72"/>
                    <a:pt x="21" y="72"/>
                    <a:pt x="20" y="72"/>
                  </a:cubicBezTo>
                  <a:cubicBezTo>
                    <a:pt x="20" y="71"/>
                    <a:pt x="20" y="71"/>
                    <a:pt x="20" y="70"/>
                  </a:cubicBezTo>
                  <a:close/>
                  <a:moveTo>
                    <a:pt x="23" y="70"/>
                  </a:moveTo>
                  <a:cubicBezTo>
                    <a:pt x="24" y="70"/>
                    <a:pt x="25" y="70"/>
                    <a:pt x="26" y="70"/>
                  </a:cubicBezTo>
                  <a:cubicBezTo>
                    <a:pt x="26" y="71"/>
                    <a:pt x="26" y="71"/>
                    <a:pt x="26" y="72"/>
                  </a:cubicBezTo>
                  <a:cubicBezTo>
                    <a:pt x="25" y="72"/>
                    <a:pt x="24" y="72"/>
                    <a:pt x="23" y="72"/>
                  </a:cubicBezTo>
                  <a:cubicBezTo>
                    <a:pt x="23" y="71"/>
                    <a:pt x="23" y="71"/>
                    <a:pt x="23" y="70"/>
                  </a:cubicBezTo>
                  <a:close/>
                  <a:moveTo>
                    <a:pt x="0" y="66"/>
                  </a:moveTo>
                  <a:cubicBezTo>
                    <a:pt x="1" y="66"/>
                    <a:pt x="2" y="66"/>
                    <a:pt x="3" y="66"/>
                  </a:cubicBezTo>
                  <a:cubicBezTo>
                    <a:pt x="3" y="67"/>
                    <a:pt x="3" y="68"/>
                    <a:pt x="3" y="68"/>
                  </a:cubicBezTo>
                  <a:cubicBezTo>
                    <a:pt x="2" y="68"/>
                    <a:pt x="1" y="68"/>
                    <a:pt x="0" y="68"/>
                  </a:cubicBezTo>
                  <a:cubicBezTo>
                    <a:pt x="0" y="68"/>
                    <a:pt x="0" y="67"/>
                    <a:pt x="0" y="66"/>
                  </a:cubicBezTo>
                  <a:close/>
                  <a:moveTo>
                    <a:pt x="7" y="66"/>
                  </a:moveTo>
                  <a:cubicBezTo>
                    <a:pt x="8" y="66"/>
                    <a:pt x="9" y="66"/>
                    <a:pt x="10" y="66"/>
                  </a:cubicBezTo>
                  <a:cubicBezTo>
                    <a:pt x="10" y="67"/>
                    <a:pt x="10" y="68"/>
                    <a:pt x="10" y="68"/>
                  </a:cubicBezTo>
                  <a:cubicBezTo>
                    <a:pt x="9" y="68"/>
                    <a:pt x="8" y="68"/>
                    <a:pt x="7" y="68"/>
                  </a:cubicBezTo>
                  <a:cubicBezTo>
                    <a:pt x="7" y="68"/>
                    <a:pt x="7" y="67"/>
                    <a:pt x="7" y="66"/>
                  </a:cubicBezTo>
                  <a:close/>
                  <a:moveTo>
                    <a:pt x="10" y="66"/>
                  </a:moveTo>
                  <a:cubicBezTo>
                    <a:pt x="11" y="66"/>
                    <a:pt x="12" y="66"/>
                    <a:pt x="13" y="66"/>
                  </a:cubicBezTo>
                  <a:cubicBezTo>
                    <a:pt x="13" y="67"/>
                    <a:pt x="13" y="68"/>
                    <a:pt x="13" y="68"/>
                  </a:cubicBezTo>
                  <a:cubicBezTo>
                    <a:pt x="12" y="68"/>
                    <a:pt x="11" y="68"/>
                    <a:pt x="10" y="68"/>
                  </a:cubicBezTo>
                  <a:cubicBezTo>
                    <a:pt x="10" y="68"/>
                    <a:pt x="10" y="67"/>
                    <a:pt x="10" y="66"/>
                  </a:cubicBezTo>
                  <a:close/>
                  <a:moveTo>
                    <a:pt x="17" y="66"/>
                  </a:moveTo>
                  <a:cubicBezTo>
                    <a:pt x="18" y="66"/>
                    <a:pt x="18" y="66"/>
                    <a:pt x="19" y="66"/>
                  </a:cubicBezTo>
                  <a:cubicBezTo>
                    <a:pt x="19" y="67"/>
                    <a:pt x="19" y="68"/>
                    <a:pt x="19" y="68"/>
                  </a:cubicBezTo>
                  <a:cubicBezTo>
                    <a:pt x="18" y="68"/>
                    <a:pt x="18" y="68"/>
                    <a:pt x="17" y="68"/>
                  </a:cubicBezTo>
                  <a:cubicBezTo>
                    <a:pt x="17" y="68"/>
                    <a:pt x="17" y="67"/>
                    <a:pt x="17" y="66"/>
                  </a:cubicBezTo>
                  <a:close/>
                  <a:moveTo>
                    <a:pt x="20" y="66"/>
                  </a:moveTo>
                  <a:cubicBezTo>
                    <a:pt x="21" y="66"/>
                    <a:pt x="22" y="66"/>
                    <a:pt x="22" y="66"/>
                  </a:cubicBezTo>
                  <a:cubicBezTo>
                    <a:pt x="22" y="67"/>
                    <a:pt x="22" y="68"/>
                    <a:pt x="22" y="68"/>
                  </a:cubicBezTo>
                  <a:cubicBezTo>
                    <a:pt x="22" y="68"/>
                    <a:pt x="21" y="68"/>
                    <a:pt x="20" y="68"/>
                  </a:cubicBezTo>
                  <a:cubicBezTo>
                    <a:pt x="20" y="68"/>
                    <a:pt x="20" y="67"/>
                    <a:pt x="20" y="66"/>
                  </a:cubicBezTo>
                  <a:close/>
                  <a:moveTo>
                    <a:pt x="23" y="66"/>
                  </a:moveTo>
                  <a:cubicBezTo>
                    <a:pt x="24" y="66"/>
                    <a:pt x="25" y="66"/>
                    <a:pt x="26" y="66"/>
                  </a:cubicBezTo>
                  <a:cubicBezTo>
                    <a:pt x="26" y="67"/>
                    <a:pt x="26" y="68"/>
                    <a:pt x="26" y="68"/>
                  </a:cubicBezTo>
                  <a:cubicBezTo>
                    <a:pt x="25" y="68"/>
                    <a:pt x="24" y="68"/>
                    <a:pt x="23" y="68"/>
                  </a:cubicBezTo>
                  <a:cubicBezTo>
                    <a:pt x="23" y="68"/>
                    <a:pt x="23" y="67"/>
                    <a:pt x="23" y="66"/>
                  </a:cubicBezTo>
                  <a:close/>
                  <a:moveTo>
                    <a:pt x="0" y="63"/>
                  </a:moveTo>
                  <a:cubicBezTo>
                    <a:pt x="1" y="63"/>
                    <a:pt x="2" y="63"/>
                    <a:pt x="3" y="63"/>
                  </a:cubicBezTo>
                  <a:cubicBezTo>
                    <a:pt x="3" y="63"/>
                    <a:pt x="3" y="64"/>
                    <a:pt x="3" y="65"/>
                  </a:cubicBezTo>
                  <a:cubicBezTo>
                    <a:pt x="2" y="65"/>
                    <a:pt x="1" y="65"/>
                    <a:pt x="0" y="65"/>
                  </a:cubicBezTo>
                  <a:cubicBezTo>
                    <a:pt x="0" y="64"/>
                    <a:pt x="0" y="63"/>
                    <a:pt x="0" y="63"/>
                  </a:cubicBezTo>
                  <a:close/>
                  <a:moveTo>
                    <a:pt x="7" y="63"/>
                  </a:moveTo>
                  <a:cubicBezTo>
                    <a:pt x="8" y="63"/>
                    <a:pt x="9" y="63"/>
                    <a:pt x="10" y="63"/>
                  </a:cubicBezTo>
                  <a:cubicBezTo>
                    <a:pt x="10" y="63"/>
                    <a:pt x="10" y="64"/>
                    <a:pt x="10" y="65"/>
                  </a:cubicBezTo>
                  <a:cubicBezTo>
                    <a:pt x="9" y="65"/>
                    <a:pt x="8" y="65"/>
                    <a:pt x="7" y="65"/>
                  </a:cubicBezTo>
                  <a:cubicBezTo>
                    <a:pt x="7" y="64"/>
                    <a:pt x="7" y="63"/>
                    <a:pt x="7" y="63"/>
                  </a:cubicBezTo>
                  <a:close/>
                  <a:moveTo>
                    <a:pt x="10" y="63"/>
                  </a:moveTo>
                  <a:cubicBezTo>
                    <a:pt x="11" y="63"/>
                    <a:pt x="12" y="63"/>
                    <a:pt x="13" y="63"/>
                  </a:cubicBezTo>
                  <a:cubicBezTo>
                    <a:pt x="13" y="63"/>
                    <a:pt x="13" y="64"/>
                    <a:pt x="13" y="65"/>
                  </a:cubicBezTo>
                  <a:cubicBezTo>
                    <a:pt x="12" y="65"/>
                    <a:pt x="11" y="65"/>
                    <a:pt x="10" y="65"/>
                  </a:cubicBezTo>
                  <a:cubicBezTo>
                    <a:pt x="10" y="64"/>
                    <a:pt x="10" y="63"/>
                    <a:pt x="10" y="63"/>
                  </a:cubicBezTo>
                  <a:close/>
                  <a:moveTo>
                    <a:pt x="13" y="63"/>
                  </a:moveTo>
                  <a:cubicBezTo>
                    <a:pt x="14" y="63"/>
                    <a:pt x="15" y="63"/>
                    <a:pt x="16" y="63"/>
                  </a:cubicBezTo>
                  <a:cubicBezTo>
                    <a:pt x="16" y="63"/>
                    <a:pt x="16" y="64"/>
                    <a:pt x="16" y="65"/>
                  </a:cubicBezTo>
                  <a:cubicBezTo>
                    <a:pt x="15" y="65"/>
                    <a:pt x="14" y="65"/>
                    <a:pt x="13" y="65"/>
                  </a:cubicBezTo>
                  <a:cubicBezTo>
                    <a:pt x="13" y="64"/>
                    <a:pt x="13" y="63"/>
                    <a:pt x="13" y="63"/>
                  </a:cubicBezTo>
                  <a:close/>
                  <a:moveTo>
                    <a:pt x="20" y="63"/>
                  </a:moveTo>
                  <a:cubicBezTo>
                    <a:pt x="21" y="63"/>
                    <a:pt x="22" y="63"/>
                    <a:pt x="22" y="63"/>
                  </a:cubicBezTo>
                  <a:cubicBezTo>
                    <a:pt x="22" y="63"/>
                    <a:pt x="22" y="64"/>
                    <a:pt x="22" y="65"/>
                  </a:cubicBezTo>
                  <a:cubicBezTo>
                    <a:pt x="22" y="65"/>
                    <a:pt x="21" y="65"/>
                    <a:pt x="20" y="65"/>
                  </a:cubicBezTo>
                  <a:cubicBezTo>
                    <a:pt x="20" y="64"/>
                    <a:pt x="20" y="63"/>
                    <a:pt x="20" y="63"/>
                  </a:cubicBezTo>
                  <a:close/>
                  <a:moveTo>
                    <a:pt x="23" y="63"/>
                  </a:moveTo>
                  <a:cubicBezTo>
                    <a:pt x="24" y="63"/>
                    <a:pt x="25" y="63"/>
                    <a:pt x="26" y="63"/>
                  </a:cubicBezTo>
                  <a:cubicBezTo>
                    <a:pt x="26" y="63"/>
                    <a:pt x="26" y="64"/>
                    <a:pt x="26" y="65"/>
                  </a:cubicBezTo>
                  <a:cubicBezTo>
                    <a:pt x="25" y="65"/>
                    <a:pt x="24" y="65"/>
                    <a:pt x="23" y="65"/>
                  </a:cubicBezTo>
                  <a:cubicBezTo>
                    <a:pt x="23" y="64"/>
                    <a:pt x="23" y="63"/>
                    <a:pt x="23" y="63"/>
                  </a:cubicBezTo>
                  <a:close/>
                  <a:moveTo>
                    <a:pt x="10" y="59"/>
                  </a:moveTo>
                  <a:cubicBezTo>
                    <a:pt x="11" y="59"/>
                    <a:pt x="12" y="59"/>
                    <a:pt x="13" y="59"/>
                  </a:cubicBezTo>
                  <a:cubicBezTo>
                    <a:pt x="13" y="60"/>
                    <a:pt x="13" y="60"/>
                    <a:pt x="13" y="61"/>
                  </a:cubicBezTo>
                  <a:cubicBezTo>
                    <a:pt x="12" y="61"/>
                    <a:pt x="11" y="61"/>
                    <a:pt x="10" y="61"/>
                  </a:cubicBezTo>
                  <a:cubicBezTo>
                    <a:pt x="10" y="60"/>
                    <a:pt x="10" y="60"/>
                    <a:pt x="10" y="59"/>
                  </a:cubicBezTo>
                  <a:close/>
                  <a:moveTo>
                    <a:pt x="13" y="59"/>
                  </a:moveTo>
                  <a:cubicBezTo>
                    <a:pt x="14" y="59"/>
                    <a:pt x="15" y="59"/>
                    <a:pt x="16" y="59"/>
                  </a:cubicBezTo>
                  <a:cubicBezTo>
                    <a:pt x="16" y="60"/>
                    <a:pt x="16" y="60"/>
                    <a:pt x="16" y="61"/>
                  </a:cubicBezTo>
                  <a:cubicBezTo>
                    <a:pt x="15" y="61"/>
                    <a:pt x="14" y="61"/>
                    <a:pt x="13" y="61"/>
                  </a:cubicBezTo>
                  <a:cubicBezTo>
                    <a:pt x="13" y="60"/>
                    <a:pt x="13" y="60"/>
                    <a:pt x="13" y="59"/>
                  </a:cubicBezTo>
                  <a:close/>
                  <a:moveTo>
                    <a:pt x="17" y="59"/>
                  </a:moveTo>
                  <a:cubicBezTo>
                    <a:pt x="18" y="59"/>
                    <a:pt x="18" y="59"/>
                    <a:pt x="19" y="59"/>
                  </a:cubicBezTo>
                  <a:cubicBezTo>
                    <a:pt x="19" y="60"/>
                    <a:pt x="19" y="60"/>
                    <a:pt x="19" y="61"/>
                  </a:cubicBezTo>
                  <a:cubicBezTo>
                    <a:pt x="18" y="61"/>
                    <a:pt x="18" y="61"/>
                    <a:pt x="17" y="61"/>
                  </a:cubicBezTo>
                  <a:cubicBezTo>
                    <a:pt x="17" y="60"/>
                    <a:pt x="17" y="60"/>
                    <a:pt x="17" y="59"/>
                  </a:cubicBezTo>
                  <a:close/>
                  <a:moveTo>
                    <a:pt x="20" y="59"/>
                  </a:moveTo>
                  <a:cubicBezTo>
                    <a:pt x="21" y="59"/>
                    <a:pt x="22" y="59"/>
                    <a:pt x="22" y="59"/>
                  </a:cubicBezTo>
                  <a:cubicBezTo>
                    <a:pt x="22" y="60"/>
                    <a:pt x="22" y="60"/>
                    <a:pt x="22" y="61"/>
                  </a:cubicBezTo>
                  <a:cubicBezTo>
                    <a:pt x="22" y="61"/>
                    <a:pt x="21" y="61"/>
                    <a:pt x="20" y="61"/>
                  </a:cubicBezTo>
                  <a:cubicBezTo>
                    <a:pt x="20" y="60"/>
                    <a:pt x="20" y="60"/>
                    <a:pt x="20" y="59"/>
                  </a:cubicBezTo>
                  <a:close/>
                  <a:moveTo>
                    <a:pt x="23" y="59"/>
                  </a:moveTo>
                  <a:cubicBezTo>
                    <a:pt x="24" y="59"/>
                    <a:pt x="25" y="59"/>
                    <a:pt x="26" y="59"/>
                  </a:cubicBezTo>
                  <a:cubicBezTo>
                    <a:pt x="26" y="60"/>
                    <a:pt x="26" y="60"/>
                    <a:pt x="26" y="61"/>
                  </a:cubicBezTo>
                  <a:cubicBezTo>
                    <a:pt x="25" y="61"/>
                    <a:pt x="24" y="61"/>
                    <a:pt x="23" y="61"/>
                  </a:cubicBezTo>
                  <a:cubicBezTo>
                    <a:pt x="23" y="60"/>
                    <a:pt x="23" y="60"/>
                    <a:pt x="23" y="59"/>
                  </a:cubicBezTo>
                  <a:close/>
                  <a:moveTo>
                    <a:pt x="0" y="55"/>
                  </a:moveTo>
                  <a:cubicBezTo>
                    <a:pt x="1" y="55"/>
                    <a:pt x="2" y="55"/>
                    <a:pt x="3" y="55"/>
                  </a:cubicBezTo>
                  <a:cubicBezTo>
                    <a:pt x="3" y="56"/>
                    <a:pt x="3" y="57"/>
                    <a:pt x="3" y="57"/>
                  </a:cubicBezTo>
                  <a:cubicBezTo>
                    <a:pt x="2" y="57"/>
                    <a:pt x="1" y="57"/>
                    <a:pt x="0" y="57"/>
                  </a:cubicBezTo>
                  <a:cubicBezTo>
                    <a:pt x="0" y="57"/>
                    <a:pt x="0" y="56"/>
                    <a:pt x="0" y="55"/>
                  </a:cubicBezTo>
                  <a:close/>
                  <a:moveTo>
                    <a:pt x="7" y="55"/>
                  </a:moveTo>
                  <a:cubicBezTo>
                    <a:pt x="8" y="55"/>
                    <a:pt x="9" y="55"/>
                    <a:pt x="10" y="55"/>
                  </a:cubicBezTo>
                  <a:cubicBezTo>
                    <a:pt x="10" y="56"/>
                    <a:pt x="10" y="57"/>
                    <a:pt x="10" y="57"/>
                  </a:cubicBezTo>
                  <a:cubicBezTo>
                    <a:pt x="9" y="57"/>
                    <a:pt x="8" y="57"/>
                    <a:pt x="7" y="57"/>
                  </a:cubicBezTo>
                  <a:cubicBezTo>
                    <a:pt x="7" y="57"/>
                    <a:pt x="7" y="56"/>
                    <a:pt x="7" y="55"/>
                  </a:cubicBezTo>
                  <a:close/>
                  <a:moveTo>
                    <a:pt x="10" y="55"/>
                  </a:moveTo>
                  <a:cubicBezTo>
                    <a:pt x="11" y="55"/>
                    <a:pt x="12" y="55"/>
                    <a:pt x="13" y="55"/>
                  </a:cubicBezTo>
                  <a:cubicBezTo>
                    <a:pt x="13" y="56"/>
                    <a:pt x="13" y="57"/>
                    <a:pt x="13" y="57"/>
                  </a:cubicBezTo>
                  <a:cubicBezTo>
                    <a:pt x="12" y="57"/>
                    <a:pt x="11" y="57"/>
                    <a:pt x="10" y="57"/>
                  </a:cubicBezTo>
                  <a:cubicBezTo>
                    <a:pt x="10" y="57"/>
                    <a:pt x="10" y="56"/>
                    <a:pt x="10" y="55"/>
                  </a:cubicBezTo>
                  <a:close/>
                  <a:moveTo>
                    <a:pt x="13" y="55"/>
                  </a:moveTo>
                  <a:cubicBezTo>
                    <a:pt x="14" y="55"/>
                    <a:pt x="15" y="55"/>
                    <a:pt x="16" y="55"/>
                  </a:cubicBezTo>
                  <a:cubicBezTo>
                    <a:pt x="16" y="56"/>
                    <a:pt x="16" y="57"/>
                    <a:pt x="16" y="57"/>
                  </a:cubicBezTo>
                  <a:cubicBezTo>
                    <a:pt x="15" y="57"/>
                    <a:pt x="14" y="57"/>
                    <a:pt x="13" y="57"/>
                  </a:cubicBezTo>
                  <a:cubicBezTo>
                    <a:pt x="13" y="57"/>
                    <a:pt x="13" y="56"/>
                    <a:pt x="13" y="55"/>
                  </a:cubicBezTo>
                  <a:close/>
                  <a:moveTo>
                    <a:pt x="17" y="55"/>
                  </a:moveTo>
                  <a:cubicBezTo>
                    <a:pt x="18" y="55"/>
                    <a:pt x="18" y="55"/>
                    <a:pt x="19" y="55"/>
                  </a:cubicBezTo>
                  <a:cubicBezTo>
                    <a:pt x="19" y="56"/>
                    <a:pt x="19" y="57"/>
                    <a:pt x="19" y="57"/>
                  </a:cubicBezTo>
                  <a:cubicBezTo>
                    <a:pt x="18" y="57"/>
                    <a:pt x="18" y="57"/>
                    <a:pt x="17" y="57"/>
                  </a:cubicBezTo>
                  <a:cubicBezTo>
                    <a:pt x="17" y="57"/>
                    <a:pt x="17" y="56"/>
                    <a:pt x="17" y="55"/>
                  </a:cubicBezTo>
                  <a:close/>
                  <a:moveTo>
                    <a:pt x="20" y="55"/>
                  </a:moveTo>
                  <a:cubicBezTo>
                    <a:pt x="21" y="55"/>
                    <a:pt x="22" y="55"/>
                    <a:pt x="22" y="55"/>
                  </a:cubicBezTo>
                  <a:cubicBezTo>
                    <a:pt x="22" y="56"/>
                    <a:pt x="22" y="57"/>
                    <a:pt x="22" y="57"/>
                  </a:cubicBezTo>
                  <a:cubicBezTo>
                    <a:pt x="22" y="57"/>
                    <a:pt x="21" y="57"/>
                    <a:pt x="20" y="57"/>
                  </a:cubicBezTo>
                  <a:cubicBezTo>
                    <a:pt x="20" y="57"/>
                    <a:pt x="20" y="56"/>
                    <a:pt x="20" y="55"/>
                  </a:cubicBezTo>
                  <a:close/>
                  <a:moveTo>
                    <a:pt x="23" y="55"/>
                  </a:moveTo>
                  <a:cubicBezTo>
                    <a:pt x="24" y="55"/>
                    <a:pt x="25" y="55"/>
                    <a:pt x="26" y="55"/>
                  </a:cubicBezTo>
                  <a:cubicBezTo>
                    <a:pt x="26" y="56"/>
                    <a:pt x="26" y="57"/>
                    <a:pt x="26" y="57"/>
                  </a:cubicBezTo>
                  <a:cubicBezTo>
                    <a:pt x="25" y="57"/>
                    <a:pt x="24" y="57"/>
                    <a:pt x="23" y="57"/>
                  </a:cubicBezTo>
                  <a:cubicBezTo>
                    <a:pt x="23" y="57"/>
                    <a:pt x="23" y="56"/>
                    <a:pt x="23" y="55"/>
                  </a:cubicBezTo>
                  <a:close/>
                  <a:moveTo>
                    <a:pt x="7" y="52"/>
                  </a:moveTo>
                  <a:cubicBezTo>
                    <a:pt x="8" y="52"/>
                    <a:pt x="9" y="52"/>
                    <a:pt x="10" y="52"/>
                  </a:cubicBezTo>
                  <a:cubicBezTo>
                    <a:pt x="10" y="52"/>
                    <a:pt x="10" y="53"/>
                    <a:pt x="10" y="54"/>
                  </a:cubicBezTo>
                  <a:cubicBezTo>
                    <a:pt x="9" y="54"/>
                    <a:pt x="8" y="54"/>
                    <a:pt x="7" y="54"/>
                  </a:cubicBezTo>
                  <a:cubicBezTo>
                    <a:pt x="7" y="53"/>
                    <a:pt x="7" y="52"/>
                    <a:pt x="7" y="52"/>
                  </a:cubicBezTo>
                  <a:close/>
                  <a:moveTo>
                    <a:pt x="17" y="52"/>
                  </a:moveTo>
                  <a:cubicBezTo>
                    <a:pt x="18" y="52"/>
                    <a:pt x="18" y="52"/>
                    <a:pt x="19" y="52"/>
                  </a:cubicBezTo>
                  <a:cubicBezTo>
                    <a:pt x="19" y="52"/>
                    <a:pt x="19" y="53"/>
                    <a:pt x="19" y="54"/>
                  </a:cubicBezTo>
                  <a:cubicBezTo>
                    <a:pt x="18" y="54"/>
                    <a:pt x="18" y="54"/>
                    <a:pt x="17" y="54"/>
                  </a:cubicBezTo>
                  <a:cubicBezTo>
                    <a:pt x="17" y="53"/>
                    <a:pt x="17" y="52"/>
                    <a:pt x="17" y="52"/>
                  </a:cubicBezTo>
                  <a:close/>
                  <a:moveTo>
                    <a:pt x="20" y="52"/>
                  </a:moveTo>
                  <a:cubicBezTo>
                    <a:pt x="21" y="52"/>
                    <a:pt x="22" y="52"/>
                    <a:pt x="22" y="52"/>
                  </a:cubicBezTo>
                  <a:cubicBezTo>
                    <a:pt x="22" y="52"/>
                    <a:pt x="22" y="53"/>
                    <a:pt x="22" y="54"/>
                  </a:cubicBezTo>
                  <a:cubicBezTo>
                    <a:pt x="22" y="54"/>
                    <a:pt x="21" y="54"/>
                    <a:pt x="20" y="54"/>
                  </a:cubicBezTo>
                  <a:cubicBezTo>
                    <a:pt x="20" y="53"/>
                    <a:pt x="20" y="52"/>
                    <a:pt x="20" y="52"/>
                  </a:cubicBezTo>
                  <a:close/>
                  <a:moveTo>
                    <a:pt x="23" y="52"/>
                  </a:moveTo>
                  <a:cubicBezTo>
                    <a:pt x="24" y="52"/>
                    <a:pt x="25" y="52"/>
                    <a:pt x="26" y="52"/>
                  </a:cubicBezTo>
                  <a:cubicBezTo>
                    <a:pt x="26" y="52"/>
                    <a:pt x="26" y="53"/>
                    <a:pt x="26" y="54"/>
                  </a:cubicBezTo>
                  <a:cubicBezTo>
                    <a:pt x="25" y="54"/>
                    <a:pt x="24" y="54"/>
                    <a:pt x="23" y="54"/>
                  </a:cubicBezTo>
                  <a:cubicBezTo>
                    <a:pt x="23" y="53"/>
                    <a:pt x="23" y="52"/>
                    <a:pt x="23" y="52"/>
                  </a:cubicBezTo>
                  <a:close/>
                  <a:moveTo>
                    <a:pt x="0" y="48"/>
                  </a:moveTo>
                  <a:cubicBezTo>
                    <a:pt x="1" y="48"/>
                    <a:pt x="2" y="48"/>
                    <a:pt x="3" y="48"/>
                  </a:cubicBezTo>
                  <a:cubicBezTo>
                    <a:pt x="3" y="49"/>
                    <a:pt x="3" y="49"/>
                    <a:pt x="3" y="50"/>
                  </a:cubicBezTo>
                  <a:cubicBezTo>
                    <a:pt x="2" y="50"/>
                    <a:pt x="1" y="50"/>
                    <a:pt x="0" y="50"/>
                  </a:cubicBezTo>
                  <a:cubicBezTo>
                    <a:pt x="0" y="49"/>
                    <a:pt x="0" y="49"/>
                    <a:pt x="0" y="48"/>
                  </a:cubicBezTo>
                  <a:close/>
                  <a:moveTo>
                    <a:pt x="7" y="48"/>
                  </a:moveTo>
                  <a:cubicBezTo>
                    <a:pt x="8" y="48"/>
                    <a:pt x="9" y="48"/>
                    <a:pt x="10" y="48"/>
                  </a:cubicBezTo>
                  <a:cubicBezTo>
                    <a:pt x="10" y="49"/>
                    <a:pt x="10" y="49"/>
                    <a:pt x="10" y="50"/>
                  </a:cubicBezTo>
                  <a:cubicBezTo>
                    <a:pt x="9" y="50"/>
                    <a:pt x="8" y="50"/>
                    <a:pt x="7" y="50"/>
                  </a:cubicBezTo>
                  <a:cubicBezTo>
                    <a:pt x="7" y="49"/>
                    <a:pt x="7" y="49"/>
                    <a:pt x="7" y="48"/>
                  </a:cubicBezTo>
                  <a:close/>
                  <a:moveTo>
                    <a:pt x="10" y="48"/>
                  </a:moveTo>
                  <a:cubicBezTo>
                    <a:pt x="11" y="48"/>
                    <a:pt x="12" y="48"/>
                    <a:pt x="13" y="48"/>
                  </a:cubicBezTo>
                  <a:cubicBezTo>
                    <a:pt x="13" y="49"/>
                    <a:pt x="13" y="49"/>
                    <a:pt x="13" y="50"/>
                  </a:cubicBezTo>
                  <a:cubicBezTo>
                    <a:pt x="12" y="50"/>
                    <a:pt x="11" y="50"/>
                    <a:pt x="10" y="50"/>
                  </a:cubicBezTo>
                  <a:cubicBezTo>
                    <a:pt x="10" y="49"/>
                    <a:pt x="10" y="49"/>
                    <a:pt x="10" y="48"/>
                  </a:cubicBezTo>
                  <a:close/>
                  <a:moveTo>
                    <a:pt x="13" y="48"/>
                  </a:moveTo>
                  <a:cubicBezTo>
                    <a:pt x="14" y="48"/>
                    <a:pt x="15" y="48"/>
                    <a:pt x="16" y="48"/>
                  </a:cubicBezTo>
                  <a:cubicBezTo>
                    <a:pt x="16" y="49"/>
                    <a:pt x="16" y="49"/>
                    <a:pt x="16" y="50"/>
                  </a:cubicBezTo>
                  <a:cubicBezTo>
                    <a:pt x="15" y="50"/>
                    <a:pt x="14" y="50"/>
                    <a:pt x="13" y="50"/>
                  </a:cubicBezTo>
                  <a:cubicBezTo>
                    <a:pt x="13" y="49"/>
                    <a:pt x="13" y="49"/>
                    <a:pt x="13" y="48"/>
                  </a:cubicBezTo>
                  <a:close/>
                  <a:moveTo>
                    <a:pt x="17" y="48"/>
                  </a:moveTo>
                  <a:cubicBezTo>
                    <a:pt x="18" y="48"/>
                    <a:pt x="18" y="48"/>
                    <a:pt x="19" y="48"/>
                  </a:cubicBezTo>
                  <a:cubicBezTo>
                    <a:pt x="19" y="49"/>
                    <a:pt x="19" y="49"/>
                    <a:pt x="19" y="50"/>
                  </a:cubicBezTo>
                  <a:cubicBezTo>
                    <a:pt x="18" y="50"/>
                    <a:pt x="18" y="50"/>
                    <a:pt x="17" y="50"/>
                  </a:cubicBezTo>
                  <a:cubicBezTo>
                    <a:pt x="17" y="49"/>
                    <a:pt x="17" y="49"/>
                    <a:pt x="17" y="48"/>
                  </a:cubicBezTo>
                  <a:close/>
                  <a:moveTo>
                    <a:pt x="20" y="48"/>
                  </a:moveTo>
                  <a:cubicBezTo>
                    <a:pt x="21" y="48"/>
                    <a:pt x="22" y="48"/>
                    <a:pt x="22" y="48"/>
                  </a:cubicBezTo>
                  <a:cubicBezTo>
                    <a:pt x="22" y="49"/>
                    <a:pt x="22" y="49"/>
                    <a:pt x="22" y="50"/>
                  </a:cubicBezTo>
                  <a:cubicBezTo>
                    <a:pt x="22" y="50"/>
                    <a:pt x="21" y="50"/>
                    <a:pt x="20" y="50"/>
                  </a:cubicBezTo>
                  <a:cubicBezTo>
                    <a:pt x="20" y="49"/>
                    <a:pt x="20" y="49"/>
                    <a:pt x="20" y="48"/>
                  </a:cubicBezTo>
                  <a:close/>
                  <a:moveTo>
                    <a:pt x="23" y="48"/>
                  </a:moveTo>
                  <a:cubicBezTo>
                    <a:pt x="24" y="48"/>
                    <a:pt x="25" y="48"/>
                    <a:pt x="26" y="48"/>
                  </a:cubicBezTo>
                  <a:cubicBezTo>
                    <a:pt x="26" y="49"/>
                    <a:pt x="26" y="49"/>
                    <a:pt x="26" y="50"/>
                  </a:cubicBezTo>
                  <a:cubicBezTo>
                    <a:pt x="25" y="50"/>
                    <a:pt x="24" y="50"/>
                    <a:pt x="23" y="50"/>
                  </a:cubicBezTo>
                  <a:cubicBezTo>
                    <a:pt x="23" y="49"/>
                    <a:pt x="23" y="49"/>
                    <a:pt x="23" y="48"/>
                  </a:cubicBezTo>
                  <a:close/>
                  <a:moveTo>
                    <a:pt x="0" y="44"/>
                  </a:moveTo>
                  <a:cubicBezTo>
                    <a:pt x="1" y="44"/>
                    <a:pt x="2" y="44"/>
                    <a:pt x="3" y="44"/>
                  </a:cubicBezTo>
                  <a:cubicBezTo>
                    <a:pt x="3" y="45"/>
                    <a:pt x="3" y="46"/>
                    <a:pt x="3" y="46"/>
                  </a:cubicBezTo>
                  <a:cubicBezTo>
                    <a:pt x="2" y="46"/>
                    <a:pt x="1" y="46"/>
                    <a:pt x="0" y="46"/>
                  </a:cubicBezTo>
                  <a:cubicBezTo>
                    <a:pt x="0" y="46"/>
                    <a:pt x="0" y="45"/>
                    <a:pt x="0" y="44"/>
                  </a:cubicBezTo>
                  <a:close/>
                  <a:moveTo>
                    <a:pt x="10" y="44"/>
                  </a:moveTo>
                  <a:cubicBezTo>
                    <a:pt x="11" y="44"/>
                    <a:pt x="12" y="44"/>
                    <a:pt x="13" y="44"/>
                  </a:cubicBezTo>
                  <a:cubicBezTo>
                    <a:pt x="13" y="45"/>
                    <a:pt x="13" y="46"/>
                    <a:pt x="13" y="46"/>
                  </a:cubicBezTo>
                  <a:cubicBezTo>
                    <a:pt x="12" y="46"/>
                    <a:pt x="11" y="46"/>
                    <a:pt x="10" y="46"/>
                  </a:cubicBezTo>
                  <a:cubicBezTo>
                    <a:pt x="10" y="46"/>
                    <a:pt x="10" y="45"/>
                    <a:pt x="10" y="44"/>
                  </a:cubicBezTo>
                  <a:close/>
                  <a:moveTo>
                    <a:pt x="13" y="44"/>
                  </a:moveTo>
                  <a:cubicBezTo>
                    <a:pt x="14" y="44"/>
                    <a:pt x="15" y="44"/>
                    <a:pt x="16" y="44"/>
                  </a:cubicBezTo>
                  <a:cubicBezTo>
                    <a:pt x="16" y="45"/>
                    <a:pt x="16" y="46"/>
                    <a:pt x="16" y="46"/>
                  </a:cubicBezTo>
                  <a:cubicBezTo>
                    <a:pt x="15" y="46"/>
                    <a:pt x="14" y="46"/>
                    <a:pt x="13" y="46"/>
                  </a:cubicBezTo>
                  <a:cubicBezTo>
                    <a:pt x="13" y="46"/>
                    <a:pt x="13" y="45"/>
                    <a:pt x="13" y="44"/>
                  </a:cubicBezTo>
                  <a:close/>
                  <a:moveTo>
                    <a:pt x="17" y="44"/>
                  </a:moveTo>
                  <a:cubicBezTo>
                    <a:pt x="18" y="44"/>
                    <a:pt x="18" y="44"/>
                    <a:pt x="19" y="44"/>
                  </a:cubicBezTo>
                  <a:cubicBezTo>
                    <a:pt x="19" y="45"/>
                    <a:pt x="19" y="46"/>
                    <a:pt x="19" y="46"/>
                  </a:cubicBezTo>
                  <a:cubicBezTo>
                    <a:pt x="18" y="46"/>
                    <a:pt x="18" y="46"/>
                    <a:pt x="17" y="46"/>
                  </a:cubicBezTo>
                  <a:cubicBezTo>
                    <a:pt x="17" y="46"/>
                    <a:pt x="17" y="45"/>
                    <a:pt x="17" y="44"/>
                  </a:cubicBezTo>
                  <a:close/>
                  <a:moveTo>
                    <a:pt x="20" y="44"/>
                  </a:moveTo>
                  <a:cubicBezTo>
                    <a:pt x="21" y="44"/>
                    <a:pt x="22" y="44"/>
                    <a:pt x="22" y="44"/>
                  </a:cubicBezTo>
                  <a:cubicBezTo>
                    <a:pt x="22" y="45"/>
                    <a:pt x="22" y="46"/>
                    <a:pt x="22" y="46"/>
                  </a:cubicBezTo>
                  <a:cubicBezTo>
                    <a:pt x="22" y="46"/>
                    <a:pt x="21" y="46"/>
                    <a:pt x="20" y="46"/>
                  </a:cubicBezTo>
                  <a:cubicBezTo>
                    <a:pt x="20" y="46"/>
                    <a:pt x="20" y="45"/>
                    <a:pt x="20" y="44"/>
                  </a:cubicBezTo>
                  <a:close/>
                  <a:moveTo>
                    <a:pt x="23" y="44"/>
                  </a:moveTo>
                  <a:cubicBezTo>
                    <a:pt x="24" y="44"/>
                    <a:pt x="25" y="44"/>
                    <a:pt x="26" y="44"/>
                  </a:cubicBezTo>
                  <a:cubicBezTo>
                    <a:pt x="26" y="45"/>
                    <a:pt x="26" y="46"/>
                    <a:pt x="26" y="46"/>
                  </a:cubicBezTo>
                  <a:cubicBezTo>
                    <a:pt x="25" y="46"/>
                    <a:pt x="24" y="46"/>
                    <a:pt x="23" y="46"/>
                  </a:cubicBezTo>
                  <a:cubicBezTo>
                    <a:pt x="23" y="46"/>
                    <a:pt x="23" y="45"/>
                    <a:pt x="23" y="44"/>
                  </a:cubicBezTo>
                  <a:close/>
                  <a:moveTo>
                    <a:pt x="0" y="41"/>
                  </a:moveTo>
                  <a:cubicBezTo>
                    <a:pt x="1" y="41"/>
                    <a:pt x="2" y="41"/>
                    <a:pt x="3" y="41"/>
                  </a:cubicBezTo>
                  <a:cubicBezTo>
                    <a:pt x="3" y="41"/>
                    <a:pt x="3" y="42"/>
                    <a:pt x="3" y="42"/>
                  </a:cubicBezTo>
                  <a:cubicBezTo>
                    <a:pt x="2" y="42"/>
                    <a:pt x="1" y="42"/>
                    <a:pt x="0" y="42"/>
                  </a:cubicBezTo>
                  <a:cubicBezTo>
                    <a:pt x="0" y="42"/>
                    <a:pt x="0" y="41"/>
                    <a:pt x="0" y="41"/>
                  </a:cubicBezTo>
                  <a:close/>
                  <a:moveTo>
                    <a:pt x="7" y="41"/>
                  </a:moveTo>
                  <a:cubicBezTo>
                    <a:pt x="8" y="41"/>
                    <a:pt x="9" y="41"/>
                    <a:pt x="10" y="41"/>
                  </a:cubicBezTo>
                  <a:cubicBezTo>
                    <a:pt x="10" y="41"/>
                    <a:pt x="10" y="42"/>
                    <a:pt x="10" y="42"/>
                  </a:cubicBezTo>
                  <a:cubicBezTo>
                    <a:pt x="9" y="42"/>
                    <a:pt x="8" y="42"/>
                    <a:pt x="7" y="42"/>
                  </a:cubicBezTo>
                  <a:cubicBezTo>
                    <a:pt x="7" y="42"/>
                    <a:pt x="7" y="41"/>
                    <a:pt x="7" y="41"/>
                  </a:cubicBezTo>
                  <a:close/>
                  <a:moveTo>
                    <a:pt x="13" y="41"/>
                  </a:moveTo>
                  <a:cubicBezTo>
                    <a:pt x="14" y="41"/>
                    <a:pt x="15" y="41"/>
                    <a:pt x="16" y="41"/>
                  </a:cubicBezTo>
                  <a:cubicBezTo>
                    <a:pt x="16" y="41"/>
                    <a:pt x="16" y="42"/>
                    <a:pt x="16" y="42"/>
                  </a:cubicBezTo>
                  <a:cubicBezTo>
                    <a:pt x="15" y="42"/>
                    <a:pt x="14" y="42"/>
                    <a:pt x="13" y="42"/>
                  </a:cubicBezTo>
                  <a:cubicBezTo>
                    <a:pt x="13" y="42"/>
                    <a:pt x="13" y="41"/>
                    <a:pt x="13" y="41"/>
                  </a:cubicBezTo>
                  <a:close/>
                  <a:moveTo>
                    <a:pt x="17" y="41"/>
                  </a:moveTo>
                  <a:cubicBezTo>
                    <a:pt x="18" y="41"/>
                    <a:pt x="18" y="41"/>
                    <a:pt x="19" y="41"/>
                  </a:cubicBezTo>
                  <a:cubicBezTo>
                    <a:pt x="19" y="41"/>
                    <a:pt x="19" y="42"/>
                    <a:pt x="19" y="42"/>
                  </a:cubicBezTo>
                  <a:cubicBezTo>
                    <a:pt x="18" y="42"/>
                    <a:pt x="18" y="42"/>
                    <a:pt x="17" y="42"/>
                  </a:cubicBezTo>
                  <a:cubicBezTo>
                    <a:pt x="17" y="42"/>
                    <a:pt x="17" y="41"/>
                    <a:pt x="17" y="41"/>
                  </a:cubicBezTo>
                  <a:close/>
                  <a:moveTo>
                    <a:pt x="20" y="41"/>
                  </a:moveTo>
                  <a:cubicBezTo>
                    <a:pt x="21" y="41"/>
                    <a:pt x="22" y="41"/>
                    <a:pt x="22" y="41"/>
                  </a:cubicBezTo>
                  <a:cubicBezTo>
                    <a:pt x="22" y="41"/>
                    <a:pt x="22" y="42"/>
                    <a:pt x="22" y="42"/>
                  </a:cubicBezTo>
                  <a:cubicBezTo>
                    <a:pt x="22" y="42"/>
                    <a:pt x="21" y="42"/>
                    <a:pt x="20" y="42"/>
                  </a:cubicBezTo>
                  <a:cubicBezTo>
                    <a:pt x="20" y="42"/>
                    <a:pt x="20" y="41"/>
                    <a:pt x="20" y="41"/>
                  </a:cubicBezTo>
                  <a:close/>
                  <a:moveTo>
                    <a:pt x="23" y="41"/>
                  </a:moveTo>
                  <a:cubicBezTo>
                    <a:pt x="24" y="41"/>
                    <a:pt x="25" y="41"/>
                    <a:pt x="26" y="41"/>
                  </a:cubicBezTo>
                  <a:cubicBezTo>
                    <a:pt x="26" y="41"/>
                    <a:pt x="26" y="42"/>
                    <a:pt x="26" y="42"/>
                  </a:cubicBezTo>
                  <a:cubicBezTo>
                    <a:pt x="25" y="42"/>
                    <a:pt x="24" y="42"/>
                    <a:pt x="23" y="42"/>
                  </a:cubicBezTo>
                  <a:cubicBezTo>
                    <a:pt x="23" y="42"/>
                    <a:pt x="23" y="41"/>
                    <a:pt x="23" y="41"/>
                  </a:cubicBezTo>
                  <a:close/>
                  <a:moveTo>
                    <a:pt x="0" y="37"/>
                  </a:moveTo>
                  <a:cubicBezTo>
                    <a:pt x="1" y="37"/>
                    <a:pt x="2" y="37"/>
                    <a:pt x="3" y="37"/>
                  </a:cubicBezTo>
                  <a:cubicBezTo>
                    <a:pt x="3" y="37"/>
                    <a:pt x="3" y="38"/>
                    <a:pt x="3" y="39"/>
                  </a:cubicBezTo>
                  <a:cubicBezTo>
                    <a:pt x="2" y="39"/>
                    <a:pt x="1" y="39"/>
                    <a:pt x="0" y="39"/>
                  </a:cubicBezTo>
                  <a:cubicBezTo>
                    <a:pt x="0" y="38"/>
                    <a:pt x="0" y="37"/>
                    <a:pt x="0" y="37"/>
                  </a:cubicBezTo>
                  <a:close/>
                  <a:moveTo>
                    <a:pt x="7" y="37"/>
                  </a:moveTo>
                  <a:cubicBezTo>
                    <a:pt x="8" y="37"/>
                    <a:pt x="9" y="37"/>
                    <a:pt x="10" y="37"/>
                  </a:cubicBezTo>
                  <a:cubicBezTo>
                    <a:pt x="10" y="37"/>
                    <a:pt x="10" y="38"/>
                    <a:pt x="10" y="39"/>
                  </a:cubicBezTo>
                  <a:cubicBezTo>
                    <a:pt x="9" y="39"/>
                    <a:pt x="8" y="39"/>
                    <a:pt x="7" y="39"/>
                  </a:cubicBezTo>
                  <a:cubicBezTo>
                    <a:pt x="7" y="38"/>
                    <a:pt x="7" y="37"/>
                    <a:pt x="7" y="37"/>
                  </a:cubicBezTo>
                  <a:close/>
                  <a:moveTo>
                    <a:pt x="10" y="37"/>
                  </a:moveTo>
                  <a:cubicBezTo>
                    <a:pt x="11" y="37"/>
                    <a:pt x="12" y="37"/>
                    <a:pt x="13" y="37"/>
                  </a:cubicBezTo>
                  <a:cubicBezTo>
                    <a:pt x="13" y="37"/>
                    <a:pt x="13" y="38"/>
                    <a:pt x="13" y="39"/>
                  </a:cubicBezTo>
                  <a:cubicBezTo>
                    <a:pt x="12" y="39"/>
                    <a:pt x="11" y="39"/>
                    <a:pt x="10" y="39"/>
                  </a:cubicBezTo>
                  <a:cubicBezTo>
                    <a:pt x="10" y="38"/>
                    <a:pt x="10" y="37"/>
                    <a:pt x="10" y="37"/>
                  </a:cubicBezTo>
                  <a:close/>
                  <a:moveTo>
                    <a:pt x="17" y="37"/>
                  </a:moveTo>
                  <a:cubicBezTo>
                    <a:pt x="18" y="37"/>
                    <a:pt x="18" y="37"/>
                    <a:pt x="19" y="37"/>
                  </a:cubicBezTo>
                  <a:cubicBezTo>
                    <a:pt x="19" y="37"/>
                    <a:pt x="19" y="38"/>
                    <a:pt x="19" y="39"/>
                  </a:cubicBezTo>
                  <a:cubicBezTo>
                    <a:pt x="18" y="39"/>
                    <a:pt x="18" y="39"/>
                    <a:pt x="17" y="39"/>
                  </a:cubicBezTo>
                  <a:cubicBezTo>
                    <a:pt x="17" y="38"/>
                    <a:pt x="17" y="37"/>
                    <a:pt x="17" y="37"/>
                  </a:cubicBezTo>
                  <a:close/>
                  <a:moveTo>
                    <a:pt x="23" y="37"/>
                  </a:moveTo>
                  <a:cubicBezTo>
                    <a:pt x="24" y="37"/>
                    <a:pt x="25" y="37"/>
                    <a:pt x="26" y="37"/>
                  </a:cubicBezTo>
                  <a:cubicBezTo>
                    <a:pt x="26" y="37"/>
                    <a:pt x="26" y="38"/>
                    <a:pt x="26" y="39"/>
                  </a:cubicBezTo>
                  <a:cubicBezTo>
                    <a:pt x="25" y="39"/>
                    <a:pt x="24" y="39"/>
                    <a:pt x="23" y="39"/>
                  </a:cubicBezTo>
                  <a:cubicBezTo>
                    <a:pt x="23" y="38"/>
                    <a:pt x="23" y="37"/>
                    <a:pt x="23" y="37"/>
                  </a:cubicBezTo>
                  <a:close/>
                  <a:moveTo>
                    <a:pt x="0" y="33"/>
                  </a:moveTo>
                  <a:cubicBezTo>
                    <a:pt x="1" y="33"/>
                    <a:pt x="2" y="33"/>
                    <a:pt x="3" y="33"/>
                  </a:cubicBezTo>
                  <a:cubicBezTo>
                    <a:pt x="3" y="34"/>
                    <a:pt x="3" y="34"/>
                    <a:pt x="3" y="35"/>
                  </a:cubicBezTo>
                  <a:cubicBezTo>
                    <a:pt x="2" y="35"/>
                    <a:pt x="1" y="35"/>
                    <a:pt x="0" y="35"/>
                  </a:cubicBezTo>
                  <a:cubicBezTo>
                    <a:pt x="0" y="34"/>
                    <a:pt x="0" y="34"/>
                    <a:pt x="0" y="33"/>
                  </a:cubicBezTo>
                  <a:close/>
                  <a:moveTo>
                    <a:pt x="7" y="33"/>
                  </a:moveTo>
                  <a:cubicBezTo>
                    <a:pt x="8" y="33"/>
                    <a:pt x="9" y="33"/>
                    <a:pt x="10" y="33"/>
                  </a:cubicBezTo>
                  <a:cubicBezTo>
                    <a:pt x="10" y="34"/>
                    <a:pt x="10" y="34"/>
                    <a:pt x="10" y="35"/>
                  </a:cubicBezTo>
                  <a:cubicBezTo>
                    <a:pt x="9" y="35"/>
                    <a:pt x="8" y="35"/>
                    <a:pt x="7" y="35"/>
                  </a:cubicBezTo>
                  <a:cubicBezTo>
                    <a:pt x="7" y="34"/>
                    <a:pt x="7" y="34"/>
                    <a:pt x="7" y="33"/>
                  </a:cubicBezTo>
                  <a:close/>
                  <a:moveTo>
                    <a:pt x="10" y="33"/>
                  </a:moveTo>
                  <a:cubicBezTo>
                    <a:pt x="11" y="33"/>
                    <a:pt x="12" y="33"/>
                    <a:pt x="13" y="33"/>
                  </a:cubicBezTo>
                  <a:cubicBezTo>
                    <a:pt x="13" y="34"/>
                    <a:pt x="13" y="34"/>
                    <a:pt x="13" y="35"/>
                  </a:cubicBezTo>
                  <a:cubicBezTo>
                    <a:pt x="12" y="35"/>
                    <a:pt x="11" y="35"/>
                    <a:pt x="10" y="35"/>
                  </a:cubicBezTo>
                  <a:cubicBezTo>
                    <a:pt x="10" y="34"/>
                    <a:pt x="10" y="34"/>
                    <a:pt x="10" y="33"/>
                  </a:cubicBezTo>
                  <a:close/>
                  <a:moveTo>
                    <a:pt x="17" y="33"/>
                  </a:moveTo>
                  <a:cubicBezTo>
                    <a:pt x="18" y="33"/>
                    <a:pt x="18" y="33"/>
                    <a:pt x="19" y="33"/>
                  </a:cubicBezTo>
                  <a:cubicBezTo>
                    <a:pt x="19" y="34"/>
                    <a:pt x="19" y="34"/>
                    <a:pt x="19" y="35"/>
                  </a:cubicBezTo>
                  <a:cubicBezTo>
                    <a:pt x="18" y="35"/>
                    <a:pt x="18" y="35"/>
                    <a:pt x="17" y="35"/>
                  </a:cubicBezTo>
                  <a:cubicBezTo>
                    <a:pt x="17" y="34"/>
                    <a:pt x="17" y="34"/>
                    <a:pt x="17" y="33"/>
                  </a:cubicBezTo>
                  <a:close/>
                  <a:moveTo>
                    <a:pt x="20" y="33"/>
                  </a:moveTo>
                  <a:cubicBezTo>
                    <a:pt x="21" y="33"/>
                    <a:pt x="22" y="33"/>
                    <a:pt x="22" y="33"/>
                  </a:cubicBezTo>
                  <a:cubicBezTo>
                    <a:pt x="22" y="34"/>
                    <a:pt x="22" y="34"/>
                    <a:pt x="22" y="35"/>
                  </a:cubicBezTo>
                  <a:cubicBezTo>
                    <a:pt x="22" y="35"/>
                    <a:pt x="21" y="35"/>
                    <a:pt x="20" y="35"/>
                  </a:cubicBezTo>
                  <a:cubicBezTo>
                    <a:pt x="20" y="34"/>
                    <a:pt x="20" y="34"/>
                    <a:pt x="20" y="33"/>
                  </a:cubicBezTo>
                  <a:close/>
                  <a:moveTo>
                    <a:pt x="7" y="29"/>
                  </a:moveTo>
                  <a:cubicBezTo>
                    <a:pt x="8" y="29"/>
                    <a:pt x="9" y="29"/>
                    <a:pt x="10" y="29"/>
                  </a:cubicBezTo>
                  <a:cubicBezTo>
                    <a:pt x="10" y="30"/>
                    <a:pt x="10" y="31"/>
                    <a:pt x="10" y="31"/>
                  </a:cubicBezTo>
                  <a:cubicBezTo>
                    <a:pt x="9" y="31"/>
                    <a:pt x="8" y="31"/>
                    <a:pt x="7" y="31"/>
                  </a:cubicBezTo>
                  <a:cubicBezTo>
                    <a:pt x="7" y="31"/>
                    <a:pt x="7" y="30"/>
                    <a:pt x="7" y="29"/>
                  </a:cubicBezTo>
                  <a:close/>
                  <a:moveTo>
                    <a:pt x="10" y="29"/>
                  </a:moveTo>
                  <a:cubicBezTo>
                    <a:pt x="11" y="29"/>
                    <a:pt x="12" y="29"/>
                    <a:pt x="13" y="29"/>
                  </a:cubicBezTo>
                  <a:cubicBezTo>
                    <a:pt x="13" y="30"/>
                    <a:pt x="13" y="31"/>
                    <a:pt x="13" y="31"/>
                  </a:cubicBezTo>
                  <a:cubicBezTo>
                    <a:pt x="12" y="31"/>
                    <a:pt x="11" y="31"/>
                    <a:pt x="10" y="31"/>
                  </a:cubicBezTo>
                  <a:cubicBezTo>
                    <a:pt x="10" y="31"/>
                    <a:pt x="10" y="30"/>
                    <a:pt x="10" y="29"/>
                  </a:cubicBezTo>
                  <a:close/>
                  <a:moveTo>
                    <a:pt x="13" y="29"/>
                  </a:moveTo>
                  <a:cubicBezTo>
                    <a:pt x="14" y="29"/>
                    <a:pt x="15" y="29"/>
                    <a:pt x="16" y="29"/>
                  </a:cubicBezTo>
                  <a:cubicBezTo>
                    <a:pt x="16" y="30"/>
                    <a:pt x="16" y="31"/>
                    <a:pt x="16" y="31"/>
                  </a:cubicBezTo>
                  <a:cubicBezTo>
                    <a:pt x="15" y="31"/>
                    <a:pt x="14" y="31"/>
                    <a:pt x="13" y="31"/>
                  </a:cubicBezTo>
                  <a:cubicBezTo>
                    <a:pt x="13" y="31"/>
                    <a:pt x="13" y="30"/>
                    <a:pt x="13" y="29"/>
                  </a:cubicBezTo>
                  <a:close/>
                  <a:moveTo>
                    <a:pt x="17" y="29"/>
                  </a:moveTo>
                  <a:cubicBezTo>
                    <a:pt x="18" y="29"/>
                    <a:pt x="18" y="29"/>
                    <a:pt x="19" y="29"/>
                  </a:cubicBezTo>
                  <a:cubicBezTo>
                    <a:pt x="19" y="30"/>
                    <a:pt x="19" y="31"/>
                    <a:pt x="19" y="31"/>
                  </a:cubicBezTo>
                  <a:cubicBezTo>
                    <a:pt x="18" y="31"/>
                    <a:pt x="18" y="31"/>
                    <a:pt x="17" y="31"/>
                  </a:cubicBezTo>
                  <a:cubicBezTo>
                    <a:pt x="17" y="31"/>
                    <a:pt x="17" y="30"/>
                    <a:pt x="17" y="29"/>
                  </a:cubicBezTo>
                  <a:close/>
                  <a:moveTo>
                    <a:pt x="23" y="29"/>
                  </a:moveTo>
                  <a:cubicBezTo>
                    <a:pt x="24" y="29"/>
                    <a:pt x="25" y="29"/>
                    <a:pt x="26" y="29"/>
                  </a:cubicBezTo>
                  <a:cubicBezTo>
                    <a:pt x="26" y="30"/>
                    <a:pt x="26" y="31"/>
                    <a:pt x="26" y="31"/>
                  </a:cubicBezTo>
                  <a:cubicBezTo>
                    <a:pt x="25" y="31"/>
                    <a:pt x="24" y="31"/>
                    <a:pt x="23" y="31"/>
                  </a:cubicBezTo>
                  <a:cubicBezTo>
                    <a:pt x="23" y="31"/>
                    <a:pt x="23" y="30"/>
                    <a:pt x="23" y="29"/>
                  </a:cubicBezTo>
                  <a:close/>
                  <a:moveTo>
                    <a:pt x="0" y="26"/>
                  </a:moveTo>
                  <a:cubicBezTo>
                    <a:pt x="1" y="26"/>
                    <a:pt x="2" y="26"/>
                    <a:pt x="3" y="26"/>
                  </a:cubicBezTo>
                  <a:cubicBezTo>
                    <a:pt x="3" y="26"/>
                    <a:pt x="3" y="27"/>
                    <a:pt x="3" y="28"/>
                  </a:cubicBezTo>
                  <a:cubicBezTo>
                    <a:pt x="2" y="28"/>
                    <a:pt x="1" y="28"/>
                    <a:pt x="0" y="28"/>
                  </a:cubicBezTo>
                  <a:cubicBezTo>
                    <a:pt x="0" y="27"/>
                    <a:pt x="0" y="26"/>
                    <a:pt x="0" y="26"/>
                  </a:cubicBezTo>
                  <a:close/>
                  <a:moveTo>
                    <a:pt x="7" y="26"/>
                  </a:moveTo>
                  <a:cubicBezTo>
                    <a:pt x="8" y="26"/>
                    <a:pt x="9" y="26"/>
                    <a:pt x="10" y="26"/>
                  </a:cubicBezTo>
                  <a:cubicBezTo>
                    <a:pt x="10" y="26"/>
                    <a:pt x="10" y="27"/>
                    <a:pt x="10" y="28"/>
                  </a:cubicBezTo>
                  <a:cubicBezTo>
                    <a:pt x="9" y="28"/>
                    <a:pt x="8" y="28"/>
                    <a:pt x="7" y="28"/>
                  </a:cubicBezTo>
                  <a:cubicBezTo>
                    <a:pt x="7" y="27"/>
                    <a:pt x="7" y="26"/>
                    <a:pt x="7" y="26"/>
                  </a:cubicBezTo>
                  <a:close/>
                  <a:moveTo>
                    <a:pt x="10" y="26"/>
                  </a:moveTo>
                  <a:cubicBezTo>
                    <a:pt x="11" y="26"/>
                    <a:pt x="12" y="26"/>
                    <a:pt x="13" y="26"/>
                  </a:cubicBezTo>
                  <a:cubicBezTo>
                    <a:pt x="13" y="26"/>
                    <a:pt x="13" y="27"/>
                    <a:pt x="13" y="28"/>
                  </a:cubicBezTo>
                  <a:cubicBezTo>
                    <a:pt x="12" y="28"/>
                    <a:pt x="11" y="28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lose/>
                  <a:moveTo>
                    <a:pt x="13" y="26"/>
                  </a:moveTo>
                  <a:cubicBezTo>
                    <a:pt x="14" y="26"/>
                    <a:pt x="15" y="26"/>
                    <a:pt x="16" y="26"/>
                  </a:cubicBezTo>
                  <a:cubicBezTo>
                    <a:pt x="16" y="26"/>
                    <a:pt x="16" y="27"/>
                    <a:pt x="16" y="28"/>
                  </a:cubicBezTo>
                  <a:cubicBezTo>
                    <a:pt x="15" y="28"/>
                    <a:pt x="14" y="28"/>
                    <a:pt x="13" y="28"/>
                  </a:cubicBezTo>
                  <a:cubicBezTo>
                    <a:pt x="13" y="27"/>
                    <a:pt x="13" y="26"/>
                    <a:pt x="13" y="26"/>
                  </a:cubicBezTo>
                  <a:close/>
                  <a:moveTo>
                    <a:pt x="0" y="22"/>
                  </a:moveTo>
                  <a:cubicBezTo>
                    <a:pt x="1" y="22"/>
                    <a:pt x="2" y="22"/>
                    <a:pt x="3" y="22"/>
                  </a:cubicBezTo>
                  <a:cubicBezTo>
                    <a:pt x="3" y="23"/>
                    <a:pt x="3" y="23"/>
                    <a:pt x="3" y="24"/>
                  </a:cubicBezTo>
                  <a:cubicBezTo>
                    <a:pt x="2" y="24"/>
                    <a:pt x="1" y="24"/>
                    <a:pt x="0" y="24"/>
                  </a:cubicBezTo>
                  <a:cubicBezTo>
                    <a:pt x="0" y="23"/>
                    <a:pt x="0" y="23"/>
                    <a:pt x="0" y="22"/>
                  </a:cubicBezTo>
                  <a:close/>
                  <a:moveTo>
                    <a:pt x="7" y="22"/>
                  </a:moveTo>
                  <a:cubicBezTo>
                    <a:pt x="8" y="22"/>
                    <a:pt x="9" y="22"/>
                    <a:pt x="10" y="22"/>
                  </a:cubicBezTo>
                  <a:cubicBezTo>
                    <a:pt x="10" y="23"/>
                    <a:pt x="10" y="23"/>
                    <a:pt x="10" y="24"/>
                  </a:cubicBezTo>
                  <a:cubicBezTo>
                    <a:pt x="9" y="24"/>
                    <a:pt x="8" y="24"/>
                    <a:pt x="7" y="24"/>
                  </a:cubicBezTo>
                  <a:cubicBezTo>
                    <a:pt x="7" y="23"/>
                    <a:pt x="7" y="23"/>
                    <a:pt x="7" y="22"/>
                  </a:cubicBezTo>
                  <a:close/>
                  <a:moveTo>
                    <a:pt x="10" y="22"/>
                  </a:moveTo>
                  <a:cubicBezTo>
                    <a:pt x="11" y="22"/>
                    <a:pt x="12" y="22"/>
                    <a:pt x="13" y="22"/>
                  </a:cubicBezTo>
                  <a:cubicBezTo>
                    <a:pt x="13" y="23"/>
                    <a:pt x="13" y="23"/>
                    <a:pt x="13" y="24"/>
                  </a:cubicBezTo>
                  <a:cubicBezTo>
                    <a:pt x="12" y="24"/>
                    <a:pt x="11" y="24"/>
                    <a:pt x="10" y="24"/>
                  </a:cubicBezTo>
                  <a:cubicBezTo>
                    <a:pt x="10" y="23"/>
                    <a:pt x="10" y="23"/>
                    <a:pt x="10" y="22"/>
                  </a:cubicBezTo>
                  <a:close/>
                  <a:moveTo>
                    <a:pt x="13" y="22"/>
                  </a:moveTo>
                  <a:cubicBezTo>
                    <a:pt x="14" y="22"/>
                    <a:pt x="15" y="22"/>
                    <a:pt x="16" y="22"/>
                  </a:cubicBezTo>
                  <a:cubicBezTo>
                    <a:pt x="16" y="23"/>
                    <a:pt x="16" y="23"/>
                    <a:pt x="16" y="24"/>
                  </a:cubicBezTo>
                  <a:cubicBezTo>
                    <a:pt x="15" y="24"/>
                    <a:pt x="14" y="24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lose/>
                  <a:moveTo>
                    <a:pt x="17" y="22"/>
                  </a:moveTo>
                  <a:cubicBezTo>
                    <a:pt x="18" y="22"/>
                    <a:pt x="18" y="22"/>
                    <a:pt x="19" y="22"/>
                  </a:cubicBezTo>
                  <a:cubicBezTo>
                    <a:pt x="19" y="23"/>
                    <a:pt x="19" y="23"/>
                    <a:pt x="19" y="24"/>
                  </a:cubicBezTo>
                  <a:cubicBezTo>
                    <a:pt x="18" y="24"/>
                    <a:pt x="18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lose/>
                  <a:moveTo>
                    <a:pt x="20" y="22"/>
                  </a:moveTo>
                  <a:cubicBezTo>
                    <a:pt x="21" y="22"/>
                    <a:pt x="22" y="22"/>
                    <a:pt x="22" y="22"/>
                  </a:cubicBezTo>
                  <a:cubicBezTo>
                    <a:pt x="22" y="23"/>
                    <a:pt x="22" y="23"/>
                    <a:pt x="22" y="24"/>
                  </a:cubicBezTo>
                  <a:cubicBezTo>
                    <a:pt x="22" y="24"/>
                    <a:pt x="21" y="24"/>
                    <a:pt x="20" y="24"/>
                  </a:cubicBezTo>
                  <a:cubicBezTo>
                    <a:pt x="20" y="23"/>
                    <a:pt x="20" y="23"/>
                    <a:pt x="20" y="22"/>
                  </a:cubicBezTo>
                  <a:close/>
                  <a:moveTo>
                    <a:pt x="23" y="22"/>
                  </a:moveTo>
                  <a:cubicBezTo>
                    <a:pt x="24" y="22"/>
                    <a:pt x="25" y="22"/>
                    <a:pt x="26" y="22"/>
                  </a:cubicBezTo>
                  <a:cubicBezTo>
                    <a:pt x="26" y="23"/>
                    <a:pt x="26" y="23"/>
                    <a:pt x="26" y="24"/>
                  </a:cubicBezTo>
                  <a:cubicBezTo>
                    <a:pt x="25" y="24"/>
                    <a:pt x="24" y="24"/>
                    <a:pt x="23" y="24"/>
                  </a:cubicBezTo>
                  <a:cubicBezTo>
                    <a:pt x="23" y="23"/>
                    <a:pt x="23" y="23"/>
                    <a:pt x="23" y="22"/>
                  </a:cubicBezTo>
                  <a:close/>
                  <a:moveTo>
                    <a:pt x="0" y="18"/>
                  </a:moveTo>
                  <a:cubicBezTo>
                    <a:pt x="1" y="18"/>
                    <a:pt x="2" y="18"/>
                    <a:pt x="3" y="18"/>
                  </a:cubicBezTo>
                  <a:cubicBezTo>
                    <a:pt x="3" y="19"/>
                    <a:pt x="3" y="20"/>
                    <a:pt x="3" y="20"/>
                  </a:cubicBezTo>
                  <a:cubicBezTo>
                    <a:pt x="2" y="20"/>
                    <a:pt x="1" y="20"/>
                    <a:pt x="0" y="20"/>
                  </a:cubicBezTo>
                  <a:cubicBezTo>
                    <a:pt x="0" y="20"/>
                    <a:pt x="0" y="19"/>
                    <a:pt x="0" y="18"/>
                  </a:cubicBezTo>
                  <a:close/>
                  <a:moveTo>
                    <a:pt x="10" y="18"/>
                  </a:moveTo>
                  <a:cubicBezTo>
                    <a:pt x="11" y="18"/>
                    <a:pt x="12" y="18"/>
                    <a:pt x="13" y="18"/>
                  </a:cubicBezTo>
                  <a:cubicBezTo>
                    <a:pt x="13" y="19"/>
                    <a:pt x="13" y="20"/>
                    <a:pt x="13" y="20"/>
                  </a:cubicBezTo>
                  <a:cubicBezTo>
                    <a:pt x="12" y="20"/>
                    <a:pt x="11" y="20"/>
                    <a:pt x="10" y="20"/>
                  </a:cubicBezTo>
                  <a:cubicBezTo>
                    <a:pt x="10" y="20"/>
                    <a:pt x="10" y="19"/>
                    <a:pt x="10" y="18"/>
                  </a:cubicBezTo>
                  <a:close/>
                  <a:moveTo>
                    <a:pt x="13" y="18"/>
                  </a:moveTo>
                  <a:cubicBezTo>
                    <a:pt x="14" y="18"/>
                    <a:pt x="15" y="18"/>
                    <a:pt x="16" y="18"/>
                  </a:cubicBezTo>
                  <a:cubicBezTo>
                    <a:pt x="16" y="19"/>
                    <a:pt x="16" y="20"/>
                    <a:pt x="16" y="20"/>
                  </a:cubicBezTo>
                  <a:cubicBezTo>
                    <a:pt x="15" y="20"/>
                    <a:pt x="14" y="20"/>
                    <a:pt x="13" y="20"/>
                  </a:cubicBezTo>
                  <a:cubicBezTo>
                    <a:pt x="13" y="20"/>
                    <a:pt x="13" y="19"/>
                    <a:pt x="13" y="18"/>
                  </a:cubicBezTo>
                  <a:close/>
                  <a:moveTo>
                    <a:pt x="23" y="18"/>
                  </a:moveTo>
                  <a:cubicBezTo>
                    <a:pt x="24" y="18"/>
                    <a:pt x="25" y="18"/>
                    <a:pt x="26" y="18"/>
                  </a:cubicBezTo>
                  <a:cubicBezTo>
                    <a:pt x="26" y="19"/>
                    <a:pt x="26" y="20"/>
                    <a:pt x="26" y="20"/>
                  </a:cubicBezTo>
                  <a:cubicBezTo>
                    <a:pt x="25" y="20"/>
                    <a:pt x="24" y="20"/>
                    <a:pt x="23" y="20"/>
                  </a:cubicBezTo>
                  <a:cubicBezTo>
                    <a:pt x="23" y="20"/>
                    <a:pt x="23" y="19"/>
                    <a:pt x="23" y="18"/>
                  </a:cubicBezTo>
                  <a:close/>
                  <a:moveTo>
                    <a:pt x="0" y="15"/>
                  </a:moveTo>
                  <a:cubicBezTo>
                    <a:pt x="1" y="15"/>
                    <a:pt x="2" y="15"/>
                    <a:pt x="3" y="15"/>
                  </a:cubicBezTo>
                  <a:cubicBezTo>
                    <a:pt x="3" y="15"/>
                    <a:pt x="3" y="16"/>
                    <a:pt x="3" y="16"/>
                  </a:cubicBezTo>
                  <a:cubicBezTo>
                    <a:pt x="2" y="16"/>
                    <a:pt x="1" y="16"/>
                    <a:pt x="0" y="16"/>
                  </a:cubicBezTo>
                  <a:cubicBezTo>
                    <a:pt x="0" y="16"/>
                    <a:pt x="0" y="15"/>
                    <a:pt x="0" y="15"/>
                  </a:cubicBezTo>
                  <a:close/>
                  <a:moveTo>
                    <a:pt x="7" y="15"/>
                  </a:moveTo>
                  <a:cubicBezTo>
                    <a:pt x="8" y="15"/>
                    <a:pt x="9" y="15"/>
                    <a:pt x="10" y="15"/>
                  </a:cubicBezTo>
                  <a:cubicBezTo>
                    <a:pt x="10" y="15"/>
                    <a:pt x="10" y="16"/>
                    <a:pt x="10" y="16"/>
                  </a:cubicBezTo>
                  <a:cubicBezTo>
                    <a:pt x="9" y="16"/>
                    <a:pt x="8" y="16"/>
                    <a:pt x="7" y="16"/>
                  </a:cubicBezTo>
                  <a:cubicBezTo>
                    <a:pt x="7" y="16"/>
                    <a:pt x="7" y="15"/>
                    <a:pt x="7" y="15"/>
                  </a:cubicBezTo>
                  <a:close/>
                  <a:moveTo>
                    <a:pt x="10" y="15"/>
                  </a:moveTo>
                  <a:cubicBezTo>
                    <a:pt x="11" y="15"/>
                    <a:pt x="12" y="15"/>
                    <a:pt x="13" y="15"/>
                  </a:cubicBezTo>
                  <a:cubicBezTo>
                    <a:pt x="13" y="15"/>
                    <a:pt x="13" y="16"/>
                    <a:pt x="13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10" y="16"/>
                    <a:pt x="10" y="15"/>
                    <a:pt x="10" y="15"/>
                  </a:cubicBezTo>
                  <a:close/>
                  <a:moveTo>
                    <a:pt x="13" y="15"/>
                  </a:moveTo>
                  <a:cubicBezTo>
                    <a:pt x="14" y="15"/>
                    <a:pt x="15" y="15"/>
                    <a:pt x="16" y="15"/>
                  </a:cubicBezTo>
                  <a:cubicBezTo>
                    <a:pt x="16" y="15"/>
                    <a:pt x="16" y="16"/>
                    <a:pt x="16" y="16"/>
                  </a:cubicBezTo>
                  <a:cubicBezTo>
                    <a:pt x="15" y="16"/>
                    <a:pt x="14" y="16"/>
                    <a:pt x="13" y="16"/>
                  </a:cubicBezTo>
                  <a:cubicBezTo>
                    <a:pt x="13" y="16"/>
                    <a:pt x="13" y="15"/>
                    <a:pt x="13" y="15"/>
                  </a:cubicBezTo>
                  <a:close/>
                  <a:moveTo>
                    <a:pt x="17" y="15"/>
                  </a:moveTo>
                  <a:cubicBezTo>
                    <a:pt x="18" y="15"/>
                    <a:pt x="18" y="15"/>
                    <a:pt x="19" y="15"/>
                  </a:cubicBezTo>
                  <a:cubicBezTo>
                    <a:pt x="19" y="15"/>
                    <a:pt x="19" y="16"/>
                    <a:pt x="19" y="16"/>
                  </a:cubicBezTo>
                  <a:cubicBezTo>
                    <a:pt x="18" y="16"/>
                    <a:pt x="18" y="16"/>
                    <a:pt x="17" y="16"/>
                  </a:cubicBezTo>
                  <a:cubicBezTo>
                    <a:pt x="17" y="16"/>
                    <a:pt x="17" y="15"/>
                    <a:pt x="17" y="15"/>
                  </a:cubicBezTo>
                  <a:close/>
                  <a:moveTo>
                    <a:pt x="20" y="15"/>
                  </a:moveTo>
                  <a:cubicBezTo>
                    <a:pt x="21" y="15"/>
                    <a:pt x="22" y="15"/>
                    <a:pt x="22" y="15"/>
                  </a:cubicBezTo>
                  <a:cubicBezTo>
                    <a:pt x="22" y="15"/>
                    <a:pt x="22" y="16"/>
                    <a:pt x="22" y="16"/>
                  </a:cubicBezTo>
                  <a:cubicBezTo>
                    <a:pt x="22" y="16"/>
                    <a:pt x="21" y="16"/>
                    <a:pt x="20" y="16"/>
                  </a:cubicBezTo>
                  <a:cubicBezTo>
                    <a:pt x="20" y="16"/>
                    <a:pt x="20" y="15"/>
                    <a:pt x="20" y="15"/>
                  </a:cubicBezTo>
                  <a:close/>
                  <a:moveTo>
                    <a:pt x="23" y="15"/>
                  </a:moveTo>
                  <a:cubicBezTo>
                    <a:pt x="24" y="15"/>
                    <a:pt x="25" y="15"/>
                    <a:pt x="26" y="15"/>
                  </a:cubicBezTo>
                  <a:cubicBezTo>
                    <a:pt x="26" y="15"/>
                    <a:pt x="26" y="16"/>
                    <a:pt x="26" y="16"/>
                  </a:cubicBezTo>
                  <a:cubicBezTo>
                    <a:pt x="25" y="16"/>
                    <a:pt x="24" y="16"/>
                    <a:pt x="23" y="16"/>
                  </a:cubicBezTo>
                  <a:cubicBezTo>
                    <a:pt x="23" y="16"/>
                    <a:pt x="23" y="15"/>
                    <a:pt x="23" y="15"/>
                  </a:cubicBezTo>
                  <a:close/>
                  <a:moveTo>
                    <a:pt x="10" y="11"/>
                  </a:moveTo>
                  <a:cubicBezTo>
                    <a:pt x="11" y="11"/>
                    <a:pt x="12" y="11"/>
                    <a:pt x="13" y="11"/>
                  </a:cubicBezTo>
                  <a:cubicBezTo>
                    <a:pt x="13" y="12"/>
                    <a:pt x="13" y="12"/>
                    <a:pt x="13" y="13"/>
                  </a:cubicBezTo>
                  <a:cubicBezTo>
                    <a:pt x="12" y="13"/>
                    <a:pt x="11" y="13"/>
                    <a:pt x="10" y="13"/>
                  </a:cubicBezTo>
                  <a:cubicBezTo>
                    <a:pt x="10" y="12"/>
                    <a:pt x="10" y="12"/>
                    <a:pt x="10" y="11"/>
                  </a:cubicBezTo>
                  <a:close/>
                  <a:moveTo>
                    <a:pt x="13" y="11"/>
                  </a:moveTo>
                  <a:cubicBezTo>
                    <a:pt x="14" y="11"/>
                    <a:pt x="15" y="11"/>
                    <a:pt x="16" y="11"/>
                  </a:cubicBezTo>
                  <a:cubicBezTo>
                    <a:pt x="16" y="12"/>
                    <a:pt x="16" y="12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ubicBezTo>
                    <a:pt x="13" y="12"/>
                    <a:pt x="13" y="12"/>
                    <a:pt x="13" y="11"/>
                  </a:cubicBezTo>
                  <a:close/>
                  <a:moveTo>
                    <a:pt x="20" y="11"/>
                  </a:moveTo>
                  <a:cubicBezTo>
                    <a:pt x="21" y="11"/>
                    <a:pt x="22" y="11"/>
                    <a:pt x="22" y="11"/>
                  </a:cubicBezTo>
                  <a:cubicBezTo>
                    <a:pt x="22" y="12"/>
                    <a:pt x="22" y="12"/>
                    <a:pt x="22" y="13"/>
                  </a:cubicBezTo>
                  <a:cubicBezTo>
                    <a:pt x="22" y="13"/>
                    <a:pt x="21" y="13"/>
                    <a:pt x="20" y="13"/>
                  </a:cubicBezTo>
                  <a:cubicBezTo>
                    <a:pt x="20" y="12"/>
                    <a:pt x="20" y="12"/>
                    <a:pt x="20" y="11"/>
                  </a:cubicBezTo>
                  <a:close/>
                  <a:moveTo>
                    <a:pt x="7" y="7"/>
                  </a:moveTo>
                  <a:cubicBezTo>
                    <a:pt x="8" y="7"/>
                    <a:pt x="9" y="7"/>
                    <a:pt x="10" y="7"/>
                  </a:cubicBezTo>
                  <a:cubicBezTo>
                    <a:pt x="10" y="8"/>
                    <a:pt x="10" y="8"/>
                    <a:pt x="10" y="9"/>
                  </a:cubicBezTo>
                  <a:cubicBezTo>
                    <a:pt x="9" y="9"/>
                    <a:pt x="8" y="9"/>
                    <a:pt x="7" y="9"/>
                  </a:cubicBezTo>
                  <a:cubicBezTo>
                    <a:pt x="7" y="8"/>
                    <a:pt x="7" y="8"/>
                    <a:pt x="7" y="7"/>
                  </a:cubicBezTo>
                  <a:close/>
                  <a:moveTo>
                    <a:pt x="17" y="7"/>
                  </a:moveTo>
                  <a:cubicBezTo>
                    <a:pt x="18" y="7"/>
                    <a:pt x="18" y="7"/>
                    <a:pt x="19" y="7"/>
                  </a:cubicBezTo>
                  <a:cubicBezTo>
                    <a:pt x="19" y="8"/>
                    <a:pt x="19" y="8"/>
                    <a:pt x="19" y="9"/>
                  </a:cubicBezTo>
                  <a:cubicBezTo>
                    <a:pt x="18" y="9"/>
                    <a:pt x="18" y="9"/>
                    <a:pt x="17" y="9"/>
                  </a:cubicBezTo>
                  <a:cubicBezTo>
                    <a:pt x="17" y="8"/>
                    <a:pt x="17" y="8"/>
                    <a:pt x="17" y="7"/>
                  </a:cubicBezTo>
                  <a:close/>
                  <a:moveTo>
                    <a:pt x="20" y="7"/>
                  </a:moveTo>
                  <a:cubicBezTo>
                    <a:pt x="21" y="7"/>
                    <a:pt x="22" y="7"/>
                    <a:pt x="22" y="7"/>
                  </a:cubicBezTo>
                  <a:cubicBezTo>
                    <a:pt x="22" y="8"/>
                    <a:pt x="22" y="8"/>
                    <a:pt x="22" y="9"/>
                  </a:cubicBezTo>
                  <a:cubicBezTo>
                    <a:pt x="22" y="9"/>
                    <a:pt x="21" y="9"/>
                    <a:pt x="20" y="9"/>
                  </a:cubicBezTo>
                  <a:cubicBezTo>
                    <a:pt x="20" y="8"/>
                    <a:pt x="20" y="8"/>
                    <a:pt x="20" y="7"/>
                  </a:cubicBezTo>
                  <a:close/>
                  <a:moveTo>
                    <a:pt x="23" y="7"/>
                  </a:moveTo>
                  <a:cubicBezTo>
                    <a:pt x="24" y="7"/>
                    <a:pt x="25" y="7"/>
                    <a:pt x="26" y="7"/>
                  </a:cubicBezTo>
                  <a:cubicBezTo>
                    <a:pt x="26" y="8"/>
                    <a:pt x="26" y="8"/>
                    <a:pt x="26" y="9"/>
                  </a:cubicBezTo>
                  <a:cubicBezTo>
                    <a:pt x="25" y="9"/>
                    <a:pt x="24" y="9"/>
                    <a:pt x="23" y="9"/>
                  </a:cubicBezTo>
                  <a:cubicBezTo>
                    <a:pt x="23" y="8"/>
                    <a:pt x="23" y="8"/>
                    <a:pt x="23" y="7"/>
                  </a:cubicBezTo>
                  <a:close/>
                  <a:moveTo>
                    <a:pt x="7" y="3"/>
                  </a:moveTo>
                  <a:cubicBezTo>
                    <a:pt x="8" y="3"/>
                    <a:pt x="9" y="3"/>
                    <a:pt x="10" y="3"/>
                  </a:cubicBezTo>
                  <a:cubicBezTo>
                    <a:pt x="10" y="4"/>
                    <a:pt x="10" y="5"/>
                    <a:pt x="10" y="5"/>
                  </a:cubicBezTo>
                  <a:cubicBezTo>
                    <a:pt x="9" y="5"/>
                    <a:pt x="8" y="5"/>
                    <a:pt x="7" y="5"/>
                  </a:cubicBezTo>
                  <a:cubicBezTo>
                    <a:pt x="7" y="5"/>
                    <a:pt x="7" y="4"/>
                    <a:pt x="7" y="3"/>
                  </a:cubicBezTo>
                  <a:close/>
                  <a:moveTo>
                    <a:pt x="10" y="3"/>
                  </a:moveTo>
                  <a:cubicBezTo>
                    <a:pt x="11" y="3"/>
                    <a:pt x="12" y="3"/>
                    <a:pt x="13" y="3"/>
                  </a:cubicBezTo>
                  <a:cubicBezTo>
                    <a:pt x="13" y="4"/>
                    <a:pt x="13" y="5"/>
                    <a:pt x="13" y="5"/>
                  </a:cubicBezTo>
                  <a:cubicBezTo>
                    <a:pt x="12" y="5"/>
                    <a:pt x="11" y="5"/>
                    <a:pt x="10" y="5"/>
                  </a:cubicBezTo>
                  <a:cubicBezTo>
                    <a:pt x="10" y="5"/>
                    <a:pt x="10" y="4"/>
                    <a:pt x="10" y="3"/>
                  </a:cubicBezTo>
                  <a:close/>
                  <a:moveTo>
                    <a:pt x="13" y="3"/>
                  </a:moveTo>
                  <a:cubicBezTo>
                    <a:pt x="14" y="3"/>
                    <a:pt x="15" y="3"/>
                    <a:pt x="16" y="3"/>
                  </a:cubicBezTo>
                  <a:cubicBezTo>
                    <a:pt x="16" y="4"/>
                    <a:pt x="16" y="5"/>
                    <a:pt x="16" y="5"/>
                  </a:cubicBezTo>
                  <a:cubicBezTo>
                    <a:pt x="15" y="5"/>
                    <a:pt x="14" y="5"/>
                    <a:pt x="13" y="5"/>
                  </a:cubicBezTo>
                  <a:cubicBezTo>
                    <a:pt x="13" y="5"/>
                    <a:pt x="13" y="4"/>
                    <a:pt x="13" y="3"/>
                  </a:cubicBezTo>
                  <a:close/>
                  <a:moveTo>
                    <a:pt x="20" y="3"/>
                  </a:moveTo>
                  <a:cubicBezTo>
                    <a:pt x="21" y="3"/>
                    <a:pt x="22" y="3"/>
                    <a:pt x="22" y="3"/>
                  </a:cubicBezTo>
                  <a:cubicBezTo>
                    <a:pt x="22" y="4"/>
                    <a:pt x="22" y="5"/>
                    <a:pt x="22" y="5"/>
                  </a:cubicBezTo>
                  <a:cubicBezTo>
                    <a:pt x="22" y="5"/>
                    <a:pt x="21" y="5"/>
                    <a:pt x="20" y="5"/>
                  </a:cubicBezTo>
                  <a:cubicBezTo>
                    <a:pt x="20" y="5"/>
                    <a:pt x="20" y="4"/>
                    <a:pt x="2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20" name="Rectangle 2626"/>
            <p:cNvSpPr>
              <a:spLocks noChangeArrowheads="1"/>
            </p:cNvSpPr>
            <p:nvPr/>
          </p:nvSpPr>
          <p:spPr bwMode="auto">
            <a:xfrm>
              <a:off x="-3016249" y="1136650"/>
              <a:ext cx="2970213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21" name="Freeform 2644"/>
            <p:cNvSpPr>
              <a:spLocks noEditPoints="1"/>
            </p:cNvSpPr>
            <p:nvPr/>
          </p:nvSpPr>
          <p:spPr bwMode="auto">
            <a:xfrm>
              <a:off x="-57149" y="663575"/>
              <a:ext cx="222250" cy="492125"/>
            </a:xfrm>
            <a:custGeom>
              <a:avLst/>
              <a:gdLst>
                <a:gd name="T0" fmla="*/ 49 w 68"/>
                <a:gd name="T1" fmla="*/ 39 h 151"/>
                <a:gd name="T2" fmla="*/ 14 w 68"/>
                <a:gd name="T3" fmla="*/ 32 h 151"/>
                <a:gd name="T4" fmla="*/ 54 w 68"/>
                <a:gd name="T5" fmla="*/ 32 h 151"/>
                <a:gd name="T6" fmla="*/ 40 w 68"/>
                <a:gd name="T7" fmla="*/ 35 h 151"/>
                <a:gd name="T8" fmla="*/ 46 w 68"/>
                <a:gd name="T9" fmla="*/ 32 h 151"/>
                <a:gd name="T10" fmla="*/ 17 w 68"/>
                <a:gd name="T11" fmla="*/ 86 h 151"/>
                <a:gd name="T12" fmla="*/ 14 w 68"/>
                <a:gd name="T13" fmla="*/ 103 h 151"/>
                <a:gd name="T14" fmla="*/ 17 w 68"/>
                <a:gd name="T15" fmla="*/ 108 h 151"/>
                <a:gd name="T16" fmla="*/ 14 w 68"/>
                <a:gd name="T17" fmla="*/ 124 h 151"/>
                <a:gd name="T18" fmla="*/ 14 w 68"/>
                <a:gd name="T19" fmla="*/ 126 h 151"/>
                <a:gd name="T20" fmla="*/ 54 w 68"/>
                <a:gd name="T21" fmla="*/ 134 h 151"/>
                <a:gd name="T22" fmla="*/ 46 w 68"/>
                <a:gd name="T23" fmla="*/ 131 h 151"/>
                <a:gd name="T24" fmla="*/ 54 w 68"/>
                <a:gd name="T25" fmla="*/ 126 h 151"/>
                <a:gd name="T26" fmla="*/ 46 w 68"/>
                <a:gd name="T27" fmla="*/ 129 h 151"/>
                <a:gd name="T28" fmla="*/ 51 w 68"/>
                <a:gd name="T29" fmla="*/ 122 h 151"/>
                <a:gd name="T30" fmla="*/ 33 w 68"/>
                <a:gd name="T31" fmla="*/ 124 h 151"/>
                <a:gd name="T32" fmla="*/ 40 w 68"/>
                <a:gd name="T33" fmla="*/ 122 h 151"/>
                <a:gd name="T34" fmla="*/ 54 w 68"/>
                <a:gd name="T35" fmla="*/ 117 h 151"/>
                <a:gd name="T36" fmla="*/ 24 w 68"/>
                <a:gd name="T37" fmla="*/ 119 h 151"/>
                <a:gd name="T38" fmla="*/ 35 w 68"/>
                <a:gd name="T39" fmla="*/ 117 h 151"/>
                <a:gd name="T40" fmla="*/ 28 w 68"/>
                <a:gd name="T41" fmla="*/ 115 h 151"/>
                <a:gd name="T42" fmla="*/ 35 w 68"/>
                <a:gd name="T43" fmla="*/ 112 h 151"/>
                <a:gd name="T44" fmla="*/ 44 w 68"/>
                <a:gd name="T45" fmla="*/ 112 h 151"/>
                <a:gd name="T46" fmla="*/ 24 w 68"/>
                <a:gd name="T47" fmla="*/ 110 h 151"/>
                <a:gd name="T48" fmla="*/ 30 w 68"/>
                <a:gd name="T49" fmla="*/ 108 h 151"/>
                <a:gd name="T50" fmla="*/ 49 w 68"/>
                <a:gd name="T51" fmla="*/ 110 h 151"/>
                <a:gd name="T52" fmla="*/ 19 w 68"/>
                <a:gd name="T53" fmla="*/ 103 h 151"/>
                <a:gd name="T54" fmla="*/ 33 w 68"/>
                <a:gd name="T55" fmla="*/ 103 h 151"/>
                <a:gd name="T56" fmla="*/ 46 w 68"/>
                <a:gd name="T57" fmla="*/ 105 h 151"/>
                <a:gd name="T58" fmla="*/ 19 w 68"/>
                <a:gd name="T59" fmla="*/ 98 h 151"/>
                <a:gd name="T60" fmla="*/ 49 w 68"/>
                <a:gd name="T61" fmla="*/ 101 h 151"/>
                <a:gd name="T62" fmla="*/ 51 w 68"/>
                <a:gd name="T63" fmla="*/ 89 h 151"/>
                <a:gd name="T64" fmla="*/ 44 w 68"/>
                <a:gd name="T65" fmla="*/ 89 h 151"/>
                <a:gd name="T66" fmla="*/ 19 w 68"/>
                <a:gd name="T67" fmla="*/ 86 h 151"/>
                <a:gd name="T68" fmla="*/ 24 w 68"/>
                <a:gd name="T69" fmla="*/ 84 h 151"/>
                <a:gd name="T70" fmla="*/ 44 w 68"/>
                <a:gd name="T71" fmla="*/ 86 h 151"/>
                <a:gd name="T72" fmla="*/ 51 w 68"/>
                <a:gd name="T73" fmla="*/ 79 h 151"/>
                <a:gd name="T74" fmla="*/ 23 w 68"/>
                <a:gd name="T75" fmla="*/ 79 h 151"/>
                <a:gd name="T76" fmla="*/ 30 w 68"/>
                <a:gd name="T77" fmla="*/ 82 h 151"/>
                <a:gd name="T78" fmla="*/ 35 w 68"/>
                <a:gd name="T79" fmla="*/ 79 h 151"/>
                <a:gd name="T80" fmla="*/ 54 w 68"/>
                <a:gd name="T81" fmla="*/ 77 h 151"/>
                <a:gd name="T82" fmla="*/ 30 w 68"/>
                <a:gd name="T83" fmla="*/ 75 h 151"/>
                <a:gd name="T84" fmla="*/ 38 w 68"/>
                <a:gd name="T85" fmla="*/ 75 h 151"/>
                <a:gd name="T86" fmla="*/ 51 w 68"/>
                <a:gd name="T87" fmla="*/ 72 h 151"/>
                <a:gd name="T88" fmla="*/ 24 w 68"/>
                <a:gd name="T89" fmla="*/ 70 h 151"/>
                <a:gd name="T90" fmla="*/ 54 w 68"/>
                <a:gd name="T91" fmla="*/ 68 h 151"/>
                <a:gd name="T92" fmla="*/ 35 w 68"/>
                <a:gd name="T93" fmla="*/ 65 h 151"/>
                <a:gd name="T94" fmla="*/ 44 w 68"/>
                <a:gd name="T95" fmla="*/ 65 h 151"/>
                <a:gd name="T96" fmla="*/ 51 w 68"/>
                <a:gd name="T97" fmla="*/ 63 h 151"/>
                <a:gd name="T98" fmla="*/ 24 w 68"/>
                <a:gd name="T99" fmla="*/ 60 h 151"/>
                <a:gd name="T100" fmla="*/ 44 w 68"/>
                <a:gd name="T101" fmla="*/ 63 h 151"/>
                <a:gd name="T102" fmla="*/ 51 w 68"/>
                <a:gd name="T103" fmla="*/ 56 h 151"/>
                <a:gd name="T104" fmla="*/ 38 w 68"/>
                <a:gd name="T105" fmla="*/ 56 h 151"/>
                <a:gd name="T106" fmla="*/ 46 w 68"/>
                <a:gd name="T107" fmla="*/ 58 h 151"/>
                <a:gd name="T108" fmla="*/ 51 w 68"/>
                <a:gd name="T109" fmla="*/ 51 h 151"/>
                <a:gd name="T110" fmla="*/ 38 w 68"/>
                <a:gd name="T111" fmla="*/ 53 h 151"/>
                <a:gd name="T112" fmla="*/ 46 w 68"/>
                <a:gd name="T113" fmla="*/ 51 h 151"/>
                <a:gd name="T114" fmla="*/ 54 w 68"/>
                <a:gd name="T115" fmla="*/ 46 h 151"/>
                <a:gd name="T116" fmla="*/ 40 w 68"/>
                <a:gd name="T117" fmla="*/ 49 h 151"/>
                <a:gd name="T118" fmla="*/ 30 w 68"/>
                <a:gd name="T119" fmla="*/ 41 h 151"/>
                <a:gd name="T120" fmla="*/ 49 w 68"/>
                <a:gd name="T121" fmla="*/ 44 h 151"/>
                <a:gd name="T122" fmla="*/ 30 w 68"/>
                <a:gd name="T123" fmla="*/ 37 h 151"/>
                <a:gd name="T124" fmla="*/ 44 w 68"/>
                <a:gd name="T125" fmla="*/ 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8" h="151">
                  <a:moveTo>
                    <a:pt x="68" y="151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8" y="151"/>
                    <a:pt x="68" y="151"/>
                    <a:pt x="68" y="151"/>
                  </a:cubicBezTo>
                  <a:close/>
                  <a:moveTo>
                    <a:pt x="46" y="37"/>
                  </a:moveTo>
                  <a:cubicBezTo>
                    <a:pt x="46" y="38"/>
                    <a:pt x="46" y="38"/>
                    <a:pt x="46" y="39"/>
                  </a:cubicBezTo>
                  <a:cubicBezTo>
                    <a:pt x="47" y="39"/>
                    <a:pt x="48" y="39"/>
                    <a:pt x="49" y="39"/>
                  </a:cubicBezTo>
                  <a:cubicBezTo>
                    <a:pt x="49" y="38"/>
                    <a:pt x="49" y="38"/>
                    <a:pt x="49" y="37"/>
                  </a:cubicBezTo>
                  <a:cubicBezTo>
                    <a:pt x="48" y="37"/>
                    <a:pt x="47" y="37"/>
                    <a:pt x="46" y="37"/>
                  </a:cubicBezTo>
                  <a:close/>
                  <a:moveTo>
                    <a:pt x="14" y="37"/>
                  </a:moveTo>
                  <a:cubicBezTo>
                    <a:pt x="14" y="38"/>
                    <a:pt x="14" y="38"/>
                    <a:pt x="14" y="39"/>
                  </a:cubicBezTo>
                  <a:cubicBezTo>
                    <a:pt x="15" y="39"/>
                    <a:pt x="16" y="39"/>
                    <a:pt x="17" y="39"/>
                  </a:cubicBezTo>
                  <a:cubicBezTo>
                    <a:pt x="17" y="38"/>
                    <a:pt x="17" y="38"/>
                    <a:pt x="17" y="37"/>
                  </a:cubicBezTo>
                  <a:cubicBezTo>
                    <a:pt x="16" y="37"/>
                    <a:pt x="15" y="37"/>
                    <a:pt x="14" y="37"/>
                  </a:cubicBezTo>
                  <a:close/>
                  <a:moveTo>
                    <a:pt x="14" y="32"/>
                  </a:moveTo>
                  <a:cubicBezTo>
                    <a:pt x="14" y="35"/>
                    <a:pt x="14" y="35"/>
                    <a:pt x="14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4" y="32"/>
                    <a:pt x="14" y="32"/>
                    <a:pt x="14" y="32"/>
                  </a:cubicBezTo>
                  <a:close/>
                  <a:moveTo>
                    <a:pt x="51" y="32"/>
                  </a:moveTo>
                  <a:cubicBezTo>
                    <a:pt x="51" y="35"/>
                    <a:pt x="51" y="35"/>
                    <a:pt x="51" y="35"/>
                  </a:cubicBezTo>
                  <a:cubicBezTo>
                    <a:pt x="54" y="35"/>
                    <a:pt x="54" y="35"/>
                    <a:pt x="54" y="35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1" y="32"/>
                    <a:pt x="51" y="32"/>
                    <a:pt x="51" y="32"/>
                  </a:cubicBezTo>
                  <a:close/>
                  <a:moveTo>
                    <a:pt x="19" y="32"/>
                  </a:moveTo>
                  <a:cubicBezTo>
                    <a:pt x="19" y="33"/>
                    <a:pt x="19" y="34"/>
                    <a:pt x="19" y="35"/>
                  </a:cubicBezTo>
                  <a:cubicBezTo>
                    <a:pt x="20" y="35"/>
                    <a:pt x="21" y="35"/>
                    <a:pt x="23" y="35"/>
                  </a:cubicBezTo>
                  <a:cubicBezTo>
                    <a:pt x="23" y="34"/>
                    <a:pt x="23" y="33"/>
                    <a:pt x="23" y="32"/>
                  </a:cubicBezTo>
                  <a:cubicBezTo>
                    <a:pt x="21" y="32"/>
                    <a:pt x="20" y="32"/>
                    <a:pt x="19" y="32"/>
                  </a:cubicBezTo>
                  <a:close/>
                  <a:moveTo>
                    <a:pt x="40" y="32"/>
                  </a:moveTo>
                  <a:cubicBezTo>
                    <a:pt x="40" y="33"/>
                    <a:pt x="40" y="34"/>
                    <a:pt x="40" y="35"/>
                  </a:cubicBezTo>
                  <a:cubicBezTo>
                    <a:pt x="41" y="35"/>
                    <a:pt x="43" y="35"/>
                    <a:pt x="44" y="35"/>
                  </a:cubicBezTo>
                  <a:cubicBezTo>
                    <a:pt x="44" y="34"/>
                    <a:pt x="44" y="33"/>
                    <a:pt x="44" y="32"/>
                  </a:cubicBezTo>
                  <a:cubicBezTo>
                    <a:pt x="43" y="32"/>
                    <a:pt x="41" y="32"/>
                    <a:pt x="40" y="32"/>
                  </a:cubicBezTo>
                  <a:close/>
                  <a:moveTo>
                    <a:pt x="46" y="32"/>
                  </a:moveTo>
                  <a:cubicBezTo>
                    <a:pt x="46" y="33"/>
                    <a:pt x="46" y="34"/>
                    <a:pt x="46" y="35"/>
                  </a:cubicBezTo>
                  <a:cubicBezTo>
                    <a:pt x="47" y="35"/>
                    <a:pt x="48" y="35"/>
                    <a:pt x="49" y="35"/>
                  </a:cubicBezTo>
                  <a:cubicBezTo>
                    <a:pt x="49" y="34"/>
                    <a:pt x="49" y="33"/>
                    <a:pt x="49" y="32"/>
                  </a:cubicBezTo>
                  <a:cubicBezTo>
                    <a:pt x="48" y="32"/>
                    <a:pt x="47" y="32"/>
                    <a:pt x="46" y="32"/>
                  </a:cubicBezTo>
                  <a:close/>
                  <a:moveTo>
                    <a:pt x="14" y="79"/>
                  </a:moveTo>
                  <a:cubicBezTo>
                    <a:pt x="14" y="80"/>
                    <a:pt x="14" y="81"/>
                    <a:pt x="14" y="82"/>
                  </a:cubicBezTo>
                  <a:cubicBezTo>
                    <a:pt x="15" y="82"/>
                    <a:pt x="16" y="82"/>
                    <a:pt x="17" y="82"/>
                  </a:cubicBezTo>
                  <a:cubicBezTo>
                    <a:pt x="17" y="81"/>
                    <a:pt x="17" y="80"/>
                    <a:pt x="17" y="79"/>
                  </a:cubicBezTo>
                  <a:cubicBezTo>
                    <a:pt x="16" y="79"/>
                    <a:pt x="15" y="79"/>
                    <a:pt x="14" y="79"/>
                  </a:cubicBezTo>
                  <a:close/>
                  <a:moveTo>
                    <a:pt x="14" y="84"/>
                  </a:moveTo>
                  <a:cubicBezTo>
                    <a:pt x="14" y="85"/>
                    <a:pt x="14" y="86"/>
                    <a:pt x="14" y="86"/>
                  </a:cubicBezTo>
                  <a:cubicBezTo>
                    <a:pt x="15" y="86"/>
                    <a:pt x="16" y="86"/>
                    <a:pt x="17" y="86"/>
                  </a:cubicBezTo>
                  <a:cubicBezTo>
                    <a:pt x="17" y="86"/>
                    <a:pt x="17" y="85"/>
                    <a:pt x="17" y="84"/>
                  </a:cubicBezTo>
                  <a:cubicBezTo>
                    <a:pt x="16" y="84"/>
                    <a:pt x="15" y="84"/>
                    <a:pt x="14" y="84"/>
                  </a:cubicBezTo>
                  <a:close/>
                  <a:moveTo>
                    <a:pt x="14" y="98"/>
                  </a:moveTo>
                  <a:cubicBezTo>
                    <a:pt x="14" y="99"/>
                    <a:pt x="14" y="100"/>
                    <a:pt x="14" y="101"/>
                  </a:cubicBezTo>
                  <a:cubicBezTo>
                    <a:pt x="15" y="101"/>
                    <a:pt x="16" y="101"/>
                    <a:pt x="17" y="101"/>
                  </a:cubicBezTo>
                  <a:cubicBezTo>
                    <a:pt x="17" y="100"/>
                    <a:pt x="17" y="99"/>
                    <a:pt x="17" y="98"/>
                  </a:cubicBezTo>
                  <a:cubicBezTo>
                    <a:pt x="16" y="98"/>
                    <a:pt x="15" y="98"/>
                    <a:pt x="14" y="98"/>
                  </a:cubicBezTo>
                  <a:close/>
                  <a:moveTo>
                    <a:pt x="14" y="103"/>
                  </a:moveTo>
                  <a:cubicBezTo>
                    <a:pt x="14" y="104"/>
                    <a:pt x="14" y="104"/>
                    <a:pt x="14" y="105"/>
                  </a:cubicBezTo>
                  <a:cubicBezTo>
                    <a:pt x="15" y="105"/>
                    <a:pt x="16" y="105"/>
                    <a:pt x="17" y="105"/>
                  </a:cubicBezTo>
                  <a:cubicBezTo>
                    <a:pt x="17" y="104"/>
                    <a:pt x="17" y="104"/>
                    <a:pt x="17" y="103"/>
                  </a:cubicBezTo>
                  <a:cubicBezTo>
                    <a:pt x="16" y="103"/>
                    <a:pt x="15" y="103"/>
                    <a:pt x="14" y="103"/>
                  </a:cubicBezTo>
                  <a:close/>
                  <a:moveTo>
                    <a:pt x="14" y="108"/>
                  </a:moveTo>
                  <a:cubicBezTo>
                    <a:pt x="14" y="108"/>
                    <a:pt x="14" y="109"/>
                    <a:pt x="14" y="110"/>
                  </a:cubicBezTo>
                  <a:cubicBezTo>
                    <a:pt x="15" y="110"/>
                    <a:pt x="16" y="110"/>
                    <a:pt x="17" y="110"/>
                  </a:cubicBezTo>
                  <a:cubicBezTo>
                    <a:pt x="17" y="109"/>
                    <a:pt x="17" y="108"/>
                    <a:pt x="17" y="108"/>
                  </a:cubicBezTo>
                  <a:cubicBezTo>
                    <a:pt x="16" y="108"/>
                    <a:pt x="15" y="108"/>
                    <a:pt x="14" y="108"/>
                  </a:cubicBezTo>
                  <a:close/>
                  <a:moveTo>
                    <a:pt x="14" y="117"/>
                  </a:moveTo>
                  <a:cubicBezTo>
                    <a:pt x="14" y="118"/>
                    <a:pt x="14" y="119"/>
                    <a:pt x="14" y="119"/>
                  </a:cubicBezTo>
                  <a:cubicBezTo>
                    <a:pt x="15" y="119"/>
                    <a:pt x="16" y="119"/>
                    <a:pt x="17" y="119"/>
                  </a:cubicBezTo>
                  <a:cubicBezTo>
                    <a:pt x="17" y="119"/>
                    <a:pt x="17" y="118"/>
                    <a:pt x="17" y="117"/>
                  </a:cubicBezTo>
                  <a:cubicBezTo>
                    <a:pt x="16" y="117"/>
                    <a:pt x="15" y="117"/>
                    <a:pt x="14" y="117"/>
                  </a:cubicBezTo>
                  <a:close/>
                  <a:moveTo>
                    <a:pt x="14" y="122"/>
                  </a:moveTo>
                  <a:cubicBezTo>
                    <a:pt x="14" y="123"/>
                    <a:pt x="14" y="123"/>
                    <a:pt x="14" y="124"/>
                  </a:cubicBezTo>
                  <a:cubicBezTo>
                    <a:pt x="15" y="124"/>
                    <a:pt x="16" y="124"/>
                    <a:pt x="17" y="124"/>
                  </a:cubicBezTo>
                  <a:cubicBezTo>
                    <a:pt x="17" y="123"/>
                    <a:pt x="17" y="123"/>
                    <a:pt x="17" y="122"/>
                  </a:cubicBezTo>
                  <a:cubicBezTo>
                    <a:pt x="16" y="122"/>
                    <a:pt x="15" y="122"/>
                    <a:pt x="14" y="122"/>
                  </a:cubicBezTo>
                  <a:close/>
                  <a:moveTo>
                    <a:pt x="14" y="126"/>
                  </a:moveTo>
                  <a:cubicBezTo>
                    <a:pt x="14" y="127"/>
                    <a:pt x="14" y="128"/>
                    <a:pt x="14" y="129"/>
                  </a:cubicBezTo>
                  <a:cubicBezTo>
                    <a:pt x="15" y="129"/>
                    <a:pt x="16" y="129"/>
                    <a:pt x="17" y="129"/>
                  </a:cubicBezTo>
                  <a:cubicBezTo>
                    <a:pt x="17" y="128"/>
                    <a:pt x="17" y="127"/>
                    <a:pt x="17" y="126"/>
                  </a:cubicBezTo>
                  <a:cubicBezTo>
                    <a:pt x="16" y="126"/>
                    <a:pt x="15" y="126"/>
                    <a:pt x="14" y="126"/>
                  </a:cubicBezTo>
                  <a:close/>
                  <a:moveTo>
                    <a:pt x="14" y="131"/>
                  </a:moveTo>
                  <a:cubicBezTo>
                    <a:pt x="14" y="134"/>
                    <a:pt x="14" y="134"/>
                    <a:pt x="14" y="134"/>
                  </a:cubicBezTo>
                  <a:cubicBezTo>
                    <a:pt x="17" y="134"/>
                    <a:pt x="17" y="134"/>
                    <a:pt x="17" y="134"/>
                  </a:cubicBezTo>
                  <a:cubicBezTo>
                    <a:pt x="17" y="131"/>
                    <a:pt x="17" y="131"/>
                    <a:pt x="17" y="131"/>
                  </a:cubicBezTo>
                  <a:cubicBezTo>
                    <a:pt x="14" y="131"/>
                    <a:pt x="14" y="131"/>
                    <a:pt x="14" y="131"/>
                  </a:cubicBezTo>
                  <a:close/>
                  <a:moveTo>
                    <a:pt x="51" y="131"/>
                  </a:moveTo>
                  <a:cubicBezTo>
                    <a:pt x="51" y="134"/>
                    <a:pt x="51" y="134"/>
                    <a:pt x="51" y="134"/>
                  </a:cubicBezTo>
                  <a:cubicBezTo>
                    <a:pt x="54" y="134"/>
                    <a:pt x="54" y="134"/>
                    <a:pt x="54" y="134"/>
                  </a:cubicBezTo>
                  <a:cubicBezTo>
                    <a:pt x="54" y="131"/>
                    <a:pt x="54" y="131"/>
                    <a:pt x="54" y="131"/>
                  </a:cubicBezTo>
                  <a:cubicBezTo>
                    <a:pt x="51" y="131"/>
                    <a:pt x="51" y="131"/>
                    <a:pt x="51" y="131"/>
                  </a:cubicBezTo>
                  <a:close/>
                  <a:moveTo>
                    <a:pt x="40" y="131"/>
                  </a:moveTo>
                  <a:cubicBezTo>
                    <a:pt x="40" y="132"/>
                    <a:pt x="40" y="133"/>
                    <a:pt x="40" y="134"/>
                  </a:cubicBezTo>
                  <a:cubicBezTo>
                    <a:pt x="41" y="134"/>
                    <a:pt x="43" y="134"/>
                    <a:pt x="44" y="134"/>
                  </a:cubicBezTo>
                  <a:cubicBezTo>
                    <a:pt x="44" y="133"/>
                    <a:pt x="44" y="132"/>
                    <a:pt x="44" y="131"/>
                  </a:cubicBezTo>
                  <a:cubicBezTo>
                    <a:pt x="43" y="131"/>
                    <a:pt x="41" y="131"/>
                    <a:pt x="40" y="131"/>
                  </a:cubicBezTo>
                  <a:close/>
                  <a:moveTo>
                    <a:pt x="46" y="131"/>
                  </a:moveTo>
                  <a:cubicBezTo>
                    <a:pt x="46" y="132"/>
                    <a:pt x="46" y="133"/>
                    <a:pt x="46" y="134"/>
                  </a:cubicBezTo>
                  <a:cubicBezTo>
                    <a:pt x="47" y="134"/>
                    <a:pt x="48" y="134"/>
                    <a:pt x="49" y="134"/>
                  </a:cubicBezTo>
                  <a:cubicBezTo>
                    <a:pt x="49" y="133"/>
                    <a:pt x="49" y="132"/>
                    <a:pt x="49" y="131"/>
                  </a:cubicBezTo>
                  <a:cubicBezTo>
                    <a:pt x="48" y="131"/>
                    <a:pt x="47" y="131"/>
                    <a:pt x="46" y="131"/>
                  </a:cubicBezTo>
                  <a:close/>
                  <a:moveTo>
                    <a:pt x="51" y="126"/>
                  </a:moveTo>
                  <a:cubicBezTo>
                    <a:pt x="51" y="127"/>
                    <a:pt x="51" y="128"/>
                    <a:pt x="51" y="129"/>
                  </a:cubicBezTo>
                  <a:cubicBezTo>
                    <a:pt x="52" y="129"/>
                    <a:pt x="53" y="129"/>
                    <a:pt x="54" y="129"/>
                  </a:cubicBezTo>
                  <a:cubicBezTo>
                    <a:pt x="54" y="128"/>
                    <a:pt x="54" y="127"/>
                    <a:pt x="54" y="126"/>
                  </a:cubicBezTo>
                  <a:cubicBezTo>
                    <a:pt x="53" y="126"/>
                    <a:pt x="52" y="126"/>
                    <a:pt x="51" y="126"/>
                  </a:cubicBezTo>
                  <a:close/>
                  <a:moveTo>
                    <a:pt x="40" y="126"/>
                  </a:moveTo>
                  <a:cubicBezTo>
                    <a:pt x="40" y="127"/>
                    <a:pt x="40" y="128"/>
                    <a:pt x="40" y="129"/>
                  </a:cubicBezTo>
                  <a:cubicBezTo>
                    <a:pt x="41" y="129"/>
                    <a:pt x="43" y="129"/>
                    <a:pt x="44" y="129"/>
                  </a:cubicBezTo>
                  <a:cubicBezTo>
                    <a:pt x="44" y="128"/>
                    <a:pt x="44" y="127"/>
                    <a:pt x="44" y="126"/>
                  </a:cubicBezTo>
                  <a:cubicBezTo>
                    <a:pt x="43" y="126"/>
                    <a:pt x="41" y="126"/>
                    <a:pt x="40" y="126"/>
                  </a:cubicBezTo>
                  <a:close/>
                  <a:moveTo>
                    <a:pt x="46" y="126"/>
                  </a:moveTo>
                  <a:cubicBezTo>
                    <a:pt x="46" y="127"/>
                    <a:pt x="46" y="128"/>
                    <a:pt x="46" y="129"/>
                  </a:cubicBezTo>
                  <a:cubicBezTo>
                    <a:pt x="47" y="129"/>
                    <a:pt x="48" y="129"/>
                    <a:pt x="49" y="129"/>
                  </a:cubicBezTo>
                  <a:cubicBezTo>
                    <a:pt x="49" y="128"/>
                    <a:pt x="49" y="127"/>
                    <a:pt x="49" y="126"/>
                  </a:cubicBezTo>
                  <a:cubicBezTo>
                    <a:pt x="48" y="126"/>
                    <a:pt x="47" y="126"/>
                    <a:pt x="46" y="126"/>
                  </a:cubicBezTo>
                  <a:close/>
                  <a:moveTo>
                    <a:pt x="51" y="122"/>
                  </a:moveTo>
                  <a:cubicBezTo>
                    <a:pt x="51" y="123"/>
                    <a:pt x="51" y="123"/>
                    <a:pt x="51" y="124"/>
                  </a:cubicBezTo>
                  <a:cubicBezTo>
                    <a:pt x="52" y="124"/>
                    <a:pt x="53" y="124"/>
                    <a:pt x="54" y="124"/>
                  </a:cubicBezTo>
                  <a:cubicBezTo>
                    <a:pt x="54" y="123"/>
                    <a:pt x="54" y="123"/>
                    <a:pt x="54" y="122"/>
                  </a:cubicBezTo>
                  <a:cubicBezTo>
                    <a:pt x="53" y="122"/>
                    <a:pt x="52" y="122"/>
                    <a:pt x="51" y="122"/>
                  </a:cubicBezTo>
                  <a:close/>
                  <a:moveTo>
                    <a:pt x="19" y="122"/>
                  </a:moveTo>
                  <a:cubicBezTo>
                    <a:pt x="19" y="123"/>
                    <a:pt x="19" y="123"/>
                    <a:pt x="19" y="124"/>
                  </a:cubicBezTo>
                  <a:cubicBezTo>
                    <a:pt x="20" y="124"/>
                    <a:pt x="21" y="124"/>
                    <a:pt x="23" y="124"/>
                  </a:cubicBezTo>
                  <a:cubicBezTo>
                    <a:pt x="23" y="123"/>
                    <a:pt x="23" y="123"/>
                    <a:pt x="23" y="122"/>
                  </a:cubicBezTo>
                  <a:cubicBezTo>
                    <a:pt x="21" y="122"/>
                    <a:pt x="20" y="122"/>
                    <a:pt x="19" y="122"/>
                  </a:cubicBezTo>
                  <a:close/>
                  <a:moveTo>
                    <a:pt x="30" y="122"/>
                  </a:moveTo>
                  <a:cubicBezTo>
                    <a:pt x="30" y="123"/>
                    <a:pt x="30" y="123"/>
                    <a:pt x="30" y="124"/>
                  </a:cubicBezTo>
                  <a:cubicBezTo>
                    <a:pt x="31" y="124"/>
                    <a:pt x="32" y="124"/>
                    <a:pt x="33" y="124"/>
                  </a:cubicBezTo>
                  <a:cubicBezTo>
                    <a:pt x="33" y="123"/>
                    <a:pt x="33" y="123"/>
                    <a:pt x="33" y="122"/>
                  </a:cubicBezTo>
                  <a:cubicBezTo>
                    <a:pt x="32" y="122"/>
                    <a:pt x="31" y="122"/>
                    <a:pt x="30" y="122"/>
                  </a:cubicBezTo>
                  <a:close/>
                  <a:moveTo>
                    <a:pt x="35" y="122"/>
                  </a:moveTo>
                  <a:cubicBezTo>
                    <a:pt x="35" y="123"/>
                    <a:pt x="35" y="123"/>
                    <a:pt x="35" y="124"/>
                  </a:cubicBezTo>
                  <a:cubicBezTo>
                    <a:pt x="36" y="124"/>
                    <a:pt x="37" y="124"/>
                    <a:pt x="38" y="124"/>
                  </a:cubicBezTo>
                  <a:cubicBezTo>
                    <a:pt x="38" y="123"/>
                    <a:pt x="38" y="123"/>
                    <a:pt x="38" y="122"/>
                  </a:cubicBezTo>
                  <a:cubicBezTo>
                    <a:pt x="37" y="122"/>
                    <a:pt x="36" y="122"/>
                    <a:pt x="35" y="122"/>
                  </a:cubicBezTo>
                  <a:close/>
                  <a:moveTo>
                    <a:pt x="40" y="122"/>
                  </a:moveTo>
                  <a:cubicBezTo>
                    <a:pt x="40" y="123"/>
                    <a:pt x="40" y="123"/>
                    <a:pt x="40" y="124"/>
                  </a:cubicBezTo>
                  <a:cubicBezTo>
                    <a:pt x="41" y="124"/>
                    <a:pt x="43" y="124"/>
                    <a:pt x="44" y="124"/>
                  </a:cubicBezTo>
                  <a:cubicBezTo>
                    <a:pt x="44" y="123"/>
                    <a:pt x="44" y="123"/>
                    <a:pt x="44" y="122"/>
                  </a:cubicBezTo>
                  <a:cubicBezTo>
                    <a:pt x="43" y="122"/>
                    <a:pt x="41" y="122"/>
                    <a:pt x="40" y="122"/>
                  </a:cubicBezTo>
                  <a:close/>
                  <a:moveTo>
                    <a:pt x="51" y="117"/>
                  </a:moveTo>
                  <a:cubicBezTo>
                    <a:pt x="51" y="118"/>
                    <a:pt x="51" y="119"/>
                    <a:pt x="51" y="119"/>
                  </a:cubicBezTo>
                  <a:cubicBezTo>
                    <a:pt x="52" y="119"/>
                    <a:pt x="53" y="119"/>
                    <a:pt x="54" y="119"/>
                  </a:cubicBezTo>
                  <a:cubicBezTo>
                    <a:pt x="54" y="119"/>
                    <a:pt x="54" y="118"/>
                    <a:pt x="54" y="117"/>
                  </a:cubicBezTo>
                  <a:cubicBezTo>
                    <a:pt x="53" y="117"/>
                    <a:pt x="52" y="117"/>
                    <a:pt x="51" y="117"/>
                  </a:cubicBezTo>
                  <a:close/>
                  <a:moveTo>
                    <a:pt x="19" y="117"/>
                  </a:moveTo>
                  <a:cubicBezTo>
                    <a:pt x="19" y="118"/>
                    <a:pt x="19" y="119"/>
                    <a:pt x="19" y="119"/>
                  </a:cubicBezTo>
                  <a:cubicBezTo>
                    <a:pt x="20" y="119"/>
                    <a:pt x="21" y="119"/>
                    <a:pt x="23" y="119"/>
                  </a:cubicBezTo>
                  <a:cubicBezTo>
                    <a:pt x="23" y="119"/>
                    <a:pt x="23" y="118"/>
                    <a:pt x="23" y="117"/>
                  </a:cubicBezTo>
                  <a:cubicBezTo>
                    <a:pt x="21" y="117"/>
                    <a:pt x="20" y="117"/>
                    <a:pt x="19" y="117"/>
                  </a:cubicBezTo>
                  <a:close/>
                  <a:moveTo>
                    <a:pt x="24" y="117"/>
                  </a:moveTo>
                  <a:cubicBezTo>
                    <a:pt x="24" y="118"/>
                    <a:pt x="24" y="119"/>
                    <a:pt x="24" y="119"/>
                  </a:cubicBezTo>
                  <a:cubicBezTo>
                    <a:pt x="26" y="119"/>
                    <a:pt x="27" y="119"/>
                    <a:pt x="28" y="119"/>
                  </a:cubicBezTo>
                  <a:cubicBezTo>
                    <a:pt x="28" y="119"/>
                    <a:pt x="28" y="118"/>
                    <a:pt x="28" y="117"/>
                  </a:cubicBezTo>
                  <a:cubicBezTo>
                    <a:pt x="27" y="117"/>
                    <a:pt x="26" y="117"/>
                    <a:pt x="24" y="117"/>
                  </a:cubicBezTo>
                  <a:close/>
                  <a:moveTo>
                    <a:pt x="35" y="117"/>
                  </a:moveTo>
                  <a:cubicBezTo>
                    <a:pt x="35" y="118"/>
                    <a:pt x="35" y="119"/>
                    <a:pt x="35" y="119"/>
                  </a:cubicBezTo>
                  <a:cubicBezTo>
                    <a:pt x="36" y="119"/>
                    <a:pt x="37" y="119"/>
                    <a:pt x="38" y="119"/>
                  </a:cubicBezTo>
                  <a:cubicBezTo>
                    <a:pt x="38" y="119"/>
                    <a:pt x="38" y="118"/>
                    <a:pt x="38" y="117"/>
                  </a:cubicBezTo>
                  <a:cubicBezTo>
                    <a:pt x="37" y="117"/>
                    <a:pt x="36" y="117"/>
                    <a:pt x="35" y="117"/>
                  </a:cubicBezTo>
                  <a:close/>
                  <a:moveTo>
                    <a:pt x="40" y="117"/>
                  </a:moveTo>
                  <a:cubicBezTo>
                    <a:pt x="40" y="118"/>
                    <a:pt x="40" y="119"/>
                    <a:pt x="40" y="119"/>
                  </a:cubicBezTo>
                  <a:cubicBezTo>
                    <a:pt x="41" y="119"/>
                    <a:pt x="43" y="119"/>
                    <a:pt x="44" y="119"/>
                  </a:cubicBezTo>
                  <a:cubicBezTo>
                    <a:pt x="44" y="119"/>
                    <a:pt x="44" y="118"/>
                    <a:pt x="44" y="117"/>
                  </a:cubicBezTo>
                  <a:cubicBezTo>
                    <a:pt x="43" y="117"/>
                    <a:pt x="41" y="117"/>
                    <a:pt x="40" y="117"/>
                  </a:cubicBezTo>
                  <a:close/>
                  <a:moveTo>
                    <a:pt x="24" y="112"/>
                  </a:moveTo>
                  <a:cubicBezTo>
                    <a:pt x="24" y="113"/>
                    <a:pt x="24" y="114"/>
                    <a:pt x="24" y="115"/>
                  </a:cubicBezTo>
                  <a:cubicBezTo>
                    <a:pt x="26" y="115"/>
                    <a:pt x="27" y="115"/>
                    <a:pt x="28" y="115"/>
                  </a:cubicBezTo>
                  <a:cubicBezTo>
                    <a:pt x="28" y="114"/>
                    <a:pt x="28" y="113"/>
                    <a:pt x="28" y="112"/>
                  </a:cubicBezTo>
                  <a:cubicBezTo>
                    <a:pt x="27" y="112"/>
                    <a:pt x="26" y="112"/>
                    <a:pt x="24" y="112"/>
                  </a:cubicBezTo>
                  <a:close/>
                  <a:moveTo>
                    <a:pt x="30" y="112"/>
                  </a:moveTo>
                  <a:cubicBezTo>
                    <a:pt x="30" y="113"/>
                    <a:pt x="30" y="114"/>
                    <a:pt x="30" y="115"/>
                  </a:cubicBezTo>
                  <a:cubicBezTo>
                    <a:pt x="31" y="115"/>
                    <a:pt x="32" y="115"/>
                    <a:pt x="33" y="115"/>
                  </a:cubicBezTo>
                  <a:cubicBezTo>
                    <a:pt x="33" y="114"/>
                    <a:pt x="33" y="113"/>
                    <a:pt x="33" y="112"/>
                  </a:cubicBezTo>
                  <a:cubicBezTo>
                    <a:pt x="32" y="112"/>
                    <a:pt x="31" y="112"/>
                    <a:pt x="30" y="112"/>
                  </a:cubicBezTo>
                  <a:close/>
                  <a:moveTo>
                    <a:pt x="35" y="112"/>
                  </a:moveTo>
                  <a:cubicBezTo>
                    <a:pt x="35" y="113"/>
                    <a:pt x="35" y="114"/>
                    <a:pt x="35" y="115"/>
                  </a:cubicBezTo>
                  <a:cubicBezTo>
                    <a:pt x="36" y="115"/>
                    <a:pt x="37" y="115"/>
                    <a:pt x="38" y="115"/>
                  </a:cubicBezTo>
                  <a:cubicBezTo>
                    <a:pt x="38" y="114"/>
                    <a:pt x="38" y="113"/>
                    <a:pt x="38" y="112"/>
                  </a:cubicBezTo>
                  <a:cubicBezTo>
                    <a:pt x="37" y="112"/>
                    <a:pt x="36" y="112"/>
                    <a:pt x="35" y="112"/>
                  </a:cubicBezTo>
                  <a:close/>
                  <a:moveTo>
                    <a:pt x="40" y="112"/>
                  </a:moveTo>
                  <a:cubicBezTo>
                    <a:pt x="40" y="113"/>
                    <a:pt x="40" y="114"/>
                    <a:pt x="40" y="115"/>
                  </a:cubicBezTo>
                  <a:cubicBezTo>
                    <a:pt x="41" y="115"/>
                    <a:pt x="43" y="115"/>
                    <a:pt x="44" y="115"/>
                  </a:cubicBezTo>
                  <a:cubicBezTo>
                    <a:pt x="44" y="114"/>
                    <a:pt x="44" y="113"/>
                    <a:pt x="44" y="112"/>
                  </a:cubicBezTo>
                  <a:cubicBezTo>
                    <a:pt x="43" y="112"/>
                    <a:pt x="41" y="112"/>
                    <a:pt x="40" y="112"/>
                  </a:cubicBezTo>
                  <a:close/>
                  <a:moveTo>
                    <a:pt x="46" y="112"/>
                  </a:moveTo>
                  <a:cubicBezTo>
                    <a:pt x="46" y="113"/>
                    <a:pt x="46" y="114"/>
                    <a:pt x="46" y="115"/>
                  </a:cubicBezTo>
                  <a:cubicBezTo>
                    <a:pt x="47" y="115"/>
                    <a:pt x="48" y="115"/>
                    <a:pt x="49" y="115"/>
                  </a:cubicBezTo>
                  <a:cubicBezTo>
                    <a:pt x="49" y="114"/>
                    <a:pt x="49" y="113"/>
                    <a:pt x="49" y="112"/>
                  </a:cubicBezTo>
                  <a:cubicBezTo>
                    <a:pt x="48" y="112"/>
                    <a:pt x="47" y="112"/>
                    <a:pt x="46" y="112"/>
                  </a:cubicBezTo>
                  <a:close/>
                  <a:moveTo>
                    <a:pt x="24" y="108"/>
                  </a:moveTo>
                  <a:cubicBezTo>
                    <a:pt x="24" y="108"/>
                    <a:pt x="24" y="109"/>
                    <a:pt x="24" y="110"/>
                  </a:cubicBezTo>
                  <a:cubicBezTo>
                    <a:pt x="26" y="110"/>
                    <a:pt x="27" y="110"/>
                    <a:pt x="28" y="110"/>
                  </a:cubicBezTo>
                  <a:cubicBezTo>
                    <a:pt x="28" y="109"/>
                    <a:pt x="28" y="108"/>
                    <a:pt x="28" y="108"/>
                  </a:cubicBezTo>
                  <a:cubicBezTo>
                    <a:pt x="27" y="108"/>
                    <a:pt x="26" y="108"/>
                    <a:pt x="24" y="108"/>
                  </a:cubicBezTo>
                  <a:close/>
                  <a:moveTo>
                    <a:pt x="30" y="108"/>
                  </a:moveTo>
                  <a:cubicBezTo>
                    <a:pt x="30" y="108"/>
                    <a:pt x="30" y="109"/>
                    <a:pt x="30" y="110"/>
                  </a:cubicBezTo>
                  <a:cubicBezTo>
                    <a:pt x="31" y="110"/>
                    <a:pt x="32" y="110"/>
                    <a:pt x="33" y="110"/>
                  </a:cubicBezTo>
                  <a:cubicBezTo>
                    <a:pt x="33" y="109"/>
                    <a:pt x="33" y="108"/>
                    <a:pt x="33" y="108"/>
                  </a:cubicBezTo>
                  <a:cubicBezTo>
                    <a:pt x="32" y="108"/>
                    <a:pt x="31" y="108"/>
                    <a:pt x="30" y="108"/>
                  </a:cubicBezTo>
                  <a:close/>
                  <a:moveTo>
                    <a:pt x="40" y="108"/>
                  </a:moveTo>
                  <a:cubicBezTo>
                    <a:pt x="40" y="108"/>
                    <a:pt x="40" y="109"/>
                    <a:pt x="40" y="110"/>
                  </a:cubicBezTo>
                  <a:cubicBezTo>
                    <a:pt x="41" y="110"/>
                    <a:pt x="43" y="110"/>
                    <a:pt x="44" y="110"/>
                  </a:cubicBezTo>
                  <a:cubicBezTo>
                    <a:pt x="44" y="109"/>
                    <a:pt x="44" y="108"/>
                    <a:pt x="44" y="108"/>
                  </a:cubicBezTo>
                  <a:cubicBezTo>
                    <a:pt x="43" y="108"/>
                    <a:pt x="41" y="108"/>
                    <a:pt x="40" y="108"/>
                  </a:cubicBezTo>
                  <a:close/>
                  <a:moveTo>
                    <a:pt x="46" y="108"/>
                  </a:moveTo>
                  <a:cubicBezTo>
                    <a:pt x="46" y="108"/>
                    <a:pt x="46" y="109"/>
                    <a:pt x="46" y="110"/>
                  </a:cubicBezTo>
                  <a:cubicBezTo>
                    <a:pt x="47" y="110"/>
                    <a:pt x="48" y="110"/>
                    <a:pt x="49" y="110"/>
                  </a:cubicBezTo>
                  <a:cubicBezTo>
                    <a:pt x="49" y="109"/>
                    <a:pt x="49" y="108"/>
                    <a:pt x="49" y="108"/>
                  </a:cubicBezTo>
                  <a:cubicBezTo>
                    <a:pt x="48" y="108"/>
                    <a:pt x="47" y="108"/>
                    <a:pt x="46" y="108"/>
                  </a:cubicBezTo>
                  <a:close/>
                  <a:moveTo>
                    <a:pt x="51" y="103"/>
                  </a:moveTo>
                  <a:cubicBezTo>
                    <a:pt x="51" y="104"/>
                    <a:pt x="51" y="104"/>
                    <a:pt x="51" y="105"/>
                  </a:cubicBezTo>
                  <a:cubicBezTo>
                    <a:pt x="52" y="105"/>
                    <a:pt x="53" y="105"/>
                    <a:pt x="54" y="105"/>
                  </a:cubicBezTo>
                  <a:cubicBezTo>
                    <a:pt x="54" y="104"/>
                    <a:pt x="54" y="104"/>
                    <a:pt x="54" y="103"/>
                  </a:cubicBezTo>
                  <a:cubicBezTo>
                    <a:pt x="53" y="103"/>
                    <a:pt x="52" y="103"/>
                    <a:pt x="51" y="103"/>
                  </a:cubicBezTo>
                  <a:close/>
                  <a:moveTo>
                    <a:pt x="19" y="103"/>
                  </a:moveTo>
                  <a:cubicBezTo>
                    <a:pt x="19" y="104"/>
                    <a:pt x="19" y="104"/>
                    <a:pt x="19" y="105"/>
                  </a:cubicBezTo>
                  <a:cubicBezTo>
                    <a:pt x="20" y="105"/>
                    <a:pt x="21" y="105"/>
                    <a:pt x="23" y="105"/>
                  </a:cubicBezTo>
                  <a:cubicBezTo>
                    <a:pt x="23" y="104"/>
                    <a:pt x="23" y="104"/>
                    <a:pt x="23" y="103"/>
                  </a:cubicBezTo>
                  <a:cubicBezTo>
                    <a:pt x="21" y="103"/>
                    <a:pt x="20" y="103"/>
                    <a:pt x="19" y="103"/>
                  </a:cubicBezTo>
                  <a:close/>
                  <a:moveTo>
                    <a:pt x="30" y="103"/>
                  </a:moveTo>
                  <a:cubicBezTo>
                    <a:pt x="30" y="104"/>
                    <a:pt x="30" y="104"/>
                    <a:pt x="30" y="105"/>
                  </a:cubicBezTo>
                  <a:cubicBezTo>
                    <a:pt x="31" y="105"/>
                    <a:pt x="32" y="105"/>
                    <a:pt x="33" y="105"/>
                  </a:cubicBezTo>
                  <a:cubicBezTo>
                    <a:pt x="33" y="104"/>
                    <a:pt x="33" y="104"/>
                    <a:pt x="33" y="103"/>
                  </a:cubicBezTo>
                  <a:cubicBezTo>
                    <a:pt x="32" y="103"/>
                    <a:pt x="31" y="103"/>
                    <a:pt x="30" y="103"/>
                  </a:cubicBezTo>
                  <a:close/>
                  <a:moveTo>
                    <a:pt x="35" y="103"/>
                  </a:moveTo>
                  <a:cubicBezTo>
                    <a:pt x="35" y="104"/>
                    <a:pt x="35" y="104"/>
                    <a:pt x="35" y="105"/>
                  </a:cubicBezTo>
                  <a:cubicBezTo>
                    <a:pt x="36" y="105"/>
                    <a:pt x="37" y="105"/>
                    <a:pt x="38" y="105"/>
                  </a:cubicBezTo>
                  <a:cubicBezTo>
                    <a:pt x="38" y="104"/>
                    <a:pt x="38" y="104"/>
                    <a:pt x="38" y="103"/>
                  </a:cubicBezTo>
                  <a:cubicBezTo>
                    <a:pt x="37" y="103"/>
                    <a:pt x="36" y="103"/>
                    <a:pt x="35" y="103"/>
                  </a:cubicBezTo>
                  <a:close/>
                  <a:moveTo>
                    <a:pt x="46" y="103"/>
                  </a:moveTo>
                  <a:cubicBezTo>
                    <a:pt x="46" y="104"/>
                    <a:pt x="46" y="104"/>
                    <a:pt x="46" y="105"/>
                  </a:cubicBezTo>
                  <a:cubicBezTo>
                    <a:pt x="47" y="105"/>
                    <a:pt x="48" y="105"/>
                    <a:pt x="49" y="105"/>
                  </a:cubicBezTo>
                  <a:cubicBezTo>
                    <a:pt x="49" y="104"/>
                    <a:pt x="49" y="104"/>
                    <a:pt x="49" y="103"/>
                  </a:cubicBezTo>
                  <a:cubicBezTo>
                    <a:pt x="48" y="103"/>
                    <a:pt x="47" y="103"/>
                    <a:pt x="46" y="103"/>
                  </a:cubicBezTo>
                  <a:close/>
                  <a:moveTo>
                    <a:pt x="19" y="98"/>
                  </a:moveTo>
                  <a:cubicBezTo>
                    <a:pt x="19" y="99"/>
                    <a:pt x="19" y="100"/>
                    <a:pt x="19" y="101"/>
                  </a:cubicBezTo>
                  <a:cubicBezTo>
                    <a:pt x="20" y="101"/>
                    <a:pt x="21" y="101"/>
                    <a:pt x="23" y="101"/>
                  </a:cubicBezTo>
                  <a:cubicBezTo>
                    <a:pt x="23" y="100"/>
                    <a:pt x="23" y="99"/>
                    <a:pt x="23" y="98"/>
                  </a:cubicBezTo>
                  <a:cubicBezTo>
                    <a:pt x="21" y="98"/>
                    <a:pt x="20" y="98"/>
                    <a:pt x="19" y="98"/>
                  </a:cubicBezTo>
                  <a:close/>
                  <a:moveTo>
                    <a:pt x="40" y="98"/>
                  </a:moveTo>
                  <a:cubicBezTo>
                    <a:pt x="40" y="99"/>
                    <a:pt x="40" y="100"/>
                    <a:pt x="40" y="101"/>
                  </a:cubicBezTo>
                  <a:cubicBezTo>
                    <a:pt x="41" y="101"/>
                    <a:pt x="43" y="101"/>
                    <a:pt x="44" y="101"/>
                  </a:cubicBezTo>
                  <a:cubicBezTo>
                    <a:pt x="44" y="100"/>
                    <a:pt x="44" y="99"/>
                    <a:pt x="44" y="98"/>
                  </a:cubicBezTo>
                  <a:cubicBezTo>
                    <a:pt x="43" y="98"/>
                    <a:pt x="41" y="98"/>
                    <a:pt x="40" y="98"/>
                  </a:cubicBezTo>
                  <a:close/>
                  <a:moveTo>
                    <a:pt x="46" y="98"/>
                  </a:moveTo>
                  <a:cubicBezTo>
                    <a:pt x="46" y="99"/>
                    <a:pt x="46" y="100"/>
                    <a:pt x="46" y="101"/>
                  </a:cubicBezTo>
                  <a:cubicBezTo>
                    <a:pt x="47" y="101"/>
                    <a:pt x="48" y="101"/>
                    <a:pt x="49" y="101"/>
                  </a:cubicBezTo>
                  <a:cubicBezTo>
                    <a:pt x="49" y="100"/>
                    <a:pt x="49" y="99"/>
                    <a:pt x="49" y="98"/>
                  </a:cubicBezTo>
                  <a:cubicBezTo>
                    <a:pt x="48" y="98"/>
                    <a:pt x="47" y="98"/>
                    <a:pt x="46" y="98"/>
                  </a:cubicBezTo>
                  <a:close/>
                  <a:moveTo>
                    <a:pt x="40" y="93"/>
                  </a:moveTo>
                  <a:cubicBezTo>
                    <a:pt x="40" y="94"/>
                    <a:pt x="40" y="95"/>
                    <a:pt x="40" y="96"/>
                  </a:cubicBezTo>
                  <a:cubicBezTo>
                    <a:pt x="41" y="96"/>
                    <a:pt x="43" y="96"/>
                    <a:pt x="44" y="96"/>
                  </a:cubicBezTo>
                  <a:cubicBezTo>
                    <a:pt x="44" y="95"/>
                    <a:pt x="44" y="94"/>
                    <a:pt x="44" y="93"/>
                  </a:cubicBezTo>
                  <a:cubicBezTo>
                    <a:pt x="43" y="93"/>
                    <a:pt x="41" y="93"/>
                    <a:pt x="40" y="93"/>
                  </a:cubicBezTo>
                  <a:close/>
                  <a:moveTo>
                    <a:pt x="51" y="89"/>
                  </a:moveTo>
                  <a:cubicBezTo>
                    <a:pt x="51" y="89"/>
                    <a:pt x="51" y="90"/>
                    <a:pt x="51" y="91"/>
                  </a:cubicBezTo>
                  <a:cubicBezTo>
                    <a:pt x="52" y="91"/>
                    <a:pt x="53" y="91"/>
                    <a:pt x="54" y="91"/>
                  </a:cubicBezTo>
                  <a:cubicBezTo>
                    <a:pt x="54" y="90"/>
                    <a:pt x="54" y="89"/>
                    <a:pt x="54" y="89"/>
                  </a:cubicBezTo>
                  <a:cubicBezTo>
                    <a:pt x="53" y="89"/>
                    <a:pt x="52" y="89"/>
                    <a:pt x="51" y="89"/>
                  </a:cubicBezTo>
                  <a:close/>
                  <a:moveTo>
                    <a:pt x="40" y="89"/>
                  </a:moveTo>
                  <a:cubicBezTo>
                    <a:pt x="40" y="89"/>
                    <a:pt x="40" y="90"/>
                    <a:pt x="40" y="91"/>
                  </a:cubicBezTo>
                  <a:cubicBezTo>
                    <a:pt x="41" y="91"/>
                    <a:pt x="43" y="91"/>
                    <a:pt x="44" y="91"/>
                  </a:cubicBezTo>
                  <a:cubicBezTo>
                    <a:pt x="44" y="90"/>
                    <a:pt x="44" y="89"/>
                    <a:pt x="44" y="89"/>
                  </a:cubicBezTo>
                  <a:cubicBezTo>
                    <a:pt x="43" y="89"/>
                    <a:pt x="41" y="89"/>
                    <a:pt x="40" y="89"/>
                  </a:cubicBezTo>
                  <a:close/>
                  <a:moveTo>
                    <a:pt x="51" y="84"/>
                  </a:moveTo>
                  <a:cubicBezTo>
                    <a:pt x="51" y="85"/>
                    <a:pt x="51" y="86"/>
                    <a:pt x="51" y="86"/>
                  </a:cubicBezTo>
                  <a:cubicBezTo>
                    <a:pt x="52" y="86"/>
                    <a:pt x="53" y="86"/>
                    <a:pt x="54" y="86"/>
                  </a:cubicBezTo>
                  <a:cubicBezTo>
                    <a:pt x="54" y="86"/>
                    <a:pt x="54" y="85"/>
                    <a:pt x="54" y="84"/>
                  </a:cubicBezTo>
                  <a:cubicBezTo>
                    <a:pt x="53" y="84"/>
                    <a:pt x="52" y="84"/>
                    <a:pt x="51" y="84"/>
                  </a:cubicBezTo>
                  <a:close/>
                  <a:moveTo>
                    <a:pt x="19" y="84"/>
                  </a:moveTo>
                  <a:cubicBezTo>
                    <a:pt x="19" y="85"/>
                    <a:pt x="19" y="86"/>
                    <a:pt x="19" y="86"/>
                  </a:cubicBezTo>
                  <a:cubicBezTo>
                    <a:pt x="20" y="86"/>
                    <a:pt x="21" y="86"/>
                    <a:pt x="23" y="86"/>
                  </a:cubicBezTo>
                  <a:cubicBezTo>
                    <a:pt x="23" y="86"/>
                    <a:pt x="23" y="85"/>
                    <a:pt x="23" y="84"/>
                  </a:cubicBezTo>
                  <a:cubicBezTo>
                    <a:pt x="21" y="84"/>
                    <a:pt x="20" y="84"/>
                    <a:pt x="19" y="84"/>
                  </a:cubicBezTo>
                  <a:close/>
                  <a:moveTo>
                    <a:pt x="24" y="84"/>
                  </a:moveTo>
                  <a:cubicBezTo>
                    <a:pt x="24" y="85"/>
                    <a:pt x="24" y="86"/>
                    <a:pt x="24" y="86"/>
                  </a:cubicBezTo>
                  <a:cubicBezTo>
                    <a:pt x="26" y="86"/>
                    <a:pt x="27" y="86"/>
                    <a:pt x="28" y="86"/>
                  </a:cubicBezTo>
                  <a:cubicBezTo>
                    <a:pt x="28" y="86"/>
                    <a:pt x="28" y="85"/>
                    <a:pt x="28" y="84"/>
                  </a:cubicBezTo>
                  <a:cubicBezTo>
                    <a:pt x="27" y="84"/>
                    <a:pt x="26" y="84"/>
                    <a:pt x="24" y="84"/>
                  </a:cubicBezTo>
                  <a:close/>
                  <a:moveTo>
                    <a:pt x="30" y="84"/>
                  </a:moveTo>
                  <a:cubicBezTo>
                    <a:pt x="30" y="85"/>
                    <a:pt x="30" y="86"/>
                    <a:pt x="30" y="86"/>
                  </a:cubicBezTo>
                  <a:cubicBezTo>
                    <a:pt x="31" y="86"/>
                    <a:pt x="32" y="86"/>
                    <a:pt x="33" y="86"/>
                  </a:cubicBezTo>
                  <a:cubicBezTo>
                    <a:pt x="33" y="86"/>
                    <a:pt x="33" y="85"/>
                    <a:pt x="33" y="84"/>
                  </a:cubicBezTo>
                  <a:cubicBezTo>
                    <a:pt x="32" y="84"/>
                    <a:pt x="31" y="84"/>
                    <a:pt x="30" y="84"/>
                  </a:cubicBezTo>
                  <a:close/>
                  <a:moveTo>
                    <a:pt x="40" y="84"/>
                  </a:moveTo>
                  <a:cubicBezTo>
                    <a:pt x="40" y="85"/>
                    <a:pt x="40" y="86"/>
                    <a:pt x="40" y="86"/>
                  </a:cubicBezTo>
                  <a:cubicBezTo>
                    <a:pt x="41" y="86"/>
                    <a:pt x="43" y="86"/>
                    <a:pt x="44" y="86"/>
                  </a:cubicBezTo>
                  <a:cubicBezTo>
                    <a:pt x="44" y="86"/>
                    <a:pt x="44" y="85"/>
                    <a:pt x="44" y="84"/>
                  </a:cubicBezTo>
                  <a:cubicBezTo>
                    <a:pt x="43" y="84"/>
                    <a:pt x="41" y="84"/>
                    <a:pt x="40" y="84"/>
                  </a:cubicBezTo>
                  <a:close/>
                  <a:moveTo>
                    <a:pt x="46" y="84"/>
                  </a:moveTo>
                  <a:cubicBezTo>
                    <a:pt x="46" y="85"/>
                    <a:pt x="46" y="86"/>
                    <a:pt x="46" y="86"/>
                  </a:cubicBezTo>
                  <a:cubicBezTo>
                    <a:pt x="47" y="86"/>
                    <a:pt x="48" y="86"/>
                    <a:pt x="49" y="86"/>
                  </a:cubicBezTo>
                  <a:cubicBezTo>
                    <a:pt x="49" y="86"/>
                    <a:pt x="49" y="85"/>
                    <a:pt x="49" y="84"/>
                  </a:cubicBezTo>
                  <a:cubicBezTo>
                    <a:pt x="48" y="84"/>
                    <a:pt x="47" y="84"/>
                    <a:pt x="46" y="84"/>
                  </a:cubicBezTo>
                  <a:close/>
                  <a:moveTo>
                    <a:pt x="51" y="79"/>
                  </a:moveTo>
                  <a:cubicBezTo>
                    <a:pt x="51" y="80"/>
                    <a:pt x="51" y="81"/>
                    <a:pt x="51" y="82"/>
                  </a:cubicBezTo>
                  <a:cubicBezTo>
                    <a:pt x="52" y="82"/>
                    <a:pt x="53" y="82"/>
                    <a:pt x="54" y="82"/>
                  </a:cubicBezTo>
                  <a:cubicBezTo>
                    <a:pt x="54" y="81"/>
                    <a:pt x="54" y="80"/>
                    <a:pt x="54" y="79"/>
                  </a:cubicBezTo>
                  <a:cubicBezTo>
                    <a:pt x="53" y="79"/>
                    <a:pt x="52" y="79"/>
                    <a:pt x="51" y="79"/>
                  </a:cubicBezTo>
                  <a:close/>
                  <a:moveTo>
                    <a:pt x="19" y="79"/>
                  </a:moveTo>
                  <a:cubicBezTo>
                    <a:pt x="19" y="80"/>
                    <a:pt x="19" y="81"/>
                    <a:pt x="19" y="82"/>
                  </a:cubicBezTo>
                  <a:cubicBezTo>
                    <a:pt x="20" y="82"/>
                    <a:pt x="21" y="82"/>
                    <a:pt x="23" y="82"/>
                  </a:cubicBezTo>
                  <a:cubicBezTo>
                    <a:pt x="23" y="81"/>
                    <a:pt x="23" y="80"/>
                    <a:pt x="23" y="79"/>
                  </a:cubicBezTo>
                  <a:cubicBezTo>
                    <a:pt x="21" y="79"/>
                    <a:pt x="20" y="79"/>
                    <a:pt x="19" y="79"/>
                  </a:cubicBezTo>
                  <a:close/>
                  <a:moveTo>
                    <a:pt x="24" y="79"/>
                  </a:moveTo>
                  <a:cubicBezTo>
                    <a:pt x="24" y="80"/>
                    <a:pt x="24" y="81"/>
                    <a:pt x="24" y="82"/>
                  </a:cubicBezTo>
                  <a:cubicBezTo>
                    <a:pt x="26" y="82"/>
                    <a:pt x="27" y="82"/>
                    <a:pt x="28" y="82"/>
                  </a:cubicBezTo>
                  <a:cubicBezTo>
                    <a:pt x="28" y="81"/>
                    <a:pt x="28" y="80"/>
                    <a:pt x="28" y="79"/>
                  </a:cubicBezTo>
                  <a:cubicBezTo>
                    <a:pt x="27" y="79"/>
                    <a:pt x="26" y="79"/>
                    <a:pt x="24" y="79"/>
                  </a:cubicBezTo>
                  <a:close/>
                  <a:moveTo>
                    <a:pt x="30" y="79"/>
                  </a:moveTo>
                  <a:cubicBezTo>
                    <a:pt x="30" y="80"/>
                    <a:pt x="30" y="81"/>
                    <a:pt x="30" y="82"/>
                  </a:cubicBezTo>
                  <a:cubicBezTo>
                    <a:pt x="31" y="82"/>
                    <a:pt x="32" y="82"/>
                    <a:pt x="33" y="82"/>
                  </a:cubicBezTo>
                  <a:cubicBezTo>
                    <a:pt x="33" y="81"/>
                    <a:pt x="33" y="80"/>
                    <a:pt x="33" y="79"/>
                  </a:cubicBezTo>
                  <a:cubicBezTo>
                    <a:pt x="32" y="79"/>
                    <a:pt x="31" y="79"/>
                    <a:pt x="30" y="79"/>
                  </a:cubicBezTo>
                  <a:close/>
                  <a:moveTo>
                    <a:pt x="35" y="79"/>
                  </a:moveTo>
                  <a:cubicBezTo>
                    <a:pt x="35" y="80"/>
                    <a:pt x="35" y="81"/>
                    <a:pt x="35" y="82"/>
                  </a:cubicBezTo>
                  <a:cubicBezTo>
                    <a:pt x="36" y="82"/>
                    <a:pt x="37" y="82"/>
                    <a:pt x="38" y="82"/>
                  </a:cubicBezTo>
                  <a:cubicBezTo>
                    <a:pt x="38" y="81"/>
                    <a:pt x="38" y="80"/>
                    <a:pt x="38" y="79"/>
                  </a:cubicBezTo>
                  <a:cubicBezTo>
                    <a:pt x="37" y="79"/>
                    <a:pt x="36" y="79"/>
                    <a:pt x="35" y="79"/>
                  </a:cubicBezTo>
                  <a:close/>
                  <a:moveTo>
                    <a:pt x="40" y="79"/>
                  </a:moveTo>
                  <a:cubicBezTo>
                    <a:pt x="40" y="80"/>
                    <a:pt x="40" y="81"/>
                    <a:pt x="40" y="82"/>
                  </a:cubicBezTo>
                  <a:cubicBezTo>
                    <a:pt x="41" y="82"/>
                    <a:pt x="43" y="82"/>
                    <a:pt x="44" y="82"/>
                  </a:cubicBezTo>
                  <a:cubicBezTo>
                    <a:pt x="44" y="81"/>
                    <a:pt x="44" y="80"/>
                    <a:pt x="44" y="79"/>
                  </a:cubicBezTo>
                  <a:cubicBezTo>
                    <a:pt x="43" y="79"/>
                    <a:pt x="41" y="79"/>
                    <a:pt x="40" y="79"/>
                  </a:cubicBezTo>
                  <a:close/>
                  <a:moveTo>
                    <a:pt x="51" y="75"/>
                  </a:moveTo>
                  <a:cubicBezTo>
                    <a:pt x="51" y="75"/>
                    <a:pt x="51" y="76"/>
                    <a:pt x="51" y="77"/>
                  </a:cubicBezTo>
                  <a:cubicBezTo>
                    <a:pt x="52" y="77"/>
                    <a:pt x="53" y="77"/>
                    <a:pt x="54" y="77"/>
                  </a:cubicBezTo>
                  <a:cubicBezTo>
                    <a:pt x="54" y="76"/>
                    <a:pt x="54" y="75"/>
                    <a:pt x="54" y="75"/>
                  </a:cubicBezTo>
                  <a:cubicBezTo>
                    <a:pt x="53" y="75"/>
                    <a:pt x="52" y="75"/>
                    <a:pt x="51" y="75"/>
                  </a:cubicBezTo>
                  <a:close/>
                  <a:moveTo>
                    <a:pt x="24" y="75"/>
                  </a:moveTo>
                  <a:cubicBezTo>
                    <a:pt x="24" y="75"/>
                    <a:pt x="24" y="76"/>
                    <a:pt x="24" y="77"/>
                  </a:cubicBezTo>
                  <a:cubicBezTo>
                    <a:pt x="26" y="77"/>
                    <a:pt x="27" y="77"/>
                    <a:pt x="28" y="77"/>
                  </a:cubicBezTo>
                  <a:cubicBezTo>
                    <a:pt x="28" y="76"/>
                    <a:pt x="28" y="75"/>
                    <a:pt x="28" y="75"/>
                  </a:cubicBezTo>
                  <a:cubicBezTo>
                    <a:pt x="27" y="75"/>
                    <a:pt x="26" y="75"/>
                    <a:pt x="24" y="75"/>
                  </a:cubicBezTo>
                  <a:close/>
                  <a:moveTo>
                    <a:pt x="30" y="75"/>
                  </a:moveTo>
                  <a:cubicBezTo>
                    <a:pt x="30" y="75"/>
                    <a:pt x="30" y="76"/>
                    <a:pt x="30" y="77"/>
                  </a:cubicBezTo>
                  <a:cubicBezTo>
                    <a:pt x="31" y="77"/>
                    <a:pt x="32" y="77"/>
                    <a:pt x="33" y="77"/>
                  </a:cubicBezTo>
                  <a:cubicBezTo>
                    <a:pt x="33" y="76"/>
                    <a:pt x="33" y="75"/>
                    <a:pt x="33" y="75"/>
                  </a:cubicBezTo>
                  <a:cubicBezTo>
                    <a:pt x="32" y="75"/>
                    <a:pt x="31" y="75"/>
                    <a:pt x="30" y="75"/>
                  </a:cubicBezTo>
                  <a:close/>
                  <a:moveTo>
                    <a:pt x="35" y="75"/>
                  </a:moveTo>
                  <a:cubicBezTo>
                    <a:pt x="35" y="75"/>
                    <a:pt x="35" y="76"/>
                    <a:pt x="35" y="77"/>
                  </a:cubicBezTo>
                  <a:cubicBezTo>
                    <a:pt x="36" y="77"/>
                    <a:pt x="37" y="77"/>
                    <a:pt x="38" y="77"/>
                  </a:cubicBezTo>
                  <a:cubicBezTo>
                    <a:pt x="38" y="76"/>
                    <a:pt x="38" y="75"/>
                    <a:pt x="38" y="75"/>
                  </a:cubicBezTo>
                  <a:cubicBezTo>
                    <a:pt x="37" y="75"/>
                    <a:pt x="36" y="75"/>
                    <a:pt x="35" y="75"/>
                  </a:cubicBezTo>
                  <a:close/>
                  <a:moveTo>
                    <a:pt x="40" y="75"/>
                  </a:moveTo>
                  <a:cubicBezTo>
                    <a:pt x="40" y="75"/>
                    <a:pt x="40" y="76"/>
                    <a:pt x="40" y="77"/>
                  </a:cubicBezTo>
                  <a:cubicBezTo>
                    <a:pt x="41" y="77"/>
                    <a:pt x="43" y="77"/>
                    <a:pt x="44" y="77"/>
                  </a:cubicBezTo>
                  <a:cubicBezTo>
                    <a:pt x="44" y="76"/>
                    <a:pt x="44" y="75"/>
                    <a:pt x="44" y="75"/>
                  </a:cubicBezTo>
                  <a:cubicBezTo>
                    <a:pt x="43" y="75"/>
                    <a:pt x="41" y="75"/>
                    <a:pt x="40" y="75"/>
                  </a:cubicBezTo>
                  <a:close/>
                  <a:moveTo>
                    <a:pt x="51" y="70"/>
                  </a:moveTo>
                  <a:cubicBezTo>
                    <a:pt x="51" y="71"/>
                    <a:pt x="51" y="71"/>
                    <a:pt x="51" y="72"/>
                  </a:cubicBezTo>
                  <a:cubicBezTo>
                    <a:pt x="52" y="72"/>
                    <a:pt x="53" y="72"/>
                    <a:pt x="54" y="72"/>
                  </a:cubicBezTo>
                  <a:cubicBezTo>
                    <a:pt x="54" y="71"/>
                    <a:pt x="54" y="71"/>
                    <a:pt x="54" y="70"/>
                  </a:cubicBezTo>
                  <a:cubicBezTo>
                    <a:pt x="53" y="70"/>
                    <a:pt x="52" y="70"/>
                    <a:pt x="51" y="70"/>
                  </a:cubicBezTo>
                  <a:close/>
                  <a:moveTo>
                    <a:pt x="24" y="70"/>
                  </a:moveTo>
                  <a:cubicBezTo>
                    <a:pt x="24" y="71"/>
                    <a:pt x="24" y="71"/>
                    <a:pt x="24" y="72"/>
                  </a:cubicBezTo>
                  <a:cubicBezTo>
                    <a:pt x="26" y="72"/>
                    <a:pt x="27" y="72"/>
                    <a:pt x="28" y="72"/>
                  </a:cubicBezTo>
                  <a:cubicBezTo>
                    <a:pt x="28" y="71"/>
                    <a:pt x="28" y="71"/>
                    <a:pt x="28" y="70"/>
                  </a:cubicBezTo>
                  <a:cubicBezTo>
                    <a:pt x="27" y="70"/>
                    <a:pt x="26" y="70"/>
                    <a:pt x="24" y="70"/>
                  </a:cubicBezTo>
                  <a:close/>
                  <a:moveTo>
                    <a:pt x="46" y="70"/>
                  </a:moveTo>
                  <a:cubicBezTo>
                    <a:pt x="46" y="71"/>
                    <a:pt x="46" y="71"/>
                    <a:pt x="46" y="72"/>
                  </a:cubicBezTo>
                  <a:cubicBezTo>
                    <a:pt x="47" y="72"/>
                    <a:pt x="48" y="72"/>
                    <a:pt x="49" y="72"/>
                  </a:cubicBezTo>
                  <a:cubicBezTo>
                    <a:pt x="49" y="71"/>
                    <a:pt x="49" y="71"/>
                    <a:pt x="49" y="70"/>
                  </a:cubicBezTo>
                  <a:cubicBezTo>
                    <a:pt x="48" y="70"/>
                    <a:pt x="47" y="70"/>
                    <a:pt x="46" y="70"/>
                  </a:cubicBezTo>
                  <a:close/>
                  <a:moveTo>
                    <a:pt x="51" y="65"/>
                  </a:moveTo>
                  <a:cubicBezTo>
                    <a:pt x="51" y="66"/>
                    <a:pt x="51" y="67"/>
                    <a:pt x="51" y="68"/>
                  </a:cubicBezTo>
                  <a:cubicBezTo>
                    <a:pt x="52" y="68"/>
                    <a:pt x="53" y="68"/>
                    <a:pt x="54" y="68"/>
                  </a:cubicBezTo>
                  <a:cubicBezTo>
                    <a:pt x="54" y="67"/>
                    <a:pt x="54" y="66"/>
                    <a:pt x="54" y="65"/>
                  </a:cubicBezTo>
                  <a:cubicBezTo>
                    <a:pt x="53" y="65"/>
                    <a:pt x="52" y="65"/>
                    <a:pt x="51" y="65"/>
                  </a:cubicBezTo>
                  <a:close/>
                  <a:moveTo>
                    <a:pt x="30" y="65"/>
                  </a:moveTo>
                  <a:cubicBezTo>
                    <a:pt x="30" y="66"/>
                    <a:pt x="30" y="67"/>
                    <a:pt x="30" y="68"/>
                  </a:cubicBezTo>
                  <a:cubicBezTo>
                    <a:pt x="31" y="68"/>
                    <a:pt x="32" y="68"/>
                    <a:pt x="33" y="68"/>
                  </a:cubicBezTo>
                  <a:cubicBezTo>
                    <a:pt x="33" y="67"/>
                    <a:pt x="33" y="66"/>
                    <a:pt x="33" y="65"/>
                  </a:cubicBezTo>
                  <a:cubicBezTo>
                    <a:pt x="32" y="65"/>
                    <a:pt x="31" y="65"/>
                    <a:pt x="30" y="65"/>
                  </a:cubicBezTo>
                  <a:close/>
                  <a:moveTo>
                    <a:pt x="35" y="65"/>
                  </a:moveTo>
                  <a:cubicBezTo>
                    <a:pt x="35" y="66"/>
                    <a:pt x="35" y="67"/>
                    <a:pt x="35" y="68"/>
                  </a:cubicBezTo>
                  <a:cubicBezTo>
                    <a:pt x="36" y="68"/>
                    <a:pt x="37" y="68"/>
                    <a:pt x="38" y="68"/>
                  </a:cubicBezTo>
                  <a:cubicBezTo>
                    <a:pt x="38" y="67"/>
                    <a:pt x="38" y="66"/>
                    <a:pt x="38" y="65"/>
                  </a:cubicBezTo>
                  <a:cubicBezTo>
                    <a:pt x="37" y="65"/>
                    <a:pt x="36" y="65"/>
                    <a:pt x="35" y="65"/>
                  </a:cubicBezTo>
                  <a:close/>
                  <a:moveTo>
                    <a:pt x="40" y="65"/>
                  </a:moveTo>
                  <a:cubicBezTo>
                    <a:pt x="40" y="66"/>
                    <a:pt x="40" y="67"/>
                    <a:pt x="40" y="68"/>
                  </a:cubicBezTo>
                  <a:cubicBezTo>
                    <a:pt x="41" y="68"/>
                    <a:pt x="43" y="68"/>
                    <a:pt x="44" y="68"/>
                  </a:cubicBezTo>
                  <a:cubicBezTo>
                    <a:pt x="44" y="67"/>
                    <a:pt x="44" y="66"/>
                    <a:pt x="44" y="65"/>
                  </a:cubicBezTo>
                  <a:cubicBezTo>
                    <a:pt x="43" y="65"/>
                    <a:pt x="41" y="65"/>
                    <a:pt x="40" y="65"/>
                  </a:cubicBezTo>
                  <a:close/>
                  <a:moveTo>
                    <a:pt x="46" y="65"/>
                  </a:moveTo>
                  <a:cubicBezTo>
                    <a:pt x="46" y="66"/>
                    <a:pt x="46" y="67"/>
                    <a:pt x="46" y="68"/>
                  </a:cubicBezTo>
                  <a:cubicBezTo>
                    <a:pt x="47" y="68"/>
                    <a:pt x="48" y="68"/>
                    <a:pt x="49" y="68"/>
                  </a:cubicBezTo>
                  <a:cubicBezTo>
                    <a:pt x="49" y="67"/>
                    <a:pt x="49" y="66"/>
                    <a:pt x="49" y="65"/>
                  </a:cubicBezTo>
                  <a:cubicBezTo>
                    <a:pt x="48" y="65"/>
                    <a:pt x="47" y="65"/>
                    <a:pt x="46" y="65"/>
                  </a:cubicBezTo>
                  <a:close/>
                  <a:moveTo>
                    <a:pt x="51" y="60"/>
                  </a:moveTo>
                  <a:cubicBezTo>
                    <a:pt x="51" y="61"/>
                    <a:pt x="51" y="62"/>
                    <a:pt x="51" y="63"/>
                  </a:cubicBezTo>
                  <a:cubicBezTo>
                    <a:pt x="52" y="63"/>
                    <a:pt x="53" y="63"/>
                    <a:pt x="54" y="63"/>
                  </a:cubicBezTo>
                  <a:cubicBezTo>
                    <a:pt x="54" y="62"/>
                    <a:pt x="54" y="61"/>
                    <a:pt x="54" y="60"/>
                  </a:cubicBezTo>
                  <a:cubicBezTo>
                    <a:pt x="53" y="60"/>
                    <a:pt x="52" y="60"/>
                    <a:pt x="51" y="60"/>
                  </a:cubicBezTo>
                  <a:close/>
                  <a:moveTo>
                    <a:pt x="24" y="60"/>
                  </a:moveTo>
                  <a:cubicBezTo>
                    <a:pt x="24" y="61"/>
                    <a:pt x="24" y="62"/>
                    <a:pt x="24" y="63"/>
                  </a:cubicBezTo>
                  <a:cubicBezTo>
                    <a:pt x="26" y="63"/>
                    <a:pt x="27" y="63"/>
                    <a:pt x="28" y="63"/>
                  </a:cubicBezTo>
                  <a:cubicBezTo>
                    <a:pt x="28" y="62"/>
                    <a:pt x="28" y="61"/>
                    <a:pt x="28" y="60"/>
                  </a:cubicBezTo>
                  <a:cubicBezTo>
                    <a:pt x="27" y="60"/>
                    <a:pt x="26" y="60"/>
                    <a:pt x="24" y="60"/>
                  </a:cubicBezTo>
                  <a:close/>
                  <a:moveTo>
                    <a:pt x="30" y="60"/>
                  </a:moveTo>
                  <a:cubicBezTo>
                    <a:pt x="30" y="61"/>
                    <a:pt x="30" y="62"/>
                    <a:pt x="30" y="63"/>
                  </a:cubicBezTo>
                  <a:cubicBezTo>
                    <a:pt x="31" y="63"/>
                    <a:pt x="32" y="63"/>
                    <a:pt x="33" y="63"/>
                  </a:cubicBezTo>
                  <a:cubicBezTo>
                    <a:pt x="33" y="62"/>
                    <a:pt x="33" y="61"/>
                    <a:pt x="33" y="60"/>
                  </a:cubicBezTo>
                  <a:cubicBezTo>
                    <a:pt x="32" y="60"/>
                    <a:pt x="31" y="60"/>
                    <a:pt x="30" y="60"/>
                  </a:cubicBezTo>
                  <a:close/>
                  <a:moveTo>
                    <a:pt x="40" y="60"/>
                  </a:moveTo>
                  <a:cubicBezTo>
                    <a:pt x="40" y="61"/>
                    <a:pt x="40" y="62"/>
                    <a:pt x="40" y="63"/>
                  </a:cubicBezTo>
                  <a:cubicBezTo>
                    <a:pt x="41" y="63"/>
                    <a:pt x="43" y="63"/>
                    <a:pt x="44" y="63"/>
                  </a:cubicBezTo>
                  <a:cubicBezTo>
                    <a:pt x="44" y="62"/>
                    <a:pt x="44" y="61"/>
                    <a:pt x="44" y="60"/>
                  </a:cubicBezTo>
                  <a:cubicBezTo>
                    <a:pt x="43" y="60"/>
                    <a:pt x="41" y="60"/>
                    <a:pt x="40" y="60"/>
                  </a:cubicBezTo>
                  <a:close/>
                  <a:moveTo>
                    <a:pt x="46" y="60"/>
                  </a:moveTo>
                  <a:cubicBezTo>
                    <a:pt x="46" y="61"/>
                    <a:pt x="46" y="62"/>
                    <a:pt x="46" y="63"/>
                  </a:cubicBezTo>
                  <a:cubicBezTo>
                    <a:pt x="47" y="63"/>
                    <a:pt x="48" y="63"/>
                    <a:pt x="49" y="63"/>
                  </a:cubicBezTo>
                  <a:cubicBezTo>
                    <a:pt x="49" y="62"/>
                    <a:pt x="49" y="61"/>
                    <a:pt x="49" y="60"/>
                  </a:cubicBezTo>
                  <a:cubicBezTo>
                    <a:pt x="48" y="60"/>
                    <a:pt x="47" y="60"/>
                    <a:pt x="46" y="60"/>
                  </a:cubicBezTo>
                  <a:close/>
                  <a:moveTo>
                    <a:pt x="51" y="56"/>
                  </a:moveTo>
                  <a:cubicBezTo>
                    <a:pt x="51" y="56"/>
                    <a:pt x="51" y="57"/>
                    <a:pt x="51" y="58"/>
                  </a:cubicBezTo>
                  <a:cubicBezTo>
                    <a:pt x="52" y="58"/>
                    <a:pt x="53" y="58"/>
                    <a:pt x="54" y="58"/>
                  </a:cubicBezTo>
                  <a:cubicBezTo>
                    <a:pt x="54" y="57"/>
                    <a:pt x="54" y="56"/>
                    <a:pt x="54" y="56"/>
                  </a:cubicBezTo>
                  <a:cubicBezTo>
                    <a:pt x="53" y="56"/>
                    <a:pt x="52" y="56"/>
                    <a:pt x="51" y="56"/>
                  </a:cubicBezTo>
                  <a:close/>
                  <a:moveTo>
                    <a:pt x="35" y="56"/>
                  </a:moveTo>
                  <a:cubicBezTo>
                    <a:pt x="35" y="56"/>
                    <a:pt x="35" y="57"/>
                    <a:pt x="35" y="58"/>
                  </a:cubicBezTo>
                  <a:cubicBezTo>
                    <a:pt x="36" y="58"/>
                    <a:pt x="37" y="58"/>
                    <a:pt x="38" y="58"/>
                  </a:cubicBezTo>
                  <a:cubicBezTo>
                    <a:pt x="38" y="57"/>
                    <a:pt x="38" y="56"/>
                    <a:pt x="38" y="56"/>
                  </a:cubicBezTo>
                  <a:cubicBezTo>
                    <a:pt x="37" y="56"/>
                    <a:pt x="36" y="56"/>
                    <a:pt x="35" y="56"/>
                  </a:cubicBezTo>
                  <a:close/>
                  <a:moveTo>
                    <a:pt x="40" y="56"/>
                  </a:moveTo>
                  <a:cubicBezTo>
                    <a:pt x="40" y="56"/>
                    <a:pt x="40" y="57"/>
                    <a:pt x="40" y="58"/>
                  </a:cubicBezTo>
                  <a:cubicBezTo>
                    <a:pt x="41" y="58"/>
                    <a:pt x="43" y="58"/>
                    <a:pt x="44" y="58"/>
                  </a:cubicBezTo>
                  <a:cubicBezTo>
                    <a:pt x="44" y="57"/>
                    <a:pt x="44" y="56"/>
                    <a:pt x="44" y="56"/>
                  </a:cubicBezTo>
                  <a:cubicBezTo>
                    <a:pt x="43" y="56"/>
                    <a:pt x="41" y="56"/>
                    <a:pt x="40" y="56"/>
                  </a:cubicBezTo>
                  <a:close/>
                  <a:moveTo>
                    <a:pt x="46" y="56"/>
                  </a:moveTo>
                  <a:cubicBezTo>
                    <a:pt x="46" y="56"/>
                    <a:pt x="46" y="57"/>
                    <a:pt x="46" y="58"/>
                  </a:cubicBezTo>
                  <a:cubicBezTo>
                    <a:pt x="47" y="58"/>
                    <a:pt x="48" y="58"/>
                    <a:pt x="49" y="58"/>
                  </a:cubicBezTo>
                  <a:cubicBezTo>
                    <a:pt x="49" y="57"/>
                    <a:pt x="49" y="56"/>
                    <a:pt x="49" y="56"/>
                  </a:cubicBezTo>
                  <a:cubicBezTo>
                    <a:pt x="48" y="56"/>
                    <a:pt x="47" y="56"/>
                    <a:pt x="46" y="56"/>
                  </a:cubicBezTo>
                  <a:close/>
                  <a:moveTo>
                    <a:pt x="51" y="51"/>
                  </a:moveTo>
                  <a:cubicBezTo>
                    <a:pt x="51" y="52"/>
                    <a:pt x="51" y="53"/>
                    <a:pt x="51" y="53"/>
                  </a:cubicBezTo>
                  <a:cubicBezTo>
                    <a:pt x="52" y="53"/>
                    <a:pt x="53" y="53"/>
                    <a:pt x="54" y="53"/>
                  </a:cubicBezTo>
                  <a:cubicBezTo>
                    <a:pt x="54" y="53"/>
                    <a:pt x="54" y="52"/>
                    <a:pt x="54" y="51"/>
                  </a:cubicBezTo>
                  <a:cubicBezTo>
                    <a:pt x="53" y="51"/>
                    <a:pt x="52" y="51"/>
                    <a:pt x="51" y="51"/>
                  </a:cubicBezTo>
                  <a:close/>
                  <a:moveTo>
                    <a:pt x="24" y="51"/>
                  </a:moveTo>
                  <a:cubicBezTo>
                    <a:pt x="24" y="52"/>
                    <a:pt x="24" y="53"/>
                    <a:pt x="24" y="53"/>
                  </a:cubicBezTo>
                  <a:cubicBezTo>
                    <a:pt x="26" y="53"/>
                    <a:pt x="27" y="53"/>
                    <a:pt x="28" y="53"/>
                  </a:cubicBezTo>
                  <a:cubicBezTo>
                    <a:pt x="28" y="53"/>
                    <a:pt x="28" y="52"/>
                    <a:pt x="28" y="51"/>
                  </a:cubicBezTo>
                  <a:cubicBezTo>
                    <a:pt x="27" y="51"/>
                    <a:pt x="26" y="51"/>
                    <a:pt x="24" y="51"/>
                  </a:cubicBezTo>
                  <a:close/>
                  <a:moveTo>
                    <a:pt x="35" y="51"/>
                  </a:moveTo>
                  <a:cubicBezTo>
                    <a:pt x="35" y="52"/>
                    <a:pt x="35" y="53"/>
                    <a:pt x="35" y="53"/>
                  </a:cubicBezTo>
                  <a:cubicBezTo>
                    <a:pt x="36" y="53"/>
                    <a:pt x="37" y="53"/>
                    <a:pt x="38" y="53"/>
                  </a:cubicBezTo>
                  <a:cubicBezTo>
                    <a:pt x="38" y="53"/>
                    <a:pt x="38" y="52"/>
                    <a:pt x="38" y="51"/>
                  </a:cubicBezTo>
                  <a:cubicBezTo>
                    <a:pt x="37" y="51"/>
                    <a:pt x="36" y="51"/>
                    <a:pt x="35" y="51"/>
                  </a:cubicBezTo>
                  <a:close/>
                  <a:moveTo>
                    <a:pt x="40" y="51"/>
                  </a:moveTo>
                  <a:cubicBezTo>
                    <a:pt x="40" y="52"/>
                    <a:pt x="40" y="53"/>
                    <a:pt x="40" y="53"/>
                  </a:cubicBezTo>
                  <a:cubicBezTo>
                    <a:pt x="41" y="53"/>
                    <a:pt x="43" y="53"/>
                    <a:pt x="44" y="53"/>
                  </a:cubicBezTo>
                  <a:cubicBezTo>
                    <a:pt x="44" y="53"/>
                    <a:pt x="44" y="52"/>
                    <a:pt x="44" y="51"/>
                  </a:cubicBezTo>
                  <a:cubicBezTo>
                    <a:pt x="43" y="51"/>
                    <a:pt x="41" y="51"/>
                    <a:pt x="40" y="51"/>
                  </a:cubicBezTo>
                  <a:close/>
                  <a:moveTo>
                    <a:pt x="46" y="51"/>
                  </a:moveTo>
                  <a:cubicBezTo>
                    <a:pt x="46" y="52"/>
                    <a:pt x="46" y="53"/>
                    <a:pt x="46" y="53"/>
                  </a:cubicBezTo>
                  <a:cubicBezTo>
                    <a:pt x="47" y="53"/>
                    <a:pt x="48" y="53"/>
                    <a:pt x="49" y="53"/>
                  </a:cubicBezTo>
                  <a:cubicBezTo>
                    <a:pt x="49" y="53"/>
                    <a:pt x="49" y="52"/>
                    <a:pt x="49" y="51"/>
                  </a:cubicBezTo>
                  <a:cubicBezTo>
                    <a:pt x="48" y="51"/>
                    <a:pt x="47" y="51"/>
                    <a:pt x="46" y="51"/>
                  </a:cubicBezTo>
                  <a:close/>
                  <a:moveTo>
                    <a:pt x="51" y="46"/>
                  </a:moveTo>
                  <a:cubicBezTo>
                    <a:pt x="51" y="47"/>
                    <a:pt x="51" y="48"/>
                    <a:pt x="51" y="49"/>
                  </a:cubicBezTo>
                  <a:cubicBezTo>
                    <a:pt x="52" y="49"/>
                    <a:pt x="53" y="49"/>
                    <a:pt x="54" y="49"/>
                  </a:cubicBezTo>
                  <a:cubicBezTo>
                    <a:pt x="54" y="48"/>
                    <a:pt x="54" y="47"/>
                    <a:pt x="54" y="46"/>
                  </a:cubicBezTo>
                  <a:cubicBezTo>
                    <a:pt x="53" y="46"/>
                    <a:pt x="52" y="46"/>
                    <a:pt x="51" y="46"/>
                  </a:cubicBezTo>
                  <a:close/>
                  <a:moveTo>
                    <a:pt x="30" y="46"/>
                  </a:moveTo>
                  <a:cubicBezTo>
                    <a:pt x="30" y="47"/>
                    <a:pt x="30" y="48"/>
                    <a:pt x="30" y="49"/>
                  </a:cubicBezTo>
                  <a:cubicBezTo>
                    <a:pt x="31" y="49"/>
                    <a:pt x="32" y="49"/>
                    <a:pt x="33" y="49"/>
                  </a:cubicBezTo>
                  <a:cubicBezTo>
                    <a:pt x="33" y="48"/>
                    <a:pt x="33" y="47"/>
                    <a:pt x="33" y="46"/>
                  </a:cubicBezTo>
                  <a:cubicBezTo>
                    <a:pt x="32" y="46"/>
                    <a:pt x="31" y="46"/>
                    <a:pt x="30" y="46"/>
                  </a:cubicBezTo>
                  <a:close/>
                  <a:moveTo>
                    <a:pt x="40" y="46"/>
                  </a:moveTo>
                  <a:cubicBezTo>
                    <a:pt x="40" y="47"/>
                    <a:pt x="40" y="48"/>
                    <a:pt x="40" y="49"/>
                  </a:cubicBezTo>
                  <a:cubicBezTo>
                    <a:pt x="41" y="49"/>
                    <a:pt x="43" y="49"/>
                    <a:pt x="44" y="49"/>
                  </a:cubicBezTo>
                  <a:cubicBezTo>
                    <a:pt x="44" y="48"/>
                    <a:pt x="44" y="47"/>
                    <a:pt x="44" y="46"/>
                  </a:cubicBezTo>
                  <a:cubicBezTo>
                    <a:pt x="43" y="46"/>
                    <a:pt x="41" y="46"/>
                    <a:pt x="40" y="46"/>
                  </a:cubicBezTo>
                  <a:close/>
                  <a:moveTo>
                    <a:pt x="30" y="41"/>
                  </a:moveTo>
                  <a:cubicBezTo>
                    <a:pt x="30" y="42"/>
                    <a:pt x="30" y="43"/>
                    <a:pt x="30" y="44"/>
                  </a:cubicBezTo>
                  <a:cubicBezTo>
                    <a:pt x="31" y="44"/>
                    <a:pt x="32" y="44"/>
                    <a:pt x="33" y="44"/>
                  </a:cubicBezTo>
                  <a:cubicBezTo>
                    <a:pt x="33" y="43"/>
                    <a:pt x="33" y="42"/>
                    <a:pt x="33" y="41"/>
                  </a:cubicBezTo>
                  <a:cubicBezTo>
                    <a:pt x="32" y="41"/>
                    <a:pt x="31" y="41"/>
                    <a:pt x="30" y="41"/>
                  </a:cubicBezTo>
                  <a:close/>
                  <a:moveTo>
                    <a:pt x="40" y="41"/>
                  </a:moveTo>
                  <a:cubicBezTo>
                    <a:pt x="40" y="42"/>
                    <a:pt x="40" y="43"/>
                    <a:pt x="40" y="44"/>
                  </a:cubicBezTo>
                  <a:cubicBezTo>
                    <a:pt x="41" y="44"/>
                    <a:pt x="43" y="44"/>
                    <a:pt x="44" y="44"/>
                  </a:cubicBezTo>
                  <a:cubicBezTo>
                    <a:pt x="44" y="43"/>
                    <a:pt x="44" y="42"/>
                    <a:pt x="44" y="41"/>
                  </a:cubicBezTo>
                  <a:cubicBezTo>
                    <a:pt x="43" y="41"/>
                    <a:pt x="41" y="41"/>
                    <a:pt x="40" y="41"/>
                  </a:cubicBezTo>
                  <a:close/>
                  <a:moveTo>
                    <a:pt x="46" y="41"/>
                  </a:moveTo>
                  <a:cubicBezTo>
                    <a:pt x="46" y="42"/>
                    <a:pt x="46" y="43"/>
                    <a:pt x="46" y="44"/>
                  </a:cubicBezTo>
                  <a:cubicBezTo>
                    <a:pt x="47" y="44"/>
                    <a:pt x="48" y="44"/>
                    <a:pt x="49" y="44"/>
                  </a:cubicBezTo>
                  <a:cubicBezTo>
                    <a:pt x="49" y="43"/>
                    <a:pt x="49" y="42"/>
                    <a:pt x="49" y="41"/>
                  </a:cubicBezTo>
                  <a:cubicBezTo>
                    <a:pt x="48" y="41"/>
                    <a:pt x="47" y="41"/>
                    <a:pt x="46" y="41"/>
                  </a:cubicBezTo>
                  <a:close/>
                  <a:moveTo>
                    <a:pt x="19" y="37"/>
                  </a:moveTo>
                  <a:cubicBezTo>
                    <a:pt x="19" y="38"/>
                    <a:pt x="19" y="38"/>
                    <a:pt x="19" y="39"/>
                  </a:cubicBezTo>
                  <a:cubicBezTo>
                    <a:pt x="20" y="39"/>
                    <a:pt x="21" y="39"/>
                    <a:pt x="23" y="39"/>
                  </a:cubicBezTo>
                  <a:cubicBezTo>
                    <a:pt x="23" y="38"/>
                    <a:pt x="23" y="38"/>
                    <a:pt x="23" y="37"/>
                  </a:cubicBezTo>
                  <a:cubicBezTo>
                    <a:pt x="21" y="37"/>
                    <a:pt x="20" y="37"/>
                    <a:pt x="19" y="37"/>
                  </a:cubicBezTo>
                  <a:close/>
                  <a:moveTo>
                    <a:pt x="30" y="37"/>
                  </a:moveTo>
                  <a:cubicBezTo>
                    <a:pt x="30" y="38"/>
                    <a:pt x="30" y="38"/>
                    <a:pt x="30" y="39"/>
                  </a:cubicBezTo>
                  <a:cubicBezTo>
                    <a:pt x="31" y="39"/>
                    <a:pt x="32" y="39"/>
                    <a:pt x="33" y="39"/>
                  </a:cubicBezTo>
                  <a:cubicBezTo>
                    <a:pt x="33" y="38"/>
                    <a:pt x="33" y="38"/>
                    <a:pt x="33" y="37"/>
                  </a:cubicBezTo>
                  <a:cubicBezTo>
                    <a:pt x="32" y="37"/>
                    <a:pt x="31" y="37"/>
                    <a:pt x="30" y="37"/>
                  </a:cubicBezTo>
                  <a:close/>
                  <a:moveTo>
                    <a:pt x="40" y="37"/>
                  </a:moveTo>
                  <a:cubicBezTo>
                    <a:pt x="40" y="38"/>
                    <a:pt x="40" y="38"/>
                    <a:pt x="40" y="39"/>
                  </a:cubicBezTo>
                  <a:cubicBezTo>
                    <a:pt x="41" y="39"/>
                    <a:pt x="43" y="39"/>
                    <a:pt x="44" y="39"/>
                  </a:cubicBezTo>
                  <a:cubicBezTo>
                    <a:pt x="44" y="38"/>
                    <a:pt x="44" y="38"/>
                    <a:pt x="44" y="37"/>
                  </a:cubicBezTo>
                  <a:cubicBezTo>
                    <a:pt x="43" y="37"/>
                    <a:pt x="41" y="37"/>
                    <a:pt x="40" y="37"/>
                  </a:cubicBezTo>
                  <a:close/>
                  <a:moveTo>
                    <a:pt x="18" y="6"/>
                  </a:moveTo>
                  <a:cubicBezTo>
                    <a:pt x="19" y="22"/>
                    <a:pt x="19" y="22"/>
                    <a:pt x="19" y="22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1" y="6"/>
                    <a:pt x="51" y="6"/>
                    <a:pt x="51" y="6"/>
                  </a:cubicBez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22" name="Freeform 2645"/>
            <p:cNvSpPr>
              <a:spLocks noEditPoints="1"/>
            </p:cNvSpPr>
            <p:nvPr/>
          </p:nvSpPr>
          <p:spPr bwMode="auto">
            <a:xfrm>
              <a:off x="207963" y="400050"/>
              <a:ext cx="247650" cy="777875"/>
            </a:xfrm>
            <a:custGeom>
              <a:avLst/>
              <a:gdLst>
                <a:gd name="T0" fmla="*/ 0 w 76"/>
                <a:gd name="T1" fmla="*/ 79 h 239"/>
                <a:gd name="T2" fmla="*/ 8 w 76"/>
                <a:gd name="T3" fmla="*/ 28 h 239"/>
                <a:gd name="T4" fmla="*/ 66 w 76"/>
                <a:gd name="T5" fmla="*/ 28 h 239"/>
                <a:gd name="T6" fmla="*/ 76 w 76"/>
                <a:gd name="T7" fmla="*/ 96 h 239"/>
                <a:gd name="T8" fmla="*/ 18 w 76"/>
                <a:gd name="T9" fmla="*/ 79 h 239"/>
                <a:gd name="T10" fmla="*/ 18 w 76"/>
                <a:gd name="T11" fmla="*/ 64 h 239"/>
                <a:gd name="T12" fmla="*/ 11 w 76"/>
                <a:gd name="T13" fmla="*/ 64 h 239"/>
                <a:gd name="T14" fmla="*/ 25 w 76"/>
                <a:gd name="T15" fmla="*/ 64 h 239"/>
                <a:gd name="T16" fmla="*/ 32 w 76"/>
                <a:gd name="T17" fmla="*/ 64 h 239"/>
                <a:gd name="T18" fmla="*/ 39 w 76"/>
                <a:gd name="T19" fmla="*/ 64 h 239"/>
                <a:gd name="T20" fmla="*/ 47 w 76"/>
                <a:gd name="T21" fmla="*/ 64 h 239"/>
                <a:gd name="T22" fmla="*/ 54 w 76"/>
                <a:gd name="T23" fmla="*/ 64 h 239"/>
                <a:gd name="T24" fmla="*/ 61 w 76"/>
                <a:gd name="T25" fmla="*/ 64 h 239"/>
                <a:gd name="T26" fmla="*/ 68 w 76"/>
                <a:gd name="T27" fmla="*/ 64 h 239"/>
                <a:gd name="T28" fmla="*/ 11 w 76"/>
                <a:gd name="T29" fmla="*/ 79 h 239"/>
                <a:gd name="T30" fmla="*/ 25 w 76"/>
                <a:gd name="T31" fmla="*/ 79 h 239"/>
                <a:gd name="T32" fmla="*/ 32 w 76"/>
                <a:gd name="T33" fmla="*/ 79 h 239"/>
                <a:gd name="T34" fmla="*/ 39 w 76"/>
                <a:gd name="T35" fmla="*/ 79 h 239"/>
                <a:gd name="T36" fmla="*/ 47 w 76"/>
                <a:gd name="T37" fmla="*/ 79 h 239"/>
                <a:gd name="T38" fmla="*/ 54 w 76"/>
                <a:gd name="T39" fmla="*/ 79 h 239"/>
                <a:gd name="T40" fmla="*/ 61 w 76"/>
                <a:gd name="T41" fmla="*/ 79 h 239"/>
                <a:gd name="T42" fmla="*/ 68 w 76"/>
                <a:gd name="T43" fmla="*/ 79 h 239"/>
                <a:gd name="T44" fmla="*/ 52 w 76"/>
                <a:gd name="T45" fmla="*/ 107 h 239"/>
                <a:gd name="T46" fmla="*/ 21 w 76"/>
                <a:gd name="T47" fmla="*/ 107 h 239"/>
                <a:gd name="T48" fmla="*/ 21 w 76"/>
                <a:gd name="T49" fmla="*/ 101 h 239"/>
                <a:gd name="T50" fmla="*/ 68 w 76"/>
                <a:gd name="T51" fmla="*/ 101 h 239"/>
                <a:gd name="T52" fmla="*/ 21 w 76"/>
                <a:gd name="T53" fmla="*/ 112 h 239"/>
                <a:gd name="T54" fmla="*/ 21 w 76"/>
                <a:gd name="T55" fmla="*/ 118 h 239"/>
                <a:gd name="T56" fmla="*/ 21 w 76"/>
                <a:gd name="T57" fmla="*/ 129 h 239"/>
                <a:gd name="T58" fmla="*/ 21 w 76"/>
                <a:gd name="T59" fmla="*/ 134 h 239"/>
                <a:gd name="T60" fmla="*/ 21 w 76"/>
                <a:gd name="T61" fmla="*/ 140 h 239"/>
                <a:gd name="T62" fmla="*/ 21 w 76"/>
                <a:gd name="T63" fmla="*/ 145 h 239"/>
                <a:gd name="T64" fmla="*/ 21 w 76"/>
                <a:gd name="T65" fmla="*/ 151 h 239"/>
                <a:gd name="T66" fmla="*/ 21 w 76"/>
                <a:gd name="T67" fmla="*/ 167 h 239"/>
                <a:gd name="T68" fmla="*/ 68 w 76"/>
                <a:gd name="T69" fmla="*/ 167 h 239"/>
                <a:gd name="T70" fmla="*/ 52 w 76"/>
                <a:gd name="T71" fmla="*/ 167 h 239"/>
                <a:gd name="T72" fmla="*/ 37 w 76"/>
                <a:gd name="T73" fmla="*/ 167 h 239"/>
                <a:gd name="T74" fmla="*/ 52 w 76"/>
                <a:gd name="T75" fmla="*/ 162 h 239"/>
                <a:gd name="T76" fmla="*/ 37 w 76"/>
                <a:gd name="T77" fmla="*/ 162 h 239"/>
                <a:gd name="T78" fmla="*/ 68 w 76"/>
                <a:gd name="T79" fmla="*/ 156 h 239"/>
                <a:gd name="T80" fmla="*/ 52 w 76"/>
                <a:gd name="T81" fmla="*/ 156 h 239"/>
                <a:gd name="T82" fmla="*/ 37 w 76"/>
                <a:gd name="T83" fmla="*/ 156 h 239"/>
                <a:gd name="T84" fmla="*/ 52 w 76"/>
                <a:gd name="T85" fmla="*/ 151 h 239"/>
                <a:gd name="T86" fmla="*/ 37 w 76"/>
                <a:gd name="T87" fmla="*/ 151 h 239"/>
                <a:gd name="T88" fmla="*/ 68 w 76"/>
                <a:gd name="T89" fmla="*/ 145 h 239"/>
                <a:gd name="T90" fmla="*/ 52 w 76"/>
                <a:gd name="T91" fmla="*/ 145 h 239"/>
                <a:gd name="T92" fmla="*/ 37 w 76"/>
                <a:gd name="T93" fmla="*/ 145 h 239"/>
                <a:gd name="T94" fmla="*/ 68 w 76"/>
                <a:gd name="T95" fmla="*/ 140 h 239"/>
                <a:gd name="T96" fmla="*/ 37 w 76"/>
                <a:gd name="T97" fmla="*/ 140 h 239"/>
                <a:gd name="T98" fmla="*/ 52 w 76"/>
                <a:gd name="T99" fmla="*/ 134 h 239"/>
                <a:gd name="T100" fmla="*/ 37 w 76"/>
                <a:gd name="T101" fmla="*/ 134 h 239"/>
                <a:gd name="T102" fmla="*/ 68 w 76"/>
                <a:gd name="T103" fmla="*/ 129 h 239"/>
                <a:gd name="T104" fmla="*/ 52 w 76"/>
                <a:gd name="T105" fmla="*/ 129 h 239"/>
                <a:gd name="T106" fmla="*/ 37 w 76"/>
                <a:gd name="T107" fmla="*/ 129 h 239"/>
                <a:gd name="T108" fmla="*/ 68 w 76"/>
                <a:gd name="T109" fmla="*/ 123 h 239"/>
                <a:gd name="T110" fmla="*/ 52 w 76"/>
                <a:gd name="T111" fmla="*/ 123 h 239"/>
                <a:gd name="T112" fmla="*/ 68 w 76"/>
                <a:gd name="T113" fmla="*/ 118 h 239"/>
                <a:gd name="T114" fmla="*/ 37 w 76"/>
                <a:gd name="T115" fmla="*/ 118 h 239"/>
                <a:gd name="T116" fmla="*/ 68 w 76"/>
                <a:gd name="T117" fmla="*/ 112 h 239"/>
                <a:gd name="T118" fmla="*/ 52 w 76"/>
                <a:gd name="T119" fmla="*/ 112 h 239"/>
                <a:gd name="T120" fmla="*/ 37 w 76"/>
                <a:gd name="T121" fmla="*/ 112 h 239"/>
                <a:gd name="T122" fmla="*/ 68 w 76"/>
                <a:gd name="T123" fmla="*/ 107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" h="239">
                  <a:moveTo>
                    <a:pt x="73" y="239"/>
                  </a:moveTo>
                  <a:cubicBezTo>
                    <a:pt x="3" y="239"/>
                    <a:pt x="3" y="239"/>
                    <a:pt x="3" y="239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3" y="79"/>
                    <a:pt x="3" y="79"/>
                    <a:pt x="3" y="7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6" y="48"/>
                    <a:pt x="9" y="47"/>
                    <a:pt x="12" y="46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66" y="46"/>
                    <a:pt x="66" y="46"/>
                    <a:pt x="66" y="46"/>
                  </a:cubicBezTo>
                  <a:cubicBezTo>
                    <a:pt x="68" y="47"/>
                    <a:pt x="71" y="48"/>
                    <a:pt x="73" y="4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6" y="79"/>
                    <a:pt x="76" y="79"/>
                    <a:pt x="76" y="79"/>
                  </a:cubicBezTo>
                  <a:cubicBezTo>
                    <a:pt x="76" y="96"/>
                    <a:pt x="76" y="96"/>
                    <a:pt x="76" y="96"/>
                  </a:cubicBezTo>
                  <a:cubicBezTo>
                    <a:pt x="73" y="96"/>
                    <a:pt x="73" y="96"/>
                    <a:pt x="73" y="96"/>
                  </a:cubicBezTo>
                  <a:cubicBezTo>
                    <a:pt x="73" y="239"/>
                    <a:pt x="73" y="239"/>
                    <a:pt x="73" y="239"/>
                  </a:cubicBezTo>
                  <a:close/>
                  <a:moveTo>
                    <a:pt x="15" y="71"/>
                  </a:moveTo>
                  <a:cubicBezTo>
                    <a:pt x="15" y="74"/>
                    <a:pt x="15" y="76"/>
                    <a:pt x="15" y="79"/>
                  </a:cubicBezTo>
                  <a:cubicBezTo>
                    <a:pt x="16" y="79"/>
                    <a:pt x="17" y="79"/>
                    <a:pt x="18" y="79"/>
                  </a:cubicBezTo>
                  <a:cubicBezTo>
                    <a:pt x="18" y="76"/>
                    <a:pt x="18" y="74"/>
                    <a:pt x="18" y="71"/>
                  </a:cubicBezTo>
                  <a:cubicBezTo>
                    <a:pt x="17" y="71"/>
                    <a:pt x="16" y="71"/>
                    <a:pt x="15" y="71"/>
                  </a:cubicBezTo>
                  <a:close/>
                  <a:moveTo>
                    <a:pt x="15" y="57"/>
                  </a:moveTo>
                  <a:cubicBezTo>
                    <a:pt x="15" y="59"/>
                    <a:pt x="15" y="62"/>
                    <a:pt x="15" y="64"/>
                  </a:cubicBezTo>
                  <a:cubicBezTo>
                    <a:pt x="16" y="64"/>
                    <a:pt x="17" y="64"/>
                    <a:pt x="18" y="64"/>
                  </a:cubicBezTo>
                  <a:cubicBezTo>
                    <a:pt x="18" y="62"/>
                    <a:pt x="18" y="59"/>
                    <a:pt x="18" y="57"/>
                  </a:cubicBezTo>
                  <a:cubicBezTo>
                    <a:pt x="17" y="57"/>
                    <a:pt x="16" y="57"/>
                    <a:pt x="15" y="57"/>
                  </a:cubicBezTo>
                  <a:close/>
                  <a:moveTo>
                    <a:pt x="7" y="57"/>
                  </a:moveTo>
                  <a:cubicBezTo>
                    <a:pt x="7" y="64"/>
                    <a:pt x="7" y="64"/>
                    <a:pt x="7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1" y="57"/>
                    <a:pt x="11" y="57"/>
                    <a:pt x="11" y="57"/>
                  </a:cubicBezTo>
                  <a:cubicBezTo>
                    <a:pt x="7" y="57"/>
                    <a:pt x="7" y="57"/>
                    <a:pt x="7" y="57"/>
                  </a:cubicBezTo>
                  <a:close/>
                  <a:moveTo>
                    <a:pt x="22" y="57"/>
                  </a:moveTo>
                  <a:cubicBezTo>
                    <a:pt x="22" y="59"/>
                    <a:pt x="22" y="62"/>
                    <a:pt x="22" y="64"/>
                  </a:cubicBezTo>
                  <a:cubicBezTo>
                    <a:pt x="23" y="64"/>
                    <a:pt x="24" y="64"/>
                    <a:pt x="25" y="64"/>
                  </a:cubicBezTo>
                  <a:cubicBezTo>
                    <a:pt x="25" y="62"/>
                    <a:pt x="25" y="59"/>
                    <a:pt x="25" y="57"/>
                  </a:cubicBezTo>
                  <a:cubicBezTo>
                    <a:pt x="24" y="57"/>
                    <a:pt x="23" y="57"/>
                    <a:pt x="22" y="57"/>
                  </a:cubicBezTo>
                  <a:close/>
                  <a:moveTo>
                    <a:pt x="29" y="57"/>
                  </a:moveTo>
                  <a:cubicBezTo>
                    <a:pt x="29" y="59"/>
                    <a:pt x="29" y="62"/>
                    <a:pt x="29" y="64"/>
                  </a:cubicBezTo>
                  <a:cubicBezTo>
                    <a:pt x="30" y="64"/>
                    <a:pt x="31" y="64"/>
                    <a:pt x="32" y="64"/>
                  </a:cubicBezTo>
                  <a:cubicBezTo>
                    <a:pt x="32" y="62"/>
                    <a:pt x="32" y="59"/>
                    <a:pt x="32" y="57"/>
                  </a:cubicBezTo>
                  <a:cubicBezTo>
                    <a:pt x="31" y="57"/>
                    <a:pt x="30" y="57"/>
                    <a:pt x="29" y="57"/>
                  </a:cubicBezTo>
                  <a:close/>
                  <a:moveTo>
                    <a:pt x="36" y="57"/>
                  </a:moveTo>
                  <a:cubicBezTo>
                    <a:pt x="36" y="59"/>
                    <a:pt x="36" y="62"/>
                    <a:pt x="36" y="64"/>
                  </a:cubicBezTo>
                  <a:cubicBezTo>
                    <a:pt x="37" y="64"/>
                    <a:pt x="38" y="64"/>
                    <a:pt x="39" y="64"/>
                  </a:cubicBezTo>
                  <a:cubicBezTo>
                    <a:pt x="39" y="62"/>
                    <a:pt x="39" y="59"/>
                    <a:pt x="39" y="57"/>
                  </a:cubicBezTo>
                  <a:cubicBezTo>
                    <a:pt x="38" y="57"/>
                    <a:pt x="37" y="57"/>
                    <a:pt x="36" y="57"/>
                  </a:cubicBezTo>
                  <a:close/>
                  <a:moveTo>
                    <a:pt x="43" y="57"/>
                  </a:moveTo>
                  <a:cubicBezTo>
                    <a:pt x="43" y="59"/>
                    <a:pt x="43" y="62"/>
                    <a:pt x="43" y="64"/>
                  </a:cubicBezTo>
                  <a:cubicBezTo>
                    <a:pt x="45" y="64"/>
                    <a:pt x="46" y="64"/>
                    <a:pt x="47" y="64"/>
                  </a:cubicBezTo>
                  <a:cubicBezTo>
                    <a:pt x="47" y="62"/>
                    <a:pt x="47" y="59"/>
                    <a:pt x="47" y="57"/>
                  </a:cubicBezTo>
                  <a:cubicBezTo>
                    <a:pt x="46" y="57"/>
                    <a:pt x="45" y="57"/>
                    <a:pt x="43" y="57"/>
                  </a:cubicBezTo>
                  <a:close/>
                  <a:moveTo>
                    <a:pt x="51" y="57"/>
                  </a:moveTo>
                  <a:cubicBezTo>
                    <a:pt x="51" y="59"/>
                    <a:pt x="51" y="62"/>
                    <a:pt x="51" y="64"/>
                  </a:cubicBezTo>
                  <a:cubicBezTo>
                    <a:pt x="52" y="64"/>
                    <a:pt x="53" y="64"/>
                    <a:pt x="54" y="64"/>
                  </a:cubicBezTo>
                  <a:cubicBezTo>
                    <a:pt x="54" y="62"/>
                    <a:pt x="54" y="59"/>
                    <a:pt x="54" y="57"/>
                  </a:cubicBezTo>
                  <a:cubicBezTo>
                    <a:pt x="53" y="57"/>
                    <a:pt x="52" y="57"/>
                    <a:pt x="51" y="57"/>
                  </a:cubicBezTo>
                  <a:close/>
                  <a:moveTo>
                    <a:pt x="58" y="57"/>
                  </a:moveTo>
                  <a:cubicBezTo>
                    <a:pt x="58" y="59"/>
                    <a:pt x="58" y="62"/>
                    <a:pt x="58" y="64"/>
                  </a:cubicBezTo>
                  <a:cubicBezTo>
                    <a:pt x="59" y="64"/>
                    <a:pt x="60" y="64"/>
                    <a:pt x="61" y="64"/>
                  </a:cubicBezTo>
                  <a:cubicBezTo>
                    <a:pt x="61" y="62"/>
                    <a:pt x="61" y="59"/>
                    <a:pt x="61" y="57"/>
                  </a:cubicBezTo>
                  <a:cubicBezTo>
                    <a:pt x="60" y="57"/>
                    <a:pt x="59" y="57"/>
                    <a:pt x="58" y="57"/>
                  </a:cubicBezTo>
                  <a:close/>
                  <a:moveTo>
                    <a:pt x="65" y="57"/>
                  </a:moveTo>
                  <a:cubicBezTo>
                    <a:pt x="65" y="64"/>
                    <a:pt x="65" y="64"/>
                    <a:pt x="65" y="64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68" y="57"/>
                    <a:pt x="68" y="57"/>
                    <a:pt x="68" y="57"/>
                  </a:cubicBezTo>
                  <a:cubicBezTo>
                    <a:pt x="65" y="57"/>
                    <a:pt x="65" y="57"/>
                    <a:pt x="65" y="57"/>
                  </a:cubicBezTo>
                  <a:close/>
                  <a:moveTo>
                    <a:pt x="7" y="71"/>
                  </a:moveTo>
                  <a:cubicBezTo>
                    <a:pt x="7" y="79"/>
                    <a:pt x="7" y="79"/>
                    <a:pt x="7" y="79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7" y="71"/>
                    <a:pt x="7" y="71"/>
                    <a:pt x="7" y="71"/>
                  </a:cubicBezTo>
                  <a:close/>
                  <a:moveTo>
                    <a:pt x="22" y="71"/>
                  </a:moveTo>
                  <a:cubicBezTo>
                    <a:pt x="22" y="74"/>
                    <a:pt x="22" y="76"/>
                    <a:pt x="22" y="79"/>
                  </a:cubicBezTo>
                  <a:cubicBezTo>
                    <a:pt x="23" y="79"/>
                    <a:pt x="24" y="79"/>
                    <a:pt x="25" y="79"/>
                  </a:cubicBezTo>
                  <a:cubicBezTo>
                    <a:pt x="25" y="76"/>
                    <a:pt x="25" y="74"/>
                    <a:pt x="25" y="71"/>
                  </a:cubicBezTo>
                  <a:cubicBezTo>
                    <a:pt x="24" y="71"/>
                    <a:pt x="23" y="71"/>
                    <a:pt x="22" y="71"/>
                  </a:cubicBezTo>
                  <a:close/>
                  <a:moveTo>
                    <a:pt x="29" y="71"/>
                  </a:moveTo>
                  <a:cubicBezTo>
                    <a:pt x="29" y="74"/>
                    <a:pt x="29" y="76"/>
                    <a:pt x="29" y="79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2" y="76"/>
                    <a:pt x="32" y="74"/>
                    <a:pt x="32" y="71"/>
                  </a:cubicBezTo>
                  <a:cubicBezTo>
                    <a:pt x="31" y="71"/>
                    <a:pt x="30" y="71"/>
                    <a:pt x="29" y="71"/>
                  </a:cubicBezTo>
                  <a:close/>
                  <a:moveTo>
                    <a:pt x="36" y="71"/>
                  </a:moveTo>
                  <a:cubicBezTo>
                    <a:pt x="36" y="74"/>
                    <a:pt x="36" y="76"/>
                    <a:pt x="36" y="79"/>
                  </a:cubicBezTo>
                  <a:cubicBezTo>
                    <a:pt x="37" y="79"/>
                    <a:pt x="38" y="79"/>
                    <a:pt x="39" y="79"/>
                  </a:cubicBezTo>
                  <a:cubicBezTo>
                    <a:pt x="39" y="76"/>
                    <a:pt x="39" y="74"/>
                    <a:pt x="39" y="71"/>
                  </a:cubicBezTo>
                  <a:cubicBezTo>
                    <a:pt x="38" y="71"/>
                    <a:pt x="37" y="71"/>
                    <a:pt x="36" y="71"/>
                  </a:cubicBezTo>
                  <a:close/>
                  <a:moveTo>
                    <a:pt x="43" y="71"/>
                  </a:moveTo>
                  <a:cubicBezTo>
                    <a:pt x="43" y="74"/>
                    <a:pt x="43" y="76"/>
                    <a:pt x="43" y="79"/>
                  </a:cubicBezTo>
                  <a:cubicBezTo>
                    <a:pt x="45" y="79"/>
                    <a:pt x="46" y="79"/>
                    <a:pt x="47" y="79"/>
                  </a:cubicBezTo>
                  <a:cubicBezTo>
                    <a:pt x="47" y="76"/>
                    <a:pt x="47" y="74"/>
                    <a:pt x="47" y="71"/>
                  </a:cubicBezTo>
                  <a:cubicBezTo>
                    <a:pt x="46" y="71"/>
                    <a:pt x="45" y="71"/>
                    <a:pt x="43" y="71"/>
                  </a:cubicBezTo>
                  <a:close/>
                  <a:moveTo>
                    <a:pt x="51" y="71"/>
                  </a:moveTo>
                  <a:cubicBezTo>
                    <a:pt x="51" y="74"/>
                    <a:pt x="51" y="76"/>
                    <a:pt x="51" y="79"/>
                  </a:cubicBezTo>
                  <a:cubicBezTo>
                    <a:pt x="52" y="79"/>
                    <a:pt x="53" y="79"/>
                    <a:pt x="54" y="79"/>
                  </a:cubicBezTo>
                  <a:cubicBezTo>
                    <a:pt x="54" y="76"/>
                    <a:pt x="54" y="74"/>
                    <a:pt x="54" y="71"/>
                  </a:cubicBezTo>
                  <a:cubicBezTo>
                    <a:pt x="53" y="71"/>
                    <a:pt x="52" y="71"/>
                    <a:pt x="51" y="71"/>
                  </a:cubicBezTo>
                  <a:close/>
                  <a:moveTo>
                    <a:pt x="58" y="71"/>
                  </a:moveTo>
                  <a:cubicBezTo>
                    <a:pt x="58" y="74"/>
                    <a:pt x="58" y="76"/>
                    <a:pt x="58" y="79"/>
                  </a:cubicBezTo>
                  <a:cubicBezTo>
                    <a:pt x="59" y="79"/>
                    <a:pt x="60" y="79"/>
                    <a:pt x="61" y="79"/>
                  </a:cubicBezTo>
                  <a:cubicBezTo>
                    <a:pt x="61" y="76"/>
                    <a:pt x="61" y="74"/>
                    <a:pt x="61" y="71"/>
                  </a:cubicBezTo>
                  <a:cubicBezTo>
                    <a:pt x="60" y="71"/>
                    <a:pt x="59" y="71"/>
                    <a:pt x="58" y="71"/>
                  </a:cubicBezTo>
                  <a:close/>
                  <a:moveTo>
                    <a:pt x="65" y="71"/>
                  </a:moveTo>
                  <a:cubicBezTo>
                    <a:pt x="65" y="79"/>
                    <a:pt x="65" y="79"/>
                    <a:pt x="65" y="79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8" y="71"/>
                    <a:pt x="68" y="71"/>
                    <a:pt x="68" y="71"/>
                  </a:cubicBezTo>
                  <a:cubicBezTo>
                    <a:pt x="65" y="71"/>
                    <a:pt x="65" y="71"/>
                    <a:pt x="65" y="71"/>
                  </a:cubicBezTo>
                  <a:close/>
                  <a:moveTo>
                    <a:pt x="40" y="105"/>
                  </a:moveTo>
                  <a:cubicBezTo>
                    <a:pt x="40" y="105"/>
                    <a:pt x="40" y="106"/>
                    <a:pt x="40" y="107"/>
                  </a:cubicBezTo>
                  <a:cubicBezTo>
                    <a:pt x="44" y="107"/>
                    <a:pt x="48" y="107"/>
                    <a:pt x="52" y="107"/>
                  </a:cubicBezTo>
                  <a:cubicBezTo>
                    <a:pt x="52" y="106"/>
                    <a:pt x="52" y="105"/>
                    <a:pt x="52" y="105"/>
                  </a:cubicBezTo>
                  <a:cubicBezTo>
                    <a:pt x="48" y="105"/>
                    <a:pt x="44" y="105"/>
                    <a:pt x="40" y="105"/>
                  </a:cubicBezTo>
                  <a:close/>
                  <a:moveTo>
                    <a:pt x="9" y="105"/>
                  </a:moveTo>
                  <a:cubicBezTo>
                    <a:pt x="9" y="105"/>
                    <a:pt x="9" y="106"/>
                    <a:pt x="9" y="107"/>
                  </a:cubicBezTo>
                  <a:cubicBezTo>
                    <a:pt x="13" y="107"/>
                    <a:pt x="17" y="107"/>
                    <a:pt x="21" y="107"/>
                  </a:cubicBezTo>
                  <a:cubicBezTo>
                    <a:pt x="21" y="106"/>
                    <a:pt x="21" y="105"/>
                    <a:pt x="21" y="105"/>
                  </a:cubicBezTo>
                  <a:cubicBezTo>
                    <a:pt x="17" y="105"/>
                    <a:pt x="13" y="105"/>
                    <a:pt x="9" y="105"/>
                  </a:cubicBezTo>
                  <a:close/>
                  <a:moveTo>
                    <a:pt x="9" y="99"/>
                  </a:moveTo>
                  <a:cubicBezTo>
                    <a:pt x="9" y="101"/>
                    <a:pt x="9" y="101"/>
                    <a:pt x="9" y="101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9" y="99"/>
                    <a:pt x="9" y="99"/>
                    <a:pt x="9" y="99"/>
                  </a:cubicBezTo>
                  <a:close/>
                  <a:moveTo>
                    <a:pt x="56" y="99"/>
                  </a:moveTo>
                  <a:cubicBezTo>
                    <a:pt x="56" y="101"/>
                    <a:pt x="56" y="101"/>
                    <a:pt x="56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8" y="99"/>
                    <a:pt x="68" y="99"/>
                    <a:pt x="68" y="99"/>
                  </a:cubicBezTo>
                  <a:cubicBezTo>
                    <a:pt x="56" y="99"/>
                    <a:pt x="56" y="99"/>
                    <a:pt x="56" y="99"/>
                  </a:cubicBezTo>
                  <a:close/>
                  <a:moveTo>
                    <a:pt x="9" y="110"/>
                  </a:moveTo>
                  <a:cubicBezTo>
                    <a:pt x="9" y="111"/>
                    <a:pt x="9" y="112"/>
                    <a:pt x="9" y="112"/>
                  </a:cubicBezTo>
                  <a:cubicBezTo>
                    <a:pt x="13" y="112"/>
                    <a:pt x="17" y="112"/>
                    <a:pt x="21" y="112"/>
                  </a:cubicBezTo>
                  <a:cubicBezTo>
                    <a:pt x="21" y="112"/>
                    <a:pt x="21" y="111"/>
                    <a:pt x="21" y="110"/>
                  </a:cubicBezTo>
                  <a:cubicBezTo>
                    <a:pt x="17" y="110"/>
                    <a:pt x="13" y="110"/>
                    <a:pt x="9" y="110"/>
                  </a:cubicBezTo>
                  <a:close/>
                  <a:moveTo>
                    <a:pt x="9" y="116"/>
                  </a:moveTo>
                  <a:cubicBezTo>
                    <a:pt x="9" y="117"/>
                    <a:pt x="9" y="117"/>
                    <a:pt x="9" y="118"/>
                  </a:cubicBezTo>
                  <a:cubicBezTo>
                    <a:pt x="13" y="118"/>
                    <a:pt x="17" y="118"/>
                    <a:pt x="21" y="118"/>
                  </a:cubicBezTo>
                  <a:cubicBezTo>
                    <a:pt x="21" y="117"/>
                    <a:pt x="21" y="117"/>
                    <a:pt x="21" y="116"/>
                  </a:cubicBezTo>
                  <a:cubicBezTo>
                    <a:pt x="17" y="116"/>
                    <a:pt x="13" y="116"/>
                    <a:pt x="9" y="116"/>
                  </a:cubicBezTo>
                  <a:close/>
                  <a:moveTo>
                    <a:pt x="9" y="127"/>
                  </a:moveTo>
                  <a:cubicBezTo>
                    <a:pt x="9" y="128"/>
                    <a:pt x="9" y="128"/>
                    <a:pt x="9" y="129"/>
                  </a:cubicBezTo>
                  <a:cubicBezTo>
                    <a:pt x="13" y="129"/>
                    <a:pt x="17" y="129"/>
                    <a:pt x="21" y="129"/>
                  </a:cubicBezTo>
                  <a:cubicBezTo>
                    <a:pt x="21" y="128"/>
                    <a:pt x="21" y="128"/>
                    <a:pt x="21" y="127"/>
                  </a:cubicBezTo>
                  <a:cubicBezTo>
                    <a:pt x="17" y="127"/>
                    <a:pt x="13" y="127"/>
                    <a:pt x="9" y="127"/>
                  </a:cubicBezTo>
                  <a:close/>
                  <a:moveTo>
                    <a:pt x="9" y="132"/>
                  </a:moveTo>
                  <a:cubicBezTo>
                    <a:pt x="9" y="133"/>
                    <a:pt x="9" y="134"/>
                    <a:pt x="9" y="134"/>
                  </a:cubicBezTo>
                  <a:cubicBezTo>
                    <a:pt x="13" y="134"/>
                    <a:pt x="17" y="134"/>
                    <a:pt x="21" y="134"/>
                  </a:cubicBezTo>
                  <a:cubicBezTo>
                    <a:pt x="21" y="134"/>
                    <a:pt x="21" y="133"/>
                    <a:pt x="21" y="132"/>
                  </a:cubicBezTo>
                  <a:cubicBezTo>
                    <a:pt x="17" y="132"/>
                    <a:pt x="13" y="132"/>
                    <a:pt x="9" y="132"/>
                  </a:cubicBezTo>
                  <a:close/>
                  <a:moveTo>
                    <a:pt x="9" y="138"/>
                  </a:moveTo>
                  <a:cubicBezTo>
                    <a:pt x="9" y="139"/>
                    <a:pt x="9" y="139"/>
                    <a:pt x="9" y="140"/>
                  </a:cubicBezTo>
                  <a:cubicBezTo>
                    <a:pt x="13" y="140"/>
                    <a:pt x="17" y="140"/>
                    <a:pt x="21" y="140"/>
                  </a:cubicBezTo>
                  <a:cubicBezTo>
                    <a:pt x="21" y="139"/>
                    <a:pt x="21" y="139"/>
                    <a:pt x="21" y="138"/>
                  </a:cubicBezTo>
                  <a:cubicBezTo>
                    <a:pt x="17" y="138"/>
                    <a:pt x="13" y="138"/>
                    <a:pt x="9" y="138"/>
                  </a:cubicBezTo>
                  <a:close/>
                  <a:moveTo>
                    <a:pt x="9" y="143"/>
                  </a:moveTo>
                  <a:cubicBezTo>
                    <a:pt x="9" y="144"/>
                    <a:pt x="9" y="145"/>
                    <a:pt x="9" y="145"/>
                  </a:cubicBezTo>
                  <a:cubicBezTo>
                    <a:pt x="13" y="145"/>
                    <a:pt x="17" y="145"/>
                    <a:pt x="21" y="145"/>
                  </a:cubicBezTo>
                  <a:cubicBezTo>
                    <a:pt x="21" y="145"/>
                    <a:pt x="21" y="144"/>
                    <a:pt x="21" y="143"/>
                  </a:cubicBezTo>
                  <a:cubicBezTo>
                    <a:pt x="17" y="143"/>
                    <a:pt x="13" y="143"/>
                    <a:pt x="9" y="143"/>
                  </a:cubicBezTo>
                  <a:close/>
                  <a:moveTo>
                    <a:pt x="9" y="149"/>
                  </a:moveTo>
                  <a:cubicBezTo>
                    <a:pt x="9" y="150"/>
                    <a:pt x="9" y="150"/>
                    <a:pt x="9" y="151"/>
                  </a:cubicBezTo>
                  <a:cubicBezTo>
                    <a:pt x="13" y="151"/>
                    <a:pt x="17" y="151"/>
                    <a:pt x="21" y="151"/>
                  </a:cubicBezTo>
                  <a:cubicBezTo>
                    <a:pt x="21" y="150"/>
                    <a:pt x="21" y="150"/>
                    <a:pt x="21" y="149"/>
                  </a:cubicBezTo>
                  <a:cubicBezTo>
                    <a:pt x="17" y="149"/>
                    <a:pt x="13" y="149"/>
                    <a:pt x="9" y="149"/>
                  </a:cubicBezTo>
                  <a:close/>
                  <a:moveTo>
                    <a:pt x="9" y="165"/>
                  </a:moveTo>
                  <a:cubicBezTo>
                    <a:pt x="9" y="167"/>
                    <a:pt x="9" y="167"/>
                    <a:pt x="9" y="167"/>
                  </a:cubicBezTo>
                  <a:cubicBezTo>
                    <a:pt x="21" y="167"/>
                    <a:pt x="21" y="167"/>
                    <a:pt x="21" y="167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9" y="165"/>
                    <a:pt x="9" y="165"/>
                    <a:pt x="9" y="165"/>
                  </a:cubicBezTo>
                  <a:close/>
                  <a:moveTo>
                    <a:pt x="56" y="165"/>
                  </a:moveTo>
                  <a:cubicBezTo>
                    <a:pt x="56" y="167"/>
                    <a:pt x="56" y="167"/>
                    <a:pt x="56" y="167"/>
                  </a:cubicBezTo>
                  <a:cubicBezTo>
                    <a:pt x="68" y="167"/>
                    <a:pt x="68" y="167"/>
                    <a:pt x="68" y="167"/>
                  </a:cubicBezTo>
                  <a:cubicBezTo>
                    <a:pt x="68" y="165"/>
                    <a:pt x="68" y="165"/>
                    <a:pt x="68" y="165"/>
                  </a:cubicBezTo>
                  <a:cubicBezTo>
                    <a:pt x="56" y="165"/>
                    <a:pt x="56" y="165"/>
                    <a:pt x="56" y="165"/>
                  </a:cubicBezTo>
                  <a:close/>
                  <a:moveTo>
                    <a:pt x="40" y="165"/>
                  </a:moveTo>
                  <a:cubicBezTo>
                    <a:pt x="40" y="167"/>
                    <a:pt x="40" y="167"/>
                    <a:pt x="40" y="167"/>
                  </a:cubicBezTo>
                  <a:cubicBezTo>
                    <a:pt x="52" y="167"/>
                    <a:pt x="52" y="167"/>
                    <a:pt x="52" y="167"/>
                  </a:cubicBezTo>
                  <a:cubicBezTo>
                    <a:pt x="52" y="165"/>
                    <a:pt x="52" y="165"/>
                    <a:pt x="52" y="165"/>
                  </a:cubicBezTo>
                  <a:cubicBezTo>
                    <a:pt x="40" y="165"/>
                    <a:pt x="40" y="165"/>
                    <a:pt x="40" y="165"/>
                  </a:cubicBezTo>
                  <a:close/>
                  <a:moveTo>
                    <a:pt x="25" y="165"/>
                  </a:moveTo>
                  <a:cubicBezTo>
                    <a:pt x="25" y="167"/>
                    <a:pt x="25" y="167"/>
                    <a:pt x="25" y="167"/>
                  </a:cubicBezTo>
                  <a:cubicBezTo>
                    <a:pt x="37" y="167"/>
                    <a:pt x="37" y="167"/>
                    <a:pt x="37" y="167"/>
                  </a:cubicBezTo>
                  <a:cubicBezTo>
                    <a:pt x="37" y="165"/>
                    <a:pt x="37" y="165"/>
                    <a:pt x="37" y="165"/>
                  </a:cubicBezTo>
                  <a:cubicBezTo>
                    <a:pt x="25" y="165"/>
                    <a:pt x="25" y="165"/>
                    <a:pt x="25" y="165"/>
                  </a:cubicBezTo>
                  <a:close/>
                  <a:moveTo>
                    <a:pt x="40" y="160"/>
                  </a:moveTo>
                  <a:cubicBezTo>
                    <a:pt x="40" y="161"/>
                    <a:pt x="40" y="161"/>
                    <a:pt x="40" y="162"/>
                  </a:cubicBezTo>
                  <a:cubicBezTo>
                    <a:pt x="44" y="162"/>
                    <a:pt x="48" y="162"/>
                    <a:pt x="52" y="162"/>
                  </a:cubicBezTo>
                  <a:cubicBezTo>
                    <a:pt x="52" y="161"/>
                    <a:pt x="52" y="161"/>
                    <a:pt x="52" y="160"/>
                  </a:cubicBezTo>
                  <a:cubicBezTo>
                    <a:pt x="48" y="160"/>
                    <a:pt x="44" y="160"/>
                    <a:pt x="40" y="160"/>
                  </a:cubicBezTo>
                  <a:close/>
                  <a:moveTo>
                    <a:pt x="25" y="160"/>
                  </a:moveTo>
                  <a:cubicBezTo>
                    <a:pt x="25" y="161"/>
                    <a:pt x="25" y="161"/>
                    <a:pt x="25" y="162"/>
                  </a:cubicBezTo>
                  <a:cubicBezTo>
                    <a:pt x="29" y="162"/>
                    <a:pt x="33" y="162"/>
                    <a:pt x="37" y="162"/>
                  </a:cubicBezTo>
                  <a:cubicBezTo>
                    <a:pt x="37" y="161"/>
                    <a:pt x="37" y="161"/>
                    <a:pt x="37" y="160"/>
                  </a:cubicBezTo>
                  <a:cubicBezTo>
                    <a:pt x="33" y="160"/>
                    <a:pt x="29" y="160"/>
                    <a:pt x="25" y="160"/>
                  </a:cubicBezTo>
                  <a:close/>
                  <a:moveTo>
                    <a:pt x="56" y="154"/>
                  </a:moveTo>
                  <a:cubicBezTo>
                    <a:pt x="56" y="155"/>
                    <a:pt x="56" y="156"/>
                    <a:pt x="56" y="156"/>
                  </a:cubicBezTo>
                  <a:cubicBezTo>
                    <a:pt x="60" y="156"/>
                    <a:pt x="64" y="156"/>
                    <a:pt x="68" y="156"/>
                  </a:cubicBezTo>
                  <a:cubicBezTo>
                    <a:pt x="68" y="156"/>
                    <a:pt x="68" y="155"/>
                    <a:pt x="68" y="154"/>
                  </a:cubicBezTo>
                  <a:cubicBezTo>
                    <a:pt x="64" y="154"/>
                    <a:pt x="60" y="154"/>
                    <a:pt x="56" y="154"/>
                  </a:cubicBezTo>
                  <a:close/>
                  <a:moveTo>
                    <a:pt x="40" y="154"/>
                  </a:moveTo>
                  <a:cubicBezTo>
                    <a:pt x="40" y="155"/>
                    <a:pt x="40" y="156"/>
                    <a:pt x="40" y="156"/>
                  </a:cubicBezTo>
                  <a:cubicBezTo>
                    <a:pt x="44" y="156"/>
                    <a:pt x="48" y="156"/>
                    <a:pt x="52" y="156"/>
                  </a:cubicBezTo>
                  <a:cubicBezTo>
                    <a:pt x="52" y="156"/>
                    <a:pt x="52" y="155"/>
                    <a:pt x="52" y="154"/>
                  </a:cubicBezTo>
                  <a:cubicBezTo>
                    <a:pt x="48" y="154"/>
                    <a:pt x="44" y="154"/>
                    <a:pt x="40" y="154"/>
                  </a:cubicBezTo>
                  <a:close/>
                  <a:moveTo>
                    <a:pt x="25" y="154"/>
                  </a:moveTo>
                  <a:cubicBezTo>
                    <a:pt x="25" y="155"/>
                    <a:pt x="25" y="156"/>
                    <a:pt x="25" y="156"/>
                  </a:cubicBezTo>
                  <a:cubicBezTo>
                    <a:pt x="29" y="156"/>
                    <a:pt x="33" y="156"/>
                    <a:pt x="37" y="156"/>
                  </a:cubicBezTo>
                  <a:cubicBezTo>
                    <a:pt x="37" y="156"/>
                    <a:pt x="37" y="155"/>
                    <a:pt x="37" y="154"/>
                  </a:cubicBezTo>
                  <a:cubicBezTo>
                    <a:pt x="33" y="154"/>
                    <a:pt x="29" y="154"/>
                    <a:pt x="25" y="154"/>
                  </a:cubicBezTo>
                  <a:close/>
                  <a:moveTo>
                    <a:pt x="40" y="149"/>
                  </a:moveTo>
                  <a:cubicBezTo>
                    <a:pt x="40" y="150"/>
                    <a:pt x="40" y="150"/>
                    <a:pt x="40" y="151"/>
                  </a:cubicBezTo>
                  <a:cubicBezTo>
                    <a:pt x="44" y="151"/>
                    <a:pt x="48" y="151"/>
                    <a:pt x="52" y="151"/>
                  </a:cubicBezTo>
                  <a:cubicBezTo>
                    <a:pt x="52" y="150"/>
                    <a:pt x="52" y="150"/>
                    <a:pt x="52" y="149"/>
                  </a:cubicBezTo>
                  <a:cubicBezTo>
                    <a:pt x="48" y="149"/>
                    <a:pt x="44" y="149"/>
                    <a:pt x="40" y="149"/>
                  </a:cubicBezTo>
                  <a:close/>
                  <a:moveTo>
                    <a:pt x="25" y="149"/>
                  </a:moveTo>
                  <a:cubicBezTo>
                    <a:pt x="25" y="150"/>
                    <a:pt x="25" y="150"/>
                    <a:pt x="25" y="151"/>
                  </a:cubicBezTo>
                  <a:cubicBezTo>
                    <a:pt x="29" y="151"/>
                    <a:pt x="33" y="151"/>
                    <a:pt x="37" y="151"/>
                  </a:cubicBezTo>
                  <a:cubicBezTo>
                    <a:pt x="37" y="150"/>
                    <a:pt x="37" y="150"/>
                    <a:pt x="37" y="149"/>
                  </a:cubicBezTo>
                  <a:cubicBezTo>
                    <a:pt x="33" y="149"/>
                    <a:pt x="29" y="149"/>
                    <a:pt x="25" y="149"/>
                  </a:cubicBezTo>
                  <a:close/>
                  <a:moveTo>
                    <a:pt x="56" y="143"/>
                  </a:moveTo>
                  <a:cubicBezTo>
                    <a:pt x="56" y="144"/>
                    <a:pt x="56" y="145"/>
                    <a:pt x="56" y="145"/>
                  </a:cubicBezTo>
                  <a:cubicBezTo>
                    <a:pt x="60" y="145"/>
                    <a:pt x="64" y="145"/>
                    <a:pt x="68" y="145"/>
                  </a:cubicBezTo>
                  <a:cubicBezTo>
                    <a:pt x="68" y="145"/>
                    <a:pt x="68" y="144"/>
                    <a:pt x="68" y="143"/>
                  </a:cubicBezTo>
                  <a:cubicBezTo>
                    <a:pt x="64" y="143"/>
                    <a:pt x="60" y="143"/>
                    <a:pt x="56" y="143"/>
                  </a:cubicBezTo>
                  <a:close/>
                  <a:moveTo>
                    <a:pt x="40" y="143"/>
                  </a:moveTo>
                  <a:cubicBezTo>
                    <a:pt x="40" y="144"/>
                    <a:pt x="40" y="145"/>
                    <a:pt x="40" y="145"/>
                  </a:cubicBezTo>
                  <a:cubicBezTo>
                    <a:pt x="44" y="145"/>
                    <a:pt x="48" y="145"/>
                    <a:pt x="52" y="145"/>
                  </a:cubicBezTo>
                  <a:cubicBezTo>
                    <a:pt x="52" y="145"/>
                    <a:pt x="52" y="144"/>
                    <a:pt x="52" y="143"/>
                  </a:cubicBezTo>
                  <a:cubicBezTo>
                    <a:pt x="48" y="143"/>
                    <a:pt x="44" y="143"/>
                    <a:pt x="40" y="143"/>
                  </a:cubicBezTo>
                  <a:close/>
                  <a:moveTo>
                    <a:pt x="25" y="143"/>
                  </a:moveTo>
                  <a:cubicBezTo>
                    <a:pt x="25" y="144"/>
                    <a:pt x="25" y="145"/>
                    <a:pt x="25" y="145"/>
                  </a:cubicBezTo>
                  <a:cubicBezTo>
                    <a:pt x="29" y="145"/>
                    <a:pt x="33" y="145"/>
                    <a:pt x="37" y="145"/>
                  </a:cubicBezTo>
                  <a:cubicBezTo>
                    <a:pt x="37" y="145"/>
                    <a:pt x="37" y="144"/>
                    <a:pt x="37" y="143"/>
                  </a:cubicBezTo>
                  <a:cubicBezTo>
                    <a:pt x="33" y="143"/>
                    <a:pt x="29" y="143"/>
                    <a:pt x="25" y="143"/>
                  </a:cubicBezTo>
                  <a:close/>
                  <a:moveTo>
                    <a:pt x="56" y="138"/>
                  </a:moveTo>
                  <a:cubicBezTo>
                    <a:pt x="56" y="139"/>
                    <a:pt x="56" y="139"/>
                    <a:pt x="56" y="140"/>
                  </a:cubicBezTo>
                  <a:cubicBezTo>
                    <a:pt x="60" y="140"/>
                    <a:pt x="64" y="140"/>
                    <a:pt x="68" y="140"/>
                  </a:cubicBezTo>
                  <a:cubicBezTo>
                    <a:pt x="68" y="139"/>
                    <a:pt x="68" y="139"/>
                    <a:pt x="68" y="138"/>
                  </a:cubicBezTo>
                  <a:cubicBezTo>
                    <a:pt x="64" y="138"/>
                    <a:pt x="60" y="138"/>
                    <a:pt x="56" y="138"/>
                  </a:cubicBezTo>
                  <a:close/>
                  <a:moveTo>
                    <a:pt x="25" y="138"/>
                  </a:moveTo>
                  <a:cubicBezTo>
                    <a:pt x="25" y="139"/>
                    <a:pt x="25" y="139"/>
                    <a:pt x="25" y="140"/>
                  </a:cubicBezTo>
                  <a:cubicBezTo>
                    <a:pt x="29" y="140"/>
                    <a:pt x="33" y="140"/>
                    <a:pt x="37" y="140"/>
                  </a:cubicBezTo>
                  <a:cubicBezTo>
                    <a:pt x="37" y="139"/>
                    <a:pt x="37" y="139"/>
                    <a:pt x="37" y="138"/>
                  </a:cubicBezTo>
                  <a:cubicBezTo>
                    <a:pt x="33" y="138"/>
                    <a:pt x="29" y="138"/>
                    <a:pt x="25" y="138"/>
                  </a:cubicBezTo>
                  <a:close/>
                  <a:moveTo>
                    <a:pt x="40" y="132"/>
                  </a:moveTo>
                  <a:cubicBezTo>
                    <a:pt x="40" y="133"/>
                    <a:pt x="40" y="134"/>
                    <a:pt x="40" y="134"/>
                  </a:cubicBezTo>
                  <a:cubicBezTo>
                    <a:pt x="44" y="134"/>
                    <a:pt x="48" y="134"/>
                    <a:pt x="52" y="134"/>
                  </a:cubicBezTo>
                  <a:cubicBezTo>
                    <a:pt x="52" y="134"/>
                    <a:pt x="52" y="133"/>
                    <a:pt x="52" y="132"/>
                  </a:cubicBezTo>
                  <a:cubicBezTo>
                    <a:pt x="48" y="132"/>
                    <a:pt x="44" y="132"/>
                    <a:pt x="40" y="132"/>
                  </a:cubicBezTo>
                  <a:close/>
                  <a:moveTo>
                    <a:pt x="25" y="132"/>
                  </a:moveTo>
                  <a:cubicBezTo>
                    <a:pt x="25" y="133"/>
                    <a:pt x="25" y="134"/>
                    <a:pt x="25" y="134"/>
                  </a:cubicBezTo>
                  <a:cubicBezTo>
                    <a:pt x="29" y="134"/>
                    <a:pt x="33" y="134"/>
                    <a:pt x="37" y="134"/>
                  </a:cubicBezTo>
                  <a:cubicBezTo>
                    <a:pt x="37" y="134"/>
                    <a:pt x="37" y="133"/>
                    <a:pt x="37" y="132"/>
                  </a:cubicBezTo>
                  <a:cubicBezTo>
                    <a:pt x="33" y="132"/>
                    <a:pt x="29" y="132"/>
                    <a:pt x="25" y="132"/>
                  </a:cubicBezTo>
                  <a:close/>
                  <a:moveTo>
                    <a:pt x="56" y="127"/>
                  </a:moveTo>
                  <a:cubicBezTo>
                    <a:pt x="56" y="128"/>
                    <a:pt x="56" y="128"/>
                    <a:pt x="56" y="129"/>
                  </a:cubicBezTo>
                  <a:cubicBezTo>
                    <a:pt x="60" y="129"/>
                    <a:pt x="64" y="129"/>
                    <a:pt x="68" y="129"/>
                  </a:cubicBezTo>
                  <a:cubicBezTo>
                    <a:pt x="68" y="128"/>
                    <a:pt x="68" y="128"/>
                    <a:pt x="68" y="127"/>
                  </a:cubicBezTo>
                  <a:cubicBezTo>
                    <a:pt x="64" y="127"/>
                    <a:pt x="60" y="127"/>
                    <a:pt x="56" y="127"/>
                  </a:cubicBezTo>
                  <a:close/>
                  <a:moveTo>
                    <a:pt x="40" y="127"/>
                  </a:moveTo>
                  <a:cubicBezTo>
                    <a:pt x="40" y="128"/>
                    <a:pt x="40" y="128"/>
                    <a:pt x="40" y="129"/>
                  </a:cubicBezTo>
                  <a:cubicBezTo>
                    <a:pt x="44" y="129"/>
                    <a:pt x="48" y="129"/>
                    <a:pt x="52" y="129"/>
                  </a:cubicBezTo>
                  <a:cubicBezTo>
                    <a:pt x="52" y="128"/>
                    <a:pt x="52" y="128"/>
                    <a:pt x="52" y="127"/>
                  </a:cubicBezTo>
                  <a:cubicBezTo>
                    <a:pt x="48" y="127"/>
                    <a:pt x="44" y="127"/>
                    <a:pt x="40" y="127"/>
                  </a:cubicBezTo>
                  <a:close/>
                  <a:moveTo>
                    <a:pt x="25" y="127"/>
                  </a:moveTo>
                  <a:cubicBezTo>
                    <a:pt x="25" y="128"/>
                    <a:pt x="25" y="128"/>
                    <a:pt x="25" y="129"/>
                  </a:cubicBezTo>
                  <a:cubicBezTo>
                    <a:pt x="29" y="129"/>
                    <a:pt x="33" y="129"/>
                    <a:pt x="37" y="129"/>
                  </a:cubicBezTo>
                  <a:cubicBezTo>
                    <a:pt x="37" y="128"/>
                    <a:pt x="37" y="128"/>
                    <a:pt x="37" y="127"/>
                  </a:cubicBezTo>
                  <a:cubicBezTo>
                    <a:pt x="33" y="127"/>
                    <a:pt x="29" y="127"/>
                    <a:pt x="25" y="127"/>
                  </a:cubicBezTo>
                  <a:close/>
                  <a:moveTo>
                    <a:pt x="56" y="121"/>
                  </a:moveTo>
                  <a:cubicBezTo>
                    <a:pt x="56" y="122"/>
                    <a:pt x="56" y="123"/>
                    <a:pt x="56" y="123"/>
                  </a:cubicBezTo>
                  <a:cubicBezTo>
                    <a:pt x="60" y="123"/>
                    <a:pt x="64" y="123"/>
                    <a:pt x="68" y="123"/>
                  </a:cubicBezTo>
                  <a:cubicBezTo>
                    <a:pt x="68" y="123"/>
                    <a:pt x="68" y="122"/>
                    <a:pt x="68" y="121"/>
                  </a:cubicBezTo>
                  <a:cubicBezTo>
                    <a:pt x="64" y="121"/>
                    <a:pt x="60" y="121"/>
                    <a:pt x="56" y="121"/>
                  </a:cubicBezTo>
                  <a:close/>
                  <a:moveTo>
                    <a:pt x="40" y="121"/>
                  </a:moveTo>
                  <a:cubicBezTo>
                    <a:pt x="40" y="122"/>
                    <a:pt x="40" y="123"/>
                    <a:pt x="40" y="123"/>
                  </a:cubicBezTo>
                  <a:cubicBezTo>
                    <a:pt x="44" y="123"/>
                    <a:pt x="48" y="123"/>
                    <a:pt x="52" y="123"/>
                  </a:cubicBezTo>
                  <a:cubicBezTo>
                    <a:pt x="52" y="123"/>
                    <a:pt x="52" y="122"/>
                    <a:pt x="52" y="121"/>
                  </a:cubicBezTo>
                  <a:cubicBezTo>
                    <a:pt x="48" y="121"/>
                    <a:pt x="44" y="121"/>
                    <a:pt x="40" y="121"/>
                  </a:cubicBezTo>
                  <a:close/>
                  <a:moveTo>
                    <a:pt x="56" y="116"/>
                  </a:moveTo>
                  <a:cubicBezTo>
                    <a:pt x="56" y="117"/>
                    <a:pt x="56" y="117"/>
                    <a:pt x="56" y="118"/>
                  </a:cubicBezTo>
                  <a:cubicBezTo>
                    <a:pt x="60" y="118"/>
                    <a:pt x="64" y="118"/>
                    <a:pt x="68" y="118"/>
                  </a:cubicBezTo>
                  <a:cubicBezTo>
                    <a:pt x="68" y="117"/>
                    <a:pt x="68" y="117"/>
                    <a:pt x="68" y="116"/>
                  </a:cubicBezTo>
                  <a:cubicBezTo>
                    <a:pt x="64" y="116"/>
                    <a:pt x="60" y="116"/>
                    <a:pt x="56" y="116"/>
                  </a:cubicBezTo>
                  <a:close/>
                  <a:moveTo>
                    <a:pt x="25" y="116"/>
                  </a:moveTo>
                  <a:cubicBezTo>
                    <a:pt x="25" y="117"/>
                    <a:pt x="25" y="117"/>
                    <a:pt x="25" y="118"/>
                  </a:cubicBezTo>
                  <a:cubicBezTo>
                    <a:pt x="29" y="118"/>
                    <a:pt x="33" y="118"/>
                    <a:pt x="37" y="118"/>
                  </a:cubicBezTo>
                  <a:cubicBezTo>
                    <a:pt x="37" y="117"/>
                    <a:pt x="37" y="117"/>
                    <a:pt x="37" y="116"/>
                  </a:cubicBezTo>
                  <a:cubicBezTo>
                    <a:pt x="33" y="116"/>
                    <a:pt x="29" y="116"/>
                    <a:pt x="25" y="116"/>
                  </a:cubicBezTo>
                  <a:close/>
                  <a:moveTo>
                    <a:pt x="56" y="110"/>
                  </a:moveTo>
                  <a:cubicBezTo>
                    <a:pt x="56" y="111"/>
                    <a:pt x="56" y="112"/>
                    <a:pt x="56" y="112"/>
                  </a:cubicBezTo>
                  <a:cubicBezTo>
                    <a:pt x="60" y="112"/>
                    <a:pt x="64" y="112"/>
                    <a:pt x="68" y="112"/>
                  </a:cubicBezTo>
                  <a:cubicBezTo>
                    <a:pt x="68" y="112"/>
                    <a:pt x="68" y="111"/>
                    <a:pt x="68" y="110"/>
                  </a:cubicBezTo>
                  <a:cubicBezTo>
                    <a:pt x="64" y="110"/>
                    <a:pt x="60" y="110"/>
                    <a:pt x="56" y="110"/>
                  </a:cubicBezTo>
                  <a:close/>
                  <a:moveTo>
                    <a:pt x="40" y="110"/>
                  </a:moveTo>
                  <a:cubicBezTo>
                    <a:pt x="40" y="111"/>
                    <a:pt x="40" y="112"/>
                    <a:pt x="40" y="112"/>
                  </a:cubicBezTo>
                  <a:cubicBezTo>
                    <a:pt x="44" y="112"/>
                    <a:pt x="48" y="112"/>
                    <a:pt x="52" y="112"/>
                  </a:cubicBezTo>
                  <a:cubicBezTo>
                    <a:pt x="52" y="112"/>
                    <a:pt x="52" y="111"/>
                    <a:pt x="52" y="110"/>
                  </a:cubicBezTo>
                  <a:cubicBezTo>
                    <a:pt x="48" y="110"/>
                    <a:pt x="44" y="110"/>
                    <a:pt x="40" y="110"/>
                  </a:cubicBezTo>
                  <a:close/>
                  <a:moveTo>
                    <a:pt x="25" y="110"/>
                  </a:moveTo>
                  <a:cubicBezTo>
                    <a:pt x="25" y="111"/>
                    <a:pt x="25" y="112"/>
                    <a:pt x="25" y="112"/>
                  </a:cubicBezTo>
                  <a:cubicBezTo>
                    <a:pt x="29" y="112"/>
                    <a:pt x="33" y="112"/>
                    <a:pt x="37" y="112"/>
                  </a:cubicBezTo>
                  <a:cubicBezTo>
                    <a:pt x="37" y="112"/>
                    <a:pt x="37" y="111"/>
                    <a:pt x="37" y="110"/>
                  </a:cubicBezTo>
                  <a:cubicBezTo>
                    <a:pt x="33" y="110"/>
                    <a:pt x="29" y="110"/>
                    <a:pt x="25" y="110"/>
                  </a:cubicBezTo>
                  <a:close/>
                  <a:moveTo>
                    <a:pt x="56" y="105"/>
                  </a:moveTo>
                  <a:cubicBezTo>
                    <a:pt x="56" y="105"/>
                    <a:pt x="56" y="106"/>
                    <a:pt x="56" y="107"/>
                  </a:cubicBezTo>
                  <a:cubicBezTo>
                    <a:pt x="60" y="107"/>
                    <a:pt x="64" y="107"/>
                    <a:pt x="68" y="107"/>
                  </a:cubicBezTo>
                  <a:cubicBezTo>
                    <a:pt x="68" y="106"/>
                    <a:pt x="68" y="105"/>
                    <a:pt x="68" y="105"/>
                  </a:cubicBezTo>
                  <a:cubicBezTo>
                    <a:pt x="64" y="105"/>
                    <a:pt x="60" y="105"/>
                    <a:pt x="56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23" name="Rectangle 2647"/>
            <p:cNvSpPr>
              <a:spLocks noChangeArrowheads="1"/>
            </p:cNvSpPr>
            <p:nvPr/>
          </p:nvSpPr>
          <p:spPr bwMode="auto">
            <a:xfrm>
              <a:off x="158751" y="957262"/>
              <a:ext cx="401638" cy="2111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28" y="4032248"/>
            <a:ext cx="5310076" cy="244753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960235" y="1469741"/>
            <a:ext cx="4221480" cy="553998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005D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Simulation model</a:t>
            </a:r>
          </a:p>
        </p:txBody>
      </p:sp>
      <p:sp>
        <p:nvSpPr>
          <p:cNvPr id="3" name="直角三角形 2"/>
          <p:cNvSpPr/>
          <p:nvPr/>
        </p:nvSpPr>
        <p:spPr>
          <a:xfrm rot="5400000">
            <a:off x="0" y="0"/>
            <a:ext cx="1080000" cy="1080000"/>
          </a:xfrm>
          <a:prstGeom prst="rtTriangl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 rot="16200000">
            <a:off x="11112000" y="5780038"/>
            <a:ext cx="1080000" cy="1080000"/>
          </a:xfrm>
          <a:prstGeom prst="rtTriangl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1330026" y="1365494"/>
            <a:ext cx="3395626" cy="3395626"/>
            <a:chOff x="1033499" y="2087806"/>
            <a:chExt cx="2448000" cy="2448000"/>
          </a:xfrm>
        </p:grpSpPr>
        <p:sp>
          <p:nvSpPr>
            <p:cNvPr id="5" name="椭圆 4"/>
            <p:cNvSpPr/>
            <p:nvPr/>
          </p:nvSpPr>
          <p:spPr>
            <a:xfrm>
              <a:off x="1033499" y="2087806"/>
              <a:ext cx="2448000" cy="2448000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1249499" y="2303806"/>
              <a:ext cx="2016000" cy="2016000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椭圆 29"/>
          <p:cNvSpPr/>
          <p:nvPr/>
        </p:nvSpPr>
        <p:spPr>
          <a:xfrm>
            <a:off x="6291854" y="1483008"/>
            <a:ext cx="540000" cy="540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6260220" y="4464487"/>
            <a:ext cx="540000" cy="540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6307617" y="1531297"/>
            <a:ext cx="50847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200" dirty="0">
                <a:solidFill>
                  <a:schemeClr val="bg1"/>
                </a:solidFill>
                <a:latin typeface="Stencil" panose="040409050D0802020404" pitchFamily="82" charset="0"/>
              </a:rPr>
              <a:t>01</a:t>
            </a:r>
            <a:endParaRPr lang="zh-CN" altLang="en-US" sz="22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266457" y="4519043"/>
            <a:ext cx="50847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200" dirty="0">
                <a:solidFill>
                  <a:schemeClr val="bg1"/>
                </a:solidFill>
                <a:latin typeface="Stencil" panose="040409050D0802020404" pitchFamily="82" charset="0"/>
              </a:rPr>
              <a:t>03</a:t>
            </a:r>
            <a:endParaRPr lang="zh-CN" altLang="en-US" sz="22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739" y="1892008"/>
            <a:ext cx="2322199" cy="2322199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6960235" y="3032298"/>
            <a:ext cx="4910136" cy="1107996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005D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 1</a:t>
            </a:r>
          </a:p>
          <a:p>
            <a:r>
              <a:rPr lang="en-US" altLang="zh-CN" b="1" dirty="0">
                <a:solidFill>
                  <a:srgbClr val="005D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calculate the theoretical value of </a:t>
            </a:r>
            <a:r>
              <a:rPr lang="el-GR" altLang="zh-CN" b="1" dirty="0">
                <a:solidFill>
                  <a:srgbClr val="005D9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Δ</a:t>
            </a:r>
            <a:r>
              <a:rPr lang="en-US" altLang="zh-CN" b="1" dirty="0" err="1">
                <a:solidFill>
                  <a:srgbClr val="005D9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</a:t>
            </a:r>
            <a:r>
              <a:rPr lang="en-US" altLang="zh-CN" b="1" baseline="-25000" dirty="0" err="1">
                <a:solidFill>
                  <a:srgbClr val="005D9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</a:t>
            </a:r>
            <a:r>
              <a:rPr lang="en-US" altLang="zh-CN" b="1" dirty="0">
                <a:solidFill>
                  <a:srgbClr val="005D9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el-GR" altLang="zh-CN" b="1" dirty="0">
                <a:solidFill>
                  <a:srgbClr val="005D9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Δ</a:t>
            </a:r>
            <a:r>
              <a:rPr lang="en-US" altLang="zh-CN" b="1" dirty="0" err="1">
                <a:solidFill>
                  <a:srgbClr val="005D9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</a:t>
            </a:r>
            <a:r>
              <a:rPr lang="en-US" altLang="zh-CN" b="1" baseline="-25000" dirty="0" err="1">
                <a:solidFill>
                  <a:srgbClr val="005D9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</a:t>
            </a:r>
            <a:endParaRPr lang="en-US" altLang="zh-CN" b="1" baseline="-25000" dirty="0">
              <a:solidFill>
                <a:srgbClr val="005D9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en-US" altLang="zh-CN" b="1" dirty="0">
              <a:solidFill>
                <a:srgbClr val="005D9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275573" y="2999071"/>
            <a:ext cx="540000" cy="540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291335" y="3047360"/>
            <a:ext cx="50847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200" dirty="0">
                <a:solidFill>
                  <a:schemeClr val="bg1"/>
                </a:solidFill>
                <a:latin typeface="Stencil" panose="040409050D0802020404" pitchFamily="82" charset="0"/>
              </a:rPr>
              <a:t>02</a:t>
            </a:r>
            <a:endParaRPr lang="zh-CN" altLang="en-US" sz="22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60234" y="4484121"/>
            <a:ext cx="5310076" cy="830997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005D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 2</a:t>
            </a:r>
          </a:p>
          <a:p>
            <a:r>
              <a:rPr lang="en-US" altLang="zh-CN" b="1" dirty="0">
                <a:solidFill>
                  <a:srgbClr val="005D9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the relationships between D and G, </a:t>
            </a:r>
            <a:r>
              <a:rPr lang="el-GR" altLang="zh-CN" b="1" dirty="0">
                <a:solidFill>
                  <a:srgbClr val="005D9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Δ</a:t>
            </a:r>
            <a:r>
              <a:rPr lang="en-US" altLang="zh-CN" b="1" dirty="0" err="1">
                <a:solidFill>
                  <a:srgbClr val="005D9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</a:t>
            </a:r>
            <a:r>
              <a:rPr lang="en-US" altLang="zh-CN" b="1" baseline="-25000" dirty="0" err="1">
                <a:solidFill>
                  <a:srgbClr val="005D9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</a:t>
            </a:r>
            <a:r>
              <a:rPr lang="en-US" altLang="zh-CN" b="1" dirty="0">
                <a:solidFill>
                  <a:srgbClr val="005D9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el-GR" altLang="zh-CN" b="1" dirty="0">
                <a:solidFill>
                  <a:srgbClr val="005D9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Δ</a:t>
            </a:r>
            <a:r>
              <a:rPr lang="en-US" altLang="zh-CN" b="1" dirty="0" err="1">
                <a:solidFill>
                  <a:srgbClr val="005D9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</a:t>
            </a:r>
            <a:r>
              <a:rPr lang="en-US" altLang="zh-CN" b="1" baseline="-25000" dirty="0" err="1">
                <a:solidFill>
                  <a:srgbClr val="005D9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</a:t>
            </a:r>
            <a:endParaRPr lang="en-US" altLang="zh-CN" b="1" dirty="0">
              <a:solidFill>
                <a:srgbClr val="005D9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126433D-F39A-47C2-BA86-FD090B07B72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88954" y="1514650"/>
            <a:ext cx="8814091" cy="362206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36ED76F-BAE7-4738-848A-003DE76F09E8}"/>
              </a:ext>
            </a:extLst>
          </p:cNvPr>
          <p:cNvSpPr/>
          <p:nvPr/>
        </p:nvSpPr>
        <p:spPr>
          <a:xfrm>
            <a:off x="4932861" y="5136717"/>
            <a:ext cx="2326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Fig. 1 Boost converter</a:t>
            </a:r>
            <a:endParaRPr lang="zh-CN" altLang="zh-CN" kern="1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E23790D-2439-47DC-9546-3D4199BF8A1E}"/>
              </a:ext>
            </a:extLst>
          </p:cNvPr>
          <p:cNvSpPr/>
          <p:nvPr/>
        </p:nvSpPr>
        <p:spPr>
          <a:xfrm>
            <a:off x="1548508" y="313434"/>
            <a:ext cx="316599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3000" b="1" dirty="0">
                <a:solidFill>
                  <a:srgbClr val="005D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Circuit diagram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1DE512C-CD33-429C-A7B5-E7884A588E3B}"/>
              </a:ext>
            </a:extLst>
          </p:cNvPr>
          <p:cNvSpPr/>
          <p:nvPr/>
        </p:nvSpPr>
        <p:spPr>
          <a:xfrm>
            <a:off x="10709628" y="607449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zh-CN" kern="1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12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83F3A0D8-1A7A-4B04-814E-BC1B78960B6D}"/>
              </a:ext>
            </a:extLst>
          </p:cNvPr>
          <p:cNvSpPr/>
          <p:nvPr/>
        </p:nvSpPr>
        <p:spPr>
          <a:xfrm>
            <a:off x="4925423" y="2967335"/>
            <a:ext cx="234115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dirty="0">
                <a:solidFill>
                  <a:srgbClr val="005D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 1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539EDEC-5B58-490C-9A83-ECFA9F12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79086" cy="1079086"/>
          </a:xfrm>
          <a:prstGeom prst="rect">
            <a:avLst/>
          </a:prstGeom>
        </p:spPr>
      </p:pic>
      <p:sp>
        <p:nvSpPr>
          <p:cNvPr id="23" name="直角三角形 22">
            <a:extLst>
              <a:ext uri="{FF2B5EF4-FFF2-40B4-BE49-F238E27FC236}">
                <a16:creationId xmlns:a16="http://schemas.microsoft.com/office/drawing/2014/main" id="{AE2C35F4-626D-436E-9D1B-9072C335B041}"/>
              </a:ext>
            </a:extLst>
          </p:cNvPr>
          <p:cNvSpPr/>
          <p:nvPr/>
        </p:nvSpPr>
        <p:spPr>
          <a:xfrm rot="16200000">
            <a:off x="11112000" y="5780038"/>
            <a:ext cx="1080000" cy="1080000"/>
          </a:xfrm>
          <a:prstGeom prst="rtTriangl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363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07341" y="359862"/>
            <a:ext cx="8988425" cy="553085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005D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Simulink circuit diagram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848268" y="5177925"/>
            <a:ext cx="4306570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/>
            <a:r>
              <a:rPr lang="en-US" sz="1600" dirty="0">
                <a:latin typeface="Times New Roman" panose="02020603050405020304" pitchFamily="18" charset="0"/>
                <a:ea typeface="等线" panose="02010600030101010101" charset="-122"/>
              </a:rPr>
              <a:t>Fig. 1-1 Simulation model</a:t>
            </a:r>
            <a:endParaRPr lang="en-US" altLang="en-US" sz="1600" b="0" baseline="-25000" dirty="0">
              <a:latin typeface="Times New Roman" panose="02020603050405020304" pitchFamily="18" charset="0"/>
              <a:ea typeface="等线" panose="02010600030101010101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1ED6272-B59A-4DB5-B2A9-0759C9DE27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96234" y="912947"/>
            <a:ext cx="8988425" cy="4264978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5959284-B229-4286-8952-1CC6FE0A62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924568"/>
              </p:ext>
            </p:extLst>
          </p:nvPr>
        </p:nvGraphicFramePr>
        <p:xfrm>
          <a:off x="838200" y="5888538"/>
          <a:ext cx="10515600" cy="609600"/>
        </p:xfrm>
        <a:graphic>
          <a:graphicData uri="http://schemas.openxmlformats.org/drawingml/2006/table">
            <a:tbl>
              <a:tblPr firstRow="1" firstCol="1" bandRow="1"/>
              <a:tblGrid>
                <a:gridCol w="1789755">
                  <a:extLst>
                    <a:ext uri="{9D8B030D-6E8A-4147-A177-3AD203B41FA5}">
                      <a16:colId xmlns:a16="http://schemas.microsoft.com/office/drawing/2014/main" val="1745849113"/>
                    </a:ext>
                  </a:extLst>
                </a:gridCol>
                <a:gridCol w="1455359">
                  <a:extLst>
                    <a:ext uri="{9D8B030D-6E8A-4147-A177-3AD203B41FA5}">
                      <a16:colId xmlns:a16="http://schemas.microsoft.com/office/drawing/2014/main" val="387626095"/>
                    </a:ext>
                  </a:extLst>
                </a:gridCol>
                <a:gridCol w="1455359">
                  <a:extLst>
                    <a:ext uri="{9D8B030D-6E8A-4147-A177-3AD203B41FA5}">
                      <a16:colId xmlns:a16="http://schemas.microsoft.com/office/drawing/2014/main" val="1662871574"/>
                    </a:ext>
                  </a:extLst>
                </a:gridCol>
                <a:gridCol w="1455359">
                  <a:extLst>
                    <a:ext uri="{9D8B030D-6E8A-4147-A177-3AD203B41FA5}">
                      <a16:colId xmlns:a16="http://schemas.microsoft.com/office/drawing/2014/main" val="1101685536"/>
                    </a:ext>
                  </a:extLst>
                </a:gridCol>
                <a:gridCol w="1455359">
                  <a:extLst>
                    <a:ext uri="{9D8B030D-6E8A-4147-A177-3AD203B41FA5}">
                      <a16:colId xmlns:a16="http://schemas.microsoft.com/office/drawing/2014/main" val="2536577372"/>
                    </a:ext>
                  </a:extLst>
                </a:gridCol>
                <a:gridCol w="1455359">
                  <a:extLst>
                    <a:ext uri="{9D8B030D-6E8A-4147-A177-3AD203B41FA5}">
                      <a16:colId xmlns:a16="http://schemas.microsoft.com/office/drawing/2014/main" val="2431885445"/>
                    </a:ext>
                  </a:extLst>
                </a:gridCol>
                <a:gridCol w="1449050">
                  <a:extLst>
                    <a:ext uri="{9D8B030D-6E8A-4147-A177-3AD203B41FA5}">
                      <a16:colId xmlns:a16="http://schemas.microsoft.com/office/drawing/2014/main" val="283036990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Boost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converter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70535" algn="l"/>
                        </a:tabLs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Vin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70535" algn="l"/>
                        </a:tabLs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70535" algn="l"/>
                        </a:tabLs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RL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70535" algn="l"/>
                        </a:tabLs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fs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70535" algn="l"/>
                        </a:tabLs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70535" algn="l"/>
                        </a:tabLs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85208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70535" algn="l"/>
                        </a:tabLs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300V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70535" algn="l"/>
                        </a:tabLs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400V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70535" algn="l"/>
                        </a:tabLs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Ω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70535" algn="l"/>
                        </a:tabLs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100kHz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70535" algn="l"/>
                        </a:tabLs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800uH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70535" algn="l"/>
                        </a:tabLs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200uF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7475529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69728112-B05F-4036-9725-F0FECAC63403}"/>
              </a:ext>
            </a:extLst>
          </p:cNvPr>
          <p:cNvSpPr txBox="1"/>
          <p:nvPr/>
        </p:nvSpPr>
        <p:spPr>
          <a:xfrm>
            <a:off x="3848268" y="5515110"/>
            <a:ext cx="4306570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/>
            <a:r>
              <a:rPr lang="en-US" sz="1600" dirty="0">
                <a:latin typeface="Times New Roman" panose="02020603050405020304" pitchFamily="18" charset="0"/>
                <a:ea typeface="等线" panose="02010600030101010101" charset="-122"/>
              </a:rPr>
              <a:t>Tab. 1-1 Parameter setup of our group</a:t>
            </a:r>
            <a:endParaRPr lang="en-US" altLang="en-US" sz="1600" b="0" baseline="-25000" dirty="0">
              <a:latin typeface="Times New Roman" panose="02020603050405020304" pitchFamily="18" charset="0"/>
              <a:ea typeface="等线" panose="02010600030101010101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0013A7C-A276-4BFF-8FF0-13C3B59D0DAF}"/>
              </a:ext>
            </a:extLst>
          </p:cNvPr>
          <p:cNvSpPr/>
          <p:nvPr/>
        </p:nvSpPr>
        <p:spPr>
          <a:xfrm>
            <a:off x="11353800" y="6118247"/>
            <a:ext cx="5273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zh-CN" kern="1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384C49D-2E3E-4377-B6DD-6D240B85DB8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71533" y="912947"/>
            <a:ext cx="8860040" cy="451355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15675CA-C316-49CD-854C-7D53A4C34E27}"/>
              </a:ext>
            </a:extLst>
          </p:cNvPr>
          <p:cNvSpPr txBox="1"/>
          <p:nvPr/>
        </p:nvSpPr>
        <p:spPr>
          <a:xfrm>
            <a:off x="1507341" y="359862"/>
            <a:ext cx="8988425" cy="553085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005D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Waveform of Simulation for checking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3E83B37-878B-4A68-ABC1-E672D432238D}"/>
              </a:ext>
            </a:extLst>
          </p:cNvPr>
          <p:cNvSpPr/>
          <p:nvPr/>
        </p:nvSpPr>
        <p:spPr>
          <a:xfrm>
            <a:off x="3857344" y="5426499"/>
            <a:ext cx="4477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780"/>
              </a:spcBef>
              <a:spcAft>
                <a:spcPts val="60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Fig. 1-2 Waveform of</a:t>
            </a:r>
            <a:r>
              <a:rPr lang="zh-CN" altLang="en-US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  <a:r>
              <a:rPr lang="zh-CN" altLang="en-US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checking</a:t>
            </a:r>
            <a:endParaRPr lang="zh-CN" altLang="zh-CN" kern="1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188CB5C-5734-44A2-A2D8-67114544FEB4}"/>
              </a:ext>
            </a:extLst>
          </p:cNvPr>
          <p:cNvSpPr/>
          <p:nvPr/>
        </p:nvSpPr>
        <p:spPr>
          <a:xfrm>
            <a:off x="10709627" y="6074491"/>
            <a:ext cx="300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zh-CN" kern="1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286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45376" y="293370"/>
            <a:ext cx="8988425" cy="553085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005D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 waveform</a:t>
            </a:r>
          </a:p>
        </p:txBody>
      </p:sp>
      <p:sp>
        <p:nvSpPr>
          <p:cNvPr id="101" name="文本框 100"/>
          <p:cNvSpPr txBox="1"/>
          <p:nvPr/>
        </p:nvSpPr>
        <p:spPr>
          <a:xfrm>
            <a:off x="498475" y="1150620"/>
            <a:ext cx="913955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When the duty cycle is 25%, the output voltage is 400V.</a:t>
            </a:r>
            <a:endParaRPr lang="en-US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5931" y="5078411"/>
            <a:ext cx="4994275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/>
            <a:r>
              <a:rPr 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Fig. 1-3 Inductor current ripple</a:t>
            </a:r>
            <a:endParaRPr lang="en-US" altLang="en-US" sz="16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FCACDC4-8C30-4E64-84DA-350D66CBCF2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82" y="1998668"/>
            <a:ext cx="5447930" cy="286066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1BF3536-57B4-44F8-8CF1-822517062CCE}"/>
              </a:ext>
            </a:extLst>
          </p:cNvPr>
          <p:cNvSpPr txBox="1"/>
          <p:nvPr/>
        </p:nvSpPr>
        <p:spPr>
          <a:xfrm>
            <a:off x="6279505" y="5003386"/>
            <a:ext cx="4994275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/>
            <a:r>
              <a:rPr 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Fig. 1-4 Capacitor voltage ripple</a:t>
            </a:r>
            <a:endParaRPr lang="en-US" altLang="en-US" sz="16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AD83059-8AF4-4604-AE83-85FA5B71772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798" y="1998668"/>
            <a:ext cx="5845427" cy="286066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B232A5E1-E9CD-43C4-BBBC-ABDCFDDFA8C8}"/>
              </a:ext>
            </a:extLst>
          </p:cNvPr>
          <p:cNvSpPr/>
          <p:nvPr/>
        </p:nvSpPr>
        <p:spPr>
          <a:xfrm>
            <a:off x="10709627" y="6074491"/>
            <a:ext cx="300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zh-CN" kern="1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3DFC95A-1687-49F2-ADEE-1354949F6848}"/>
              </a:ext>
            </a:extLst>
          </p:cNvPr>
          <p:cNvSpPr txBox="1"/>
          <p:nvPr/>
        </p:nvSpPr>
        <p:spPr>
          <a:xfrm>
            <a:off x="1545376" y="293370"/>
            <a:ext cx="8988425" cy="553998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005D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Comparison between theory and simulation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61F1321-B11E-4C70-93B4-24926F95AA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301237"/>
              </p:ext>
            </p:extLst>
          </p:nvPr>
        </p:nvGraphicFramePr>
        <p:xfrm>
          <a:off x="948058" y="2155114"/>
          <a:ext cx="10295883" cy="2930286"/>
        </p:xfrm>
        <a:graphic>
          <a:graphicData uri="http://schemas.openxmlformats.org/drawingml/2006/table">
            <a:tbl>
              <a:tblPr firstRow="1" firstCol="1" bandRow="1"/>
              <a:tblGrid>
                <a:gridCol w="2883866">
                  <a:extLst>
                    <a:ext uri="{9D8B030D-6E8A-4147-A177-3AD203B41FA5}">
                      <a16:colId xmlns:a16="http://schemas.microsoft.com/office/drawing/2014/main" val="1624748326"/>
                    </a:ext>
                  </a:extLst>
                </a:gridCol>
                <a:gridCol w="2406191">
                  <a:extLst>
                    <a:ext uri="{9D8B030D-6E8A-4147-A177-3AD203B41FA5}">
                      <a16:colId xmlns:a16="http://schemas.microsoft.com/office/drawing/2014/main" val="3031447934"/>
                    </a:ext>
                  </a:extLst>
                </a:gridCol>
                <a:gridCol w="2625394">
                  <a:extLst>
                    <a:ext uri="{9D8B030D-6E8A-4147-A177-3AD203B41FA5}">
                      <a16:colId xmlns:a16="http://schemas.microsoft.com/office/drawing/2014/main" val="4004377356"/>
                    </a:ext>
                  </a:extLst>
                </a:gridCol>
                <a:gridCol w="2286452">
                  <a:extLst>
                    <a:ext uri="{9D8B030D-6E8A-4147-A177-3AD203B41FA5}">
                      <a16:colId xmlns:a16="http://schemas.microsoft.com/office/drawing/2014/main" val="278291536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27038270"/>
                    </a:ext>
                  </a:extLst>
                </a:gridCol>
              </a:tblGrid>
              <a:tr h="9767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Theoretical value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Simulation value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Percentage error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675669"/>
                  </a:ext>
                </a:extLst>
              </a:tr>
              <a:tr h="9767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Inductor current ripple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0.9375A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0.9355A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0.213%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947801"/>
                  </a:ext>
                </a:extLst>
              </a:tr>
              <a:tr h="9767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Capacitor voltage ripple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0.05V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0.05567V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13.34%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5471665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2ED7CE8B-D40F-42B6-891C-0DD61CD971EC}"/>
              </a:ext>
            </a:extLst>
          </p:cNvPr>
          <p:cNvSpPr/>
          <p:nvPr/>
        </p:nvSpPr>
        <p:spPr>
          <a:xfrm>
            <a:off x="3395612" y="1785782"/>
            <a:ext cx="540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Tab. 1-2 Comparison of theoretical and simulation value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C2BEF37-8E65-40B7-870C-F7170BD061EE}"/>
              </a:ext>
            </a:extLst>
          </p:cNvPr>
          <p:cNvSpPr/>
          <p:nvPr/>
        </p:nvSpPr>
        <p:spPr>
          <a:xfrm>
            <a:off x="10709627" y="6074491"/>
            <a:ext cx="300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zh-CN" kern="1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243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黄绿色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">
      <a:majorFont>
        <a:latin typeface="Times New Roman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333</Words>
  <Application>Microsoft Office PowerPoint</Application>
  <PresentationFormat>宽屏</PresentationFormat>
  <Paragraphs>108</Paragraphs>
  <Slides>15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3" baseType="lpstr">
      <vt:lpstr>等线</vt:lpstr>
      <vt:lpstr>黑体</vt:lpstr>
      <vt:lpstr>经典综艺体繁</vt:lpstr>
      <vt:lpstr>宋体</vt:lpstr>
      <vt:lpstr>微软雅黑</vt:lpstr>
      <vt:lpstr>Arial</vt:lpstr>
      <vt:lpstr>Arial Black</vt:lpstr>
      <vt:lpstr>Calibri</vt:lpstr>
      <vt:lpstr>Cambria Math</vt:lpstr>
      <vt:lpstr>Courier New</vt:lpstr>
      <vt:lpstr>Stencil</vt:lpstr>
      <vt:lpstr>Times New Roman</vt:lpstr>
      <vt:lpstr>Wingdings</vt:lpstr>
      <vt:lpstr>Office 主题​​</vt:lpstr>
      <vt:lpstr>1_自定义设计方案</vt:lpstr>
      <vt:lpstr>自定义设计方案</vt:lpstr>
      <vt:lpstr>Office 主题</vt:lpstr>
      <vt:lpstr>Equation.AxMath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xjtuoa.test0</dc:creator>
  <cp:lastModifiedBy>聂永欣</cp:lastModifiedBy>
  <cp:revision>257</cp:revision>
  <dcterms:created xsi:type="dcterms:W3CDTF">2017-01-13T08:10:00Z</dcterms:created>
  <dcterms:modified xsi:type="dcterms:W3CDTF">2020-11-23T03:59:03Z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