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63" r:id="rId3"/>
  </p:sldMasterIdLst>
  <p:notesMasterIdLst>
    <p:notesMasterId r:id="rId21"/>
  </p:notesMasterIdLst>
  <p:sldIdLst>
    <p:sldId id="260" r:id="rId4"/>
    <p:sldId id="300" r:id="rId5"/>
    <p:sldId id="275" r:id="rId6"/>
    <p:sldId id="307" r:id="rId7"/>
    <p:sldId id="302" r:id="rId8"/>
    <p:sldId id="303" r:id="rId9"/>
    <p:sldId id="304" r:id="rId10"/>
    <p:sldId id="305" r:id="rId11"/>
    <p:sldId id="306" r:id="rId12"/>
    <p:sldId id="274" r:id="rId13"/>
    <p:sldId id="301" r:id="rId14"/>
    <p:sldId id="276" r:id="rId15"/>
    <p:sldId id="295" r:id="rId16"/>
    <p:sldId id="296" r:id="rId17"/>
    <p:sldId id="288" r:id="rId18"/>
    <p:sldId id="291" r:id="rId19"/>
    <p:sldId id="29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63"/>
    <a:srgbClr val="277DD4"/>
    <a:srgbClr val="FFFFFF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24" y="33"/>
      </p:cViewPr>
      <p:guideLst>
        <p:guide orient="horz" pos="2160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5322" y="2066333"/>
            <a:ext cx="6606747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#5</a:t>
            </a:r>
          </a:p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2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487123"/>
            <a:ext cx="1971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Zixuan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3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0730" y="894080"/>
            <a:ext cx="8357235" cy="530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 txBox="1"/>
          <p:nvPr/>
        </p:nvSpPr>
        <p:spPr>
          <a:xfrm>
            <a:off x="1899874" y="98107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標題 3"/>
          <p:cNvSpPr txBox="1"/>
          <p:nvPr/>
        </p:nvSpPr>
        <p:spPr>
          <a:xfrm>
            <a:off x="6661845" y="755059"/>
            <a:ext cx="4548829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Resistor and inductor</a:t>
            </a:r>
            <a:endParaRPr lang="zh-CN" alt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02252" y="2068320"/>
          <a:ext cx="3468017" cy="1128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L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R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2.2mH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006363"/>
                          </a:solidFill>
                          <a:effectLst/>
                        </a:rPr>
                        <a:t>10Ω</a:t>
                      </a:r>
                      <a:endParaRPr lang="en-US" sz="3600" b="1" kern="100" dirty="0">
                        <a:solidFill>
                          <a:srgbClr val="00636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" y="1664245"/>
            <a:ext cx="5029200" cy="1697990"/>
          </a:xfrm>
          <a:prstGeom prst="rect">
            <a:avLst/>
          </a:prstGeom>
        </p:spPr>
      </p:pic>
      <p:sp>
        <p:nvSpPr>
          <p:cNvPr id="6" name="標題 3"/>
          <p:cNvSpPr txBox="1"/>
          <p:nvPr/>
        </p:nvSpPr>
        <p:spPr>
          <a:xfrm>
            <a:off x="1899874" y="336232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IGBT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4" y="3914685"/>
            <a:ext cx="5111115" cy="128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53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cycle=25%)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1109980"/>
            <a:ext cx="9770110" cy="495490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cycle=50%)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137920"/>
            <a:ext cx="9761855" cy="49911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cycle=75%)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79830"/>
            <a:ext cx="9766300" cy="50120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2394585" y="611505"/>
            <a:ext cx="6798310" cy="80137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Commutation Process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5" y="1644650"/>
            <a:ext cx="6559550" cy="3727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80" y="9304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cycle and the RMS value of output voltage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7" name="图片 47" descr="C:\Users\Administrator\Documents\Tencent Files\1577040136\FileRecv\untitl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15" y="1367155"/>
            <a:ext cx="6216015" cy="4847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80" y="9304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cycle and the RMS value of output voltage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6855" y="2129790"/>
            <a:ext cx="11721465" cy="17653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132002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6D6F9-18A1-4D1C-A97E-AC4BCDDF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4" y="815404"/>
            <a:ext cx="8169728" cy="52271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409AB3-5276-463C-8A5E-0D3621092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71" y="2325527"/>
            <a:ext cx="2871465" cy="22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7279A4-3066-4EA0-8E29-BA0B88594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2" y="981075"/>
            <a:ext cx="8346835" cy="133703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7CAB66-1388-4001-B22D-28B78FA2B0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4596" y="2034494"/>
            <a:ext cx="3483202" cy="22816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978AFEB-F8D1-4C25-8E99-AAD7BE8195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61034" y="2034494"/>
            <a:ext cx="3254805" cy="22816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35B2C40-5135-49EC-925D-955685F75D0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74836" y="2034494"/>
            <a:ext cx="2307817" cy="31788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02AB13-C5A9-44B3-B845-10222FBEB4AC}"/>
              </a:ext>
            </a:extLst>
          </p:cNvPr>
          <p:cNvSpPr txBox="1">
            <a:spLocks/>
          </p:cNvSpPr>
          <p:nvPr/>
        </p:nvSpPr>
        <p:spPr>
          <a:xfrm>
            <a:off x="1758043" y="190495"/>
            <a:ext cx="582385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Theoretical Calculation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B640391-785C-43CC-BF80-9503A18D8D4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52367" y="1992084"/>
            <a:ext cx="91407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C235336-BAA7-4B99-AE81-50629E20A2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094518"/>
              </p:ext>
            </p:extLst>
          </p:nvPr>
        </p:nvGraphicFramePr>
        <p:xfrm>
          <a:off x="1006928" y="2607675"/>
          <a:ext cx="10418990" cy="86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AxMath" r:id="rId3" imgW="4095726" imgH="339926" progId="Equation.AxMath">
                  <p:embed/>
                </p:oleObj>
              </mc:Choice>
              <mc:Fallback>
                <p:oleObj name="AxMath" r:id="rId3" imgW="4095726" imgH="339926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928" y="2607675"/>
                        <a:ext cx="10418990" cy="860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C14771F-6B46-4554-8D9C-B28A235DFDED}"/>
              </a:ext>
            </a:extLst>
          </p:cNvPr>
          <p:cNvSpPr/>
          <p:nvPr/>
        </p:nvSpPr>
        <p:spPr>
          <a:xfrm>
            <a:off x="852367" y="1745415"/>
            <a:ext cx="3183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Angle: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4682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58312" y="785758"/>
            <a:ext cx="5500189" cy="5669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delay=30°)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6B5E88-ABE3-42BE-8349-B6CAEE67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1" y="1352723"/>
            <a:ext cx="8705537" cy="4941524"/>
          </a:xfrm>
          <a:prstGeom prst="rect">
            <a:avLst/>
          </a:prstGeom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F602AB13-C5A9-44B3-B845-10222FBEB4AC}"/>
              </a:ext>
            </a:extLst>
          </p:cNvPr>
          <p:cNvSpPr txBox="1">
            <a:spLocks/>
          </p:cNvSpPr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92955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58312" y="785758"/>
            <a:ext cx="5500189" cy="5669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delay=60°)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02AB13-C5A9-44B3-B845-10222FBEB4AC}"/>
              </a:ext>
            </a:extLst>
          </p:cNvPr>
          <p:cNvSpPr txBox="1">
            <a:spLocks/>
          </p:cNvSpPr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550EBB-A07B-4D95-A76A-47116B6D22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51491" y="1352723"/>
            <a:ext cx="8289018" cy="47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7237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58312" y="785758"/>
            <a:ext cx="5500189" cy="5669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delay=150°)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02AB13-C5A9-44B3-B845-10222FBEB4AC}"/>
              </a:ext>
            </a:extLst>
          </p:cNvPr>
          <p:cNvSpPr txBox="1">
            <a:spLocks/>
          </p:cNvSpPr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B9056D-980C-4403-8033-963C5D54C4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20862" y="1352723"/>
            <a:ext cx="8550275" cy="454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86564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58312" y="785758"/>
            <a:ext cx="5500189" cy="5669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delay=150°)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標題 3">
            <a:extLst>
              <a:ext uri="{FF2B5EF4-FFF2-40B4-BE49-F238E27FC236}">
                <a16:creationId xmlns:a16="http://schemas.microsoft.com/office/drawing/2014/main" id="{F602AB13-C5A9-44B3-B845-10222FBEB4AC}"/>
              </a:ext>
            </a:extLst>
          </p:cNvPr>
          <p:cNvSpPr txBox="1">
            <a:spLocks/>
          </p:cNvSpPr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276A49-2934-4C66-AF9F-49F69664F7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1793" y="1382033"/>
            <a:ext cx="8168413" cy="463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923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79623" y="233926"/>
            <a:ext cx="12271623" cy="9471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delay angle </a:t>
            </a:r>
            <a:b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the RMS value of output voltage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07B3A0-CE52-4E64-ACAE-C3C7BDA8184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1" y="1181100"/>
            <a:ext cx="6782197" cy="499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13355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8276fd-4f71-468b-be03-332eedf71b56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25</TotalTime>
  <Words>157</Words>
  <Application>Microsoft Office PowerPoint</Application>
  <PresentationFormat>宽屏</PresentationFormat>
  <Paragraphs>51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1_自定义设计方案</vt:lpstr>
      <vt:lpstr>Equation.AxMath</vt:lpstr>
      <vt:lpstr>PowerPoint 演示文稿</vt:lpstr>
      <vt:lpstr>Circuit </vt:lpstr>
      <vt:lpstr>Parameter Setup</vt:lpstr>
      <vt:lpstr>PowerPoint 演示文稿</vt:lpstr>
      <vt:lpstr>Result waveform (phase delay=30°)</vt:lpstr>
      <vt:lpstr>Result waveform (phase delay=60°)</vt:lpstr>
      <vt:lpstr>Result waveform (phase delay=150°)</vt:lpstr>
      <vt:lpstr>Result waveform (phase delay=150°)</vt:lpstr>
      <vt:lpstr> Relationship between delay angle  and the RMS value of output voltage</vt:lpstr>
      <vt:lpstr>Circuit </vt:lpstr>
      <vt:lpstr>Parameter Setup</vt:lpstr>
      <vt:lpstr>output voltage and input current waveform(duty cycle=25%)</vt:lpstr>
      <vt:lpstr>output voltage and input current waveform(duty cycle=50%)</vt:lpstr>
      <vt:lpstr>output voltage and input current waveform(duty cycle=75%)</vt:lpstr>
      <vt:lpstr>Commutation Process</vt:lpstr>
      <vt:lpstr> Relationship between duty cycle and the RMS value of output voltage</vt:lpstr>
      <vt:lpstr> Relationship between duty cycle and the RMS value of output voltage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142</cp:revision>
  <dcterms:created xsi:type="dcterms:W3CDTF">2017-06-07T15:05:00Z</dcterms:created>
  <dcterms:modified xsi:type="dcterms:W3CDTF">2020-12-07T03:22:08Z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