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436-0B12-45B3-A807-5F0B1AC823A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CDE7-41E4-4FBD-B1FE-54EA8B0D2F4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EEA-6C30-4EA3-AE4B-3DD40716F1F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485-D775-4934-990F-4F5F933EF15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2E5-64E0-489E-89E1-97B3DE9DD8B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7091-80D3-497B-B171-1DCB54B8B08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0F87-D701-47C2-B9AA-32C40590376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5549-E5A0-4CAF-8199-96720C05FDD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FD-5D5B-4444-A872-07F95CCCA0F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EDD-3B9C-4241-BAAC-25EAD2317CD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466-71C8-4B8E-936A-6D024D41BCB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846-9CD7-42CB-ACD5-72B32F8F020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0014" y="269583"/>
            <a:ext cx="457096" cy="477577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0354" y="269585"/>
            <a:ext cx="457096" cy="477577"/>
          </a:xfrm>
          <a:prstGeom prst="rect">
            <a:avLst/>
          </a:prstGeom>
          <a:solidFill>
            <a:srgbClr val="25A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8100" y="269584"/>
            <a:ext cx="457096" cy="477577"/>
          </a:xfrm>
          <a:prstGeom prst="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91958" y="6185937"/>
            <a:ext cx="4643999" cy="402240"/>
            <a:chOff x="5718717" y="6455760"/>
            <a:chExt cx="3417670" cy="402240"/>
          </a:xfrm>
        </p:grpSpPr>
        <p:sp>
          <p:nvSpPr>
            <p:cNvPr id="11" name="矩形 10"/>
            <p:cNvSpPr/>
            <p:nvPr/>
          </p:nvSpPr>
          <p:spPr>
            <a:xfrm>
              <a:off x="7997164" y="6455760"/>
              <a:ext cx="1139223" cy="4022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7940" y="6455760"/>
              <a:ext cx="1139223" cy="402240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718717" y="6455760"/>
              <a:ext cx="1139223" cy="402240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33" y="4816136"/>
            <a:ext cx="2759773" cy="27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67" y="206151"/>
            <a:ext cx="2003204" cy="5701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638875" y="190699"/>
            <a:ext cx="6363607" cy="845004"/>
          </a:xfrm>
        </p:spPr>
        <p:txBody>
          <a:bodyPr>
            <a:noAutofit/>
          </a:bodyPr>
          <a:lstStyle/>
          <a:p>
            <a:pPr lvl="0" algn="ctr"/>
            <a:r>
              <a:rPr lang="en-US" altLang="zh-CN" sz="2800" b="1" i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operating sequence according to simulation waveforms</a:t>
            </a:r>
            <a:endParaRPr lang="en-US" altLang="zh-CN" sz="2800" b="1" i="1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64370" y="4608830"/>
          <a:ext cx="2359025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016000" imgH="228600" progId="Equation.KSEE3">
                  <p:embed/>
                </p:oleObj>
              </mc:Choice>
              <mc:Fallback>
                <p:oleObj name="" r:id="rId1" imgW="1016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64370" y="4608830"/>
                        <a:ext cx="2359025" cy="53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65005" y="5260340"/>
          <a:ext cx="2430780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803400" imgH="393700" progId="Equation.KSEE3">
                  <p:embed/>
                </p:oleObj>
              </mc:Choice>
              <mc:Fallback>
                <p:oleObj name="" r:id="rId3" imgW="18034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65005" y="5260340"/>
                        <a:ext cx="2430780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10"/>
          <p:cNvPicPr>
            <a:picLocks noChangeAspect="1"/>
          </p:cNvPicPr>
          <p:nvPr/>
        </p:nvPicPr>
        <p:blipFill>
          <a:blip r:embed="rId5"/>
          <a:srcRect r="266" b="25423"/>
          <a:stretch>
            <a:fillRect/>
          </a:stretch>
        </p:blipFill>
        <p:spPr>
          <a:xfrm>
            <a:off x="2497455" y="3500120"/>
            <a:ext cx="7066915" cy="24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11"/>
          <p:cNvPicPr>
            <a:picLocks noChangeAspect="1"/>
          </p:cNvPicPr>
          <p:nvPr/>
        </p:nvPicPr>
        <p:blipFill>
          <a:blip r:embed="rId6"/>
          <a:srcRect r="-290" b="25185"/>
          <a:stretch>
            <a:fillRect/>
          </a:stretch>
        </p:blipFill>
        <p:spPr>
          <a:xfrm>
            <a:off x="2497455" y="1160780"/>
            <a:ext cx="7067550" cy="2373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WPS 演示</Application>
  <PresentationFormat>宽屏</PresentationFormat>
  <Paragraphs>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Bodoni MT Black</vt:lpstr>
      <vt:lpstr>Calibri</vt:lpstr>
      <vt:lpstr>Calibri Light</vt:lpstr>
      <vt:lpstr>Times New Roman</vt:lpstr>
      <vt:lpstr>自定义设计方案</vt:lpstr>
      <vt:lpstr>Equation.KSEE3</vt:lpstr>
      <vt:lpstr>Equation.KSEE3</vt:lpstr>
      <vt:lpstr>the single inverter time sequence waveform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一般一般世界第三</cp:lastModifiedBy>
  <cp:revision>26</cp:revision>
  <dcterms:created xsi:type="dcterms:W3CDTF">2019-06-19T02:08:00Z</dcterms:created>
  <dcterms:modified xsi:type="dcterms:W3CDTF">2020-12-13T11:57:56Z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