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13"/>
  </p:notesMasterIdLst>
  <p:sldIdLst>
    <p:sldId id="297" r:id="rId2"/>
    <p:sldId id="274" r:id="rId3"/>
    <p:sldId id="275" r:id="rId4"/>
    <p:sldId id="290" r:id="rId5"/>
    <p:sldId id="309" r:id="rId6"/>
    <p:sldId id="310" r:id="rId7"/>
    <p:sldId id="315" r:id="rId8"/>
    <p:sldId id="318" r:id="rId9"/>
    <p:sldId id="317" r:id="rId10"/>
    <p:sldId id="319" r:id="rId11"/>
    <p:sldId id="31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1315" y="4920435"/>
            <a:ext cx="340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 2-1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ZVS QRC Buck Converter</a:t>
            </a:r>
            <a:endParaRPr lang="zh-CN" altLang="zh-C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989C58-952F-4E4F-B108-D62EDD35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527" y="1990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CB3CC47-19DF-4C2D-B7A0-AD94C7FA2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83551"/>
              </p:ext>
            </p:extLst>
          </p:nvPr>
        </p:nvGraphicFramePr>
        <p:xfrm>
          <a:off x="2373286" y="1568233"/>
          <a:ext cx="6558082" cy="34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3" imgW="2750745" imgH="1440180" progId="Visio.Drawing.15">
                  <p:embed/>
                </p:oleObj>
              </mc:Choice>
              <mc:Fallback>
                <p:oleObj name="Visio" r:id="rId3" imgW="2750745" imgH="1440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286" y="1568233"/>
                        <a:ext cx="6558082" cy="3432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A128E-82D7-47CA-B99E-98F6CDE57C77}"/>
              </a:ext>
            </a:extLst>
          </p:cNvPr>
          <p:cNvSpPr/>
          <p:nvPr/>
        </p:nvSpPr>
        <p:spPr>
          <a:xfrm>
            <a:off x="372992" y="1465082"/>
            <a:ext cx="3228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Period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4 </a:t>
            </a: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–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5</a:t>
            </a:r>
            <a:r>
              <a:rPr lang="en-US" altLang="zh-CN" sz="4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r>
              <a:rPr lang="en-US" altLang="zh-CN" sz="4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FDF2FB-2597-43BA-B00C-5E676AF8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0382" y="2698990"/>
            <a:ext cx="19272763" cy="14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36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5605" y="5250201"/>
            <a:ext cx="3618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the Power Loss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941B32-3733-4552-81EB-C62A3FA0ED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6" y="1195904"/>
            <a:ext cx="3372972" cy="184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72EBC6-A53C-4197-8198-E5BFD84788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52" y="1196269"/>
            <a:ext cx="3224570" cy="18483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1DBEC5-4163-424A-B4A0-DB0EF8DDA5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6" y="3237772"/>
            <a:ext cx="3372972" cy="18483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2BF3F6-6F0D-4315-943A-5968CF9CCC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32" y="3237408"/>
            <a:ext cx="3250590" cy="18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23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6790" y="197317"/>
            <a:ext cx="745292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3280" y="5243762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2-2 Simulation model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E06DB-CB46-4009-95D4-6FDFF3CD1B3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8"/>
          <a:stretch/>
        </p:blipFill>
        <p:spPr bwMode="auto">
          <a:xfrm>
            <a:off x="1998322" y="1246280"/>
            <a:ext cx="8195356" cy="37940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91796" y="136072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Setup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7B929-E2A6-4BD5-8D83-C9BC0C39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" y="2344022"/>
            <a:ext cx="12119444" cy="216995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4615" y="5544198"/>
            <a:ext cx="7130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Signal, VDS, Id Waveform, and Power Loss of the MOSFET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C55F45-7D23-49C9-B89E-80F8794B23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6913" y="1247868"/>
            <a:ext cx="7346330" cy="4161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6939" y="5814726"/>
            <a:ext cx="8584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2-4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Signal, VDS, Id Waveform, and Power Loss of the MOSFET (enlarged map)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EF253E-B6A5-4295-9BF5-BDEA5BCF02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459" y="860343"/>
            <a:ext cx="8501443" cy="4693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52075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744" y="3211287"/>
            <a:ext cx="4934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2-5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Voltage, Current, Power Waveform and Statistics of the Power Loss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(when MOSFET is in turning-off process)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33A1A7-AF0F-4F15-A419-CD98474167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017" y="850447"/>
            <a:ext cx="3862205" cy="2349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A1BB3-0F67-4B6B-BD39-454543D049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205" y="850447"/>
            <a:ext cx="3778296" cy="2349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781D8D-AC6D-4597-A0A0-19EA3FBDE2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015" y="3703730"/>
            <a:ext cx="3862205" cy="2501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0A0B73-5873-4DEC-99C8-6B8082C60D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204" y="3718764"/>
            <a:ext cx="3778296" cy="2471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4230142-A614-4B5F-BEDD-D4D30B5A416A}"/>
              </a:ext>
            </a:extLst>
          </p:cNvPr>
          <p:cNvSpPr/>
          <p:nvPr/>
        </p:nvSpPr>
        <p:spPr>
          <a:xfrm>
            <a:off x="6143195" y="3257099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2-6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off)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2A37BB-B538-4FA6-A285-8B79DB5DF424}"/>
              </a:ext>
            </a:extLst>
          </p:cNvPr>
          <p:cNvSpPr/>
          <p:nvPr/>
        </p:nvSpPr>
        <p:spPr>
          <a:xfrm>
            <a:off x="531960" y="6204857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2-7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in turning-on process)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42182D-D481-4C21-935A-997BD83E4767}"/>
              </a:ext>
            </a:extLst>
          </p:cNvPr>
          <p:cNvSpPr/>
          <p:nvPr/>
        </p:nvSpPr>
        <p:spPr>
          <a:xfrm>
            <a:off x="6096000" y="6166565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2-8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on)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575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1725" y="5791042"/>
            <a:ext cx="3330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 of ZVS QRC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11C5F5-5C38-47A7-85AE-1977891B73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67" y="850447"/>
            <a:ext cx="8284614" cy="49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500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409941-DCF5-48DB-9913-6075A92D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0061" y="2253392"/>
            <a:ext cx="15518441" cy="11756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A35D4C-8FFB-41DF-9C29-0BE9E4FB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1260" y="3576624"/>
            <a:ext cx="14340838" cy="108639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318E012-34D4-4475-B11F-6215555302F1}"/>
              </a:ext>
            </a:extLst>
          </p:cNvPr>
          <p:cNvSpPr/>
          <p:nvPr/>
        </p:nvSpPr>
        <p:spPr>
          <a:xfrm>
            <a:off x="628348" y="1452192"/>
            <a:ext cx="3397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i="1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Period t</a:t>
            </a:r>
            <a:r>
              <a:rPr lang="en-US" altLang="zh-CN" sz="4400" b="1" i="1" kern="100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1 </a:t>
            </a:r>
            <a:r>
              <a:rPr lang="en-US" altLang="zh-CN" sz="4400" b="1" i="1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– t</a:t>
            </a:r>
            <a:r>
              <a:rPr lang="en-US" altLang="zh-CN" sz="4400" b="1" i="1" kern="100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4400" b="1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r>
              <a:rPr lang="en-US" altLang="zh-CN" sz="4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zh-CN" altLang="zh-CN" sz="44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200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60CE73-20BA-42CD-A5C6-7CA0C2A5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30" y="1708793"/>
            <a:ext cx="6932687" cy="20898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C96C3-5C07-4F98-BA39-B6FAE81D6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90" y="3985179"/>
            <a:ext cx="2778020" cy="10430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2FB24B-736D-4354-90AF-E69752C3B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899" y="5214836"/>
            <a:ext cx="1952381" cy="100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5209EBF-D18F-49C7-9C91-34807FEBA3DB}"/>
              </a:ext>
            </a:extLst>
          </p:cNvPr>
          <p:cNvSpPr/>
          <p:nvPr/>
        </p:nvSpPr>
        <p:spPr>
          <a:xfrm>
            <a:off x="354668" y="996731"/>
            <a:ext cx="28937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Period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–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4</a:t>
            </a:r>
            <a:r>
              <a:rPr lang="en-US" altLang="zh-CN" sz="4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050634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66</TotalTime>
  <Words>202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自定义设计方案</vt:lpstr>
      <vt:lpstr>Visio</vt:lpstr>
      <vt:lpstr>Theoretical Circuit Diagram </vt:lpstr>
      <vt:lpstr>Simulation Circuit Diagram </vt:lpstr>
      <vt:lpstr>Parameter Setup</vt:lpstr>
      <vt:lpstr>Simulation Result</vt:lpstr>
      <vt:lpstr>Simulation Result</vt:lpstr>
      <vt:lpstr>Simulation Result</vt:lpstr>
      <vt:lpstr>Analysis of the Results</vt:lpstr>
      <vt:lpstr>Analysis of the Results</vt:lpstr>
      <vt:lpstr>Analysis of the Results</vt:lpstr>
      <vt:lpstr>Analysis of the Results</vt:lpstr>
      <vt:lpstr>Simulation Result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152</cp:revision>
  <dcterms:created xsi:type="dcterms:W3CDTF">2017-06-07T15:05:00Z</dcterms:created>
  <dcterms:modified xsi:type="dcterms:W3CDTF">2020-12-28T09:19:18Z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