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2"/>
  </p:notesMasterIdLst>
  <p:sldIdLst>
    <p:sldId id="260" r:id="rId3"/>
    <p:sldId id="281" r:id="rId4"/>
    <p:sldId id="356" r:id="rId5"/>
    <p:sldId id="331" r:id="rId6"/>
    <p:sldId id="355" r:id="rId7"/>
    <p:sldId id="340" r:id="rId8"/>
    <p:sldId id="343" r:id="rId9"/>
    <p:sldId id="344" r:id="rId10"/>
    <p:sldId id="345" r:id="rId11"/>
    <p:sldId id="357" r:id="rId12"/>
    <p:sldId id="346" r:id="rId13"/>
    <p:sldId id="347" r:id="rId14"/>
    <p:sldId id="348" r:id="rId15"/>
    <p:sldId id="358" r:id="rId16"/>
    <p:sldId id="342" r:id="rId17"/>
    <p:sldId id="297" r:id="rId18"/>
    <p:sldId id="274" r:id="rId19"/>
    <p:sldId id="329" r:id="rId20"/>
    <p:sldId id="275" r:id="rId21"/>
    <p:sldId id="330" r:id="rId22"/>
    <p:sldId id="282" r:id="rId23"/>
    <p:sldId id="290" r:id="rId24"/>
    <p:sldId id="349" r:id="rId25"/>
    <p:sldId id="351" r:id="rId26"/>
    <p:sldId id="352" r:id="rId27"/>
    <p:sldId id="353" r:id="rId28"/>
    <p:sldId id="341" r:id="rId29"/>
    <p:sldId id="354" r:id="rId30"/>
    <p:sldId id="32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55" y="33"/>
      </p:cViewPr>
      <p:guideLst>
        <p:guide orient="horz" pos="2160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3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2021-01-04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70293" y="2271032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#8</a:t>
            </a:r>
          </a:p>
          <a:p>
            <a:pPr algn="ctr">
              <a:lnSpc>
                <a:spcPts val="4920"/>
              </a:lnSpc>
            </a:pPr>
            <a:endParaRPr lang="en-US" altLang="zh-CN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20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DING YIBO</a:t>
            </a:r>
          </a:p>
          <a:p>
            <a:r>
              <a:rPr lang="en-US" altLang="zh-CN" sz="20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</a:t>
            </a:r>
          </a:p>
        </p:txBody>
      </p:sp>
      <p:sp>
        <p:nvSpPr>
          <p:cNvPr id="3" name="矩形 2"/>
          <p:cNvSpPr/>
          <p:nvPr/>
        </p:nvSpPr>
        <p:spPr>
          <a:xfrm>
            <a:off x="7108372" y="4470950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717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3224" y="5724413"/>
            <a:ext cx="4172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1-5 the motor parameter waveform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2EA7D6-6BB8-4397-A8B2-7C5D1903139B}"/>
              </a:ext>
            </a:extLst>
          </p:cNvPr>
          <p:cNvPicPr/>
          <p:nvPr/>
        </p:nvPicPr>
        <p:blipFill rotWithShape="1">
          <a:blip r:embed="rId2" cstate="print"/>
          <a:srcRect t="8662" b="2586"/>
          <a:stretch/>
        </p:blipFill>
        <p:spPr bwMode="auto">
          <a:xfrm>
            <a:off x="1857230" y="941614"/>
            <a:ext cx="8228383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751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>
            <a:spLocks noGrp="1"/>
          </p:cNvSpPr>
          <p:nvPr/>
        </p:nvSpPr>
        <p:spPr>
          <a:xfrm>
            <a:off x="1887946" y="143782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8760" y="3119120"/>
            <a:ext cx="9513570" cy="398780"/>
            <a:chOff x="2357" y="4630"/>
            <a:chExt cx="14982" cy="628"/>
          </a:xfrm>
        </p:grpSpPr>
        <p:sp>
          <p:nvSpPr>
            <p:cNvPr id="12" name="矩形 11"/>
            <p:cNvSpPr/>
            <p:nvPr/>
          </p:nvSpPr>
          <p:spPr>
            <a:xfrm>
              <a:off x="2357" y="4630"/>
              <a:ext cx="5655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1-5 Motor Mode (clockwise)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361" y="4630"/>
              <a:ext cx="6979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1-6 Motor Mode (counter-clockwise)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56360" y="5727065"/>
            <a:ext cx="9880600" cy="398780"/>
            <a:chOff x="2080" y="8869"/>
            <a:chExt cx="15560" cy="628"/>
          </a:xfrm>
        </p:grpSpPr>
        <p:sp>
          <p:nvSpPr>
            <p:cNvPr id="13" name="矩形 12"/>
            <p:cNvSpPr/>
            <p:nvPr/>
          </p:nvSpPr>
          <p:spPr>
            <a:xfrm>
              <a:off x="2080" y="8869"/>
              <a:ext cx="6255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1-7 Generator Mode (clockwise)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062" y="8869"/>
              <a:ext cx="7579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1-8 Generator Mode (counter-clockwise)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图片 17" descr="E:\QQ文件\1361201384\FileRecv\MobileFile\Image\Y){B~}FTVBI2G{Y$I%6M$`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901700"/>
            <a:ext cx="4507230" cy="222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8" descr="E:\QQ文件\1361201384\FileRecv\MobileFile\Image\V6WDOU5O)63TJJ}(ZTZL(_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0370" y="895985"/>
            <a:ext cx="4050030" cy="222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9" descr="E:\QQ文件\1361201384\FileRecv\MobileFile\Image\_61A@RW0S7]LAZ6`$EM3B77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7270" y="3517900"/>
            <a:ext cx="4311015" cy="230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20" descr="E:\QQ文件\1361201384\FileRecv\MobileFile\Image\]S8U60S[C(N_7}AS4Y5AL9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8775" y="3517900"/>
            <a:ext cx="4173220" cy="2299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1814830" y="9017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14875" y="9017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59255" y="3636645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32300" y="35179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229475" y="9017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840595" y="9017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29475" y="35179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840595" y="351790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/>
        </p:nvSpPr>
        <p:spPr>
          <a:xfrm>
            <a:off x="1790456" y="48194"/>
            <a:ext cx="708753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 of simulation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31750" y="1191260"/>
            <a:ext cx="6963410" cy="3773170"/>
            <a:chOff x="-50" y="1876"/>
            <a:chExt cx="10966" cy="5942"/>
          </a:xfrm>
        </p:grpSpPr>
        <p:sp>
          <p:nvSpPr>
            <p:cNvPr id="9" name="矩形 8"/>
            <p:cNvSpPr/>
            <p:nvPr/>
          </p:nvSpPr>
          <p:spPr>
            <a:xfrm>
              <a:off x="-50" y="7190"/>
              <a:ext cx="10966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1-9 Generator Mode (Torque = -50N∙m, AC frequency=35Hz)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图片 21" descr="E:\QQ文件\1361201384\FileRecv\MobileFile\Image\AB(}41GIXQXOJ_)9)I9(50N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2" y="1876"/>
              <a:ext cx="9542" cy="4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图片 27"/>
          <p:cNvPicPr/>
          <p:nvPr/>
        </p:nvPicPr>
        <p:blipFill>
          <a:blip r:embed="rId4"/>
          <a:stretch>
            <a:fillRect/>
          </a:stretch>
        </p:blipFill>
        <p:spPr>
          <a:xfrm>
            <a:off x="7026910" y="1691005"/>
            <a:ext cx="5059680" cy="34766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6409" y="5167562"/>
            <a:ext cx="6081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1-10 Total output energy of three phase power supply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99735" y="119126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99565" y="1190625"/>
            <a:ext cx="1039495" cy="676910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/>
        </p:nvSpPr>
        <p:spPr>
          <a:xfrm>
            <a:off x="1790456" y="48194"/>
            <a:ext cx="708753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 of simulation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1445" y="806450"/>
            <a:ext cx="6615430" cy="4038600"/>
            <a:chOff x="414" y="1458"/>
            <a:chExt cx="10418" cy="6360"/>
          </a:xfrm>
        </p:grpSpPr>
        <p:sp>
          <p:nvSpPr>
            <p:cNvPr id="9" name="矩形 8"/>
            <p:cNvSpPr/>
            <p:nvPr/>
          </p:nvSpPr>
          <p:spPr>
            <a:xfrm>
              <a:off x="414" y="7190"/>
              <a:ext cx="10418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1-11 Motor Mode (Torque = 10N∙m, AC frequency=35Hz)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" name="图片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52" y="1458"/>
              <a:ext cx="9143" cy="55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6200140" y="1755140"/>
            <a:ext cx="6080760" cy="3895090"/>
            <a:chOff x="9764" y="2764"/>
            <a:chExt cx="9576" cy="6134"/>
          </a:xfrm>
        </p:grpSpPr>
        <p:sp>
          <p:nvSpPr>
            <p:cNvPr id="3" name="矩形 2"/>
            <p:cNvSpPr/>
            <p:nvPr/>
          </p:nvSpPr>
          <p:spPr>
            <a:xfrm>
              <a:off x="9764" y="8270"/>
              <a:ext cx="9577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1-12 Total output energy of three phase power supply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图片 2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832" y="2764"/>
              <a:ext cx="8272" cy="5271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5362575" y="104267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51940" y="1042670"/>
            <a:ext cx="1051560" cy="712470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04219" y="1407230"/>
            <a:ext cx="4583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1-2 Working characteristics of motor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2F8C3-9154-4C0D-BA03-DB13C3C1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41" y="1807340"/>
            <a:ext cx="8769118" cy="40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3"/>
          <p:cNvSpPr txBox="1"/>
          <p:nvPr/>
        </p:nvSpPr>
        <p:spPr>
          <a:xfrm>
            <a:off x="4742180" y="2766060"/>
            <a:ext cx="2376170" cy="657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20000"/>
              </a:lnSpc>
            </a:pP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</a:t>
            </a:r>
            <a:r>
              <a:rPr lang="en-US" altLang="zh-CN" sz="6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12F623-F8BB-4C11-9971-AB0AC22260F7}"/>
              </a:ext>
            </a:extLst>
          </p:cNvPr>
          <p:cNvSpPr/>
          <p:nvPr/>
        </p:nvSpPr>
        <p:spPr>
          <a:xfrm>
            <a:off x="2865163" y="3423285"/>
            <a:ext cx="6130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inversion-mode thyristor rectifier circuit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48490" y="5542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386"/>
          <a:stretch>
            <a:fillRect/>
          </a:stretch>
        </p:blipFill>
        <p:spPr>
          <a:xfrm>
            <a:off x="689147" y="1943322"/>
            <a:ext cx="3546764" cy="2503901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5717" y="1522299"/>
            <a:ext cx="7091564" cy="34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482450" y="4533235"/>
            <a:ext cx="3849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2-1 Theoretical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8404" y="4779183"/>
            <a:ext cx="38862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2-2 Simulation Circuit Diagram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Rectification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1260" r="1015" b="2212"/>
          <a:stretch>
            <a:fillRect/>
          </a:stretch>
        </p:blipFill>
        <p:spPr>
          <a:xfrm>
            <a:off x="3214255" y="1081319"/>
            <a:ext cx="5430981" cy="4604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808672" y="5787765"/>
            <a:ext cx="42532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2-3 Rectification Part of the Circuit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85202" y="5787765"/>
            <a:ext cx="39001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2-4 Inversion Part of the Circuit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rcRect l="2913" t="13809" r="22886" b="19862"/>
          <a:stretch>
            <a:fillRect/>
          </a:stretch>
        </p:blipFill>
        <p:spPr>
          <a:xfrm>
            <a:off x="2031393" y="1416944"/>
            <a:ext cx="7810876" cy="43299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5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95657" y="620048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>
            <a:spLocks noGrp="1"/>
          </p:cNvSpPr>
          <p:nvPr/>
        </p:nvSpPr>
        <p:spPr>
          <a:xfrm>
            <a:off x="1887946" y="143782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2565" y="989965"/>
            <a:ext cx="11089640" cy="2239010"/>
            <a:chOff x="319" y="1559"/>
            <a:chExt cx="17464" cy="352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/>
            <a:srcRect b="26174"/>
            <a:stretch>
              <a:fillRect/>
            </a:stretch>
          </p:blipFill>
          <p:spPr>
            <a:xfrm>
              <a:off x="319" y="1781"/>
              <a:ext cx="8734" cy="330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3" y="1559"/>
              <a:ext cx="8731" cy="352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15570" y="3733165"/>
            <a:ext cx="11684635" cy="2048510"/>
            <a:chOff x="182" y="5879"/>
            <a:chExt cx="18401" cy="322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" y="5879"/>
              <a:ext cx="8871" cy="322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9" y="5915"/>
              <a:ext cx="8825" cy="3155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544320" y="3228975"/>
            <a:ext cx="9465945" cy="398780"/>
            <a:chOff x="2357" y="4347"/>
            <a:chExt cx="14907" cy="628"/>
          </a:xfrm>
        </p:grpSpPr>
        <p:sp>
          <p:nvSpPr>
            <p:cNvPr id="12" name="矩形 11"/>
            <p:cNvSpPr/>
            <p:nvPr/>
          </p:nvSpPr>
          <p:spPr>
            <a:xfrm>
              <a:off x="2357" y="4347"/>
              <a:ext cx="5655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2-5 Motor Mode (clockwise)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85" y="4347"/>
              <a:ext cx="6979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2-6 Motor Mode (counter-clockwise)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46505" y="5782310"/>
            <a:ext cx="9846945" cy="417195"/>
            <a:chOff x="2057" y="8124"/>
            <a:chExt cx="15507" cy="657"/>
          </a:xfrm>
        </p:grpSpPr>
        <p:sp>
          <p:nvSpPr>
            <p:cNvPr id="13" name="矩形 12"/>
            <p:cNvSpPr/>
            <p:nvPr/>
          </p:nvSpPr>
          <p:spPr>
            <a:xfrm>
              <a:off x="2057" y="8153"/>
              <a:ext cx="6255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2-7 Generator Mode (clockwise)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985" y="8124"/>
              <a:ext cx="7579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2-8 Generator Mode (counter-clockwise)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719320" y="214249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68850" y="467233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313035" y="205486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906125" y="467233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2565" y="1541145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2565" y="395478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05805" y="137287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196965" y="3954780"/>
            <a:ext cx="97980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484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5955" y="197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637155" y="925483"/>
            <a:ext cx="7504372" cy="519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Carry out the simulation.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DING YIBO: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Carry out the simulation.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HENG:</a:t>
            </a:r>
          </a:p>
          <a:p>
            <a:pPr algn="l" fontAlgn="auto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analysis of the simulation model.</a:t>
            </a:r>
            <a:endParaRPr lang="en-US" altLang="zh-CN" sz="28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	The PPT of part 3.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/>
        </p:nvSpPr>
        <p:spPr>
          <a:xfrm>
            <a:off x="1790456" y="48194"/>
            <a:ext cx="708753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 of simulation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4297" y="4902436"/>
            <a:ext cx="69634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2-9 Generator Mode (Torque = -50N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AC frequency=35Hz)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/>
          <a:srcRect l="10961" t="13069" r="1174" b="9745"/>
          <a:stretch>
            <a:fillRect/>
          </a:stretch>
        </p:blipFill>
        <p:spPr>
          <a:xfrm>
            <a:off x="2040457" y="1048078"/>
            <a:ext cx="7602306" cy="3742288"/>
          </a:xfrm>
          <a:prstGeom prst="rect">
            <a:avLst/>
          </a:prstGeom>
          <a:ln>
            <a:noFill/>
          </a:ln>
        </p:spPr>
      </p:pic>
      <p:sp>
        <p:nvSpPr>
          <p:cNvPr id="16" name="矩形 15"/>
          <p:cNvSpPr/>
          <p:nvPr/>
        </p:nvSpPr>
        <p:spPr>
          <a:xfrm>
            <a:off x="2734945" y="1048385"/>
            <a:ext cx="1051560" cy="66357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56905" y="3314065"/>
            <a:ext cx="1600835" cy="513715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501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/>
        </p:nvSpPr>
        <p:spPr>
          <a:xfrm>
            <a:off x="1790456" y="48194"/>
            <a:ext cx="708753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 of simulation results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21025" y="806450"/>
            <a:ext cx="5836285" cy="5365115"/>
            <a:chOff x="4915" y="1270"/>
            <a:chExt cx="9191" cy="844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" y="1270"/>
              <a:ext cx="8735" cy="806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5094" y="9091"/>
              <a:ext cx="9013" cy="6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2-10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power &amp; energy measurement circuit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2469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01540" y="92529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04820" y="850900"/>
            <a:ext cx="6356350" cy="5212080"/>
            <a:chOff x="4732" y="1340"/>
            <a:chExt cx="10010" cy="820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2" y="1340"/>
              <a:ext cx="10010" cy="797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958" y="8918"/>
              <a:ext cx="9558" cy="6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 1-11 Total output energy of three phase power supply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58561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3"/>
          <p:cNvSpPr txBox="1"/>
          <p:nvPr/>
        </p:nvSpPr>
        <p:spPr>
          <a:xfrm>
            <a:off x="4742180" y="2766060"/>
            <a:ext cx="2376170" cy="657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20000"/>
              </a:lnSpc>
            </a:pP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3</a:t>
            </a:r>
            <a:r>
              <a:rPr lang="en-US" altLang="zh-CN" sz="6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0957" y="5695544"/>
            <a:ext cx="4490085" cy="498475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3.1 Four quadrant operation of motor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54" y="628826"/>
            <a:ext cx="6765290" cy="5066718"/>
          </a:xfrm>
          <a:prstGeom prst="rect">
            <a:avLst/>
          </a:prstGeom>
        </p:spPr>
      </p:pic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 of the scheme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48730" y="2748280"/>
            <a:ext cx="528265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of the load, the slip becomes larger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actual speed is much smaller than the synchronous speed.</a:t>
            </a: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 of the scheme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CFCE0A-0C0B-4289-9C3E-C57E361B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243329"/>
            <a:ext cx="583882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59" name="图片 59"/>
          <p:cNvPicPr/>
          <p:nvPr/>
        </p:nvPicPr>
        <p:blipFill>
          <a:blip r:embed="rId2"/>
          <a:srcRect t="2860" r="-1783" b="66475"/>
          <a:stretch>
            <a:fillRect/>
          </a:stretch>
        </p:blipFill>
        <p:spPr>
          <a:xfrm>
            <a:off x="1297940" y="1828800"/>
            <a:ext cx="6436360" cy="1913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56930" y="2192020"/>
            <a:ext cx="351735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speed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min, load torque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50N•m</a:t>
            </a:r>
          </a:p>
        </p:txBody>
      </p:sp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 of the scheme</a:t>
            </a:r>
          </a:p>
        </p:txBody>
      </p:sp>
      <p:sp>
        <p:nvSpPr>
          <p:cNvPr id="9" name="矩形 8"/>
          <p:cNvSpPr/>
          <p:nvPr/>
        </p:nvSpPr>
        <p:spPr>
          <a:xfrm>
            <a:off x="1126983" y="4164897"/>
            <a:ext cx="6777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3.2 Actual speed without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closed loop speed control system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70250" y="5385118"/>
            <a:ext cx="10515600" cy="1500187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3.2 Model of closed loop speed control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43" name="图片 43" descr="32VWJ]4G9[}H7A9)B5(QO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5005" y="1510665"/>
            <a:ext cx="7579360" cy="31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 of the scheme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42" name="图片 42" descr="NZN$PK1D[%CGP1~@Z(W}X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" r="-6814" b="50034"/>
          <a:stretch>
            <a:fillRect/>
          </a:stretch>
        </p:blipFill>
        <p:spPr>
          <a:xfrm>
            <a:off x="1884045" y="1490345"/>
            <a:ext cx="8047990" cy="18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 of the scheme</a:t>
            </a:r>
          </a:p>
        </p:txBody>
      </p:sp>
      <p:sp>
        <p:nvSpPr>
          <p:cNvPr id="9" name="矩形 8"/>
          <p:cNvSpPr/>
          <p:nvPr/>
        </p:nvSpPr>
        <p:spPr>
          <a:xfrm>
            <a:off x="2427776" y="4156642"/>
            <a:ext cx="64508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3.3 Actual speed with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closed loop speed control system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图片 42" descr="NZN$PK1D[%CGP1~@Z(W}X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17" r="647" b="772"/>
          <a:stretch>
            <a:fillRect/>
          </a:stretch>
        </p:blipFill>
        <p:spPr>
          <a:xfrm>
            <a:off x="1884045" y="3248025"/>
            <a:ext cx="7506335" cy="213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welcomed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5954" y="197"/>
            <a:ext cx="6682245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Signment</a:t>
            </a:r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zh-CN" altLang="en-US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34043" y="245581"/>
            <a:ext cx="11811000" cy="51541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Electric Motor Drive System, AC-DC-AC VFD (Variable Frequency Drive). Three-phase AC voltage source (phase voltage 220V) as input, control Squirrel-Cage Asynchronous Motor rotating speed to realize the operation of in 4 quadrants.</a:t>
            </a: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Machine operates in motor mode with positive and negative speed (i.e. clockwise and counter-clockwise rotation) of 900r/min</a:t>
            </a: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Machine operates in generator mode with positive and negative speed of 1500r/min</a:t>
            </a:r>
          </a:p>
        </p:txBody>
      </p:sp>
    </p:spTree>
    <p:extLst>
      <p:ext uri="{BB962C8B-B14F-4D97-AF65-F5344CB8AC3E}">
        <p14:creationId xmlns:p14="http://schemas.microsoft.com/office/powerpoint/2010/main" val="172284395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64623" y="-5542"/>
            <a:ext cx="4475217" cy="925286"/>
          </a:xfrm>
        </p:spPr>
        <p:txBody>
          <a:bodyPr>
            <a:normAutofit/>
          </a:bodyPr>
          <a:lstStyle/>
          <a:p>
            <a:r>
              <a:rPr lang="en-US" altLang="zh-CN" sz="4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3" y="1176275"/>
            <a:ext cx="9278653" cy="50276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64623" y="342800"/>
            <a:ext cx="7012677" cy="925286"/>
          </a:xfrm>
        </p:spPr>
        <p:txBody>
          <a:bodyPr>
            <a:normAutofit fontScale="90000"/>
          </a:bodyPr>
          <a:lstStyle/>
          <a:p>
            <a:r>
              <a:rPr lang="en-US" altLang="zh-CN" sz="48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regulation of asynchronous motor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E19E4-EA2F-4287-8E91-1D9B02D4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0" y="1496939"/>
            <a:ext cx="9042556" cy="38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1049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3"/>
          <p:cNvSpPr txBox="1"/>
          <p:nvPr/>
        </p:nvSpPr>
        <p:spPr>
          <a:xfrm>
            <a:off x="4742180" y="2766060"/>
            <a:ext cx="2376170" cy="6572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20000"/>
              </a:lnSpc>
            </a:pP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1</a:t>
            </a:r>
            <a:r>
              <a:rPr lang="en-US" altLang="zh-CN" sz="6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A1B7A1-172E-4682-9CF7-C7151E1B45D3}"/>
              </a:ext>
            </a:extLst>
          </p:cNvPr>
          <p:cNvSpPr/>
          <p:nvPr/>
        </p:nvSpPr>
        <p:spPr>
          <a:xfrm>
            <a:off x="3293966" y="3527362"/>
            <a:ext cx="5272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double-sided PWM converters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48490" y="5542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Circuit Diagram 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4511" y="4533235"/>
            <a:ext cx="378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1-1 Theoretical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91304" y="5592618"/>
            <a:ext cx="38227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1-2 Simulation Circuit Diagram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13205" y="1574165"/>
            <a:ext cx="1788160" cy="3315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r="5972"/>
          <a:stretch>
            <a:fillRect/>
          </a:stretch>
        </p:blipFill>
        <p:spPr>
          <a:xfrm>
            <a:off x="4481830" y="1165225"/>
            <a:ext cx="7419975" cy="4427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Rectification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0422" y="5787765"/>
            <a:ext cx="4189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1-3 Rectification Part of the Circuit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4" descr="E:\QQ文件\1361201384\FileRecv\MobileFile\Image\RBDP5(VPNR_HR`7I%DY~AIK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7280" y="1001395"/>
            <a:ext cx="4595495" cy="46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884217" y="152982"/>
            <a:ext cx="7004859" cy="676275"/>
          </a:xfrm>
        </p:spPr>
        <p:txBody>
          <a:bodyPr>
            <a:normAutofit fontScale="90000"/>
          </a:bodyPr>
          <a:lstStyle/>
          <a:p>
            <a:r>
              <a:rPr lang="en-US" altLang="zh-CN" sz="44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Inversion Part of the Circuit</a:t>
            </a:r>
            <a:endParaRPr lang="zh-CN" altLang="en-US" sz="44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16952" y="5787765"/>
            <a:ext cx="383667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1-4 Inversion Part of the Circuit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30" descr="E:\QQ文件\1361201384\FileRecv\MobileFile\Image\@@{1@9U}KL{XQ6S[LQ[N4T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1820" y="937895"/>
            <a:ext cx="5631180" cy="481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139</TotalTime>
  <Words>527</Words>
  <Application>Microsoft Office PowerPoint</Application>
  <PresentationFormat>宽屏</PresentationFormat>
  <Paragraphs>111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PowerPoint 演示文稿</vt:lpstr>
      <vt:lpstr>Division of Work</vt:lpstr>
      <vt:lpstr>Signment of Seminar</vt:lpstr>
      <vt:lpstr>Parameters</vt:lpstr>
      <vt:lpstr>Speed regulation of asynchronous motor</vt:lpstr>
      <vt:lpstr>PowerPoint 演示文稿</vt:lpstr>
      <vt:lpstr> Circuit Diagram </vt:lpstr>
      <vt:lpstr>Rectification Part of the Circuit</vt:lpstr>
      <vt:lpstr>Inversion Part of the Circuit</vt:lpstr>
      <vt:lpstr>Inversion Part of the Circuit</vt:lpstr>
      <vt:lpstr>PowerPoint 演示文稿</vt:lpstr>
      <vt:lpstr>PowerPoint 演示文稿</vt:lpstr>
      <vt:lpstr>PowerPoint 演示文稿</vt:lpstr>
      <vt:lpstr>Inversion Part of the Circuit</vt:lpstr>
      <vt:lpstr>PowerPoint 演示文稿</vt:lpstr>
      <vt:lpstr> Circuit Diagram </vt:lpstr>
      <vt:lpstr>Rectification Part of the Circuit</vt:lpstr>
      <vt:lpstr>Inversion Part of the Circuit</vt:lpstr>
      <vt:lpstr>PowerPoint 演示文稿</vt:lpstr>
      <vt:lpstr>PowerPoint 演示文稿</vt:lpstr>
      <vt:lpstr>PowerPoint 演示文稿</vt:lpstr>
      <vt:lpstr>Simulation Result</vt:lpstr>
      <vt:lpstr>PowerPoint 演示文稿</vt:lpstr>
      <vt:lpstr>Improvement of the scheme</vt:lpstr>
      <vt:lpstr>Improvement of the scheme</vt:lpstr>
      <vt:lpstr>Improvement of the scheme</vt:lpstr>
      <vt:lpstr>Improvement of the scheme</vt:lpstr>
      <vt:lpstr>Improvement of the scheme</vt:lpstr>
      <vt:lpstr>Your Questions and Comments are welcomed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239</cp:revision>
  <dcterms:created xsi:type="dcterms:W3CDTF">2017-06-07T15:05:00Z</dcterms:created>
  <dcterms:modified xsi:type="dcterms:W3CDTF">2021-01-04T12:10:32Z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