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E9BD6-1863-4A20-A411-316205EA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E5805F-AC22-4485-A24B-A7418E7A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314EA-1443-493F-B07E-2AB64BA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20112-23FA-49D8-B53B-D6786A0F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FB6B4-909D-46C6-B7FD-C87A6034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84389-5431-49F2-BE87-4BBB50D8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00DCD-AA43-407A-A87A-F063055EF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AFF99-068A-4DA5-BE86-BC0CC12B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2E7DB-1290-4174-A453-4801D6A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C3638-A8F9-4525-8DDD-7629255E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0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B880CD-7F99-4195-B7B1-A4B638655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A1CB8-987E-43D0-AF39-37428BD2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E7543-00D9-4891-ABE1-73884AB8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36976-0A6A-4EAE-8F7B-3A141B0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1F48C-2F2B-4C5F-BA3C-DA96B2DB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7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88BD-41E2-41CB-9784-F63BD317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49298-1DAD-409D-9034-96A5B79A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406CE-0766-48E2-A88C-C550125D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B3672-F2CA-4ADC-8632-40426C91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6EADB-E7B9-4D12-B727-F56FAAD0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BAA36-CFF0-47B0-A84B-2597DF20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12FE1-0DC2-434F-BDD5-6BDAFBB5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15258-979B-425A-9071-977D756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1E84E-65B1-412A-A8C6-AC479AFB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AE299-C85E-4CD8-AB89-BA1CB44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BB80-DA97-4B2D-BF49-DC455BF8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FD2FD-CDC0-4172-9075-8A0B47103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1EA04-A3ED-4DCC-9102-057A0BBD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4261E-7A2B-4B25-A474-47981A08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7D142-5B36-41C2-8E4D-715D7F4B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02EE9-CA31-4B7C-821C-D4D82C25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4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A057E-F48A-493A-8DA7-9FD36FF0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81BFF-A1CC-46AE-86E8-40A1C620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93553-1847-4FF4-9962-3D4EEE1F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67626-E3FA-46AC-A4AF-E9A651A3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4B1F8-C7FE-4D6E-8426-88DC818C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92CB3F-1072-43EA-BE7B-FBC07F4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E0BB29-D1EA-4BB4-B909-EA07A963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06CDC7-5C74-4CB8-B91D-1F189010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78C0-7814-460F-9FC4-B4E693B9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78E14-61A2-4511-A0ED-00D6F304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F55AB1-62CA-4357-BB98-556BB6C8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965E5-21B2-445C-9818-9291766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19009-1005-4985-8CAE-72BE02AB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FD5839-B4B1-43F1-90AF-4B4C5D8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06281-6026-4C59-8873-69E8CDF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8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7B45-4C90-42F6-B90B-DD3C9215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EF16B-72E5-42EE-86C2-7150144A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1C952-32B3-4D99-AE27-B4BD5140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C923B-C32C-4EC0-AD16-620E7D2C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F1723-61A6-4CBE-B2CB-A690BE1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0F45F-3A28-4F78-B7CD-49E4532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D15E1-40DF-4EE8-BAE9-4E6BDB56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1539A5-E9CF-4A91-8AA8-518885E9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D3C9F-956E-4A2A-8F6A-C0E27573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DCCC7-92CF-4220-89A5-6C1BC054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E3ED6-99F5-4B75-B4C8-92A9D9D1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3E7BC-1513-4CA5-A3CE-5B7B8E32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489F3-7808-458E-A653-552E63BC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B48E7-1988-4CC8-8AD9-E43B4969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B8770-D94B-4FA4-BE8C-B7EA6767B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6826-35FC-4A15-A990-DC3FC4F4A295}" type="datetimeFigureOut">
              <a:rPr lang="zh-CN" altLang="en-US" smtClean="0"/>
              <a:t>2020-12-03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6DD84-27D2-4DE1-91C8-FF6F1C67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A1AA-B292-4D03-A985-1058D53EB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4138-1D79-40BC-AF38-7F2FA8363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8AA75D-0FB9-4CB7-8545-1E47D59E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3" y="1946498"/>
            <a:ext cx="3613265" cy="230275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0197A4B7-DF3C-42D9-914E-D391AEBA853D}"/>
              </a:ext>
            </a:extLst>
          </p:cNvPr>
          <p:cNvGrpSpPr/>
          <p:nvPr/>
        </p:nvGrpSpPr>
        <p:grpSpPr>
          <a:xfrm>
            <a:off x="4588624" y="3715786"/>
            <a:ext cx="232755" cy="246610"/>
            <a:chOff x="7237615" y="2781992"/>
            <a:chExt cx="532014" cy="5126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3FEBA1E-6E90-4AE0-90F6-15B0E8F723B7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2009E77-8624-421D-BE99-D811AD963E47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64A70C1-9F23-4D9B-BBC1-3ABDDF87436A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9631F41-DAE6-4FEC-8127-654EDA91266D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1B89BA-BE0C-4599-9F2C-885E75323F83}"/>
              </a:ext>
            </a:extLst>
          </p:cNvPr>
          <p:cNvGrpSpPr/>
          <p:nvPr/>
        </p:nvGrpSpPr>
        <p:grpSpPr>
          <a:xfrm>
            <a:off x="4821379" y="3469177"/>
            <a:ext cx="232755" cy="246610"/>
            <a:chOff x="7237615" y="2781992"/>
            <a:chExt cx="532014" cy="512618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FFC2532-A6DF-421A-8CA0-11FC3A43D9CF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ADC7BC4-B723-4CF2-961C-B4002FBB739F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469A63B-C190-48A0-9F63-9D7D63BB2B8B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6958DA6-EAE5-429E-9054-EF712CDF1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154754-4831-4819-BA14-6F8BFCD1F98B}"/>
              </a:ext>
            </a:extLst>
          </p:cNvPr>
          <p:cNvGrpSpPr/>
          <p:nvPr/>
        </p:nvGrpSpPr>
        <p:grpSpPr>
          <a:xfrm>
            <a:off x="4821378" y="3715786"/>
            <a:ext cx="232755" cy="246610"/>
            <a:chOff x="7237615" y="2781992"/>
            <a:chExt cx="532014" cy="51261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65C3A5A-2ECF-4BB4-B8EE-377EB015EA1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850F800-540A-4B0E-800D-87B18EEEDE32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86D3C91-BEB6-41D5-997B-6747754C62A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6037425-C99F-4650-8577-A366814191C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87C22-5753-4B86-AA96-39AF81E036AE}"/>
              </a:ext>
            </a:extLst>
          </p:cNvPr>
          <p:cNvGrpSpPr/>
          <p:nvPr/>
        </p:nvGrpSpPr>
        <p:grpSpPr>
          <a:xfrm>
            <a:off x="5054131" y="3715785"/>
            <a:ext cx="232755" cy="246610"/>
            <a:chOff x="7237615" y="2781992"/>
            <a:chExt cx="532014" cy="512618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E355A54-DDCE-420D-BA7F-2B9688F1ADE4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134CA3A-7843-483B-BE1D-A0AE46B21F79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E8A016B-621E-4E0F-83BA-E5302EBA6763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A934120-8BC1-4F61-8D21-3E65A0E903A5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545C3F-CB65-4D88-8342-75B493A135B7}"/>
              </a:ext>
            </a:extLst>
          </p:cNvPr>
          <p:cNvGrpSpPr/>
          <p:nvPr/>
        </p:nvGrpSpPr>
        <p:grpSpPr>
          <a:xfrm>
            <a:off x="4821377" y="3962393"/>
            <a:ext cx="232755" cy="246610"/>
            <a:chOff x="7237615" y="2781992"/>
            <a:chExt cx="532014" cy="51261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9D5A629-2130-48DA-84EF-4AC40C465B30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755E6BB-27F5-4443-9F4A-2EFF919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48E74B2-E484-41E2-9A89-72F65BAEE7D9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C7FD158-ACA9-4C1F-80C9-4B514656355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7BFE273-075B-42AE-9A51-97C32430BA30}"/>
              </a:ext>
            </a:extLst>
          </p:cNvPr>
          <p:cNvGrpSpPr/>
          <p:nvPr/>
        </p:nvGrpSpPr>
        <p:grpSpPr>
          <a:xfrm>
            <a:off x="2637905" y="2671156"/>
            <a:ext cx="343593" cy="254924"/>
            <a:chOff x="7237615" y="2781992"/>
            <a:chExt cx="532014" cy="512618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2671E97-FF38-4E09-AFD2-EC8BB792C08A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0AE0B83-C5BF-4D7B-8473-0119988EB402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66AC315-8493-41D6-BF95-95B6C3B15626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A65DFA5-F578-4DE3-9485-4FE95B3D05D4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5E244D6-F45F-43D0-903F-7C6293A144D5}"/>
              </a:ext>
            </a:extLst>
          </p:cNvPr>
          <p:cNvGrpSpPr/>
          <p:nvPr/>
        </p:nvGrpSpPr>
        <p:grpSpPr>
          <a:xfrm>
            <a:off x="3200399" y="2671156"/>
            <a:ext cx="343593" cy="254924"/>
            <a:chOff x="7237615" y="2781992"/>
            <a:chExt cx="532014" cy="512618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433A922-AD28-417F-A2BA-1B0AF2B6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2F4C439-C838-4A62-91ED-89B5DB5FE48C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B055753-C095-4166-B20C-2B4A61EB3C26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039E559-6AF9-4CDC-BD8D-E3B5C4403D47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F62305E-C0FF-405B-9F8C-C094B10E9DF4}"/>
              </a:ext>
            </a:extLst>
          </p:cNvPr>
          <p:cNvGrpSpPr/>
          <p:nvPr/>
        </p:nvGrpSpPr>
        <p:grpSpPr>
          <a:xfrm>
            <a:off x="3543992" y="2671156"/>
            <a:ext cx="343593" cy="254924"/>
            <a:chOff x="7237615" y="2781992"/>
            <a:chExt cx="532014" cy="51261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A12D72A-C3F1-48E0-A732-1DCA88EF859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79ED34F-740E-44BD-9AEA-1D509E4A840F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1ED0338-FCE3-48A1-B560-E4A4B2F04A30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C34AAF9-B49E-45D5-B282-43712EA747BD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01EFF2-EDC8-4DC1-88F7-2ED2C34EEF56}"/>
              </a:ext>
            </a:extLst>
          </p:cNvPr>
          <p:cNvGrpSpPr/>
          <p:nvPr/>
        </p:nvGrpSpPr>
        <p:grpSpPr>
          <a:xfrm>
            <a:off x="5115089" y="3014752"/>
            <a:ext cx="382392" cy="414145"/>
            <a:chOff x="7237615" y="2781992"/>
            <a:chExt cx="532014" cy="512618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A84C82E-167E-489F-A794-E7D965B5852B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3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D7B7A1F-3EBB-4552-AAFD-F33C2D4B3D6A}"/>
                </a:ext>
              </a:extLst>
            </p:cNvPr>
            <p:cNvCxnSpPr>
              <a:cxnSpLocks/>
            </p:cNvCxnSpPr>
            <p:nvPr/>
          </p:nvCxnSpPr>
          <p:spPr>
            <a:xfrm>
              <a:off x="7769629" y="2781993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0A357E4-4F19-4CF0-8135-87866A4368E4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3294610"/>
              <a:ext cx="5320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B087C00-FDA7-4CCE-A2AD-7104BD8F525C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15" y="2781992"/>
              <a:ext cx="0" cy="5126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3E6EB7-F978-4D4A-92D1-CCBB7FB967E3}"/>
              </a:ext>
            </a:extLst>
          </p:cNvPr>
          <p:cNvCxnSpPr/>
          <p:nvPr/>
        </p:nvCxnSpPr>
        <p:spPr>
          <a:xfrm>
            <a:off x="5497481" y="3247506"/>
            <a:ext cx="9864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CAA1C2F-08AE-4FD9-89F5-B2B10F29607F}"/>
              </a:ext>
            </a:extLst>
          </p:cNvPr>
          <p:cNvCxnSpPr/>
          <p:nvPr/>
        </p:nvCxnSpPr>
        <p:spPr>
          <a:xfrm>
            <a:off x="5286886" y="3876502"/>
            <a:ext cx="9864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D793277-AD84-4FA5-B0BF-223E8F022912}"/>
              </a:ext>
            </a:extLst>
          </p:cNvPr>
          <p:cNvCxnSpPr/>
          <p:nvPr/>
        </p:nvCxnSpPr>
        <p:spPr>
          <a:xfrm>
            <a:off x="5062446" y="4209003"/>
            <a:ext cx="9864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5251A3-802C-437D-96D4-F7A6D9F0DF38}"/>
              </a:ext>
            </a:extLst>
          </p:cNvPr>
          <p:cNvCxnSpPr/>
          <p:nvPr/>
        </p:nvCxnSpPr>
        <p:spPr>
          <a:xfrm>
            <a:off x="5062446" y="3599411"/>
            <a:ext cx="9864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CA3B28C3-A571-4519-A97B-6F0856829CB2}"/>
              </a:ext>
            </a:extLst>
          </p:cNvPr>
          <p:cNvCxnSpPr>
            <a:cxnSpLocks/>
          </p:cNvCxnSpPr>
          <p:nvPr/>
        </p:nvCxnSpPr>
        <p:spPr>
          <a:xfrm rot="5400000">
            <a:off x="4127986" y="4169555"/>
            <a:ext cx="818751" cy="37406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106287B4-3D3B-4438-8F5F-3ECE7B64D0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8265" y="3948576"/>
            <a:ext cx="1061332" cy="84235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372E10-125A-4B83-89B6-70AE9C16E30D}"/>
              </a:ext>
            </a:extLst>
          </p:cNvPr>
          <p:cNvGrpSpPr/>
          <p:nvPr/>
        </p:nvGrpSpPr>
        <p:grpSpPr>
          <a:xfrm>
            <a:off x="3663140" y="3802341"/>
            <a:ext cx="182882" cy="874954"/>
            <a:chOff x="3663140" y="3802341"/>
            <a:chExt cx="182882" cy="874954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7851476-74B5-4393-93C1-12ECDDD30136}"/>
                </a:ext>
              </a:extLst>
            </p:cNvPr>
            <p:cNvGrpSpPr/>
            <p:nvPr/>
          </p:nvGrpSpPr>
          <p:grpSpPr>
            <a:xfrm>
              <a:off x="3663140" y="3802341"/>
              <a:ext cx="182882" cy="320103"/>
              <a:chOff x="7237615" y="2781992"/>
              <a:chExt cx="532014" cy="512618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5E22FF7-6662-46CC-A407-B608F46A4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2781993"/>
                <a:ext cx="53201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DA0A6F0E-648C-4B85-B9B1-1FF01A95C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629" y="2781993"/>
                <a:ext cx="0" cy="5126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5446105-9ABA-4C77-B862-2631D0B40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3294610"/>
                <a:ext cx="53201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AE22B8E2-3473-445E-899C-79B2A19A2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2781992"/>
                <a:ext cx="0" cy="5126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C6AEE70-74AC-44CF-A4F0-E754772777D0}"/>
                </a:ext>
              </a:extLst>
            </p:cNvPr>
            <p:cNvCxnSpPr/>
            <p:nvPr/>
          </p:nvCxnSpPr>
          <p:spPr>
            <a:xfrm>
              <a:off x="3754581" y="4122443"/>
              <a:ext cx="0" cy="554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4AC30FA-9629-44A6-BF9C-151CD0C854C0}"/>
              </a:ext>
            </a:extLst>
          </p:cNvPr>
          <p:cNvCxnSpPr/>
          <p:nvPr/>
        </p:nvCxnSpPr>
        <p:spPr>
          <a:xfrm flipV="1">
            <a:off x="2809701" y="1596044"/>
            <a:ext cx="0" cy="1075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96F8E6A-E0BA-4539-86B9-0F414FB8468F}"/>
              </a:ext>
            </a:extLst>
          </p:cNvPr>
          <p:cNvCxnSpPr/>
          <p:nvPr/>
        </p:nvCxnSpPr>
        <p:spPr>
          <a:xfrm flipV="1">
            <a:off x="3372195" y="1596044"/>
            <a:ext cx="0" cy="1086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AEEE17A-B8F0-40B8-852C-FAF9EE80AB90}"/>
              </a:ext>
            </a:extLst>
          </p:cNvPr>
          <p:cNvCxnSpPr>
            <a:cxnSpLocks/>
          </p:cNvCxnSpPr>
          <p:nvPr/>
        </p:nvCxnSpPr>
        <p:spPr>
          <a:xfrm flipV="1">
            <a:off x="3754581" y="1152698"/>
            <a:ext cx="0" cy="1518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8316541-FCA0-4F75-8EAA-BC8C8674E675}"/>
              </a:ext>
            </a:extLst>
          </p:cNvPr>
          <p:cNvSpPr txBox="1"/>
          <p:nvPr/>
        </p:nvSpPr>
        <p:spPr>
          <a:xfrm>
            <a:off x="6395258" y="3070648"/>
            <a:ext cx="1778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电位器（亮度控制）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1DF3704-8F98-49E8-9EFC-0D6C861F04A3}"/>
              </a:ext>
            </a:extLst>
          </p:cNvPr>
          <p:cNvSpPr txBox="1"/>
          <p:nvPr/>
        </p:nvSpPr>
        <p:spPr>
          <a:xfrm>
            <a:off x="5968535" y="3445421"/>
            <a:ext cx="15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周期控制（分钟）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E63FC1B-2CEA-4912-868D-C5CFCA21A45F}"/>
              </a:ext>
            </a:extLst>
          </p:cNvPr>
          <p:cNvSpPr txBox="1"/>
          <p:nvPr/>
        </p:nvSpPr>
        <p:spPr>
          <a:xfrm>
            <a:off x="6204064" y="3722613"/>
            <a:ext cx="75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复位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22369FF-3B9B-4E81-88A7-74257E30193B}"/>
              </a:ext>
            </a:extLst>
          </p:cNvPr>
          <p:cNvSpPr txBox="1"/>
          <p:nvPr/>
        </p:nvSpPr>
        <p:spPr>
          <a:xfrm>
            <a:off x="5951908" y="4042861"/>
            <a:ext cx="14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周期控制（秒）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7EE1056-82FC-4814-B82C-27F61F74067D}"/>
              </a:ext>
            </a:extLst>
          </p:cNvPr>
          <p:cNvSpPr txBox="1"/>
          <p:nvPr/>
        </p:nvSpPr>
        <p:spPr>
          <a:xfrm>
            <a:off x="5284118" y="4820200"/>
            <a:ext cx="98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周期清零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1EB60B6-0DAC-4D96-94B2-C8FA19DC8F4E}"/>
              </a:ext>
            </a:extLst>
          </p:cNvPr>
          <p:cNvSpPr txBox="1"/>
          <p:nvPr/>
        </p:nvSpPr>
        <p:spPr>
          <a:xfrm>
            <a:off x="3976248" y="4784080"/>
            <a:ext cx="7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按键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7AD2E12-C29B-487C-8236-A6C2AE9B97B8}"/>
              </a:ext>
            </a:extLst>
          </p:cNvPr>
          <p:cNvSpPr txBox="1"/>
          <p:nvPr/>
        </p:nvSpPr>
        <p:spPr>
          <a:xfrm>
            <a:off x="3391586" y="4660313"/>
            <a:ext cx="7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番茄钟开关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D0D032A-9800-4CA2-A8F3-27C48040C710}"/>
              </a:ext>
            </a:extLst>
          </p:cNvPr>
          <p:cNvSpPr txBox="1"/>
          <p:nvPr/>
        </p:nvSpPr>
        <p:spPr>
          <a:xfrm>
            <a:off x="2421776" y="1104419"/>
            <a:ext cx="7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502D0E8-6A12-4144-BCCE-F257AA76CFF3}"/>
              </a:ext>
            </a:extLst>
          </p:cNvPr>
          <p:cNvSpPr txBox="1"/>
          <p:nvPr/>
        </p:nvSpPr>
        <p:spPr>
          <a:xfrm>
            <a:off x="2993968" y="1101165"/>
            <a:ext cx="7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2B0B384-6E7B-4862-B070-A55BC08D0492}"/>
              </a:ext>
            </a:extLst>
          </p:cNvPr>
          <p:cNvSpPr txBox="1"/>
          <p:nvPr/>
        </p:nvSpPr>
        <p:spPr>
          <a:xfrm>
            <a:off x="3379119" y="871348"/>
            <a:ext cx="75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秒显示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B363FAE-425B-489C-AAE5-2950D2588D2F}"/>
              </a:ext>
            </a:extLst>
          </p:cNvPr>
          <p:cNvGrpSpPr/>
          <p:nvPr/>
        </p:nvGrpSpPr>
        <p:grpSpPr>
          <a:xfrm>
            <a:off x="2981498" y="3802341"/>
            <a:ext cx="673331" cy="919288"/>
            <a:chOff x="3172691" y="3802341"/>
            <a:chExt cx="673331" cy="91928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84D1EA7-6DB1-4EAB-A280-B427B5E0D522}"/>
                </a:ext>
              </a:extLst>
            </p:cNvPr>
            <p:cNvGrpSpPr/>
            <p:nvPr/>
          </p:nvGrpSpPr>
          <p:grpSpPr>
            <a:xfrm>
              <a:off x="3663140" y="3802341"/>
              <a:ext cx="182882" cy="320103"/>
              <a:chOff x="7237615" y="2781992"/>
              <a:chExt cx="532014" cy="512618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9AA78696-5300-4122-8087-EAD9DAA40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2781993"/>
                <a:ext cx="53201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FE0AE3BE-AE38-4613-B72A-077AF44D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9629" y="2781993"/>
                <a:ext cx="0" cy="5126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9920DB02-878A-49D3-A615-47520104E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3294610"/>
                <a:ext cx="53201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F18B5B1D-486C-40C8-8C60-EB55A8C55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15" y="2781992"/>
                <a:ext cx="0" cy="51261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D63EE7A-4034-4723-9CE6-E4AABA404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2691" y="4122443"/>
              <a:ext cx="581890" cy="5991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B6C2EC70-9188-4CEA-8129-C65D2278E60B}"/>
              </a:ext>
            </a:extLst>
          </p:cNvPr>
          <p:cNvSpPr txBox="1"/>
          <p:nvPr/>
        </p:nvSpPr>
        <p:spPr>
          <a:xfrm>
            <a:off x="2565863" y="4660313"/>
            <a:ext cx="753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自定义番茄钟周期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开关</a:t>
            </a:r>
          </a:p>
        </p:txBody>
      </p:sp>
    </p:spTree>
    <p:extLst>
      <p:ext uri="{BB962C8B-B14F-4D97-AF65-F5344CB8AC3E}">
        <p14:creationId xmlns:p14="http://schemas.microsoft.com/office/powerpoint/2010/main" val="92908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聂永欣</dc:creator>
  <cp:lastModifiedBy>聂永欣</cp:lastModifiedBy>
  <cp:revision>8</cp:revision>
  <dcterms:created xsi:type="dcterms:W3CDTF">2020-12-03T13:16:01Z</dcterms:created>
  <dcterms:modified xsi:type="dcterms:W3CDTF">2020-12-03T15:22:26Z</dcterms:modified>
</cp:coreProperties>
</file>