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8" r:id="rId2"/>
    <p:sldId id="321" r:id="rId3"/>
    <p:sldId id="325" r:id="rId4"/>
    <p:sldId id="265" r:id="rId5"/>
    <p:sldId id="290" r:id="rId6"/>
    <p:sldId id="269" r:id="rId7"/>
    <p:sldId id="319" r:id="rId8"/>
    <p:sldId id="304" r:id="rId9"/>
    <p:sldId id="285" r:id="rId10"/>
    <p:sldId id="326" r:id="rId11"/>
    <p:sldId id="307" r:id="rId12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秉" initials="马秉" lastIdx="0" clrIdx="0">
    <p:extLst>
      <p:ext uri="{19B8F6BF-5375-455C-9EA6-DF929625EA0E}">
        <p15:presenceInfo xmlns:p15="http://schemas.microsoft.com/office/powerpoint/2012/main" userId="4b6573d407ef9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8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4383" y="5201585"/>
            <a:ext cx="5128182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B83314"/>
                </a:solidFill>
              </a:rPr>
              <a:t>第一小组</a:t>
            </a:r>
            <a:endParaRPr lang="en-US" altLang="zh-CN" sz="36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B83314"/>
                </a:solidFill>
              </a:rPr>
              <a:t>2020</a:t>
            </a:r>
            <a:r>
              <a:rPr lang="zh-CN" altLang="en-US" sz="3600" b="1" dirty="0">
                <a:solidFill>
                  <a:srgbClr val="B83314"/>
                </a:solidFill>
              </a:rPr>
              <a:t>年</a:t>
            </a:r>
            <a:r>
              <a:rPr lang="en-US" altLang="zh-CN" sz="3600" b="1" dirty="0">
                <a:solidFill>
                  <a:srgbClr val="B83314"/>
                </a:solidFill>
              </a:rPr>
              <a:t>4</a:t>
            </a:r>
            <a:r>
              <a:rPr lang="zh-CN" altLang="en-US" sz="3600" b="1" dirty="0">
                <a:solidFill>
                  <a:srgbClr val="B83314"/>
                </a:solidFill>
              </a:rPr>
              <a:t>月</a:t>
            </a:r>
            <a:r>
              <a:rPr lang="en-US" altLang="zh-CN" sz="3600" b="1" dirty="0">
                <a:solidFill>
                  <a:srgbClr val="B83314"/>
                </a:solidFill>
              </a:rPr>
              <a:t>7</a:t>
            </a:r>
            <a:r>
              <a:rPr lang="zh-CN" altLang="en-US" sz="3600" b="1" dirty="0">
                <a:solidFill>
                  <a:srgbClr val="B83314"/>
                </a:solidFill>
              </a:rPr>
              <a:t>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bg1"/>
                </a:solidFill>
              </a:rPr>
              <a:t>Web</a:t>
            </a:r>
            <a:r>
              <a:rPr lang="zh-CN" altLang="en-US" sz="5500" b="1" dirty="0">
                <a:solidFill>
                  <a:schemeClr val="bg1"/>
                </a:solidFill>
              </a:rPr>
              <a:t>程序设计</a:t>
            </a:r>
            <a:r>
              <a:rPr lang="en-US" altLang="zh-CN" sz="5500" b="1" dirty="0">
                <a:solidFill>
                  <a:schemeClr val="bg1"/>
                </a:solidFill>
              </a:rPr>
              <a:t>-</a:t>
            </a:r>
            <a:r>
              <a:rPr lang="zh-CN" altLang="en-US" sz="5500" b="1" dirty="0">
                <a:solidFill>
                  <a:schemeClr val="bg1"/>
                </a:solidFill>
              </a:rPr>
              <a:t>游戏设计</a:t>
            </a: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D3885-C816-4BD7-82D1-6DED1C1FA13A}"/>
              </a:ext>
            </a:extLst>
          </p:cNvPr>
          <p:cNvSpPr txBox="1">
            <a:spLocks/>
          </p:cNvSpPr>
          <p:nvPr/>
        </p:nvSpPr>
        <p:spPr>
          <a:xfrm>
            <a:off x="2220015" y="122837"/>
            <a:ext cx="4703969" cy="612742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四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实验总结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1CF8425-AFC7-4171-9097-C49DC1E396EA}"/>
              </a:ext>
            </a:extLst>
          </p:cNvPr>
          <p:cNvCxnSpPr>
            <a:cxnSpLocks/>
          </p:cNvCxnSpPr>
          <p:nvPr/>
        </p:nvCxnSpPr>
        <p:spPr>
          <a:xfrm>
            <a:off x="0" y="444138"/>
            <a:ext cx="2375558" cy="13062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586D3F7-799C-4932-A6D0-7866DA812F8C}"/>
              </a:ext>
            </a:extLst>
          </p:cNvPr>
          <p:cNvCxnSpPr>
            <a:cxnSpLocks/>
          </p:cNvCxnSpPr>
          <p:nvPr/>
        </p:nvCxnSpPr>
        <p:spPr>
          <a:xfrm>
            <a:off x="6768442" y="412725"/>
            <a:ext cx="2375558" cy="13062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0748193-0A9B-46AE-BA12-4E56D67BD201}"/>
              </a:ext>
            </a:extLst>
          </p:cNvPr>
          <p:cNvSpPr/>
          <p:nvPr/>
        </p:nvSpPr>
        <p:spPr>
          <a:xfrm>
            <a:off x="1333965" y="4143060"/>
            <a:ext cx="5178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加深掌握了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各标签及各属性的作用及运用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加深掌握了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语言结构及设计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加深了对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的理解和使用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能初步完成简单的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页面、程序设计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增强了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文件的理解能力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81A071-1E4C-4FF5-8A7E-4F3243AC07C8}"/>
              </a:ext>
            </a:extLst>
          </p:cNvPr>
          <p:cNvSpPr/>
          <p:nvPr/>
        </p:nvSpPr>
        <p:spPr>
          <a:xfrm>
            <a:off x="0" y="899486"/>
            <a:ext cx="2061444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（一）完成目标：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EB0BB3-6C92-4233-9023-FF26BC449EEF}"/>
              </a:ext>
            </a:extLst>
          </p:cNvPr>
          <p:cNvSpPr/>
          <p:nvPr/>
        </p:nvSpPr>
        <p:spPr>
          <a:xfrm>
            <a:off x="1333966" y="1700148"/>
            <a:ext cx="5178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完成了对游戏“贪吃蛇”的解读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实现了对游戏“贪吃蛇”的修改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EEA0F5-EC7D-4AD9-BF15-B228CCD6DE3D}"/>
              </a:ext>
            </a:extLst>
          </p:cNvPr>
          <p:cNvSpPr/>
          <p:nvPr/>
        </p:nvSpPr>
        <p:spPr>
          <a:xfrm>
            <a:off x="0" y="3038445"/>
            <a:ext cx="2061444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（二）实验收获：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773FF1-E9D4-4177-A90C-8252306F3CF4}"/>
              </a:ext>
            </a:extLst>
          </p:cNvPr>
          <p:cNvGrpSpPr/>
          <p:nvPr/>
        </p:nvGrpSpPr>
        <p:grpSpPr>
          <a:xfrm>
            <a:off x="4148518" y="5977896"/>
            <a:ext cx="648000" cy="648000"/>
            <a:chOff x="5946921" y="5046629"/>
            <a:chExt cx="648000" cy="648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F0C420F-ED2D-413B-8E4F-860960D9C2A3}"/>
                </a:ext>
              </a:extLst>
            </p:cNvPr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9BE3117-078B-440C-A7AA-FADCCAE1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B1A335-E430-457F-80AA-D2C5078DAF68}"/>
              </a:ext>
            </a:extLst>
          </p:cNvPr>
          <p:cNvGrpSpPr/>
          <p:nvPr/>
        </p:nvGrpSpPr>
        <p:grpSpPr>
          <a:xfrm>
            <a:off x="7956221" y="5977896"/>
            <a:ext cx="648000" cy="648000"/>
            <a:chOff x="7770908" y="5053126"/>
            <a:chExt cx="648000" cy="64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161473C-66FB-457B-B75C-64F60E94180A}"/>
                </a:ext>
              </a:extLst>
            </p:cNvPr>
            <p:cNvSpPr/>
            <p:nvPr/>
          </p:nvSpPr>
          <p:spPr>
            <a:xfrm>
              <a:off x="7770908" y="5053126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0AEF7068-0843-4D50-A12D-897DCDCF0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5377" y="5179792"/>
              <a:ext cx="385864" cy="404015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80AD3C-99A4-4F14-BCD3-4F3DFD4780D2}"/>
              </a:ext>
            </a:extLst>
          </p:cNvPr>
          <p:cNvGrpSpPr/>
          <p:nvPr/>
        </p:nvGrpSpPr>
        <p:grpSpPr>
          <a:xfrm>
            <a:off x="1009965" y="5958514"/>
            <a:ext cx="648000" cy="648000"/>
            <a:chOff x="6855727" y="5046248"/>
            <a:chExt cx="648000" cy="648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931246F-AEC1-40A1-8F49-84812430A24B}"/>
                </a:ext>
              </a:extLst>
            </p:cNvPr>
            <p:cNvSpPr/>
            <p:nvPr/>
          </p:nvSpPr>
          <p:spPr>
            <a:xfrm>
              <a:off x="6855727" y="5046248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9F02CF87-1797-42EA-B6B1-A59B23312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964" y="5199738"/>
              <a:ext cx="461771" cy="354776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0352CCA-FF01-43F6-BCC8-DCE1728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80" y="6263302"/>
            <a:ext cx="3304318" cy="2438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B4DF45-12CA-4EE5-B3D4-AB2BBA39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08202" y="6259653"/>
            <a:ext cx="330431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1590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327147" y="2247197"/>
            <a:ext cx="4609127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一、小组人员与分工安排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二、实验目的与实验概述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三、实验内容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四、实验总结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1220097" y="3430107"/>
            <a:ext cx="1503264" cy="11559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789" y="5962681"/>
            <a:ext cx="8694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375558" y="150829"/>
            <a:ext cx="4703969" cy="612742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小组人员与参与情况</a:t>
            </a:r>
          </a:p>
        </p:txBody>
      </p:sp>
      <p:cxnSp>
        <p:nvCxnSpPr>
          <p:cNvPr id="39" name="直接连接符 38"/>
          <p:cNvCxnSpPr>
            <a:cxnSpLocks/>
            <a:endCxn id="38" idx="1"/>
          </p:cNvCxnSpPr>
          <p:nvPr/>
        </p:nvCxnSpPr>
        <p:spPr>
          <a:xfrm>
            <a:off x="0" y="444138"/>
            <a:ext cx="2375558" cy="13062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  <a:stCxn id="38" idx="3"/>
          </p:cNvCxnSpPr>
          <p:nvPr/>
        </p:nvCxnSpPr>
        <p:spPr>
          <a:xfrm flipV="1">
            <a:off x="7079527" y="444140"/>
            <a:ext cx="2064473" cy="1306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523854-45CD-4A61-AE63-6EB6CA8F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35287"/>
              </p:ext>
            </p:extLst>
          </p:nvPr>
        </p:nvGraphicFramePr>
        <p:xfrm>
          <a:off x="0" y="2648588"/>
          <a:ext cx="9144000" cy="42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408199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56633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61328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97600075"/>
                    </a:ext>
                  </a:extLst>
                </a:gridCol>
              </a:tblGrid>
              <a:tr h="883165">
                <a:tc>
                  <a:txBody>
                    <a:bodyPr/>
                    <a:lstStyle/>
                    <a:p>
                      <a:r>
                        <a:rPr lang="zh-CN" altLang="en-US" sz="4000" dirty="0"/>
                        <a:t>   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dirty="0"/>
                        <a:t>   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dirty="0"/>
                        <a:t>   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dirty="0"/>
                        <a:t>  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96919"/>
                  </a:ext>
                </a:extLst>
              </a:tr>
              <a:tr h="1108749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  电气</a:t>
                      </a:r>
                      <a:r>
                        <a:rPr lang="en-US" altLang="zh-CN" sz="2800" b="1" dirty="0"/>
                        <a:t>810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聂永欣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2186113564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电气学院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49240"/>
                  </a:ext>
                </a:extLst>
              </a:tr>
              <a:tr h="1108749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测控（食品）</a:t>
                      </a:r>
                      <a:r>
                        <a:rPr lang="en-US" altLang="zh-CN" sz="2800" b="1" dirty="0"/>
                        <a:t>81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冯效震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2182112878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机械学院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6253"/>
                  </a:ext>
                </a:extLst>
              </a:tr>
              <a:tr h="1108749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电类</a:t>
                      </a:r>
                      <a:r>
                        <a:rPr lang="en-US" altLang="zh-CN" sz="2800" b="1" dirty="0"/>
                        <a:t>904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马秉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2196412440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本科生院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3935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5C33C2D-24CE-41AF-9AC4-CEC54B7EA1FB}"/>
              </a:ext>
            </a:extLst>
          </p:cNvPr>
          <p:cNvSpPr/>
          <p:nvPr/>
        </p:nvSpPr>
        <p:spPr>
          <a:xfrm>
            <a:off x="923827" y="1775595"/>
            <a:ext cx="7638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大家都积极参与，无划水现象存在，讨论气氛良好！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9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箭头连接符 108"/>
          <p:cNvCxnSpPr/>
          <p:nvPr/>
        </p:nvCxnSpPr>
        <p:spPr>
          <a:xfrm>
            <a:off x="4745563" y="6455543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861" y="3129459"/>
            <a:ext cx="2061444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实验概述</a:t>
            </a:r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1121" y="1977583"/>
            <a:ext cx="8341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运用 </a:t>
            </a:r>
            <a:r>
              <a:rPr lang="en-US" altLang="zh-CN" sz="2400" dirty="0"/>
              <a:t>web </a:t>
            </a:r>
            <a:r>
              <a:rPr lang="zh-CN" altLang="en-US" sz="2400" dirty="0"/>
              <a:t>程序设计有关知识详细解读游戏“贪吃蛇”的实现过程，并将游戏进行改编、加工。</a:t>
            </a:r>
            <a:endParaRPr lang="en-US" altLang="zh-CN" sz="2400" dirty="0">
              <a:latin typeface="Calibri" panose="020F0502020204030204" pitchFamily="34" charset="0"/>
            </a:endParaRPr>
          </a:p>
        </p:txBody>
      </p:sp>
      <p:grpSp>
        <p:nvGrpSpPr>
          <p:cNvPr id="12308" name="组合 12307"/>
          <p:cNvGrpSpPr/>
          <p:nvPr/>
        </p:nvGrpSpPr>
        <p:grpSpPr>
          <a:xfrm>
            <a:off x="4353791" y="6089863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grpSp>
        <p:nvGrpSpPr>
          <p:cNvPr id="12309" name="组合 12308"/>
          <p:cNvGrpSpPr/>
          <p:nvPr/>
        </p:nvGrpSpPr>
        <p:grpSpPr>
          <a:xfrm>
            <a:off x="536575" y="6089863"/>
            <a:ext cx="648000" cy="648000"/>
            <a:chOff x="6855727" y="5046248"/>
            <a:chExt cx="648000" cy="648000"/>
          </a:xfrm>
        </p:grpSpPr>
        <p:sp>
          <p:nvSpPr>
            <p:cNvPr id="122" name="椭圆 121"/>
            <p:cNvSpPr/>
            <p:nvPr/>
          </p:nvSpPr>
          <p:spPr>
            <a:xfrm>
              <a:off x="6855727" y="5046248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KSO_Shape"/>
            <p:cNvSpPr>
              <a:spLocks/>
            </p:cNvSpPr>
            <p:nvPr/>
          </p:nvSpPr>
          <p:spPr bwMode="auto">
            <a:xfrm>
              <a:off x="6953964" y="5199738"/>
              <a:ext cx="461771" cy="354776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310" name="组合 12309"/>
          <p:cNvGrpSpPr/>
          <p:nvPr/>
        </p:nvGrpSpPr>
        <p:grpSpPr>
          <a:xfrm>
            <a:off x="7912934" y="6176301"/>
            <a:ext cx="648000" cy="648000"/>
            <a:chOff x="7770908" y="5053126"/>
            <a:chExt cx="648000" cy="648000"/>
          </a:xfrm>
        </p:grpSpPr>
        <p:sp>
          <p:nvSpPr>
            <p:cNvPr id="123" name="椭圆 122"/>
            <p:cNvSpPr/>
            <p:nvPr/>
          </p:nvSpPr>
          <p:spPr>
            <a:xfrm>
              <a:off x="7770908" y="5053126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KSO_Shape"/>
            <p:cNvSpPr>
              <a:spLocks/>
            </p:cNvSpPr>
            <p:nvPr/>
          </p:nvSpPr>
          <p:spPr bwMode="auto">
            <a:xfrm>
              <a:off x="7895377" y="5179792"/>
              <a:ext cx="385864" cy="404015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1"/>
          <p:cNvSpPr txBox="1">
            <a:spLocks/>
          </p:cNvSpPr>
          <p:nvPr/>
        </p:nvSpPr>
        <p:spPr>
          <a:xfrm>
            <a:off x="2433639" y="394106"/>
            <a:ext cx="4994892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二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实验目的与实验概述</a:t>
            </a:r>
          </a:p>
        </p:txBody>
      </p:sp>
      <p:cxnSp>
        <p:nvCxnSpPr>
          <p:cNvPr id="40" name="直接连接符 39"/>
          <p:cNvCxnSpPr>
            <a:cxnSpLocks/>
            <a:endCxn id="39" idx="1"/>
          </p:cNvCxnSpPr>
          <p:nvPr/>
        </p:nvCxnSpPr>
        <p:spPr>
          <a:xfrm>
            <a:off x="-9218" y="640803"/>
            <a:ext cx="244285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  <a:stCxn id="39" idx="3"/>
          </p:cNvCxnSpPr>
          <p:nvPr/>
        </p:nvCxnSpPr>
        <p:spPr>
          <a:xfrm>
            <a:off x="7428531" y="640803"/>
            <a:ext cx="1706251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8AB5214-6AFC-49A1-A752-64CE594428EF}"/>
              </a:ext>
            </a:extLst>
          </p:cNvPr>
          <p:cNvSpPr/>
          <p:nvPr/>
        </p:nvSpPr>
        <p:spPr>
          <a:xfrm>
            <a:off x="106986" y="1081806"/>
            <a:ext cx="2061444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实验目的：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55284D-96D5-423E-80A0-0A638764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08" y="6401670"/>
            <a:ext cx="3304318" cy="243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BDC57A-B63C-4CC8-B454-4392D64E6F75}"/>
              </a:ext>
            </a:extLst>
          </p:cNvPr>
          <p:cNvSpPr/>
          <p:nvPr/>
        </p:nvSpPr>
        <p:spPr>
          <a:xfrm>
            <a:off x="65861" y="4225867"/>
            <a:ext cx="8672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小组先在网络上选择了一款“贪吃蛇”的小游戏，运用所学知识对小游戏的 实现过程进行了详细的解读，将其做了一定改编，并通过图像处理将游戏“定制”</a:t>
            </a:r>
            <a:r>
              <a:rPr lang="zh-CN" altLang="en-US" dirty="0"/>
              <a:t>。 </a:t>
            </a:r>
            <a:endParaRPr lang="en-US" altLang="zh-C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267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箭头连接符 92"/>
          <p:cNvCxnSpPr/>
          <p:nvPr/>
        </p:nvCxnSpPr>
        <p:spPr>
          <a:xfrm>
            <a:off x="5319923" y="6851396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-89573" y="6851396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785799"/>
            <a:ext cx="2698129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贪吃蛇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三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.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实验内容</a:t>
            </a: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3691" y="1445022"/>
            <a:ext cx="9000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代码解释 </a:t>
            </a:r>
            <a:endParaRPr lang="zh-CN" altLang="en-US" sz="4000" dirty="0"/>
          </a:p>
          <a:p>
            <a:r>
              <a:rPr lang="zh-CN" altLang="en-US" dirty="0"/>
              <a:t>游戏的背景界面设置：</a:t>
            </a:r>
            <a:endParaRPr lang="zh-CN" altLang="en-US" sz="4000" b="1" dirty="0">
              <a:solidFill>
                <a:srgbClr val="5482A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6533CF-7A91-4397-95ED-4A47A609F5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8973" y="1917456"/>
            <a:ext cx="3291839" cy="15115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90746E-ABDA-4B6C-8908-A025B00FC512}"/>
              </a:ext>
            </a:extLst>
          </p:cNvPr>
          <p:cNvSpPr/>
          <p:nvPr/>
        </p:nvSpPr>
        <p:spPr>
          <a:xfrm>
            <a:off x="143691" y="34682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游戏主题部分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346E5C-C03A-4D51-B98D-233D505712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3998" y="3468249"/>
            <a:ext cx="5539693" cy="19667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20EAFD-57BD-4845-8F75-6CD6EC22097F}"/>
              </a:ext>
            </a:extLst>
          </p:cNvPr>
          <p:cNvSpPr/>
          <p:nvPr/>
        </p:nvSpPr>
        <p:spPr>
          <a:xfrm>
            <a:off x="1" y="5543032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kern="100" dirty="0">
                <a:latin typeface="+mn-ea"/>
              </a:rPr>
              <a:t>以</a:t>
            </a:r>
            <a:r>
              <a:rPr lang="en-US" altLang="zh-CN" kern="100" dirty="0">
                <a:latin typeface="+mn-ea"/>
              </a:rPr>
              <a:t>20px*20px</a:t>
            </a:r>
            <a:r>
              <a:rPr lang="zh-CN" altLang="zh-CN" kern="100" dirty="0">
                <a:latin typeface="+mn-ea"/>
              </a:rPr>
              <a:t>为一个方格，组成</a:t>
            </a:r>
            <a:r>
              <a:rPr lang="en-US" altLang="zh-CN" kern="100" dirty="0">
                <a:latin typeface="+mn-ea"/>
              </a:rPr>
              <a:t>20</a:t>
            </a:r>
            <a:r>
              <a:rPr lang="zh-CN" altLang="zh-CN" kern="100" dirty="0">
                <a:latin typeface="+mn-ea"/>
              </a:rPr>
              <a:t>行</a:t>
            </a:r>
            <a:r>
              <a:rPr lang="en-US" altLang="zh-CN" kern="100" dirty="0">
                <a:latin typeface="+mn-ea"/>
              </a:rPr>
              <a:t>20</a:t>
            </a:r>
            <a:r>
              <a:rPr lang="zh-CN" altLang="zh-CN" kern="100" dirty="0">
                <a:latin typeface="+mn-ea"/>
              </a:rPr>
              <a:t>列的方阵，总共</a:t>
            </a:r>
            <a:r>
              <a:rPr lang="en-US" altLang="zh-CN" kern="100" dirty="0">
                <a:latin typeface="+mn-ea"/>
              </a:rPr>
              <a:t>400</a:t>
            </a:r>
            <a:r>
              <a:rPr lang="zh-CN" altLang="zh-CN" kern="100" dirty="0">
                <a:latin typeface="+mn-ea"/>
              </a:rPr>
              <a:t>格，然后绿色填充的格子表示蛇身，用黄色表示食物。</a:t>
            </a:r>
            <a:r>
              <a:rPr lang="zh-CN" altLang="zh-CN" dirty="0">
                <a:latin typeface="+mn-ea"/>
              </a:rPr>
              <a:t>这</a:t>
            </a:r>
            <a:r>
              <a:rPr lang="en-US" altLang="zh-CN" dirty="0">
                <a:latin typeface="+mn-ea"/>
              </a:rPr>
              <a:t>400</a:t>
            </a:r>
            <a:r>
              <a:rPr lang="zh-CN" altLang="zh-CN" dirty="0">
                <a:latin typeface="+mn-ea"/>
              </a:rPr>
              <a:t>个格子和数字</a:t>
            </a:r>
            <a:r>
              <a:rPr lang="en-US" altLang="zh-CN" dirty="0">
                <a:latin typeface="+mn-ea"/>
              </a:rPr>
              <a:t>0~399</a:t>
            </a:r>
            <a:r>
              <a:rPr lang="zh-CN" altLang="zh-CN" dirty="0">
                <a:latin typeface="+mn-ea"/>
              </a:rPr>
              <a:t>一一对应，对应的方式就是以</a:t>
            </a:r>
            <a:r>
              <a:rPr lang="en-US" altLang="zh-CN" dirty="0">
                <a:latin typeface="+mn-ea"/>
              </a:rPr>
              <a:t>20</a:t>
            </a:r>
            <a:r>
              <a:rPr lang="zh-CN" altLang="zh-CN" dirty="0">
                <a:latin typeface="+mn-ea"/>
              </a:rPr>
              <a:t>作为基数，</a:t>
            </a:r>
            <a:r>
              <a:rPr lang="en-US" altLang="zh-CN" dirty="0">
                <a:latin typeface="+mn-ea"/>
              </a:rPr>
              <a:t>n / 20</a:t>
            </a:r>
            <a:r>
              <a:rPr lang="zh-CN" altLang="zh-CN" dirty="0">
                <a:latin typeface="+mn-ea"/>
              </a:rPr>
              <a:t>再取整表示第几行，</a:t>
            </a:r>
            <a:r>
              <a:rPr lang="en-US" altLang="zh-CN" dirty="0">
                <a:latin typeface="+mn-ea"/>
              </a:rPr>
              <a:t>n % 20</a:t>
            </a:r>
            <a:r>
              <a:rPr lang="zh-CN" altLang="zh-CN" dirty="0">
                <a:latin typeface="+mn-ea"/>
              </a:rPr>
              <a:t>表示第几列。行数和列数都用</a:t>
            </a:r>
            <a:r>
              <a:rPr lang="en-US" altLang="zh-CN" dirty="0">
                <a:latin typeface="+mn-ea"/>
              </a:rPr>
              <a:t>0~19</a:t>
            </a:r>
            <a:r>
              <a:rPr lang="zh-CN" altLang="zh-CN" dirty="0">
                <a:latin typeface="+mn-ea"/>
              </a:rPr>
              <a:t>表示。</a:t>
            </a:r>
          </a:p>
          <a:p>
            <a:pPr indent="304800"/>
            <a:r>
              <a:rPr lang="zh-CN" altLang="zh-CN" dirty="0">
                <a:latin typeface="+mn-ea"/>
              </a:rPr>
              <a:t>蛇用一个一维数组表示，每个值都是这</a:t>
            </a:r>
            <a:r>
              <a:rPr lang="en-US" altLang="zh-CN" dirty="0">
                <a:latin typeface="+mn-ea"/>
              </a:rPr>
              <a:t>400</a:t>
            </a:r>
            <a:r>
              <a:rPr lang="zh-CN" altLang="zh-CN" dirty="0">
                <a:latin typeface="+mn-ea"/>
              </a:rPr>
              <a:t>个数中的一个，用</a:t>
            </a:r>
            <a:r>
              <a:rPr lang="en-US" altLang="zh-CN" dirty="0">
                <a:latin typeface="+mn-ea"/>
              </a:rPr>
              <a:t>var snake = [41, 40]</a:t>
            </a:r>
            <a:r>
              <a:rPr lang="zh-CN" altLang="zh-CN" dirty="0">
                <a:latin typeface="+mn-ea"/>
              </a:rPr>
              <a:t>，。</a:t>
            </a:r>
            <a:endParaRPr lang="zh-CN" altLang="zh-CN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432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F16D22-0FA6-4189-8F0A-D99E01A073BD}"/>
              </a:ext>
            </a:extLst>
          </p:cNvPr>
          <p:cNvSpPr/>
          <p:nvPr/>
        </p:nvSpPr>
        <p:spPr>
          <a:xfrm>
            <a:off x="0" y="7281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n-US" altLang="zh-CN" kern="100" dirty="0">
                <a:latin typeface="+mn-ea"/>
              </a:rPr>
              <a:t>food</a:t>
            </a:r>
            <a:r>
              <a:rPr lang="zh-CN" altLang="zh-CN" kern="100" dirty="0">
                <a:latin typeface="+mn-ea"/>
              </a:rPr>
              <a:t>表示食物的位置，</a:t>
            </a:r>
            <a:r>
              <a:rPr lang="en-US" altLang="zh-CN" kern="100" dirty="0">
                <a:latin typeface="+mn-ea"/>
              </a:rPr>
              <a:t>direction</a:t>
            </a:r>
            <a:r>
              <a:rPr lang="zh-CN" altLang="zh-CN" kern="100" dirty="0">
                <a:latin typeface="+mn-ea"/>
              </a:rPr>
              <a:t>表示蛇头下一次运动的转向。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蛇的运动就用添加和删除数组元素来实现，每次执行绘制蛇头，去掉蛇尾，循环执行使蛇运动。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这是立即执行函数的一种写法。给蛇头添加一个节点</a:t>
            </a:r>
            <a:r>
              <a:rPr lang="en-US" altLang="zh-CN" kern="100" dirty="0">
                <a:solidFill>
                  <a:srgbClr val="222222"/>
                </a:solidFill>
                <a:latin typeface="+mn-ea"/>
              </a:rPr>
              <a:t>n</a:t>
            </a: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，其值为当前蛇头的值加</a:t>
            </a:r>
            <a:r>
              <a:rPr lang="en-US" altLang="zh-CN" kern="100" dirty="0">
                <a:solidFill>
                  <a:srgbClr val="222222"/>
                </a:solidFill>
                <a:latin typeface="+mn-ea"/>
              </a:rPr>
              <a:t>direction</a:t>
            </a: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的值。</a:t>
            </a:r>
            <a:endParaRPr lang="zh-CN" altLang="zh-CN" kern="100" dirty="0">
              <a:effectLst/>
              <a:latin typeface="+mn-ea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AF08BA-F4C8-4ED2-BDB6-9817FA69BD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306" y="1615456"/>
            <a:ext cx="8192277" cy="14773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07CFEA-1CFD-462A-9D85-74BE7CB624FE}"/>
              </a:ext>
            </a:extLst>
          </p:cNvPr>
          <p:cNvSpPr/>
          <p:nvPr/>
        </p:nvSpPr>
        <p:spPr>
          <a:xfrm>
            <a:off x="242596" y="3158097"/>
            <a:ext cx="890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下一行是一个</a:t>
            </a:r>
            <a:r>
              <a:rPr lang="en-US" altLang="zh-CN" kern="100" dirty="0">
                <a:solidFill>
                  <a:srgbClr val="222222"/>
                </a:solidFill>
                <a:latin typeface="+mn-ea"/>
              </a:rPr>
              <a:t>if</a:t>
            </a: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语句，这个语句就是判断即将出现的蛇头是不是属于蛇身，或者跑到</a:t>
            </a:r>
            <a:r>
              <a:rPr lang="en-US" altLang="zh-CN" kern="100" dirty="0">
                <a:solidFill>
                  <a:srgbClr val="222222"/>
                </a:solidFill>
                <a:latin typeface="+mn-ea"/>
              </a:rPr>
              <a:t>box</a:t>
            </a:r>
            <a:r>
              <a:rPr lang="zh-CN" altLang="zh-CN" kern="100" dirty="0">
                <a:solidFill>
                  <a:srgbClr val="222222"/>
                </a:solidFill>
                <a:latin typeface="+mn-ea"/>
              </a:rPr>
              <a:t>外边去了。如果没有死亡，就把这个蛇头绘制出来，</a:t>
            </a:r>
            <a:r>
              <a:rPr lang="zh-CN" altLang="zh-CN" kern="100" dirty="0">
                <a:latin typeface="+mn-ea"/>
              </a:rPr>
              <a:t>这是绘制的代码：</a:t>
            </a:r>
            <a:endParaRPr lang="zh-CN" altLang="zh-CN" kern="100" dirty="0">
              <a:effectLst/>
              <a:latin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C7B94F3-3B54-44D3-8E5A-ED8F8B9C6A3D}"/>
              </a:ext>
            </a:extLst>
          </p:cNvPr>
          <p:cNvPicPr/>
          <p:nvPr/>
        </p:nvPicPr>
        <p:blipFill rotWithShape="1">
          <a:blip r:embed="rId4"/>
          <a:srcRect l="1" r="132" b="43253"/>
          <a:stretch/>
        </p:blipFill>
        <p:spPr bwMode="auto">
          <a:xfrm>
            <a:off x="93306" y="3804428"/>
            <a:ext cx="8192277" cy="1318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657D786-83BE-4976-98EF-2D7ADE3B9A6A}"/>
              </a:ext>
            </a:extLst>
          </p:cNvPr>
          <p:cNvSpPr/>
          <p:nvPr/>
        </p:nvSpPr>
        <p:spPr>
          <a:xfrm>
            <a:off x="121298" y="5122506"/>
            <a:ext cx="902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填充时填充</a:t>
            </a:r>
            <a:r>
              <a:rPr lang="en-US" altLang="zh-CN" kern="100" dirty="0">
                <a:latin typeface="+mn-ea"/>
              </a:rPr>
              <a:t>18*18</a:t>
            </a:r>
            <a:r>
              <a:rPr lang="zh-CN" altLang="zh-CN" kern="100" dirty="0">
                <a:latin typeface="+mn-ea"/>
              </a:rPr>
              <a:t>的像素，留</a:t>
            </a:r>
            <a:r>
              <a:rPr lang="en-US" altLang="zh-CN" kern="100" dirty="0">
                <a:latin typeface="+mn-ea"/>
              </a:rPr>
              <a:t>1px</a:t>
            </a:r>
            <a:r>
              <a:rPr lang="zh-CN" altLang="zh-CN" kern="100" dirty="0">
                <a:latin typeface="+mn-ea"/>
              </a:rPr>
              <a:t>边框。</a:t>
            </a:r>
            <a:r>
              <a:rPr lang="en-US" altLang="zh-CN" kern="100" dirty="0" err="1">
                <a:latin typeface="+mn-ea"/>
              </a:rPr>
              <a:t>box.fillRect</a:t>
            </a:r>
            <a:r>
              <a:rPr lang="en-US" altLang="zh-CN" kern="100" dirty="0">
                <a:latin typeface="+mn-ea"/>
              </a:rPr>
              <a:t>()</a:t>
            </a:r>
            <a:r>
              <a:rPr lang="zh-CN" altLang="zh-CN" kern="100" dirty="0">
                <a:latin typeface="+mn-ea"/>
              </a:rPr>
              <a:t>中第一个参数就是要绘制的矩形的</a:t>
            </a:r>
            <a:r>
              <a:rPr lang="en-US" altLang="zh-CN" kern="100" dirty="0">
                <a:latin typeface="+mn-ea"/>
              </a:rPr>
              <a:t>x</a:t>
            </a:r>
            <a:r>
              <a:rPr lang="zh-CN" altLang="zh-CN" kern="100" dirty="0">
                <a:latin typeface="+mn-ea"/>
              </a:rPr>
              <a:t>坐标</a:t>
            </a:r>
            <a:r>
              <a:rPr lang="en-US" altLang="zh-CN" kern="100" dirty="0">
                <a:latin typeface="+mn-ea"/>
              </a:rPr>
              <a:t>seat % 20 *20 + 1</a:t>
            </a:r>
            <a:r>
              <a:rPr lang="zh-CN" altLang="zh-CN" kern="100" dirty="0">
                <a:latin typeface="+mn-ea"/>
              </a:rPr>
              <a:t>，即先得到所要绘制的矩形块在方阵中的位置：第</a:t>
            </a:r>
            <a:r>
              <a:rPr lang="en-US" altLang="zh-CN" kern="100" dirty="0">
                <a:latin typeface="+mn-ea"/>
              </a:rPr>
              <a:t>(seat / 20)</a:t>
            </a:r>
            <a:r>
              <a:rPr lang="zh-CN" altLang="zh-CN" kern="100" dirty="0">
                <a:latin typeface="+mn-ea"/>
              </a:rPr>
              <a:t>行，第</a:t>
            </a:r>
            <a:r>
              <a:rPr lang="en-US" altLang="zh-CN" kern="100" dirty="0">
                <a:latin typeface="+mn-ea"/>
              </a:rPr>
              <a:t>seat % 20</a:t>
            </a:r>
            <a:r>
              <a:rPr lang="zh-CN" altLang="zh-CN" kern="100" dirty="0">
                <a:latin typeface="+mn-ea"/>
              </a:rPr>
              <a:t>列，再</a:t>
            </a:r>
            <a:r>
              <a:rPr lang="en-US" altLang="zh-CN" kern="100" dirty="0">
                <a:latin typeface="+mn-ea"/>
              </a:rPr>
              <a:t>* 20 + 1</a:t>
            </a:r>
            <a:r>
              <a:rPr lang="zh-CN" altLang="zh-CN" kern="100" dirty="0">
                <a:latin typeface="+mn-ea"/>
              </a:rPr>
              <a:t>具体到像素点。</a:t>
            </a:r>
            <a:endParaRPr lang="zh-CN" altLang="zh-CN" kern="100" dirty="0">
              <a:effectLst/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D74DC96-EE82-4673-B497-16C3E8656E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1299" y="5968576"/>
            <a:ext cx="8164284" cy="8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KSO_Shape"/>
          <p:cNvSpPr>
            <a:spLocks/>
          </p:cNvSpPr>
          <p:nvPr/>
        </p:nvSpPr>
        <p:spPr bwMode="auto">
          <a:xfrm>
            <a:off x="4533740" y="4636938"/>
            <a:ext cx="432666" cy="371839"/>
          </a:xfrm>
          <a:custGeom>
            <a:avLst/>
            <a:gdLst>
              <a:gd name="T0" fmla="*/ 1279283 w 2143125"/>
              <a:gd name="T1" fmla="*/ 1305240 h 1766887"/>
              <a:gd name="T2" fmla="*/ 1267519 w 2143125"/>
              <a:gd name="T3" fmla="*/ 1253823 h 1766887"/>
              <a:gd name="T4" fmla="*/ 1344451 w 2143125"/>
              <a:gd name="T5" fmla="*/ 1258049 h 1766887"/>
              <a:gd name="T6" fmla="*/ 1336452 w 2143125"/>
              <a:gd name="T7" fmla="*/ 1318623 h 1766887"/>
              <a:gd name="T8" fmla="*/ 1466318 w 2143125"/>
              <a:gd name="T9" fmla="*/ 1229876 h 1766887"/>
              <a:gd name="T10" fmla="*/ 969674 w 2143125"/>
              <a:gd name="T11" fmla="*/ 1306884 h 1766887"/>
              <a:gd name="T12" fmla="*/ 1327252 w 2143125"/>
              <a:gd name="T13" fmla="*/ 813114 h 1766887"/>
              <a:gd name="T14" fmla="*/ 1439362 w 2143125"/>
              <a:gd name="T15" fmla="*/ 916019 h 1766887"/>
              <a:gd name="T16" fmla="*/ 1480257 w 2143125"/>
              <a:gd name="T17" fmla="*/ 1017509 h 1766887"/>
              <a:gd name="T18" fmla="*/ 1436541 w 2143125"/>
              <a:gd name="T19" fmla="*/ 1079441 h 1766887"/>
              <a:gd name="T20" fmla="*/ 1362271 w 2143125"/>
              <a:gd name="T21" fmla="*/ 1193177 h 1766887"/>
              <a:gd name="T22" fmla="*/ 1260737 w 2143125"/>
              <a:gd name="T23" fmla="*/ 1210132 h 1766887"/>
              <a:gd name="T24" fmla="*/ 1175186 w 2143125"/>
              <a:gd name="T25" fmla="*/ 1100634 h 1766887"/>
              <a:gd name="T26" fmla="*/ 1122303 w 2143125"/>
              <a:gd name="T27" fmla="*/ 1026693 h 1766887"/>
              <a:gd name="T28" fmla="*/ 1157793 w 2143125"/>
              <a:gd name="T29" fmla="*/ 924496 h 1766887"/>
              <a:gd name="T30" fmla="*/ 1265203 w 2143125"/>
              <a:gd name="T31" fmla="*/ 814762 h 1766887"/>
              <a:gd name="T32" fmla="*/ 385810 w 2143125"/>
              <a:gd name="T33" fmla="*/ 1029489 h 1766887"/>
              <a:gd name="T34" fmla="*/ 529548 w 2143125"/>
              <a:gd name="T35" fmla="*/ 1235110 h 1766887"/>
              <a:gd name="T36" fmla="*/ 746212 w 2143125"/>
              <a:gd name="T37" fmla="*/ 1366944 h 1766887"/>
              <a:gd name="T38" fmla="*/ 652113 w 2143125"/>
              <a:gd name="T39" fmla="*/ 1523216 h 1766887"/>
              <a:gd name="T40" fmla="*/ 375223 w 2143125"/>
              <a:gd name="T41" fmla="*/ 1335454 h 1766887"/>
              <a:gd name="T42" fmla="*/ 201844 w 2143125"/>
              <a:gd name="T43" fmla="*/ 1051579 h 1766887"/>
              <a:gd name="T44" fmla="*/ 786664 w 2143125"/>
              <a:gd name="T45" fmla="*/ 537348 h 1766887"/>
              <a:gd name="T46" fmla="*/ 784594 w 2143125"/>
              <a:gd name="T47" fmla="*/ 574903 h 1766887"/>
              <a:gd name="T48" fmla="*/ 753533 w 2143125"/>
              <a:gd name="T49" fmla="*/ 555527 h 1766887"/>
              <a:gd name="T50" fmla="*/ 846053 w 2143125"/>
              <a:gd name="T51" fmla="*/ 505771 h 1766887"/>
              <a:gd name="T52" fmla="*/ 851284 w 2143125"/>
              <a:gd name="T53" fmla="*/ 542884 h 1766887"/>
              <a:gd name="T54" fmla="*/ 816336 w 2143125"/>
              <a:gd name="T55" fmla="*/ 530037 h 1766887"/>
              <a:gd name="T56" fmla="*/ 716280 w 2143125"/>
              <a:gd name="T57" fmla="*/ 504344 h 1766887"/>
              <a:gd name="T58" fmla="*/ 728576 w 2143125"/>
              <a:gd name="T59" fmla="*/ 539791 h 1766887"/>
              <a:gd name="T60" fmla="*/ 691924 w 2143125"/>
              <a:gd name="T61" fmla="*/ 534320 h 1766887"/>
              <a:gd name="T62" fmla="*/ 588624 w 2143125"/>
              <a:gd name="T63" fmla="*/ 494458 h 1766887"/>
              <a:gd name="T64" fmla="*/ 732969 w 2143125"/>
              <a:gd name="T65" fmla="*/ 612130 h 1766887"/>
              <a:gd name="T66" fmla="*/ 855451 w 2143125"/>
              <a:gd name="T67" fmla="*/ 585300 h 1766887"/>
              <a:gd name="T68" fmla="*/ 995093 w 2143125"/>
              <a:gd name="T69" fmla="*/ 514226 h 1766887"/>
              <a:gd name="T70" fmla="*/ 584863 w 2143125"/>
              <a:gd name="T71" fmla="*/ 494692 h 1766887"/>
              <a:gd name="T72" fmla="*/ 922629 w 2143125"/>
              <a:gd name="T73" fmla="*/ 499118 h 1766887"/>
              <a:gd name="T74" fmla="*/ 888632 w 2143125"/>
              <a:gd name="T75" fmla="*/ 514543 h 1766887"/>
              <a:gd name="T76" fmla="*/ 890533 w 2143125"/>
              <a:gd name="T77" fmla="*/ 478397 h 1766887"/>
              <a:gd name="T78" fmla="*/ 670041 w 2143125"/>
              <a:gd name="T79" fmla="*/ 494973 h 1766887"/>
              <a:gd name="T80" fmla="*/ 639847 w 2143125"/>
              <a:gd name="T81" fmla="*/ 516384 h 1766887"/>
              <a:gd name="T82" fmla="*/ 634617 w 2143125"/>
              <a:gd name="T83" fmla="*/ 480700 h 1766887"/>
              <a:gd name="T84" fmla="*/ 670748 w 2143125"/>
              <a:gd name="T85" fmla="*/ 265081 h 1766887"/>
              <a:gd name="T86" fmla="*/ 733778 w 2143125"/>
              <a:gd name="T87" fmla="*/ 400180 h 1766887"/>
              <a:gd name="T88" fmla="*/ 834203 w 2143125"/>
              <a:gd name="T89" fmla="*/ 396185 h 1766887"/>
              <a:gd name="T90" fmla="*/ 892528 w 2143125"/>
              <a:gd name="T91" fmla="*/ 256857 h 1766887"/>
              <a:gd name="T92" fmla="*/ 726252 w 2143125"/>
              <a:gd name="T93" fmla="*/ 196709 h 1766887"/>
              <a:gd name="T94" fmla="*/ 835143 w 2143125"/>
              <a:gd name="T95" fmla="*/ 34590 h 1766887"/>
              <a:gd name="T96" fmla="*/ 950854 w 2143125"/>
              <a:gd name="T97" fmla="*/ 143374 h 1766887"/>
              <a:gd name="T98" fmla="*/ 1025878 w 2143125"/>
              <a:gd name="T99" fmla="*/ 371280 h 1766887"/>
              <a:gd name="T100" fmla="*/ 957910 w 2143125"/>
              <a:gd name="T101" fmla="*/ 411692 h 1766887"/>
              <a:gd name="T102" fmla="*/ 794220 w 2143125"/>
              <a:gd name="T103" fmla="*/ 456333 h 1766887"/>
              <a:gd name="T104" fmla="*/ 636176 w 2143125"/>
              <a:gd name="T105" fmla="*/ 410048 h 1766887"/>
              <a:gd name="T106" fmla="*/ 547981 w 2143125"/>
              <a:gd name="T107" fmla="*/ 385142 h 1766887"/>
              <a:gd name="T108" fmla="*/ 599957 w 2143125"/>
              <a:gd name="T109" fmla="*/ 210806 h 1766887"/>
              <a:gd name="T110" fmla="*/ 710965 w 2143125"/>
              <a:gd name="T111" fmla="*/ 41168 h 1766887"/>
              <a:gd name="T112" fmla="*/ 1265775 w 2143125"/>
              <a:gd name="T113" fmla="*/ 50847 h 1766887"/>
              <a:gd name="T114" fmla="*/ 1534996 w 2143125"/>
              <a:gd name="T115" fmla="*/ 240110 h 1766887"/>
              <a:gd name="T116" fmla="*/ 1704140 w 2143125"/>
              <a:gd name="T117" fmla="*/ 521180 h 1766887"/>
              <a:gd name="T118" fmla="*/ 1547917 w 2143125"/>
              <a:gd name="T119" fmla="*/ 622168 h 1766887"/>
              <a:gd name="T120" fmla="*/ 1435859 w 2143125"/>
              <a:gd name="T121" fmla="*/ 400183 h 1766887"/>
              <a:gd name="T122" fmla="*/ 1246511 w 2143125"/>
              <a:gd name="T123" fmla="*/ 240581 h 17668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43125" h="1766887">
                <a:moveTo>
                  <a:pt x="1324590" y="1368425"/>
                </a:moveTo>
                <a:lnTo>
                  <a:pt x="1334118" y="1388221"/>
                </a:lnTo>
                <a:lnTo>
                  <a:pt x="1345499" y="1411449"/>
                </a:lnTo>
                <a:lnTo>
                  <a:pt x="1358468" y="1437052"/>
                </a:lnTo>
                <a:lnTo>
                  <a:pt x="1372231" y="1463183"/>
                </a:lnTo>
                <a:lnTo>
                  <a:pt x="1386523" y="1489050"/>
                </a:lnTo>
                <a:lnTo>
                  <a:pt x="1393405" y="1501455"/>
                </a:lnTo>
                <a:lnTo>
                  <a:pt x="1400286" y="1513069"/>
                </a:lnTo>
                <a:lnTo>
                  <a:pt x="1407168" y="1523891"/>
                </a:lnTo>
                <a:lnTo>
                  <a:pt x="1413255" y="1533657"/>
                </a:lnTo>
                <a:lnTo>
                  <a:pt x="1419343" y="1542104"/>
                </a:lnTo>
                <a:lnTo>
                  <a:pt x="1425165" y="1549494"/>
                </a:lnTo>
                <a:lnTo>
                  <a:pt x="1425165" y="1515709"/>
                </a:lnTo>
                <a:lnTo>
                  <a:pt x="1425165" y="1511749"/>
                </a:lnTo>
                <a:lnTo>
                  <a:pt x="1425959" y="1507526"/>
                </a:lnTo>
                <a:lnTo>
                  <a:pt x="1426753" y="1503567"/>
                </a:lnTo>
                <a:lnTo>
                  <a:pt x="1427812" y="1499080"/>
                </a:lnTo>
                <a:lnTo>
                  <a:pt x="1430459" y="1490897"/>
                </a:lnTo>
                <a:lnTo>
                  <a:pt x="1433370" y="1482451"/>
                </a:lnTo>
                <a:lnTo>
                  <a:pt x="1436282" y="1474797"/>
                </a:lnTo>
                <a:lnTo>
                  <a:pt x="1439193" y="1467406"/>
                </a:lnTo>
                <a:lnTo>
                  <a:pt x="1439987" y="1463711"/>
                </a:lnTo>
                <a:lnTo>
                  <a:pt x="1441046" y="1460807"/>
                </a:lnTo>
                <a:lnTo>
                  <a:pt x="1441310" y="1457640"/>
                </a:lnTo>
                <a:lnTo>
                  <a:pt x="1441575" y="1455000"/>
                </a:lnTo>
                <a:lnTo>
                  <a:pt x="1441310" y="1452361"/>
                </a:lnTo>
                <a:lnTo>
                  <a:pt x="1440781" y="1450249"/>
                </a:lnTo>
                <a:lnTo>
                  <a:pt x="1439987" y="1448138"/>
                </a:lnTo>
                <a:lnTo>
                  <a:pt x="1438928" y="1446026"/>
                </a:lnTo>
                <a:lnTo>
                  <a:pt x="1436017" y="1442331"/>
                </a:lnTo>
                <a:lnTo>
                  <a:pt x="1432576" y="1438899"/>
                </a:lnTo>
                <a:lnTo>
                  <a:pt x="1429665" y="1434940"/>
                </a:lnTo>
                <a:lnTo>
                  <a:pt x="1428077" y="1433093"/>
                </a:lnTo>
                <a:lnTo>
                  <a:pt x="1426753" y="1430981"/>
                </a:lnTo>
                <a:lnTo>
                  <a:pt x="1425695" y="1428342"/>
                </a:lnTo>
                <a:lnTo>
                  <a:pt x="1424636" y="1425966"/>
                </a:lnTo>
                <a:lnTo>
                  <a:pt x="1424107" y="1423326"/>
                </a:lnTo>
                <a:lnTo>
                  <a:pt x="1424107" y="1419895"/>
                </a:lnTo>
                <a:lnTo>
                  <a:pt x="1424107" y="1416728"/>
                </a:lnTo>
                <a:lnTo>
                  <a:pt x="1424371" y="1414352"/>
                </a:lnTo>
                <a:lnTo>
                  <a:pt x="1424901" y="1411977"/>
                </a:lnTo>
                <a:lnTo>
                  <a:pt x="1425959" y="1409601"/>
                </a:lnTo>
                <a:lnTo>
                  <a:pt x="1427018" y="1408281"/>
                </a:lnTo>
                <a:lnTo>
                  <a:pt x="1428606" y="1406698"/>
                </a:lnTo>
                <a:lnTo>
                  <a:pt x="1430194" y="1405642"/>
                </a:lnTo>
                <a:lnTo>
                  <a:pt x="1432312" y="1404850"/>
                </a:lnTo>
                <a:lnTo>
                  <a:pt x="1434958" y="1403794"/>
                </a:lnTo>
                <a:lnTo>
                  <a:pt x="1437605" y="1403266"/>
                </a:lnTo>
                <a:lnTo>
                  <a:pt x="1444222" y="1402738"/>
                </a:lnTo>
                <a:lnTo>
                  <a:pt x="1452427" y="1402738"/>
                </a:lnTo>
                <a:lnTo>
                  <a:pt x="1462220" y="1402211"/>
                </a:lnTo>
                <a:lnTo>
                  <a:pt x="1474924" y="1402211"/>
                </a:lnTo>
                <a:lnTo>
                  <a:pt x="1484717" y="1402738"/>
                </a:lnTo>
                <a:lnTo>
                  <a:pt x="1492922" y="1402738"/>
                </a:lnTo>
                <a:lnTo>
                  <a:pt x="1499538" y="1403266"/>
                </a:lnTo>
                <a:lnTo>
                  <a:pt x="1502450" y="1403794"/>
                </a:lnTo>
                <a:lnTo>
                  <a:pt x="1504832" y="1404850"/>
                </a:lnTo>
                <a:lnTo>
                  <a:pt x="1506685" y="1405642"/>
                </a:lnTo>
                <a:lnTo>
                  <a:pt x="1508537" y="1406698"/>
                </a:lnTo>
                <a:lnTo>
                  <a:pt x="1510125" y="1408281"/>
                </a:lnTo>
                <a:lnTo>
                  <a:pt x="1511184" y="1409601"/>
                </a:lnTo>
                <a:lnTo>
                  <a:pt x="1511978" y="1411977"/>
                </a:lnTo>
                <a:lnTo>
                  <a:pt x="1512507" y="1414352"/>
                </a:lnTo>
                <a:lnTo>
                  <a:pt x="1513037" y="1416728"/>
                </a:lnTo>
                <a:lnTo>
                  <a:pt x="1513037" y="1419895"/>
                </a:lnTo>
                <a:lnTo>
                  <a:pt x="1512772" y="1423326"/>
                </a:lnTo>
                <a:lnTo>
                  <a:pt x="1512507" y="1425966"/>
                </a:lnTo>
                <a:lnTo>
                  <a:pt x="1511713" y="1428342"/>
                </a:lnTo>
                <a:lnTo>
                  <a:pt x="1510390" y="1430981"/>
                </a:lnTo>
                <a:lnTo>
                  <a:pt x="1509067" y="1433093"/>
                </a:lnTo>
                <a:lnTo>
                  <a:pt x="1507479" y="1434940"/>
                </a:lnTo>
                <a:lnTo>
                  <a:pt x="1504303" y="1438899"/>
                </a:lnTo>
                <a:lnTo>
                  <a:pt x="1501127" y="1442331"/>
                </a:lnTo>
                <a:lnTo>
                  <a:pt x="1498480" y="1446026"/>
                </a:lnTo>
                <a:lnTo>
                  <a:pt x="1497156" y="1448138"/>
                </a:lnTo>
                <a:lnTo>
                  <a:pt x="1496098" y="1450249"/>
                </a:lnTo>
                <a:lnTo>
                  <a:pt x="1495833" y="1452361"/>
                </a:lnTo>
                <a:lnTo>
                  <a:pt x="1495568" y="1455000"/>
                </a:lnTo>
                <a:lnTo>
                  <a:pt x="1495833" y="1457640"/>
                </a:lnTo>
                <a:lnTo>
                  <a:pt x="1496098" y="1460807"/>
                </a:lnTo>
                <a:lnTo>
                  <a:pt x="1497156" y="1463711"/>
                </a:lnTo>
                <a:lnTo>
                  <a:pt x="1497950" y="1467406"/>
                </a:lnTo>
                <a:lnTo>
                  <a:pt x="1500862" y="1474797"/>
                </a:lnTo>
                <a:lnTo>
                  <a:pt x="1503509" y="1482451"/>
                </a:lnTo>
                <a:lnTo>
                  <a:pt x="1506685" y="1490897"/>
                </a:lnTo>
                <a:lnTo>
                  <a:pt x="1509331" y="1499080"/>
                </a:lnTo>
                <a:lnTo>
                  <a:pt x="1510390" y="1503567"/>
                </a:lnTo>
                <a:lnTo>
                  <a:pt x="1511184" y="1507526"/>
                </a:lnTo>
                <a:lnTo>
                  <a:pt x="1511713" y="1511749"/>
                </a:lnTo>
                <a:lnTo>
                  <a:pt x="1511978" y="1515709"/>
                </a:lnTo>
                <a:lnTo>
                  <a:pt x="1511978" y="1549494"/>
                </a:lnTo>
                <a:lnTo>
                  <a:pt x="1517536" y="1542104"/>
                </a:lnTo>
                <a:lnTo>
                  <a:pt x="1523624" y="1533921"/>
                </a:lnTo>
                <a:lnTo>
                  <a:pt x="1529711" y="1524155"/>
                </a:lnTo>
                <a:lnTo>
                  <a:pt x="1536328" y="1513597"/>
                </a:lnTo>
                <a:lnTo>
                  <a:pt x="1542945" y="1502247"/>
                </a:lnTo>
                <a:lnTo>
                  <a:pt x="1549826" y="1490369"/>
                </a:lnTo>
                <a:lnTo>
                  <a:pt x="1563589" y="1465030"/>
                </a:lnTo>
                <a:lnTo>
                  <a:pt x="1577352" y="1439163"/>
                </a:lnTo>
                <a:lnTo>
                  <a:pt x="1590321" y="1414352"/>
                </a:lnTo>
                <a:lnTo>
                  <a:pt x="1601702" y="1391125"/>
                </a:lnTo>
                <a:lnTo>
                  <a:pt x="1611495" y="1371329"/>
                </a:lnTo>
                <a:lnTo>
                  <a:pt x="1624464" y="1375024"/>
                </a:lnTo>
                <a:lnTo>
                  <a:pt x="1637168" y="1378719"/>
                </a:lnTo>
                <a:lnTo>
                  <a:pt x="1649608" y="1382678"/>
                </a:lnTo>
                <a:lnTo>
                  <a:pt x="1662047" y="1386638"/>
                </a:lnTo>
                <a:lnTo>
                  <a:pt x="1673693" y="1390597"/>
                </a:lnTo>
                <a:lnTo>
                  <a:pt x="1685603" y="1395348"/>
                </a:lnTo>
                <a:lnTo>
                  <a:pt x="1696984" y="1399571"/>
                </a:lnTo>
                <a:lnTo>
                  <a:pt x="1708101" y="1404058"/>
                </a:lnTo>
                <a:lnTo>
                  <a:pt x="1729274" y="1413032"/>
                </a:lnTo>
                <a:lnTo>
                  <a:pt x="1749390" y="1422271"/>
                </a:lnTo>
                <a:lnTo>
                  <a:pt x="1767917" y="1431509"/>
                </a:lnTo>
                <a:lnTo>
                  <a:pt x="1784591" y="1440483"/>
                </a:lnTo>
                <a:lnTo>
                  <a:pt x="1799942" y="1448666"/>
                </a:lnTo>
                <a:lnTo>
                  <a:pt x="1813176" y="1456320"/>
                </a:lnTo>
                <a:lnTo>
                  <a:pt x="1824821" y="1463447"/>
                </a:lnTo>
                <a:lnTo>
                  <a:pt x="1834614" y="1469781"/>
                </a:lnTo>
                <a:lnTo>
                  <a:pt x="1848113" y="1478492"/>
                </a:lnTo>
                <a:lnTo>
                  <a:pt x="1852612" y="1481923"/>
                </a:lnTo>
                <a:lnTo>
                  <a:pt x="1852612" y="1698625"/>
                </a:lnTo>
                <a:lnTo>
                  <a:pt x="1462220" y="1698625"/>
                </a:lnTo>
                <a:lnTo>
                  <a:pt x="1071562" y="1698625"/>
                </a:lnTo>
                <a:lnTo>
                  <a:pt x="1071562" y="1481923"/>
                </a:lnTo>
                <a:lnTo>
                  <a:pt x="1076591" y="1478492"/>
                </a:lnTo>
                <a:lnTo>
                  <a:pt x="1090883" y="1469254"/>
                </a:lnTo>
                <a:lnTo>
                  <a:pt x="1100941" y="1462919"/>
                </a:lnTo>
                <a:lnTo>
                  <a:pt x="1113381" y="1455528"/>
                </a:lnTo>
                <a:lnTo>
                  <a:pt x="1127408" y="1447082"/>
                </a:lnTo>
                <a:lnTo>
                  <a:pt x="1143553" y="1438636"/>
                </a:lnTo>
                <a:lnTo>
                  <a:pt x="1161022" y="1429397"/>
                </a:lnTo>
                <a:lnTo>
                  <a:pt x="1180608" y="1420159"/>
                </a:lnTo>
                <a:lnTo>
                  <a:pt x="1201252" y="1410657"/>
                </a:lnTo>
                <a:lnTo>
                  <a:pt x="1223220" y="1401419"/>
                </a:lnTo>
                <a:lnTo>
                  <a:pt x="1235130" y="1396668"/>
                </a:lnTo>
                <a:lnTo>
                  <a:pt x="1247040" y="1392181"/>
                </a:lnTo>
                <a:lnTo>
                  <a:pt x="1259215" y="1387957"/>
                </a:lnTo>
                <a:lnTo>
                  <a:pt x="1271655" y="1383470"/>
                </a:lnTo>
                <a:lnTo>
                  <a:pt x="1284359" y="1379511"/>
                </a:lnTo>
                <a:lnTo>
                  <a:pt x="1297593" y="1375552"/>
                </a:lnTo>
                <a:lnTo>
                  <a:pt x="1310827" y="1371856"/>
                </a:lnTo>
                <a:lnTo>
                  <a:pt x="1324590" y="1368425"/>
                </a:lnTo>
                <a:close/>
                <a:moveTo>
                  <a:pt x="1462222" y="911225"/>
                </a:moveTo>
                <a:lnTo>
                  <a:pt x="1469889" y="911490"/>
                </a:lnTo>
                <a:lnTo>
                  <a:pt x="1477557" y="912019"/>
                </a:lnTo>
                <a:lnTo>
                  <a:pt x="1485490" y="913078"/>
                </a:lnTo>
                <a:lnTo>
                  <a:pt x="1493158" y="914137"/>
                </a:lnTo>
                <a:lnTo>
                  <a:pt x="1500826" y="915990"/>
                </a:lnTo>
                <a:lnTo>
                  <a:pt x="1508493" y="918108"/>
                </a:lnTo>
                <a:lnTo>
                  <a:pt x="1515897" y="920756"/>
                </a:lnTo>
                <a:lnTo>
                  <a:pt x="1523300" y="923403"/>
                </a:lnTo>
                <a:lnTo>
                  <a:pt x="1530704" y="926845"/>
                </a:lnTo>
                <a:lnTo>
                  <a:pt x="1537843" y="930286"/>
                </a:lnTo>
                <a:lnTo>
                  <a:pt x="1544718" y="934257"/>
                </a:lnTo>
                <a:lnTo>
                  <a:pt x="1551857" y="938758"/>
                </a:lnTo>
                <a:lnTo>
                  <a:pt x="1558467" y="943523"/>
                </a:lnTo>
                <a:lnTo>
                  <a:pt x="1565077" y="948818"/>
                </a:lnTo>
                <a:lnTo>
                  <a:pt x="1571423" y="954377"/>
                </a:lnTo>
                <a:lnTo>
                  <a:pt x="1577505" y="960201"/>
                </a:lnTo>
                <a:lnTo>
                  <a:pt x="1583322" y="966290"/>
                </a:lnTo>
                <a:lnTo>
                  <a:pt x="1588874" y="973173"/>
                </a:lnTo>
                <a:lnTo>
                  <a:pt x="1594162" y="979792"/>
                </a:lnTo>
                <a:lnTo>
                  <a:pt x="1598922" y="987204"/>
                </a:lnTo>
                <a:lnTo>
                  <a:pt x="1603681" y="995411"/>
                </a:lnTo>
                <a:lnTo>
                  <a:pt x="1608176" y="1003353"/>
                </a:lnTo>
                <a:lnTo>
                  <a:pt x="1612407" y="1011560"/>
                </a:lnTo>
                <a:lnTo>
                  <a:pt x="1616109" y="1020561"/>
                </a:lnTo>
                <a:lnTo>
                  <a:pt x="1619282" y="1029827"/>
                </a:lnTo>
                <a:lnTo>
                  <a:pt x="1622190" y="1039357"/>
                </a:lnTo>
                <a:lnTo>
                  <a:pt x="1624570" y="1049152"/>
                </a:lnTo>
                <a:lnTo>
                  <a:pt x="1626685" y="1059742"/>
                </a:lnTo>
                <a:lnTo>
                  <a:pt x="1628271" y="1070596"/>
                </a:lnTo>
                <a:lnTo>
                  <a:pt x="1629594" y="1081450"/>
                </a:lnTo>
                <a:lnTo>
                  <a:pt x="1630387" y="1093098"/>
                </a:lnTo>
                <a:lnTo>
                  <a:pt x="1630387" y="1104747"/>
                </a:lnTo>
                <a:lnTo>
                  <a:pt x="1630122" y="1113218"/>
                </a:lnTo>
                <a:lnTo>
                  <a:pt x="1630387" y="1113218"/>
                </a:lnTo>
                <a:lnTo>
                  <a:pt x="1634353" y="1113483"/>
                </a:lnTo>
                <a:lnTo>
                  <a:pt x="1638055" y="1114012"/>
                </a:lnTo>
                <a:lnTo>
                  <a:pt x="1641756" y="1115336"/>
                </a:lnTo>
                <a:lnTo>
                  <a:pt x="1645194" y="1117189"/>
                </a:lnTo>
                <a:lnTo>
                  <a:pt x="1648631" y="1119307"/>
                </a:lnTo>
                <a:lnTo>
                  <a:pt x="1651804" y="1121690"/>
                </a:lnTo>
                <a:lnTo>
                  <a:pt x="1654448" y="1124602"/>
                </a:lnTo>
                <a:lnTo>
                  <a:pt x="1657357" y="1128043"/>
                </a:lnTo>
                <a:lnTo>
                  <a:pt x="1659736" y="1131220"/>
                </a:lnTo>
                <a:lnTo>
                  <a:pt x="1661852" y="1135191"/>
                </a:lnTo>
                <a:lnTo>
                  <a:pt x="1663703" y="1139427"/>
                </a:lnTo>
                <a:lnTo>
                  <a:pt x="1665289" y="1143927"/>
                </a:lnTo>
                <a:lnTo>
                  <a:pt x="1666876" y="1148693"/>
                </a:lnTo>
                <a:lnTo>
                  <a:pt x="1667669" y="1153193"/>
                </a:lnTo>
                <a:lnTo>
                  <a:pt x="1667933" y="1158488"/>
                </a:lnTo>
                <a:lnTo>
                  <a:pt x="1668462" y="1163253"/>
                </a:lnTo>
                <a:lnTo>
                  <a:pt x="1668462" y="1166165"/>
                </a:lnTo>
                <a:lnTo>
                  <a:pt x="1667933" y="1168548"/>
                </a:lnTo>
                <a:lnTo>
                  <a:pt x="1667404" y="1171195"/>
                </a:lnTo>
                <a:lnTo>
                  <a:pt x="1666876" y="1173578"/>
                </a:lnTo>
                <a:lnTo>
                  <a:pt x="1665025" y="1178608"/>
                </a:lnTo>
                <a:lnTo>
                  <a:pt x="1662381" y="1183108"/>
                </a:lnTo>
                <a:lnTo>
                  <a:pt x="1659472" y="1187344"/>
                </a:lnTo>
                <a:lnTo>
                  <a:pt x="1656035" y="1191844"/>
                </a:lnTo>
                <a:lnTo>
                  <a:pt x="1652069" y="1195551"/>
                </a:lnTo>
                <a:lnTo>
                  <a:pt x="1648102" y="1199257"/>
                </a:lnTo>
                <a:lnTo>
                  <a:pt x="1643343" y="1202434"/>
                </a:lnTo>
                <a:lnTo>
                  <a:pt x="1638848" y="1205346"/>
                </a:lnTo>
                <a:lnTo>
                  <a:pt x="1634089" y="1207729"/>
                </a:lnTo>
                <a:lnTo>
                  <a:pt x="1629594" y="1209846"/>
                </a:lnTo>
                <a:lnTo>
                  <a:pt x="1624834" y="1211700"/>
                </a:lnTo>
                <a:lnTo>
                  <a:pt x="1620339" y="1213023"/>
                </a:lnTo>
                <a:lnTo>
                  <a:pt x="1616109" y="1213553"/>
                </a:lnTo>
                <a:lnTo>
                  <a:pt x="1611878" y="1214082"/>
                </a:lnTo>
                <a:lnTo>
                  <a:pt x="1611349" y="1214082"/>
                </a:lnTo>
                <a:lnTo>
                  <a:pt x="1608705" y="1222024"/>
                </a:lnTo>
                <a:lnTo>
                  <a:pt x="1605532" y="1229966"/>
                </a:lnTo>
                <a:lnTo>
                  <a:pt x="1602095" y="1237908"/>
                </a:lnTo>
                <a:lnTo>
                  <a:pt x="1598657" y="1245586"/>
                </a:lnTo>
                <a:lnTo>
                  <a:pt x="1595220" y="1253528"/>
                </a:lnTo>
                <a:lnTo>
                  <a:pt x="1591518" y="1261205"/>
                </a:lnTo>
                <a:lnTo>
                  <a:pt x="1587552" y="1268618"/>
                </a:lnTo>
                <a:lnTo>
                  <a:pt x="1583586" y="1275501"/>
                </a:lnTo>
                <a:lnTo>
                  <a:pt x="1579620" y="1282649"/>
                </a:lnTo>
                <a:lnTo>
                  <a:pt x="1575389" y="1289532"/>
                </a:lnTo>
                <a:lnTo>
                  <a:pt x="1570895" y="1296415"/>
                </a:lnTo>
                <a:lnTo>
                  <a:pt x="1566664" y="1302769"/>
                </a:lnTo>
                <a:lnTo>
                  <a:pt x="1562169" y="1308857"/>
                </a:lnTo>
                <a:lnTo>
                  <a:pt x="1557410" y="1315211"/>
                </a:lnTo>
                <a:lnTo>
                  <a:pt x="1552650" y="1320771"/>
                </a:lnTo>
                <a:lnTo>
                  <a:pt x="1547626" y="1326330"/>
                </a:lnTo>
                <a:lnTo>
                  <a:pt x="1542603" y="1331360"/>
                </a:lnTo>
                <a:lnTo>
                  <a:pt x="1537843" y="1336655"/>
                </a:lnTo>
                <a:lnTo>
                  <a:pt x="1532555" y="1341420"/>
                </a:lnTo>
                <a:lnTo>
                  <a:pt x="1527531" y="1345920"/>
                </a:lnTo>
                <a:lnTo>
                  <a:pt x="1522243" y="1349891"/>
                </a:lnTo>
                <a:lnTo>
                  <a:pt x="1516690" y="1353862"/>
                </a:lnTo>
                <a:lnTo>
                  <a:pt x="1511666" y="1357304"/>
                </a:lnTo>
                <a:lnTo>
                  <a:pt x="1506378" y="1360481"/>
                </a:lnTo>
                <a:lnTo>
                  <a:pt x="1500826" y="1363393"/>
                </a:lnTo>
                <a:lnTo>
                  <a:pt x="1495273" y="1366040"/>
                </a:lnTo>
                <a:lnTo>
                  <a:pt x="1489720" y="1368158"/>
                </a:lnTo>
                <a:lnTo>
                  <a:pt x="1484432" y="1370011"/>
                </a:lnTo>
                <a:lnTo>
                  <a:pt x="1478879" y="1371335"/>
                </a:lnTo>
                <a:lnTo>
                  <a:pt x="1473327" y="1372129"/>
                </a:lnTo>
                <a:lnTo>
                  <a:pt x="1467774" y="1373188"/>
                </a:lnTo>
                <a:lnTo>
                  <a:pt x="1462222" y="1373188"/>
                </a:lnTo>
                <a:lnTo>
                  <a:pt x="1456669" y="1372659"/>
                </a:lnTo>
                <a:lnTo>
                  <a:pt x="1451116" y="1372129"/>
                </a:lnTo>
                <a:lnTo>
                  <a:pt x="1445564" y="1371335"/>
                </a:lnTo>
                <a:lnTo>
                  <a:pt x="1440011" y="1370011"/>
                </a:lnTo>
                <a:lnTo>
                  <a:pt x="1434458" y="1368158"/>
                </a:lnTo>
                <a:lnTo>
                  <a:pt x="1428906" y="1366040"/>
                </a:lnTo>
                <a:lnTo>
                  <a:pt x="1423353" y="1363393"/>
                </a:lnTo>
                <a:lnTo>
                  <a:pt x="1418329" y="1360481"/>
                </a:lnTo>
                <a:lnTo>
                  <a:pt x="1412777" y="1357304"/>
                </a:lnTo>
                <a:lnTo>
                  <a:pt x="1407488" y="1353598"/>
                </a:lnTo>
                <a:lnTo>
                  <a:pt x="1401936" y="1349891"/>
                </a:lnTo>
                <a:lnTo>
                  <a:pt x="1396648" y="1345656"/>
                </a:lnTo>
                <a:lnTo>
                  <a:pt x="1391624" y="1341420"/>
                </a:lnTo>
                <a:lnTo>
                  <a:pt x="1386600" y="1336390"/>
                </a:lnTo>
                <a:lnTo>
                  <a:pt x="1381576" y="1331360"/>
                </a:lnTo>
                <a:lnTo>
                  <a:pt x="1376288" y="1326330"/>
                </a:lnTo>
                <a:lnTo>
                  <a:pt x="1371793" y="1320771"/>
                </a:lnTo>
                <a:lnTo>
                  <a:pt x="1366769" y="1314682"/>
                </a:lnTo>
                <a:lnTo>
                  <a:pt x="1362274" y="1308593"/>
                </a:lnTo>
                <a:lnTo>
                  <a:pt x="1357515" y="1302504"/>
                </a:lnTo>
                <a:lnTo>
                  <a:pt x="1353284" y="1295885"/>
                </a:lnTo>
                <a:lnTo>
                  <a:pt x="1348525" y="1289267"/>
                </a:lnTo>
                <a:lnTo>
                  <a:pt x="1344559" y="1282384"/>
                </a:lnTo>
                <a:lnTo>
                  <a:pt x="1340328" y="1275236"/>
                </a:lnTo>
                <a:lnTo>
                  <a:pt x="1336362" y="1267824"/>
                </a:lnTo>
                <a:lnTo>
                  <a:pt x="1332660" y="1260411"/>
                </a:lnTo>
                <a:lnTo>
                  <a:pt x="1328958" y="1252998"/>
                </a:lnTo>
                <a:lnTo>
                  <a:pt x="1325521" y="1245321"/>
                </a:lnTo>
                <a:lnTo>
                  <a:pt x="1322084" y="1237379"/>
                </a:lnTo>
                <a:lnTo>
                  <a:pt x="1318646" y="1229437"/>
                </a:lnTo>
                <a:lnTo>
                  <a:pt x="1315738" y="1221230"/>
                </a:lnTo>
                <a:lnTo>
                  <a:pt x="1312829" y="1213288"/>
                </a:lnTo>
                <a:lnTo>
                  <a:pt x="1308863" y="1212494"/>
                </a:lnTo>
                <a:lnTo>
                  <a:pt x="1304632" y="1211170"/>
                </a:lnTo>
                <a:lnTo>
                  <a:pt x="1300137" y="1209582"/>
                </a:lnTo>
                <a:lnTo>
                  <a:pt x="1295907" y="1207729"/>
                </a:lnTo>
                <a:lnTo>
                  <a:pt x="1291676" y="1205346"/>
                </a:lnTo>
                <a:lnTo>
                  <a:pt x="1287446" y="1202963"/>
                </a:lnTo>
                <a:lnTo>
                  <a:pt x="1283215" y="1199787"/>
                </a:lnTo>
                <a:lnTo>
                  <a:pt x="1279513" y="1196610"/>
                </a:lnTo>
                <a:lnTo>
                  <a:pt x="1275812" y="1193168"/>
                </a:lnTo>
                <a:lnTo>
                  <a:pt x="1272639" y="1189462"/>
                </a:lnTo>
                <a:lnTo>
                  <a:pt x="1269466" y="1185491"/>
                </a:lnTo>
                <a:lnTo>
                  <a:pt x="1267086" y="1181520"/>
                </a:lnTo>
                <a:lnTo>
                  <a:pt x="1264971" y="1177284"/>
                </a:lnTo>
                <a:lnTo>
                  <a:pt x="1263384" y="1173048"/>
                </a:lnTo>
                <a:lnTo>
                  <a:pt x="1262327" y="1168283"/>
                </a:lnTo>
                <a:lnTo>
                  <a:pt x="1262062" y="1163253"/>
                </a:lnTo>
                <a:lnTo>
                  <a:pt x="1262062" y="1158753"/>
                </a:lnTo>
                <a:lnTo>
                  <a:pt x="1262591" y="1154252"/>
                </a:lnTo>
                <a:lnTo>
                  <a:pt x="1263384" y="1149752"/>
                </a:lnTo>
                <a:lnTo>
                  <a:pt x="1264442" y="1145516"/>
                </a:lnTo>
                <a:lnTo>
                  <a:pt x="1265764" y="1141545"/>
                </a:lnTo>
                <a:lnTo>
                  <a:pt x="1267350" y="1137574"/>
                </a:lnTo>
                <a:lnTo>
                  <a:pt x="1269201" y="1134132"/>
                </a:lnTo>
                <a:lnTo>
                  <a:pt x="1271317" y="1130426"/>
                </a:lnTo>
                <a:lnTo>
                  <a:pt x="1273432" y="1127249"/>
                </a:lnTo>
                <a:lnTo>
                  <a:pt x="1275812" y="1124602"/>
                </a:lnTo>
                <a:lnTo>
                  <a:pt x="1278720" y="1121690"/>
                </a:lnTo>
                <a:lnTo>
                  <a:pt x="1281364" y="1119572"/>
                </a:lnTo>
                <a:lnTo>
                  <a:pt x="1284537" y="1117454"/>
                </a:lnTo>
                <a:lnTo>
                  <a:pt x="1287710" y="1115865"/>
                </a:lnTo>
                <a:lnTo>
                  <a:pt x="1290619" y="1114542"/>
                </a:lnTo>
                <a:lnTo>
                  <a:pt x="1294056" y="1113748"/>
                </a:lnTo>
                <a:lnTo>
                  <a:pt x="1293792" y="1104747"/>
                </a:lnTo>
                <a:lnTo>
                  <a:pt x="1294056" y="1093098"/>
                </a:lnTo>
                <a:lnTo>
                  <a:pt x="1294849" y="1081450"/>
                </a:lnTo>
                <a:lnTo>
                  <a:pt x="1295907" y="1070596"/>
                </a:lnTo>
                <a:lnTo>
                  <a:pt x="1297758" y="1059742"/>
                </a:lnTo>
                <a:lnTo>
                  <a:pt x="1299873" y="1049152"/>
                </a:lnTo>
                <a:lnTo>
                  <a:pt x="1302517" y="1039357"/>
                </a:lnTo>
                <a:lnTo>
                  <a:pt x="1305161" y="1029827"/>
                </a:lnTo>
                <a:lnTo>
                  <a:pt x="1308599" y="1020561"/>
                </a:lnTo>
                <a:lnTo>
                  <a:pt x="1312300" y="1011560"/>
                </a:lnTo>
                <a:lnTo>
                  <a:pt x="1316267" y="1003353"/>
                </a:lnTo>
                <a:lnTo>
                  <a:pt x="1320497" y="995411"/>
                </a:lnTo>
                <a:lnTo>
                  <a:pt x="1325257" y="987204"/>
                </a:lnTo>
                <a:lnTo>
                  <a:pt x="1330545" y="979792"/>
                </a:lnTo>
                <a:lnTo>
                  <a:pt x="1335569" y="973173"/>
                </a:lnTo>
                <a:lnTo>
                  <a:pt x="1341121" y="966290"/>
                </a:lnTo>
                <a:lnTo>
                  <a:pt x="1347203" y="960201"/>
                </a:lnTo>
                <a:lnTo>
                  <a:pt x="1353284" y="954377"/>
                </a:lnTo>
                <a:lnTo>
                  <a:pt x="1359366" y="948818"/>
                </a:lnTo>
                <a:lnTo>
                  <a:pt x="1365976" y="943523"/>
                </a:lnTo>
                <a:lnTo>
                  <a:pt x="1372586" y="938758"/>
                </a:lnTo>
                <a:lnTo>
                  <a:pt x="1379461" y="934257"/>
                </a:lnTo>
                <a:lnTo>
                  <a:pt x="1386600" y="930286"/>
                </a:lnTo>
                <a:lnTo>
                  <a:pt x="1393475" y="926845"/>
                </a:lnTo>
                <a:lnTo>
                  <a:pt x="1400878" y="923403"/>
                </a:lnTo>
                <a:lnTo>
                  <a:pt x="1408282" y="920756"/>
                </a:lnTo>
                <a:lnTo>
                  <a:pt x="1415950" y="918108"/>
                </a:lnTo>
                <a:lnTo>
                  <a:pt x="1423353" y="915990"/>
                </a:lnTo>
                <a:lnTo>
                  <a:pt x="1431285" y="914137"/>
                </a:lnTo>
                <a:lnTo>
                  <a:pt x="1438953" y="913078"/>
                </a:lnTo>
                <a:lnTo>
                  <a:pt x="1446621" y="912019"/>
                </a:lnTo>
                <a:lnTo>
                  <a:pt x="1454289" y="911490"/>
                </a:lnTo>
                <a:lnTo>
                  <a:pt x="1462222" y="911225"/>
                </a:lnTo>
                <a:close/>
                <a:moveTo>
                  <a:pt x="291651" y="693737"/>
                </a:moveTo>
                <a:lnTo>
                  <a:pt x="583302" y="984877"/>
                </a:lnTo>
                <a:lnTo>
                  <a:pt x="385339" y="984877"/>
                </a:lnTo>
                <a:lnTo>
                  <a:pt x="387986" y="998615"/>
                </a:lnTo>
                <a:lnTo>
                  <a:pt x="390103" y="1012618"/>
                </a:lnTo>
                <a:lnTo>
                  <a:pt x="392749" y="1026356"/>
                </a:lnTo>
                <a:lnTo>
                  <a:pt x="395925" y="1040094"/>
                </a:lnTo>
                <a:lnTo>
                  <a:pt x="399101" y="1053567"/>
                </a:lnTo>
                <a:lnTo>
                  <a:pt x="402806" y="1066777"/>
                </a:lnTo>
                <a:lnTo>
                  <a:pt x="406512" y="1080251"/>
                </a:lnTo>
                <a:lnTo>
                  <a:pt x="410481" y="1093460"/>
                </a:lnTo>
                <a:lnTo>
                  <a:pt x="414716" y="1106406"/>
                </a:lnTo>
                <a:lnTo>
                  <a:pt x="418950" y="1119351"/>
                </a:lnTo>
                <a:lnTo>
                  <a:pt x="423979" y="1132297"/>
                </a:lnTo>
                <a:lnTo>
                  <a:pt x="429007" y="1144978"/>
                </a:lnTo>
                <a:lnTo>
                  <a:pt x="434036" y="1157395"/>
                </a:lnTo>
                <a:lnTo>
                  <a:pt x="439594" y="1170076"/>
                </a:lnTo>
                <a:lnTo>
                  <a:pt x="445151" y="1182493"/>
                </a:lnTo>
                <a:lnTo>
                  <a:pt x="451238" y="1194646"/>
                </a:lnTo>
                <a:lnTo>
                  <a:pt x="457326" y="1206799"/>
                </a:lnTo>
                <a:lnTo>
                  <a:pt x="463677" y="1218688"/>
                </a:lnTo>
                <a:lnTo>
                  <a:pt x="470558" y="1230576"/>
                </a:lnTo>
                <a:lnTo>
                  <a:pt x="477439" y="1242201"/>
                </a:lnTo>
                <a:lnTo>
                  <a:pt x="484320" y="1253825"/>
                </a:lnTo>
                <a:lnTo>
                  <a:pt x="491731" y="1265186"/>
                </a:lnTo>
                <a:lnTo>
                  <a:pt x="499141" y="1276282"/>
                </a:lnTo>
                <a:lnTo>
                  <a:pt x="506816" y="1287378"/>
                </a:lnTo>
                <a:lnTo>
                  <a:pt x="515021" y="1298210"/>
                </a:lnTo>
                <a:lnTo>
                  <a:pt x="523225" y="1309042"/>
                </a:lnTo>
                <a:lnTo>
                  <a:pt x="531694" y="1319609"/>
                </a:lnTo>
                <a:lnTo>
                  <a:pt x="539898" y="1330177"/>
                </a:lnTo>
                <a:lnTo>
                  <a:pt x="548897" y="1340216"/>
                </a:lnTo>
                <a:lnTo>
                  <a:pt x="557895" y="1350256"/>
                </a:lnTo>
                <a:lnTo>
                  <a:pt x="567158" y="1360295"/>
                </a:lnTo>
                <a:lnTo>
                  <a:pt x="576156" y="1369806"/>
                </a:lnTo>
                <a:lnTo>
                  <a:pt x="585948" y="1379317"/>
                </a:lnTo>
                <a:lnTo>
                  <a:pt x="595741" y="1388563"/>
                </a:lnTo>
                <a:lnTo>
                  <a:pt x="605533" y="1397810"/>
                </a:lnTo>
                <a:lnTo>
                  <a:pt x="615855" y="1406793"/>
                </a:lnTo>
                <a:lnTo>
                  <a:pt x="625912" y="1415775"/>
                </a:lnTo>
                <a:lnTo>
                  <a:pt x="636498" y="1424229"/>
                </a:lnTo>
                <a:lnTo>
                  <a:pt x="647084" y="1432684"/>
                </a:lnTo>
                <a:lnTo>
                  <a:pt x="657935" y="1440609"/>
                </a:lnTo>
                <a:lnTo>
                  <a:pt x="668786" y="1448535"/>
                </a:lnTo>
                <a:lnTo>
                  <a:pt x="680166" y="1456461"/>
                </a:lnTo>
                <a:lnTo>
                  <a:pt x="691282" y="1464123"/>
                </a:lnTo>
                <a:lnTo>
                  <a:pt x="702927" y="1471520"/>
                </a:lnTo>
                <a:lnTo>
                  <a:pt x="714836" y="1478389"/>
                </a:lnTo>
                <a:lnTo>
                  <a:pt x="726481" y="1485258"/>
                </a:lnTo>
                <a:lnTo>
                  <a:pt x="738391" y="1492127"/>
                </a:lnTo>
                <a:lnTo>
                  <a:pt x="750565" y="1498203"/>
                </a:lnTo>
                <a:lnTo>
                  <a:pt x="762739" y="1504544"/>
                </a:lnTo>
                <a:lnTo>
                  <a:pt x="775178" y="1510620"/>
                </a:lnTo>
                <a:lnTo>
                  <a:pt x="787882" y="1516433"/>
                </a:lnTo>
                <a:lnTo>
                  <a:pt x="800320" y="1521717"/>
                </a:lnTo>
                <a:lnTo>
                  <a:pt x="813289" y="1526736"/>
                </a:lnTo>
                <a:lnTo>
                  <a:pt x="826257" y="1532020"/>
                </a:lnTo>
                <a:lnTo>
                  <a:pt x="839489" y="1536776"/>
                </a:lnTo>
                <a:lnTo>
                  <a:pt x="852722" y="1541267"/>
                </a:lnTo>
                <a:lnTo>
                  <a:pt x="865955" y="1545494"/>
                </a:lnTo>
                <a:lnTo>
                  <a:pt x="879717" y="1549193"/>
                </a:lnTo>
                <a:lnTo>
                  <a:pt x="893479" y="1553420"/>
                </a:lnTo>
                <a:lnTo>
                  <a:pt x="906977" y="1556590"/>
                </a:lnTo>
                <a:lnTo>
                  <a:pt x="921004" y="1559760"/>
                </a:lnTo>
                <a:lnTo>
                  <a:pt x="935030" y="1562931"/>
                </a:lnTo>
                <a:lnTo>
                  <a:pt x="949322" y="1565308"/>
                </a:lnTo>
                <a:lnTo>
                  <a:pt x="963613" y="1567686"/>
                </a:lnTo>
                <a:lnTo>
                  <a:pt x="932119" y="1766887"/>
                </a:lnTo>
                <a:lnTo>
                  <a:pt x="913329" y="1763717"/>
                </a:lnTo>
                <a:lnTo>
                  <a:pt x="894538" y="1760018"/>
                </a:lnTo>
                <a:lnTo>
                  <a:pt x="876012" y="1756319"/>
                </a:lnTo>
                <a:lnTo>
                  <a:pt x="857486" y="1752092"/>
                </a:lnTo>
                <a:lnTo>
                  <a:pt x="839225" y="1747601"/>
                </a:lnTo>
                <a:lnTo>
                  <a:pt x="821493" y="1742581"/>
                </a:lnTo>
                <a:lnTo>
                  <a:pt x="803496" y="1737033"/>
                </a:lnTo>
                <a:lnTo>
                  <a:pt x="785500" y="1731485"/>
                </a:lnTo>
                <a:lnTo>
                  <a:pt x="768032" y="1725409"/>
                </a:lnTo>
                <a:lnTo>
                  <a:pt x="750830" y="1719068"/>
                </a:lnTo>
                <a:lnTo>
                  <a:pt x="733627" y="1712464"/>
                </a:lnTo>
                <a:lnTo>
                  <a:pt x="716689" y="1705330"/>
                </a:lnTo>
                <a:lnTo>
                  <a:pt x="700016" y="1697933"/>
                </a:lnTo>
                <a:lnTo>
                  <a:pt x="683342" y="1690271"/>
                </a:lnTo>
                <a:lnTo>
                  <a:pt x="666934" y="1682346"/>
                </a:lnTo>
                <a:lnTo>
                  <a:pt x="650525" y="1673891"/>
                </a:lnTo>
                <a:lnTo>
                  <a:pt x="634646" y="1665437"/>
                </a:lnTo>
                <a:lnTo>
                  <a:pt x="618766" y="1656455"/>
                </a:lnTo>
                <a:lnTo>
                  <a:pt x="603416" y="1647208"/>
                </a:lnTo>
                <a:lnTo>
                  <a:pt x="588066" y="1637697"/>
                </a:lnTo>
                <a:lnTo>
                  <a:pt x="572980" y="1627658"/>
                </a:lnTo>
                <a:lnTo>
                  <a:pt x="558160" y="1617618"/>
                </a:lnTo>
                <a:lnTo>
                  <a:pt x="543339" y="1607051"/>
                </a:lnTo>
                <a:lnTo>
                  <a:pt x="528783" y="1596483"/>
                </a:lnTo>
                <a:lnTo>
                  <a:pt x="514756" y="1585651"/>
                </a:lnTo>
                <a:lnTo>
                  <a:pt x="500729" y="1574291"/>
                </a:lnTo>
                <a:lnTo>
                  <a:pt x="487232" y="1562931"/>
                </a:lnTo>
                <a:lnTo>
                  <a:pt x="473734" y="1550778"/>
                </a:lnTo>
                <a:lnTo>
                  <a:pt x="460237" y="1538889"/>
                </a:lnTo>
                <a:lnTo>
                  <a:pt x="447533" y="1526472"/>
                </a:lnTo>
                <a:lnTo>
                  <a:pt x="434830" y="1514319"/>
                </a:lnTo>
                <a:lnTo>
                  <a:pt x="422126" y="1501374"/>
                </a:lnTo>
                <a:lnTo>
                  <a:pt x="410217" y="1488428"/>
                </a:lnTo>
                <a:lnTo>
                  <a:pt x="398043" y="1474954"/>
                </a:lnTo>
                <a:lnTo>
                  <a:pt x="386398" y="1461216"/>
                </a:lnTo>
                <a:lnTo>
                  <a:pt x="375018" y="1447743"/>
                </a:lnTo>
                <a:lnTo>
                  <a:pt x="363902" y="1433476"/>
                </a:lnTo>
                <a:lnTo>
                  <a:pt x="353051" y="1419474"/>
                </a:lnTo>
                <a:lnTo>
                  <a:pt x="342729" y="1404943"/>
                </a:lnTo>
                <a:lnTo>
                  <a:pt x="332408" y="1390413"/>
                </a:lnTo>
                <a:lnTo>
                  <a:pt x="322616" y="1375354"/>
                </a:lnTo>
                <a:lnTo>
                  <a:pt x="312823" y="1360295"/>
                </a:lnTo>
                <a:lnTo>
                  <a:pt x="303560" y="1345236"/>
                </a:lnTo>
                <a:lnTo>
                  <a:pt x="294562" y="1329649"/>
                </a:lnTo>
                <a:lnTo>
                  <a:pt x="285564" y="1314061"/>
                </a:lnTo>
                <a:lnTo>
                  <a:pt x="277359" y="1298210"/>
                </a:lnTo>
                <a:lnTo>
                  <a:pt x="268890" y="1282094"/>
                </a:lnTo>
                <a:lnTo>
                  <a:pt x="261215" y="1265978"/>
                </a:lnTo>
                <a:lnTo>
                  <a:pt x="253805" y="1249598"/>
                </a:lnTo>
                <a:lnTo>
                  <a:pt x="246395" y="1232954"/>
                </a:lnTo>
                <a:lnTo>
                  <a:pt x="239514" y="1216310"/>
                </a:lnTo>
                <a:lnTo>
                  <a:pt x="233162" y="1199402"/>
                </a:lnTo>
                <a:lnTo>
                  <a:pt x="227075" y="1182229"/>
                </a:lnTo>
                <a:lnTo>
                  <a:pt x="221252" y="1164792"/>
                </a:lnTo>
                <a:lnTo>
                  <a:pt x="215695" y="1147620"/>
                </a:lnTo>
                <a:lnTo>
                  <a:pt x="210666" y="1130183"/>
                </a:lnTo>
                <a:lnTo>
                  <a:pt x="205638" y="1112218"/>
                </a:lnTo>
                <a:lnTo>
                  <a:pt x="201403" y="1094517"/>
                </a:lnTo>
                <a:lnTo>
                  <a:pt x="197169" y="1076552"/>
                </a:lnTo>
                <a:lnTo>
                  <a:pt x="193463" y="1058323"/>
                </a:lnTo>
                <a:lnTo>
                  <a:pt x="190023" y="1040358"/>
                </a:lnTo>
                <a:lnTo>
                  <a:pt x="186847" y="1022128"/>
                </a:lnTo>
                <a:lnTo>
                  <a:pt x="184465" y="1003635"/>
                </a:lnTo>
                <a:lnTo>
                  <a:pt x="182083" y="984877"/>
                </a:lnTo>
                <a:lnTo>
                  <a:pt x="0" y="984877"/>
                </a:lnTo>
                <a:lnTo>
                  <a:pt x="291651" y="693737"/>
                </a:lnTo>
                <a:close/>
                <a:moveTo>
                  <a:pt x="869208" y="600075"/>
                </a:moveTo>
                <a:lnTo>
                  <a:pt x="871538" y="600075"/>
                </a:lnTo>
                <a:lnTo>
                  <a:pt x="874126" y="600075"/>
                </a:lnTo>
                <a:lnTo>
                  <a:pt x="876456" y="600344"/>
                </a:lnTo>
                <a:lnTo>
                  <a:pt x="878526" y="600882"/>
                </a:lnTo>
                <a:lnTo>
                  <a:pt x="880597" y="601958"/>
                </a:lnTo>
                <a:lnTo>
                  <a:pt x="882668" y="602764"/>
                </a:lnTo>
                <a:lnTo>
                  <a:pt x="884997" y="604109"/>
                </a:lnTo>
                <a:lnTo>
                  <a:pt x="886809" y="605723"/>
                </a:lnTo>
                <a:lnTo>
                  <a:pt x="888621" y="607067"/>
                </a:lnTo>
                <a:lnTo>
                  <a:pt x="889915" y="608681"/>
                </a:lnTo>
                <a:lnTo>
                  <a:pt x="891209" y="610563"/>
                </a:lnTo>
                <a:lnTo>
                  <a:pt x="892503" y="612715"/>
                </a:lnTo>
                <a:lnTo>
                  <a:pt x="893538" y="615135"/>
                </a:lnTo>
                <a:lnTo>
                  <a:pt x="894315" y="617286"/>
                </a:lnTo>
                <a:lnTo>
                  <a:pt x="894833" y="619438"/>
                </a:lnTo>
                <a:lnTo>
                  <a:pt x="895091" y="621858"/>
                </a:lnTo>
                <a:lnTo>
                  <a:pt x="895350" y="624547"/>
                </a:lnTo>
                <a:lnTo>
                  <a:pt x="895091" y="626967"/>
                </a:lnTo>
                <a:lnTo>
                  <a:pt x="894833" y="629388"/>
                </a:lnTo>
                <a:lnTo>
                  <a:pt x="894315" y="632077"/>
                </a:lnTo>
                <a:lnTo>
                  <a:pt x="893538" y="634228"/>
                </a:lnTo>
                <a:lnTo>
                  <a:pt x="892503" y="636380"/>
                </a:lnTo>
                <a:lnTo>
                  <a:pt x="891209" y="638531"/>
                </a:lnTo>
                <a:lnTo>
                  <a:pt x="889915" y="640414"/>
                </a:lnTo>
                <a:lnTo>
                  <a:pt x="888621" y="642027"/>
                </a:lnTo>
                <a:lnTo>
                  <a:pt x="886809" y="643641"/>
                </a:lnTo>
                <a:lnTo>
                  <a:pt x="884997" y="644985"/>
                </a:lnTo>
                <a:lnTo>
                  <a:pt x="882668" y="646330"/>
                </a:lnTo>
                <a:lnTo>
                  <a:pt x="880597" y="647406"/>
                </a:lnTo>
                <a:lnTo>
                  <a:pt x="878526" y="648212"/>
                </a:lnTo>
                <a:lnTo>
                  <a:pt x="876456" y="648750"/>
                </a:lnTo>
                <a:lnTo>
                  <a:pt x="874126" y="649288"/>
                </a:lnTo>
                <a:lnTo>
                  <a:pt x="871538" y="649288"/>
                </a:lnTo>
                <a:lnTo>
                  <a:pt x="869208" y="649288"/>
                </a:lnTo>
                <a:lnTo>
                  <a:pt x="866879" y="648750"/>
                </a:lnTo>
                <a:lnTo>
                  <a:pt x="864290" y="648212"/>
                </a:lnTo>
                <a:lnTo>
                  <a:pt x="862220" y="647406"/>
                </a:lnTo>
                <a:lnTo>
                  <a:pt x="860149" y="646330"/>
                </a:lnTo>
                <a:lnTo>
                  <a:pt x="858337" y="644985"/>
                </a:lnTo>
                <a:lnTo>
                  <a:pt x="856267" y="643641"/>
                </a:lnTo>
                <a:lnTo>
                  <a:pt x="854714" y="642027"/>
                </a:lnTo>
                <a:lnTo>
                  <a:pt x="853161" y="640414"/>
                </a:lnTo>
                <a:lnTo>
                  <a:pt x="851608" y="638531"/>
                </a:lnTo>
                <a:lnTo>
                  <a:pt x="850572" y="636380"/>
                </a:lnTo>
                <a:lnTo>
                  <a:pt x="849537" y="634228"/>
                </a:lnTo>
                <a:lnTo>
                  <a:pt x="848761" y="632077"/>
                </a:lnTo>
                <a:lnTo>
                  <a:pt x="847984" y="629388"/>
                </a:lnTo>
                <a:lnTo>
                  <a:pt x="847725" y="626967"/>
                </a:lnTo>
                <a:lnTo>
                  <a:pt x="847725" y="624547"/>
                </a:lnTo>
                <a:lnTo>
                  <a:pt x="847725" y="621858"/>
                </a:lnTo>
                <a:lnTo>
                  <a:pt x="847984" y="619438"/>
                </a:lnTo>
                <a:lnTo>
                  <a:pt x="848761" y="617286"/>
                </a:lnTo>
                <a:lnTo>
                  <a:pt x="849537" y="615135"/>
                </a:lnTo>
                <a:lnTo>
                  <a:pt x="850572" y="612715"/>
                </a:lnTo>
                <a:lnTo>
                  <a:pt x="851608" y="610563"/>
                </a:lnTo>
                <a:lnTo>
                  <a:pt x="853161" y="608681"/>
                </a:lnTo>
                <a:lnTo>
                  <a:pt x="854714" y="607067"/>
                </a:lnTo>
                <a:lnTo>
                  <a:pt x="856267" y="605723"/>
                </a:lnTo>
                <a:lnTo>
                  <a:pt x="858337" y="604109"/>
                </a:lnTo>
                <a:lnTo>
                  <a:pt x="860149" y="602764"/>
                </a:lnTo>
                <a:lnTo>
                  <a:pt x="862220" y="601958"/>
                </a:lnTo>
                <a:lnTo>
                  <a:pt x="864290" y="600882"/>
                </a:lnTo>
                <a:lnTo>
                  <a:pt x="866879" y="600344"/>
                </a:lnTo>
                <a:lnTo>
                  <a:pt x="869208" y="600075"/>
                </a:lnTo>
                <a:close/>
                <a:moveTo>
                  <a:pt x="939775" y="566737"/>
                </a:moveTo>
                <a:lnTo>
                  <a:pt x="942182" y="566737"/>
                </a:lnTo>
                <a:lnTo>
                  <a:pt x="944856" y="566737"/>
                </a:lnTo>
                <a:lnTo>
                  <a:pt x="947264" y="567005"/>
                </a:lnTo>
                <a:lnTo>
                  <a:pt x="949671" y="567540"/>
                </a:lnTo>
                <a:lnTo>
                  <a:pt x="951810" y="568609"/>
                </a:lnTo>
                <a:lnTo>
                  <a:pt x="953950" y="569412"/>
                </a:lnTo>
                <a:lnTo>
                  <a:pt x="955822" y="570749"/>
                </a:lnTo>
                <a:lnTo>
                  <a:pt x="957695" y="572354"/>
                </a:lnTo>
                <a:lnTo>
                  <a:pt x="959567" y="573959"/>
                </a:lnTo>
                <a:lnTo>
                  <a:pt x="961172" y="575563"/>
                </a:lnTo>
                <a:lnTo>
                  <a:pt x="962776" y="577436"/>
                </a:lnTo>
                <a:lnTo>
                  <a:pt x="964114" y="579575"/>
                </a:lnTo>
                <a:lnTo>
                  <a:pt x="964916" y="581715"/>
                </a:lnTo>
                <a:lnTo>
                  <a:pt x="965986" y="583855"/>
                </a:lnTo>
                <a:lnTo>
                  <a:pt x="966521" y="586262"/>
                </a:lnTo>
                <a:lnTo>
                  <a:pt x="966788" y="588402"/>
                </a:lnTo>
                <a:lnTo>
                  <a:pt x="966788" y="591076"/>
                </a:lnTo>
                <a:lnTo>
                  <a:pt x="966788" y="593751"/>
                </a:lnTo>
                <a:lnTo>
                  <a:pt x="966521" y="595890"/>
                </a:lnTo>
                <a:lnTo>
                  <a:pt x="965986" y="598565"/>
                </a:lnTo>
                <a:lnTo>
                  <a:pt x="964916" y="600705"/>
                </a:lnTo>
                <a:lnTo>
                  <a:pt x="964114" y="602844"/>
                </a:lnTo>
                <a:lnTo>
                  <a:pt x="962776" y="604984"/>
                </a:lnTo>
                <a:lnTo>
                  <a:pt x="961172" y="606856"/>
                </a:lnTo>
                <a:lnTo>
                  <a:pt x="959567" y="608461"/>
                </a:lnTo>
                <a:lnTo>
                  <a:pt x="957695" y="610333"/>
                </a:lnTo>
                <a:lnTo>
                  <a:pt x="955822" y="611671"/>
                </a:lnTo>
                <a:lnTo>
                  <a:pt x="953950" y="612741"/>
                </a:lnTo>
                <a:lnTo>
                  <a:pt x="951810" y="613810"/>
                </a:lnTo>
                <a:lnTo>
                  <a:pt x="949671" y="614613"/>
                </a:lnTo>
                <a:lnTo>
                  <a:pt x="947264" y="615415"/>
                </a:lnTo>
                <a:lnTo>
                  <a:pt x="944856" y="615683"/>
                </a:lnTo>
                <a:lnTo>
                  <a:pt x="942182" y="615950"/>
                </a:lnTo>
                <a:lnTo>
                  <a:pt x="939775" y="615683"/>
                </a:lnTo>
                <a:lnTo>
                  <a:pt x="937367" y="615415"/>
                </a:lnTo>
                <a:lnTo>
                  <a:pt x="934960" y="614613"/>
                </a:lnTo>
                <a:lnTo>
                  <a:pt x="932553" y="613810"/>
                </a:lnTo>
                <a:lnTo>
                  <a:pt x="930413" y="612741"/>
                </a:lnTo>
                <a:lnTo>
                  <a:pt x="928541" y="611671"/>
                </a:lnTo>
                <a:lnTo>
                  <a:pt x="926669" y="610333"/>
                </a:lnTo>
                <a:lnTo>
                  <a:pt x="924797" y="608461"/>
                </a:lnTo>
                <a:lnTo>
                  <a:pt x="923192" y="606856"/>
                </a:lnTo>
                <a:lnTo>
                  <a:pt x="922122" y="604984"/>
                </a:lnTo>
                <a:lnTo>
                  <a:pt x="920785" y="602844"/>
                </a:lnTo>
                <a:lnTo>
                  <a:pt x="919447" y="600705"/>
                </a:lnTo>
                <a:lnTo>
                  <a:pt x="918913" y="598565"/>
                </a:lnTo>
                <a:lnTo>
                  <a:pt x="918378" y="595890"/>
                </a:lnTo>
                <a:lnTo>
                  <a:pt x="917575" y="593751"/>
                </a:lnTo>
                <a:lnTo>
                  <a:pt x="917575" y="591076"/>
                </a:lnTo>
                <a:lnTo>
                  <a:pt x="917575" y="588402"/>
                </a:lnTo>
                <a:lnTo>
                  <a:pt x="918378" y="586262"/>
                </a:lnTo>
                <a:lnTo>
                  <a:pt x="918913" y="583855"/>
                </a:lnTo>
                <a:lnTo>
                  <a:pt x="919447" y="581715"/>
                </a:lnTo>
                <a:lnTo>
                  <a:pt x="920785" y="579575"/>
                </a:lnTo>
                <a:lnTo>
                  <a:pt x="922122" y="577436"/>
                </a:lnTo>
                <a:lnTo>
                  <a:pt x="923192" y="575563"/>
                </a:lnTo>
                <a:lnTo>
                  <a:pt x="924797" y="573959"/>
                </a:lnTo>
                <a:lnTo>
                  <a:pt x="926669" y="572354"/>
                </a:lnTo>
                <a:lnTo>
                  <a:pt x="928541" y="570749"/>
                </a:lnTo>
                <a:lnTo>
                  <a:pt x="930413" y="569412"/>
                </a:lnTo>
                <a:lnTo>
                  <a:pt x="932553" y="568609"/>
                </a:lnTo>
                <a:lnTo>
                  <a:pt x="934960" y="567540"/>
                </a:lnTo>
                <a:lnTo>
                  <a:pt x="937367" y="567005"/>
                </a:lnTo>
                <a:lnTo>
                  <a:pt x="939775" y="566737"/>
                </a:lnTo>
                <a:close/>
                <a:moveTo>
                  <a:pt x="798367" y="566737"/>
                </a:moveTo>
                <a:lnTo>
                  <a:pt x="801027" y="566737"/>
                </a:lnTo>
                <a:lnTo>
                  <a:pt x="803687" y="566737"/>
                </a:lnTo>
                <a:lnTo>
                  <a:pt x="805815" y="567005"/>
                </a:lnTo>
                <a:lnTo>
                  <a:pt x="808209" y="567540"/>
                </a:lnTo>
                <a:lnTo>
                  <a:pt x="810337" y="568609"/>
                </a:lnTo>
                <a:lnTo>
                  <a:pt x="812465" y="569412"/>
                </a:lnTo>
                <a:lnTo>
                  <a:pt x="814860" y="570749"/>
                </a:lnTo>
                <a:lnTo>
                  <a:pt x="816722" y="572354"/>
                </a:lnTo>
                <a:lnTo>
                  <a:pt x="818052" y="573959"/>
                </a:lnTo>
                <a:lnTo>
                  <a:pt x="819648" y="575563"/>
                </a:lnTo>
                <a:lnTo>
                  <a:pt x="821244" y="577436"/>
                </a:lnTo>
                <a:lnTo>
                  <a:pt x="822574" y="579575"/>
                </a:lnTo>
                <a:lnTo>
                  <a:pt x="823372" y="581715"/>
                </a:lnTo>
                <a:lnTo>
                  <a:pt x="824436" y="583855"/>
                </a:lnTo>
                <a:lnTo>
                  <a:pt x="824968" y="586262"/>
                </a:lnTo>
                <a:lnTo>
                  <a:pt x="825234" y="588402"/>
                </a:lnTo>
                <a:lnTo>
                  <a:pt x="825500" y="591076"/>
                </a:lnTo>
                <a:lnTo>
                  <a:pt x="825234" y="593751"/>
                </a:lnTo>
                <a:lnTo>
                  <a:pt x="824968" y="595890"/>
                </a:lnTo>
                <a:lnTo>
                  <a:pt x="824436" y="598565"/>
                </a:lnTo>
                <a:lnTo>
                  <a:pt x="823372" y="600705"/>
                </a:lnTo>
                <a:lnTo>
                  <a:pt x="822574" y="602844"/>
                </a:lnTo>
                <a:lnTo>
                  <a:pt x="821244" y="604984"/>
                </a:lnTo>
                <a:lnTo>
                  <a:pt x="819648" y="606856"/>
                </a:lnTo>
                <a:lnTo>
                  <a:pt x="818052" y="608461"/>
                </a:lnTo>
                <a:lnTo>
                  <a:pt x="816722" y="610333"/>
                </a:lnTo>
                <a:lnTo>
                  <a:pt x="814860" y="611671"/>
                </a:lnTo>
                <a:lnTo>
                  <a:pt x="812465" y="612741"/>
                </a:lnTo>
                <a:lnTo>
                  <a:pt x="810337" y="613810"/>
                </a:lnTo>
                <a:lnTo>
                  <a:pt x="808209" y="614613"/>
                </a:lnTo>
                <a:lnTo>
                  <a:pt x="805815" y="615415"/>
                </a:lnTo>
                <a:lnTo>
                  <a:pt x="803687" y="615683"/>
                </a:lnTo>
                <a:lnTo>
                  <a:pt x="801027" y="615950"/>
                </a:lnTo>
                <a:lnTo>
                  <a:pt x="798367" y="615683"/>
                </a:lnTo>
                <a:lnTo>
                  <a:pt x="796238" y="615415"/>
                </a:lnTo>
                <a:lnTo>
                  <a:pt x="793578" y="614613"/>
                </a:lnTo>
                <a:lnTo>
                  <a:pt x="791450" y="613810"/>
                </a:lnTo>
                <a:lnTo>
                  <a:pt x="789322" y="612741"/>
                </a:lnTo>
                <a:lnTo>
                  <a:pt x="787194" y="611671"/>
                </a:lnTo>
                <a:lnTo>
                  <a:pt x="785332" y="610333"/>
                </a:lnTo>
                <a:lnTo>
                  <a:pt x="783736" y="608461"/>
                </a:lnTo>
                <a:lnTo>
                  <a:pt x="781874" y="606856"/>
                </a:lnTo>
                <a:lnTo>
                  <a:pt x="780544" y="604984"/>
                </a:lnTo>
                <a:lnTo>
                  <a:pt x="779479" y="602844"/>
                </a:lnTo>
                <a:lnTo>
                  <a:pt x="778415" y="600705"/>
                </a:lnTo>
                <a:lnTo>
                  <a:pt x="777617" y="598565"/>
                </a:lnTo>
                <a:lnTo>
                  <a:pt x="777085" y="595890"/>
                </a:lnTo>
                <a:lnTo>
                  <a:pt x="776553" y="593751"/>
                </a:lnTo>
                <a:lnTo>
                  <a:pt x="776287" y="591076"/>
                </a:lnTo>
                <a:lnTo>
                  <a:pt x="776553" y="588402"/>
                </a:lnTo>
                <a:lnTo>
                  <a:pt x="777085" y="586262"/>
                </a:lnTo>
                <a:lnTo>
                  <a:pt x="777617" y="583855"/>
                </a:lnTo>
                <a:lnTo>
                  <a:pt x="778415" y="581715"/>
                </a:lnTo>
                <a:lnTo>
                  <a:pt x="779479" y="579575"/>
                </a:lnTo>
                <a:lnTo>
                  <a:pt x="780544" y="577436"/>
                </a:lnTo>
                <a:lnTo>
                  <a:pt x="781874" y="575563"/>
                </a:lnTo>
                <a:lnTo>
                  <a:pt x="783736" y="573959"/>
                </a:lnTo>
                <a:lnTo>
                  <a:pt x="785332" y="572354"/>
                </a:lnTo>
                <a:lnTo>
                  <a:pt x="787194" y="570749"/>
                </a:lnTo>
                <a:lnTo>
                  <a:pt x="789322" y="569412"/>
                </a:lnTo>
                <a:lnTo>
                  <a:pt x="791450" y="568609"/>
                </a:lnTo>
                <a:lnTo>
                  <a:pt x="793578" y="567540"/>
                </a:lnTo>
                <a:lnTo>
                  <a:pt x="796238" y="567005"/>
                </a:lnTo>
                <a:lnTo>
                  <a:pt x="798367" y="566737"/>
                </a:lnTo>
                <a:close/>
                <a:moveTo>
                  <a:pt x="660880" y="555625"/>
                </a:moveTo>
                <a:lnTo>
                  <a:pt x="662202" y="555890"/>
                </a:lnTo>
                <a:lnTo>
                  <a:pt x="663789" y="555890"/>
                </a:lnTo>
                <a:lnTo>
                  <a:pt x="667227" y="557213"/>
                </a:lnTo>
                <a:lnTo>
                  <a:pt x="670930" y="559065"/>
                </a:lnTo>
                <a:lnTo>
                  <a:pt x="675162" y="561711"/>
                </a:lnTo>
                <a:lnTo>
                  <a:pt x="679658" y="565150"/>
                </a:lnTo>
                <a:lnTo>
                  <a:pt x="684154" y="569119"/>
                </a:lnTo>
                <a:lnTo>
                  <a:pt x="689443" y="573352"/>
                </a:lnTo>
                <a:lnTo>
                  <a:pt x="700287" y="583936"/>
                </a:lnTo>
                <a:lnTo>
                  <a:pt x="711924" y="595842"/>
                </a:lnTo>
                <a:lnTo>
                  <a:pt x="724883" y="609071"/>
                </a:lnTo>
                <a:lnTo>
                  <a:pt x="738371" y="622829"/>
                </a:lnTo>
                <a:lnTo>
                  <a:pt x="752653" y="636588"/>
                </a:lnTo>
                <a:lnTo>
                  <a:pt x="760323" y="643467"/>
                </a:lnTo>
                <a:lnTo>
                  <a:pt x="767728" y="650082"/>
                </a:lnTo>
                <a:lnTo>
                  <a:pt x="775662" y="656696"/>
                </a:lnTo>
                <a:lnTo>
                  <a:pt x="783332" y="662782"/>
                </a:lnTo>
                <a:lnTo>
                  <a:pt x="791266" y="668602"/>
                </a:lnTo>
                <a:lnTo>
                  <a:pt x="799730" y="674159"/>
                </a:lnTo>
                <a:lnTo>
                  <a:pt x="807928" y="679450"/>
                </a:lnTo>
                <a:lnTo>
                  <a:pt x="816392" y="684213"/>
                </a:lnTo>
                <a:lnTo>
                  <a:pt x="824590" y="688182"/>
                </a:lnTo>
                <a:lnTo>
                  <a:pt x="833318" y="691621"/>
                </a:lnTo>
                <a:lnTo>
                  <a:pt x="841781" y="694267"/>
                </a:lnTo>
                <a:lnTo>
                  <a:pt x="846277" y="695590"/>
                </a:lnTo>
                <a:lnTo>
                  <a:pt x="850509" y="696384"/>
                </a:lnTo>
                <a:lnTo>
                  <a:pt x="854740" y="696913"/>
                </a:lnTo>
                <a:lnTo>
                  <a:pt x="859237" y="697707"/>
                </a:lnTo>
                <a:lnTo>
                  <a:pt x="863468" y="697971"/>
                </a:lnTo>
                <a:lnTo>
                  <a:pt x="867700" y="697971"/>
                </a:lnTo>
                <a:lnTo>
                  <a:pt x="872196" y="697971"/>
                </a:lnTo>
                <a:lnTo>
                  <a:pt x="876427" y="697707"/>
                </a:lnTo>
                <a:lnTo>
                  <a:pt x="880924" y="696913"/>
                </a:lnTo>
                <a:lnTo>
                  <a:pt x="885420" y="696384"/>
                </a:lnTo>
                <a:lnTo>
                  <a:pt x="893883" y="694267"/>
                </a:lnTo>
                <a:lnTo>
                  <a:pt x="902875" y="691886"/>
                </a:lnTo>
                <a:lnTo>
                  <a:pt x="911603" y="688446"/>
                </a:lnTo>
                <a:lnTo>
                  <a:pt x="920066" y="684477"/>
                </a:lnTo>
                <a:lnTo>
                  <a:pt x="928794" y="679980"/>
                </a:lnTo>
                <a:lnTo>
                  <a:pt x="937521" y="675217"/>
                </a:lnTo>
                <a:lnTo>
                  <a:pt x="945720" y="669661"/>
                </a:lnTo>
                <a:lnTo>
                  <a:pt x="953919" y="664104"/>
                </a:lnTo>
                <a:lnTo>
                  <a:pt x="962382" y="658019"/>
                </a:lnTo>
                <a:lnTo>
                  <a:pt x="970316" y="651669"/>
                </a:lnTo>
                <a:lnTo>
                  <a:pt x="978515" y="645319"/>
                </a:lnTo>
                <a:lnTo>
                  <a:pt x="986449" y="638704"/>
                </a:lnTo>
                <a:lnTo>
                  <a:pt x="1001524" y="625475"/>
                </a:lnTo>
                <a:lnTo>
                  <a:pt x="1016070" y="612246"/>
                </a:lnTo>
                <a:lnTo>
                  <a:pt x="1029559" y="599546"/>
                </a:lnTo>
                <a:lnTo>
                  <a:pt x="1042253" y="588169"/>
                </a:lnTo>
                <a:lnTo>
                  <a:pt x="1053626" y="578115"/>
                </a:lnTo>
                <a:lnTo>
                  <a:pt x="1059180" y="573881"/>
                </a:lnTo>
                <a:lnTo>
                  <a:pt x="1063940" y="570177"/>
                </a:lnTo>
                <a:lnTo>
                  <a:pt x="1068701" y="567002"/>
                </a:lnTo>
                <a:lnTo>
                  <a:pt x="1072933" y="564621"/>
                </a:lnTo>
                <a:lnTo>
                  <a:pt x="1076900" y="562769"/>
                </a:lnTo>
                <a:lnTo>
                  <a:pt x="1080602" y="561711"/>
                </a:lnTo>
                <a:lnTo>
                  <a:pt x="1082454" y="561446"/>
                </a:lnTo>
                <a:lnTo>
                  <a:pt x="1084041" y="561711"/>
                </a:lnTo>
                <a:lnTo>
                  <a:pt x="1085627" y="561711"/>
                </a:lnTo>
                <a:lnTo>
                  <a:pt x="1086950" y="562240"/>
                </a:lnTo>
                <a:lnTo>
                  <a:pt x="1098322" y="567531"/>
                </a:lnTo>
                <a:lnTo>
                  <a:pt x="1109430" y="572823"/>
                </a:lnTo>
                <a:lnTo>
                  <a:pt x="1119480" y="578115"/>
                </a:lnTo>
                <a:lnTo>
                  <a:pt x="1129266" y="582877"/>
                </a:lnTo>
                <a:lnTo>
                  <a:pt x="1146721" y="592931"/>
                </a:lnTo>
                <a:lnTo>
                  <a:pt x="1161267" y="601398"/>
                </a:lnTo>
                <a:lnTo>
                  <a:pt x="1173433" y="608806"/>
                </a:lnTo>
                <a:lnTo>
                  <a:pt x="1182161" y="614363"/>
                </a:lnTo>
                <a:lnTo>
                  <a:pt x="1189037" y="619390"/>
                </a:lnTo>
                <a:lnTo>
                  <a:pt x="1189037" y="656961"/>
                </a:lnTo>
                <a:lnTo>
                  <a:pt x="1189037" y="823913"/>
                </a:lnTo>
                <a:lnTo>
                  <a:pt x="541337" y="823913"/>
                </a:lnTo>
                <a:lnTo>
                  <a:pt x="541337" y="656961"/>
                </a:lnTo>
                <a:lnTo>
                  <a:pt x="541337" y="619390"/>
                </a:lnTo>
                <a:lnTo>
                  <a:pt x="549535" y="613834"/>
                </a:lnTo>
                <a:lnTo>
                  <a:pt x="559321" y="607219"/>
                </a:lnTo>
                <a:lnTo>
                  <a:pt x="573074" y="599017"/>
                </a:lnTo>
                <a:lnTo>
                  <a:pt x="590000" y="589492"/>
                </a:lnTo>
                <a:lnTo>
                  <a:pt x="599521" y="584200"/>
                </a:lnTo>
                <a:lnTo>
                  <a:pt x="609836" y="578644"/>
                </a:lnTo>
                <a:lnTo>
                  <a:pt x="620944" y="573088"/>
                </a:lnTo>
                <a:lnTo>
                  <a:pt x="632846" y="567531"/>
                </a:lnTo>
                <a:lnTo>
                  <a:pt x="645012" y="561975"/>
                </a:lnTo>
                <a:lnTo>
                  <a:pt x="657971" y="556154"/>
                </a:lnTo>
                <a:lnTo>
                  <a:pt x="659293" y="555890"/>
                </a:lnTo>
                <a:lnTo>
                  <a:pt x="660880" y="555625"/>
                </a:lnTo>
                <a:close/>
                <a:moveTo>
                  <a:pt x="1010944" y="534987"/>
                </a:moveTo>
                <a:lnTo>
                  <a:pt x="1013351" y="534987"/>
                </a:lnTo>
                <a:lnTo>
                  <a:pt x="1015758" y="534987"/>
                </a:lnTo>
                <a:lnTo>
                  <a:pt x="1018433" y="535246"/>
                </a:lnTo>
                <a:lnTo>
                  <a:pt x="1020840" y="536022"/>
                </a:lnTo>
                <a:lnTo>
                  <a:pt x="1022980" y="536799"/>
                </a:lnTo>
                <a:lnTo>
                  <a:pt x="1025120" y="537834"/>
                </a:lnTo>
                <a:lnTo>
                  <a:pt x="1027527" y="538870"/>
                </a:lnTo>
                <a:lnTo>
                  <a:pt x="1029399" y="540423"/>
                </a:lnTo>
                <a:lnTo>
                  <a:pt x="1030736" y="541976"/>
                </a:lnTo>
                <a:lnTo>
                  <a:pt x="1032341" y="543787"/>
                </a:lnTo>
                <a:lnTo>
                  <a:pt x="1033946" y="545599"/>
                </a:lnTo>
                <a:lnTo>
                  <a:pt x="1035283" y="547411"/>
                </a:lnTo>
                <a:lnTo>
                  <a:pt x="1036086" y="549482"/>
                </a:lnTo>
                <a:lnTo>
                  <a:pt x="1037155" y="551552"/>
                </a:lnTo>
                <a:lnTo>
                  <a:pt x="1037690" y="553882"/>
                </a:lnTo>
                <a:lnTo>
                  <a:pt x="1037958" y="556470"/>
                </a:lnTo>
                <a:lnTo>
                  <a:pt x="1038225" y="558800"/>
                </a:lnTo>
                <a:lnTo>
                  <a:pt x="1037958" y="561129"/>
                </a:lnTo>
                <a:lnTo>
                  <a:pt x="1037690" y="563717"/>
                </a:lnTo>
                <a:lnTo>
                  <a:pt x="1037155" y="565788"/>
                </a:lnTo>
                <a:lnTo>
                  <a:pt x="1036086" y="568118"/>
                </a:lnTo>
                <a:lnTo>
                  <a:pt x="1035283" y="569929"/>
                </a:lnTo>
                <a:lnTo>
                  <a:pt x="1033946" y="572000"/>
                </a:lnTo>
                <a:lnTo>
                  <a:pt x="1032341" y="573812"/>
                </a:lnTo>
                <a:lnTo>
                  <a:pt x="1030736" y="575624"/>
                </a:lnTo>
                <a:lnTo>
                  <a:pt x="1029399" y="577177"/>
                </a:lnTo>
                <a:lnTo>
                  <a:pt x="1027527" y="578471"/>
                </a:lnTo>
                <a:lnTo>
                  <a:pt x="1025120" y="579506"/>
                </a:lnTo>
                <a:lnTo>
                  <a:pt x="1022980" y="580541"/>
                </a:lnTo>
                <a:lnTo>
                  <a:pt x="1020840" y="581318"/>
                </a:lnTo>
                <a:lnTo>
                  <a:pt x="1018433" y="582094"/>
                </a:lnTo>
                <a:lnTo>
                  <a:pt x="1015758" y="582353"/>
                </a:lnTo>
                <a:lnTo>
                  <a:pt x="1013351" y="582612"/>
                </a:lnTo>
                <a:lnTo>
                  <a:pt x="1010944" y="582353"/>
                </a:lnTo>
                <a:lnTo>
                  <a:pt x="1008537" y="582094"/>
                </a:lnTo>
                <a:lnTo>
                  <a:pt x="1006130" y="581318"/>
                </a:lnTo>
                <a:lnTo>
                  <a:pt x="1003990" y="580541"/>
                </a:lnTo>
                <a:lnTo>
                  <a:pt x="1001850" y="579506"/>
                </a:lnTo>
                <a:lnTo>
                  <a:pt x="999711" y="578471"/>
                </a:lnTo>
                <a:lnTo>
                  <a:pt x="997838" y="577177"/>
                </a:lnTo>
                <a:lnTo>
                  <a:pt x="996234" y="575624"/>
                </a:lnTo>
                <a:lnTo>
                  <a:pt x="994629" y="573812"/>
                </a:lnTo>
                <a:lnTo>
                  <a:pt x="993024" y="572000"/>
                </a:lnTo>
                <a:lnTo>
                  <a:pt x="991954" y="569929"/>
                </a:lnTo>
                <a:lnTo>
                  <a:pt x="990884" y="568118"/>
                </a:lnTo>
                <a:lnTo>
                  <a:pt x="990082" y="565788"/>
                </a:lnTo>
                <a:lnTo>
                  <a:pt x="989280" y="563717"/>
                </a:lnTo>
                <a:lnTo>
                  <a:pt x="989012" y="561129"/>
                </a:lnTo>
                <a:lnTo>
                  <a:pt x="989012" y="558800"/>
                </a:lnTo>
                <a:lnTo>
                  <a:pt x="989012" y="556470"/>
                </a:lnTo>
                <a:lnTo>
                  <a:pt x="989280" y="553882"/>
                </a:lnTo>
                <a:lnTo>
                  <a:pt x="990082" y="551552"/>
                </a:lnTo>
                <a:lnTo>
                  <a:pt x="990884" y="549482"/>
                </a:lnTo>
                <a:lnTo>
                  <a:pt x="991954" y="547411"/>
                </a:lnTo>
                <a:lnTo>
                  <a:pt x="993024" y="545599"/>
                </a:lnTo>
                <a:lnTo>
                  <a:pt x="994629" y="543787"/>
                </a:lnTo>
                <a:lnTo>
                  <a:pt x="996234" y="541976"/>
                </a:lnTo>
                <a:lnTo>
                  <a:pt x="997838" y="540423"/>
                </a:lnTo>
                <a:lnTo>
                  <a:pt x="999711" y="538870"/>
                </a:lnTo>
                <a:lnTo>
                  <a:pt x="1001850" y="537834"/>
                </a:lnTo>
                <a:lnTo>
                  <a:pt x="1003990" y="536799"/>
                </a:lnTo>
                <a:lnTo>
                  <a:pt x="1006130" y="536022"/>
                </a:lnTo>
                <a:lnTo>
                  <a:pt x="1008537" y="535246"/>
                </a:lnTo>
                <a:lnTo>
                  <a:pt x="1010944" y="534987"/>
                </a:lnTo>
                <a:close/>
                <a:moveTo>
                  <a:pt x="727050" y="534987"/>
                </a:moveTo>
                <a:lnTo>
                  <a:pt x="729457" y="534987"/>
                </a:lnTo>
                <a:lnTo>
                  <a:pt x="732131" y="534987"/>
                </a:lnTo>
                <a:lnTo>
                  <a:pt x="734539" y="535246"/>
                </a:lnTo>
                <a:lnTo>
                  <a:pt x="736678" y="536022"/>
                </a:lnTo>
                <a:lnTo>
                  <a:pt x="739085" y="536799"/>
                </a:lnTo>
                <a:lnTo>
                  <a:pt x="741493" y="537834"/>
                </a:lnTo>
                <a:lnTo>
                  <a:pt x="743365" y="538870"/>
                </a:lnTo>
                <a:lnTo>
                  <a:pt x="745237" y="540423"/>
                </a:lnTo>
                <a:lnTo>
                  <a:pt x="747109" y="541976"/>
                </a:lnTo>
                <a:lnTo>
                  <a:pt x="748447" y="543787"/>
                </a:lnTo>
                <a:lnTo>
                  <a:pt x="749784" y="545599"/>
                </a:lnTo>
                <a:lnTo>
                  <a:pt x="751121" y="547411"/>
                </a:lnTo>
                <a:lnTo>
                  <a:pt x="752191" y="549482"/>
                </a:lnTo>
                <a:lnTo>
                  <a:pt x="752993" y="551552"/>
                </a:lnTo>
                <a:lnTo>
                  <a:pt x="753528" y="553882"/>
                </a:lnTo>
                <a:lnTo>
                  <a:pt x="753796" y="556470"/>
                </a:lnTo>
                <a:lnTo>
                  <a:pt x="754063" y="558800"/>
                </a:lnTo>
                <a:lnTo>
                  <a:pt x="753796" y="561129"/>
                </a:lnTo>
                <a:lnTo>
                  <a:pt x="753528" y="563717"/>
                </a:lnTo>
                <a:lnTo>
                  <a:pt x="752993" y="565788"/>
                </a:lnTo>
                <a:lnTo>
                  <a:pt x="752191" y="568118"/>
                </a:lnTo>
                <a:lnTo>
                  <a:pt x="751121" y="569929"/>
                </a:lnTo>
                <a:lnTo>
                  <a:pt x="749784" y="572000"/>
                </a:lnTo>
                <a:lnTo>
                  <a:pt x="748447" y="573812"/>
                </a:lnTo>
                <a:lnTo>
                  <a:pt x="747109" y="575624"/>
                </a:lnTo>
                <a:lnTo>
                  <a:pt x="745237" y="577177"/>
                </a:lnTo>
                <a:lnTo>
                  <a:pt x="743365" y="578471"/>
                </a:lnTo>
                <a:lnTo>
                  <a:pt x="741493" y="579506"/>
                </a:lnTo>
                <a:lnTo>
                  <a:pt x="739085" y="580541"/>
                </a:lnTo>
                <a:lnTo>
                  <a:pt x="736678" y="581318"/>
                </a:lnTo>
                <a:lnTo>
                  <a:pt x="734539" y="582094"/>
                </a:lnTo>
                <a:lnTo>
                  <a:pt x="732131" y="582353"/>
                </a:lnTo>
                <a:lnTo>
                  <a:pt x="729457" y="582612"/>
                </a:lnTo>
                <a:lnTo>
                  <a:pt x="727050" y="582353"/>
                </a:lnTo>
                <a:lnTo>
                  <a:pt x="724642" y="582094"/>
                </a:lnTo>
                <a:lnTo>
                  <a:pt x="722235" y="581318"/>
                </a:lnTo>
                <a:lnTo>
                  <a:pt x="719828" y="580541"/>
                </a:lnTo>
                <a:lnTo>
                  <a:pt x="717688" y="579506"/>
                </a:lnTo>
                <a:lnTo>
                  <a:pt x="715816" y="578471"/>
                </a:lnTo>
                <a:lnTo>
                  <a:pt x="713944" y="577177"/>
                </a:lnTo>
                <a:lnTo>
                  <a:pt x="712072" y="575624"/>
                </a:lnTo>
                <a:lnTo>
                  <a:pt x="710467" y="573812"/>
                </a:lnTo>
                <a:lnTo>
                  <a:pt x="708862" y="572000"/>
                </a:lnTo>
                <a:lnTo>
                  <a:pt x="707792" y="569929"/>
                </a:lnTo>
                <a:lnTo>
                  <a:pt x="706722" y="568118"/>
                </a:lnTo>
                <a:lnTo>
                  <a:pt x="705920" y="565788"/>
                </a:lnTo>
                <a:lnTo>
                  <a:pt x="705118" y="563717"/>
                </a:lnTo>
                <a:lnTo>
                  <a:pt x="704850" y="561129"/>
                </a:lnTo>
                <a:lnTo>
                  <a:pt x="704850" y="558800"/>
                </a:lnTo>
                <a:lnTo>
                  <a:pt x="704850" y="556470"/>
                </a:lnTo>
                <a:lnTo>
                  <a:pt x="705118" y="553882"/>
                </a:lnTo>
                <a:lnTo>
                  <a:pt x="705920" y="551552"/>
                </a:lnTo>
                <a:lnTo>
                  <a:pt x="706722" y="549482"/>
                </a:lnTo>
                <a:lnTo>
                  <a:pt x="707792" y="547411"/>
                </a:lnTo>
                <a:lnTo>
                  <a:pt x="708862" y="545599"/>
                </a:lnTo>
                <a:lnTo>
                  <a:pt x="710467" y="543787"/>
                </a:lnTo>
                <a:lnTo>
                  <a:pt x="712072" y="541976"/>
                </a:lnTo>
                <a:lnTo>
                  <a:pt x="713944" y="540423"/>
                </a:lnTo>
                <a:lnTo>
                  <a:pt x="715816" y="538870"/>
                </a:lnTo>
                <a:lnTo>
                  <a:pt x="717688" y="537834"/>
                </a:lnTo>
                <a:lnTo>
                  <a:pt x="719828" y="536799"/>
                </a:lnTo>
                <a:lnTo>
                  <a:pt x="722235" y="536022"/>
                </a:lnTo>
                <a:lnTo>
                  <a:pt x="724642" y="535246"/>
                </a:lnTo>
                <a:lnTo>
                  <a:pt x="727050" y="534987"/>
                </a:lnTo>
                <a:close/>
                <a:moveTo>
                  <a:pt x="779198" y="191300"/>
                </a:moveTo>
                <a:lnTo>
                  <a:pt x="777082" y="191828"/>
                </a:lnTo>
                <a:lnTo>
                  <a:pt x="774965" y="192356"/>
                </a:lnTo>
                <a:lnTo>
                  <a:pt x="772848" y="193677"/>
                </a:lnTo>
                <a:lnTo>
                  <a:pt x="770467" y="194998"/>
                </a:lnTo>
                <a:lnTo>
                  <a:pt x="768615" y="196582"/>
                </a:lnTo>
                <a:lnTo>
                  <a:pt x="765440" y="206884"/>
                </a:lnTo>
                <a:lnTo>
                  <a:pt x="762530" y="217714"/>
                </a:lnTo>
                <a:lnTo>
                  <a:pt x="760148" y="228808"/>
                </a:lnTo>
                <a:lnTo>
                  <a:pt x="758032" y="240167"/>
                </a:lnTo>
                <a:lnTo>
                  <a:pt x="756444" y="251789"/>
                </a:lnTo>
                <a:lnTo>
                  <a:pt x="755386" y="263940"/>
                </a:lnTo>
                <a:lnTo>
                  <a:pt x="754592" y="276090"/>
                </a:lnTo>
                <a:lnTo>
                  <a:pt x="754592" y="288769"/>
                </a:lnTo>
                <a:lnTo>
                  <a:pt x="754592" y="298015"/>
                </a:lnTo>
                <a:lnTo>
                  <a:pt x="755121" y="307260"/>
                </a:lnTo>
                <a:lnTo>
                  <a:pt x="756180" y="316241"/>
                </a:lnTo>
                <a:lnTo>
                  <a:pt x="757238" y="324957"/>
                </a:lnTo>
                <a:lnTo>
                  <a:pt x="759090" y="333938"/>
                </a:lnTo>
                <a:lnTo>
                  <a:pt x="760942" y="342655"/>
                </a:lnTo>
                <a:lnTo>
                  <a:pt x="763588" y="351108"/>
                </a:lnTo>
                <a:lnTo>
                  <a:pt x="765969" y="359561"/>
                </a:lnTo>
                <a:lnTo>
                  <a:pt x="768615" y="367485"/>
                </a:lnTo>
                <a:lnTo>
                  <a:pt x="772055" y="375673"/>
                </a:lnTo>
                <a:lnTo>
                  <a:pt x="775494" y="383334"/>
                </a:lnTo>
                <a:lnTo>
                  <a:pt x="778934" y="390730"/>
                </a:lnTo>
                <a:lnTo>
                  <a:pt x="782902" y="397598"/>
                </a:lnTo>
                <a:lnTo>
                  <a:pt x="786871" y="404730"/>
                </a:lnTo>
                <a:lnTo>
                  <a:pt x="791105" y="411597"/>
                </a:lnTo>
                <a:lnTo>
                  <a:pt x="795602" y="417937"/>
                </a:lnTo>
                <a:lnTo>
                  <a:pt x="800100" y="424276"/>
                </a:lnTo>
                <a:lnTo>
                  <a:pt x="805128" y="430088"/>
                </a:lnTo>
                <a:lnTo>
                  <a:pt x="809890" y="435106"/>
                </a:lnTo>
                <a:lnTo>
                  <a:pt x="814917" y="440389"/>
                </a:lnTo>
                <a:lnTo>
                  <a:pt x="820209" y="445408"/>
                </a:lnTo>
                <a:lnTo>
                  <a:pt x="825500" y="449899"/>
                </a:lnTo>
                <a:lnTo>
                  <a:pt x="830792" y="454125"/>
                </a:lnTo>
                <a:lnTo>
                  <a:pt x="835819" y="457823"/>
                </a:lnTo>
                <a:lnTo>
                  <a:pt x="841375" y="460993"/>
                </a:lnTo>
                <a:lnTo>
                  <a:pt x="846667" y="463898"/>
                </a:lnTo>
                <a:lnTo>
                  <a:pt x="852223" y="466540"/>
                </a:lnTo>
                <a:lnTo>
                  <a:pt x="857780" y="468389"/>
                </a:lnTo>
                <a:lnTo>
                  <a:pt x="863336" y="470238"/>
                </a:lnTo>
                <a:lnTo>
                  <a:pt x="868628" y="471558"/>
                </a:lnTo>
                <a:lnTo>
                  <a:pt x="874184" y="472087"/>
                </a:lnTo>
                <a:lnTo>
                  <a:pt x="879475" y="472351"/>
                </a:lnTo>
                <a:lnTo>
                  <a:pt x="884503" y="472087"/>
                </a:lnTo>
                <a:lnTo>
                  <a:pt x="890059" y="471558"/>
                </a:lnTo>
                <a:lnTo>
                  <a:pt x="895350" y="470238"/>
                </a:lnTo>
                <a:lnTo>
                  <a:pt x="900907" y="468389"/>
                </a:lnTo>
                <a:lnTo>
                  <a:pt x="906463" y="466540"/>
                </a:lnTo>
                <a:lnTo>
                  <a:pt x="912019" y="463898"/>
                </a:lnTo>
                <a:lnTo>
                  <a:pt x="917311" y="460993"/>
                </a:lnTo>
                <a:lnTo>
                  <a:pt x="922867" y="457823"/>
                </a:lnTo>
                <a:lnTo>
                  <a:pt x="928159" y="454125"/>
                </a:lnTo>
                <a:lnTo>
                  <a:pt x="933186" y="449899"/>
                </a:lnTo>
                <a:lnTo>
                  <a:pt x="938478" y="445408"/>
                </a:lnTo>
                <a:lnTo>
                  <a:pt x="943769" y="440389"/>
                </a:lnTo>
                <a:lnTo>
                  <a:pt x="948796" y="435106"/>
                </a:lnTo>
                <a:lnTo>
                  <a:pt x="953559" y="430088"/>
                </a:lnTo>
                <a:lnTo>
                  <a:pt x="958321" y="424276"/>
                </a:lnTo>
                <a:lnTo>
                  <a:pt x="962819" y="417937"/>
                </a:lnTo>
                <a:lnTo>
                  <a:pt x="967582" y="411597"/>
                </a:lnTo>
                <a:lnTo>
                  <a:pt x="971551" y="404730"/>
                </a:lnTo>
                <a:lnTo>
                  <a:pt x="975784" y="397598"/>
                </a:lnTo>
                <a:lnTo>
                  <a:pt x="979488" y="390730"/>
                </a:lnTo>
                <a:lnTo>
                  <a:pt x="983192" y="383334"/>
                </a:lnTo>
                <a:lnTo>
                  <a:pt x="986632" y="375673"/>
                </a:lnTo>
                <a:lnTo>
                  <a:pt x="989807" y="367485"/>
                </a:lnTo>
                <a:lnTo>
                  <a:pt x="992453" y="359561"/>
                </a:lnTo>
                <a:lnTo>
                  <a:pt x="995363" y="351108"/>
                </a:lnTo>
                <a:lnTo>
                  <a:pt x="997480" y="342655"/>
                </a:lnTo>
                <a:lnTo>
                  <a:pt x="999596" y="333938"/>
                </a:lnTo>
                <a:lnTo>
                  <a:pt x="1001184" y="324957"/>
                </a:lnTo>
                <a:lnTo>
                  <a:pt x="1002242" y="316241"/>
                </a:lnTo>
                <a:lnTo>
                  <a:pt x="1003301" y="307260"/>
                </a:lnTo>
                <a:lnTo>
                  <a:pt x="1003830" y="298015"/>
                </a:lnTo>
                <a:lnTo>
                  <a:pt x="1004094" y="288769"/>
                </a:lnTo>
                <a:lnTo>
                  <a:pt x="1003830" y="282430"/>
                </a:lnTo>
                <a:lnTo>
                  <a:pt x="1003830" y="276090"/>
                </a:lnTo>
                <a:lnTo>
                  <a:pt x="989807" y="275034"/>
                </a:lnTo>
                <a:lnTo>
                  <a:pt x="975255" y="273449"/>
                </a:lnTo>
                <a:lnTo>
                  <a:pt x="960703" y="271600"/>
                </a:lnTo>
                <a:lnTo>
                  <a:pt x="946151" y="269487"/>
                </a:lnTo>
                <a:lnTo>
                  <a:pt x="931863" y="266581"/>
                </a:lnTo>
                <a:lnTo>
                  <a:pt x="917311" y="263411"/>
                </a:lnTo>
                <a:lnTo>
                  <a:pt x="903288" y="260242"/>
                </a:lnTo>
                <a:lnTo>
                  <a:pt x="889794" y="256544"/>
                </a:lnTo>
                <a:lnTo>
                  <a:pt x="876565" y="252581"/>
                </a:lnTo>
                <a:lnTo>
                  <a:pt x="864394" y="248091"/>
                </a:lnTo>
                <a:lnTo>
                  <a:pt x="852753" y="243600"/>
                </a:lnTo>
                <a:lnTo>
                  <a:pt x="847196" y="240959"/>
                </a:lnTo>
                <a:lnTo>
                  <a:pt x="842434" y="238318"/>
                </a:lnTo>
                <a:lnTo>
                  <a:pt x="837407" y="235940"/>
                </a:lnTo>
                <a:lnTo>
                  <a:pt x="832909" y="233035"/>
                </a:lnTo>
                <a:lnTo>
                  <a:pt x="828146" y="230129"/>
                </a:lnTo>
                <a:lnTo>
                  <a:pt x="824178" y="227223"/>
                </a:lnTo>
                <a:lnTo>
                  <a:pt x="820473" y="224054"/>
                </a:lnTo>
                <a:lnTo>
                  <a:pt x="817034" y="221148"/>
                </a:lnTo>
                <a:lnTo>
                  <a:pt x="814388" y="217978"/>
                </a:lnTo>
                <a:lnTo>
                  <a:pt x="811478" y="214544"/>
                </a:lnTo>
                <a:lnTo>
                  <a:pt x="807773" y="210054"/>
                </a:lnTo>
                <a:lnTo>
                  <a:pt x="804069" y="205563"/>
                </a:lnTo>
                <a:lnTo>
                  <a:pt x="801159" y="202130"/>
                </a:lnTo>
                <a:lnTo>
                  <a:pt x="797719" y="199224"/>
                </a:lnTo>
                <a:lnTo>
                  <a:pt x="794544" y="196582"/>
                </a:lnTo>
                <a:lnTo>
                  <a:pt x="791898" y="194733"/>
                </a:lnTo>
                <a:lnTo>
                  <a:pt x="788988" y="193149"/>
                </a:lnTo>
                <a:lnTo>
                  <a:pt x="786342" y="191828"/>
                </a:lnTo>
                <a:lnTo>
                  <a:pt x="783696" y="191300"/>
                </a:lnTo>
                <a:lnTo>
                  <a:pt x="781315" y="191300"/>
                </a:lnTo>
                <a:lnTo>
                  <a:pt x="779198" y="191300"/>
                </a:lnTo>
                <a:close/>
                <a:moveTo>
                  <a:pt x="872332" y="34925"/>
                </a:moveTo>
                <a:lnTo>
                  <a:pt x="883444" y="34925"/>
                </a:lnTo>
                <a:lnTo>
                  <a:pt x="894821" y="34925"/>
                </a:lnTo>
                <a:lnTo>
                  <a:pt x="906728" y="35189"/>
                </a:lnTo>
                <a:lnTo>
                  <a:pt x="919428" y="36246"/>
                </a:lnTo>
                <a:lnTo>
                  <a:pt x="925778" y="36774"/>
                </a:lnTo>
                <a:lnTo>
                  <a:pt x="932657" y="37567"/>
                </a:lnTo>
                <a:lnTo>
                  <a:pt x="939536" y="38887"/>
                </a:lnTo>
                <a:lnTo>
                  <a:pt x="946151" y="40472"/>
                </a:lnTo>
                <a:lnTo>
                  <a:pt x="953294" y="42057"/>
                </a:lnTo>
                <a:lnTo>
                  <a:pt x="960173" y="44170"/>
                </a:lnTo>
                <a:lnTo>
                  <a:pt x="967317" y="46283"/>
                </a:lnTo>
                <a:lnTo>
                  <a:pt x="973932" y="49189"/>
                </a:lnTo>
                <a:lnTo>
                  <a:pt x="980811" y="52095"/>
                </a:lnTo>
                <a:lnTo>
                  <a:pt x="987955" y="55529"/>
                </a:lnTo>
                <a:lnTo>
                  <a:pt x="994569" y="59491"/>
                </a:lnTo>
                <a:lnTo>
                  <a:pt x="1001449" y="63717"/>
                </a:lnTo>
                <a:lnTo>
                  <a:pt x="1007799" y="68736"/>
                </a:lnTo>
                <a:lnTo>
                  <a:pt x="1014678" y="74019"/>
                </a:lnTo>
                <a:lnTo>
                  <a:pt x="1021028" y="79830"/>
                </a:lnTo>
                <a:lnTo>
                  <a:pt x="1027378" y="86434"/>
                </a:lnTo>
                <a:lnTo>
                  <a:pt x="1033463" y="93301"/>
                </a:lnTo>
                <a:lnTo>
                  <a:pt x="1039284" y="100962"/>
                </a:lnTo>
                <a:lnTo>
                  <a:pt x="1044840" y="109414"/>
                </a:lnTo>
                <a:lnTo>
                  <a:pt x="1050396" y="118395"/>
                </a:lnTo>
                <a:lnTo>
                  <a:pt x="1055688" y="127905"/>
                </a:lnTo>
                <a:lnTo>
                  <a:pt x="1060715" y="138206"/>
                </a:lnTo>
                <a:lnTo>
                  <a:pt x="1065478" y="149300"/>
                </a:lnTo>
                <a:lnTo>
                  <a:pt x="1069711" y="161187"/>
                </a:lnTo>
                <a:lnTo>
                  <a:pt x="1073944" y="173602"/>
                </a:lnTo>
                <a:lnTo>
                  <a:pt x="1077913" y="187337"/>
                </a:lnTo>
                <a:lnTo>
                  <a:pt x="1085057" y="213488"/>
                </a:lnTo>
                <a:lnTo>
                  <a:pt x="1091936" y="236997"/>
                </a:lnTo>
                <a:lnTo>
                  <a:pt x="1098815" y="258657"/>
                </a:lnTo>
                <a:lnTo>
                  <a:pt x="1105694" y="277675"/>
                </a:lnTo>
                <a:lnTo>
                  <a:pt x="1112309" y="294581"/>
                </a:lnTo>
                <a:lnTo>
                  <a:pt x="1118659" y="309901"/>
                </a:lnTo>
                <a:lnTo>
                  <a:pt x="1124744" y="323901"/>
                </a:lnTo>
                <a:lnTo>
                  <a:pt x="1130301" y="336580"/>
                </a:lnTo>
                <a:lnTo>
                  <a:pt x="1140090" y="357976"/>
                </a:lnTo>
                <a:lnTo>
                  <a:pt x="1144059" y="367749"/>
                </a:lnTo>
                <a:lnTo>
                  <a:pt x="1147499" y="376994"/>
                </a:lnTo>
                <a:lnTo>
                  <a:pt x="1150409" y="385975"/>
                </a:lnTo>
                <a:lnTo>
                  <a:pt x="1151467" y="390202"/>
                </a:lnTo>
                <a:lnTo>
                  <a:pt x="1152526" y="394692"/>
                </a:lnTo>
                <a:lnTo>
                  <a:pt x="1153055" y="399182"/>
                </a:lnTo>
                <a:lnTo>
                  <a:pt x="1153584" y="403673"/>
                </a:lnTo>
                <a:lnTo>
                  <a:pt x="1154113" y="408163"/>
                </a:lnTo>
                <a:lnTo>
                  <a:pt x="1154113" y="413182"/>
                </a:lnTo>
                <a:lnTo>
                  <a:pt x="1154113" y="417409"/>
                </a:lnTo>
                <a:lnTo>
                  <a:pt x="1153319" y="421635"/>
                </a:lnTo>
                <a:lnTo>
                  <a:pt x="1152790" y="425597"/>
                </a:lnTo>
                <a:lnTo>
                  <a:pt x="1151467" y="429823"/>
                </a:lnTo>
                <a:lnTo>
                  <a:pt x="1150409" y="433257"/>
                </a:lnTo>
                <a:lnTo>
                  <a:pt x="1148557" y="436691"/>
                </a:lnTo>
                <a:lnTo>
                  <a:pt x="1146705" y="439861"/>
                </a:lnTo>
                <a:lnTo>
                  <a:pt x="1144059" y="443031"/>
                </a:lnTo>
                <a:lnTo>
                  <a:pt x="1141413" y="445936"/>
                </a:lnTo>
                <a:lnTo>
                  <a:pt x="1138503" y="448578"/>
                </a:lnTo>
                <a:lnTo>
                  <a:pt x="1135063" y="450955"/>
                </a:lnTo>
                <a:lnTo>
                  <a:pt x="1131359" y="453068"/>
                </a:lnTo>
                <a:lnTo>
                  <a:pt x="1127390" y="454917"/>
                </a:lnTo>
                <a:lnTo>
                  <a:pt x="1123422" y="456766"/>
                </a:lnTo>
                <a:lnTo>
                  <a:pt x="1118924" y="458351"/>
                </a:lnTo>
                <a:lnTo>
                  <a:pt x="1113897" y="459672"/>
                </a:lnTo>
                <a:lnTo>
                  <a:pt x="1108605" y="460729"/>
                </a:lnTo>
                <a:lnTo>
                  <a:pt x="1103049" y="461785"/>
                </a:lnTo>
                <a:lnTo>
                  <a:pt x="1096963" y="462313"/>
                </a:lnTo>
                <a:lnTo>
                  <a:pt x="1090878" y="462578"/>
                </a:lnTo>
                <a:lnTo>
                  <a:pt x="1084263" y="462842"/>
                </a:lnTo>
                <a:lnTo>
                  <a:pt x="1077649" y="462842"/>
                </a:lnTo>
                <a:lnTo>
                  <a:pt x="1070240" y="462578"/>
                </a:lnTo>
                <a:lnTo>
                  <a:pt x="1062832" y="462313"/>
                </a:lnTo>
                <a:lnTo>
                  <a:pt x="1054630" y="461521"/>
                </a:lnTo>
                <a:lnTo>
                  <a:pt x="1046428" y="460464"/>
                </a:lnTo>
                <a:lnTo>
                  <a:pt x="1029230" y="458087"/>
                </a:lnTo>
                <a:lnTo>
                  <a:pt x="1010444" y="454653"/>
                </a:lnTo>
                <a:lnTo>
                  <a:pt x="990071" y="449899"/>
                </a:lnTo>
                <a:lnTo>
                  <a:pt x="983721" y="457295"/>
                </a:lnTo>
                <a:lnTo>
                  <a:pt x="977636" y="464427"/>
                </a:lnTo>
                <a:lnTo>
                  <a:pt x="971286" y="471030"/>
                </a:lnTo>
                <a:lnTo>
                  <a:pt x="964407" y="477106"/>
                </a:lnTo>
                <a:lnTo>
                  <a:pt x="957528" y="482653"/>
                </a:lnTo>
                <a:lnTo>
                  <a:pt x="950648" y="488200"/>
                </a:lnTo>
                <a:lnTo>
                  <a:pt x="943505" y="492690"/>
                </a:lnTo>
                <a:lnTo>
                  <a:pt x="936361" y="497445"/>
                </a:lnTo>
                <a:lnTo>
                  <a:pt x="929217" y="501143"/>
                </a:lnTo>
                <a:lnTo>
                  <a:pt x="922338" y="504577"/>
                </a:lnTo>
                <a:lnTo>
                  <a:pt x="914930" y="507482"/>
                </a:lnTo>
                <a:lnTo>
                  <a:pt x="907786" y="510124"/>
                </a:lnTo>
                <a:lnTo>
                  <a:pt x="900642" y="511973"/>
                </a:lnTo>
                <a:lnTo>
                  <a:pt x="893498" y="513029"/>
                </a:lnTo>
                <a:lnTo>
                  <a:pt x="886355" y="514086"/>
                </a:lnTo>
                <a:lnTo>
                  <a:pt x="879475" y="514350"/>
                </a:lnTo>
                <a:lnTo>
                  <a:pt x="872596" y="514086"/>
                </a:lnTo>
                <a:lnTo>
                  <a:pt x="865453" y="513294"/>
                </a:lnTo>
                <a:lnTo>
                  <a:pt x="858309" y="511973"/>
                </a:lnTo>
                <a:lnTo>
                  <a:pt x="851430" y="510124"/>
                </a:lnTo>
                <a:lnTo>
                  <a:pt x="844286" y="507482"/>
                </a:lnTo>
                <a:lnTo>
                  <a:pt x="837142" y="504841"/>
                </a:lnTo>
                <a:lnTo>
                  <a:pt x="829998" y="501407"/>
                </a:lnTo>
                <a:lnTo>
                  <a:pt x="822855" y="497709"/>
                </a:lnTo>
                <a:lnTo>
                  <a:pt x="815975" y="493483"/>
                </a:lnTo>
                <a:lnTo>
                  <a:pt x="809096" y="488728"/>
                </a:lnTo>
                <a:lnTo>
                  <a:pt x="801953" y="483445"/>
                </a:lnTo>
                <a:lnTo>
                  <a:pt x="795338" y="477898"/>
                </a:lnTo>
                <a:lnTo>
                  <a:pt x="788723" y="472087"/>
                </a:lnTo>
                <a:lnTo>
                  <a:pt x="782373" y="465747"/>
                </a:lnTo>
                <a:lnTo>
                  <a:pt x="775759" y="458879"/>
                </a:lnTo>
                <a:lnTo>
                  <a:pt x="769673" y="451748"/>
                </a:lnTo>
                <a:lnTo>
                  <a:pt x="750623" y="455974"/>
                </a:lnTo>
                <a:lnTo>
                  <a:pt x="732367" y="458879"/>
                </a:lnTo>
                <a:lnTo>
                  <a:pt x="715698" y="460993"/>
                </a:lnTo>
                <a:lnTo>
                  <a:pt x="708025" y="462049"/>
                </a:lnTo>
                <a:lnTo>
                  <a:pt x="700352" y="462578"/>
                </a:lnTo>
                <a:lnTo>
                  <a:pt x="693209" y="462842"/>
                </a:lnTo>
                <a:lnTo>
                  <a:pt x="686065" y="462842"/>
                </a:lnTo>
                <a:lnTo>
                  <a:pt x="679715" y="462842"/>
                </a:lnTo>
                <a:lnTo>
                  <a:pt x="673100" y="462578"/>
                </a:lnTo>
                <a:lnTo>
                  <a:pt x="667279" y="462049"/>
                </a:lnTo>
                <a:lnTo>
                  <a:pt x="661723" y="461521"/>
                </a:lnTo>
                <a:lnTo>
                  <a:pt x="656432" y="460464"/>
                </a:lnTo>
                <a:lnTo>
                  <a:pt x="651404" y="459144"/>
                </a:lnTo>
                <a:lnTo>
                  <a:pt x="646642" y="458087"/>
                </a:lnTo>
                <a:lnTo>
                  <a:pt x="642409" y="456502"/>
                </a:lnTo>
                <a:lnTo>
                  <a:pt x="637911" y="454653"/>
                </a:lnTo>
                <a:lnTo>
                  <a:pt x="634207" y="452540"/>
                </a:lnTo>
                <a:lnTo>
                  <a:pt x="631032" y="450427"/>
                </a:lnTo>
                <a:lnTo>
                  <a:pt x="627857" y="447785"/>
                </a:lnTo>
                <a:lnTo>
                  <a:pt x="624682" y="445408"/>
                </a:lnTo>
                <a:lnTo>
                  <a:pt x="622300" y="442502"/>
                </a:lnTo>
                <a:lnTo>
                  <a:pt x="620184" y="439597"/>
                </a:lnTo>
                <a:lnTo>
                  <a:pt x="618067" y="436427"/>
                </a:lnTo>
                <a:lnTo>
                  <a:pt x="616479" y="432993"/>
                </a:lnTo>
                <a:lnTo>
                  <a:pt x="615157" y="429295"/>
                </a:lnTo>
                <a:lnTo>
                  <a:pt x="614098" y="425333"/>
                </a:lnTo>
                <a:lnTo>
                  <a:pt x="613304" y="421371"/>
                </a:lnTo>
                <a:lnTo>
                  <a:pt x="613040" y="417409"/>
                </a:lnTo>
                <a:lnTo>
                  <a:pt x="612775" y="413182"/>
                </a:lnTo>
                <a:lnTo>
                  <a:pt x="612775" y="408163"/>
                </a:lnTo>
                <a:lnTo>
                  <a:pt x="613040" y="403673"/>
                </a:lnTo>
                <a:lnTo>
                  <a:pt x="613569" y="399182"/>
                </a:lnTo>
                <a:lnTo>
                  <a:pt x="614627" y="394692"/>
                </a:lnTo>
                <a:lnTo>
                  <a:pt x="615421" y="390202"/>
                </a:lnTo>
                <a:lnTo>
                  <a:pt x="616479" y="385975"/>
                </a:lnTo>
                <a:lnTo>
                  <a:pt x="619125" y="376994"/>
                </a:lnTo>
                <a:lnTo>
                  <a:pt x="622829" y="367749"/>
                </a:lnTo>
                <a:lnTo>
                  <a:pt x="627063" y="357976"/>
                </a:lnTo>
                <a:lnTo>
                  <a:pt x="636588" y="336580"/>
                </a:lnTo>
                <a:lnTo>
                  <a:pt x="642409" y="323901"/>
                </a:lnTo>
                <a:lnTo>
                  <a:pt x="648229" y="309901"/>
                </a:lnTo>
                <a:lnTo>
                  <a:pt x="654315" y="294581"/>
                </a:lnTo>
                <a:lnTo>
                  <a:pt x="661194" y="277675"/>
                </a:lnTo>
                <a:lnTo>
                  <a:pt x="667809" y="258657"/>
                </a:lnTo>
                <a:lnTo>
                  <a:pt x="674952" y="236997"/>
                </a:lnTo>
                <a:lnTo>
                  <a:pt x="682096" y="213488"/>
                </a:lnTo>
                <a:lnTo>
                  <a:pt x="689240" y="187337"/>
                </a:lnTo>
                <a:lnTo>
                  <a:pt x="692944" y="173602"/>
                </a:lnTo>
                <a:lnTo>
                  <a:pt x="697177" y="161187"/>
                </a:lnTo>
                <a:lnTo>
                  <a:pt x="701411" y="149300"/>
                </a:lnTo>
                <a:lnTo>
                  <a:pt x="706173" y="138206"/>
                </a:lnTo>
                <a:lnTo>
                  <a:pt x="711200" y="127905"/>
                </a:lnTo>
                <a:lnTo>
                  <a:pt x="716227" y="118395"/>
                </a:lnTo>
                <a:lnTo>
                  <a:pt x="721784" y="109414"/>
                </a:lnTo>
                <a:lnTo>
                  <a:pt x="727605" y="100962"/>
                </a:lnTo>
                <a:lnTo>
                  <a:pt x="733690" y="93301"/>
                </a:lnTo>
                <a:lnTo>
                  <a:pt x="739775" y="86434"/>
                </a:lnTo>
                <a:lnTo>
                  <a:pt x="745861" y="79830"/>
                </a:lnTo>
                <a:lnTo>
                  <a:pt x="752475" y="74019"/>
                </a:lnTo>
                <a:lnTo>
                  <a:pt x="758825" y="68736"/>
                </a:lnTo>
                <a:lnTo>
                  <a:pt x="765705" y="63717"/>
                </a:lnTo>
                <a:lnTo>
                  <a:pt x="772055" y="59491"/>
                </a:lnTo>
                <a:lnTo>
                  <a:pt x="779198" y="55529"/>
                </a:lnTo>
                <a:lnTo>
                  <a:pt x="786077" y="52095"/>
                </a:lnTo>
                <a:lnTo>
                  <a:pt x="792692" y="49189"/>
                </a:lnTo>
                <a:lnTo>
                  <a:pt x="799836" y="46283"/>
                </a:lnTo>
                <a:lnTo>
                  <a:pt x="806715" y="44170"/>
                </a:lnTo>
                <a:lnTo>
                  <a:pt x="813594" y="42057"/>
                </a:lnTo>
                <a:lnTo>
                  <a:pt x="820473" y="40472"/>
                </a:lnTo>
                <a:lnTo>
                  <a:pt x="827353" y="38887"/>
                </a:lnTo>
                <a:lnTo>
                  <a:pt x="833967" y="37567"/>
                </a:lnTo>
                <a:lnTo>
                  <a:pt x="840846" y="36774"/>
                </a:lnTo>
                <a:lnTo>
                  <a:pt x="847196" y="36246"/>
                </a:lnTo>
                <a:lnTo>
                  <a:pt x="860161" y="35189"/>
                </a:lnTo>
                <a:lnTo>
                  <a:pt x="872332" y="34925"/>
                </a:lnTo>
                <a:close/>
                <a:moveTo>
                  <a:pt x="1230802" y="0"/>
                </a:moveTo>
                <a:lnTo>
                  <a:pt x="1249302" y="3176"/>
                </a:lnTo>
                <a:lnTo>
                  <a:pt x="1267538" y="6881"/>
                </a:lnTo>
                <a:lnTo>
                  <a:pt x="1285774" y="11380"/>
                </a:lnTo>
                <a:lnTo>
                  <a:pt x="1303481" y="15879"/>
                </a:lnTo>
                <a:lnTo>
                  <a:pt x="1321188" y="20907"/>
                </a:lnTo>
                <a:lnTo>
                  <a:pt x="1338896" y="26200"/>
                </a:lnTo>
                <a:lnTo>
                  <a:pt x="1356339" y="31758"/>
                </a:lnTo>
                <a:lnTo>
                  <a:pt x="1373518" y="37580"/>
                </a:lnTo>
                <a:lnTo>
                  <a:pt x="1390432" y="43667"/>
                </a:lnTo>
                <a:lnTo>
                  <a:pt x="1407346" y="50283"/>
                </a:lnTo>
                <a:lnTo>
                  <a:pt x="1423997" y="57164"/>
                </a:lnTo>
                <a:lnTo>
                  <a:pt x="1440647" y="64310"/>
                </a:lnTo>
                <a:lnTo>
                  <a:pt x="1456768" y="71985"/>
                </a:lnTo>
                <a:lnTo>
                  <a:pt x="1472890" y="79659"/>
                </a:lnTo>
                <a:lnTo>
                  <a:pt x="1489012" y="88128"/>
                </a:lnTo>
                <a:lnTo>
                  <a:pt x="1504605" y="96332"/>
                </a:lnTo>
                <a:lnTo>
                  <a:pt x="1520198" y="105330"/>
                </a:lnTo>
                <a:lnTo>
                  <a:pt x="1535791" y="114328"/>
                </a:lnTo>
                <a:lnTo>
                  <a:pt x="1550855" y="123856"/>
                </a:lnTo>
                <a:lnTo>
                  <a:pt x="1565655" y="133383"/>
                </a:lnTo>
                <a:lnTo>
                  <a:pt x="1580455" y="143175"/>
                </a:lnTo>
                <a:lnTo>
                  <a:pt x="1594727" y="153496"/>
                </a:lnTo>
                <a:lnTo>
                  <a:pt x="1608998" y="163818"/>
                </a:lnTo>
                <a:lnTo>
                  <a:pt x="1623006" y="174668"/>
                </a:lnTo>
                <a:lnTo>
                  <a:pt x="1637013" y="185784"/>
                </a:lnTo>
                <a:lnTo>
                  <a:pt x="1650492" y="196899"/>
                </a:lnTo>
                <a:lnTo>
                  <a:pt x="1663706" y="208543"/>
                </a:lnTo>
                <a:lnTo>
                  <a:pt x="1676920" y="220453"/>
                </a:lnTo>
                <a:lnTo>
                  <a:pt x="1689871" y="232362"/>
                </a:lnTo>
                <a:lnTo>
                  <a:pt x="1702556" y="244800"/>
                </a:lnTo>
                <a:lnTo>
                  <a:pt x="1714978" y="257239"/>
                </a:lnTo>
                <a:lnTo>
                  <a:pt x="1726871" y="269942"/>
                </a:lnTo>
                <a:lnTo>
                  <a:pt x="1738764" y="283174"/>
                </a:lnTo>
                <a:lnTo>
                  <a:pt x="1750393" y="296142"/>
                </a:lnTo>
                <a:lnTo>
                  <a:pt x="1761757" y="309639"/>
                </a:lnTo>
                <a:lnTo>
                  <a:pt x="1772857" y="323666"/>
                </a:lnTo>
                <a:lnTo>
                  <a:pt x="1783429" y="337427"/>
                </a:lnTo>
                <a:lnTo>
                  <a:pt x="1794264" y="351454"/>
                </a:lnTo>
                <a:lnTo>
                  <a:pt x="1804572" y="365745"/>
                </a:lnTo>
                <a:lnTo>
                  <a:pt x="1814350" y="380300"/>
                </a:lnTo>
                <a:lnTo>
                  <a:pt x="1824129" y="395121"/>
                </a:lnTo>
                <a:lnTo>
                  <a:pt x="1833379" y="409941"/>
                </a:lnTo>
                <a:lnTo>
                  <a:pt x="1842629" y="425026"/>
                </a:lnTo>
                <a:lnTo>
                  <a:pt x="1851615" y="440376"/>
                </a:lnTo>
                <a:lnTo>
                  <a:pt x="1859808" y="455990"/>
                </a:lnTo>
                <a:lnTo>
                  <a:pt x="1868265" y="471604"/>
                </a:lnTo>
                <a:lnTo>
                  <a:pt x="1876194" y="487748"/>
                </a:lnTo>
                <a:lnTo>
                  <a:pt x="1883858" y="503627"/>
                </a:lnTo>
                <a:lnTo>
                  <a:pt x="1890994" y="519770"/>
                </a:lnTo>
                <a:lnTo>
                  <a:pt x="1898130" y="535914"/>
                </a:lnTo>
                <a:lnTo>
                  <a:pt x="1904737" y="552587"/>
                </a:lnTo>
                <a:lnTo>
                  <a:pt x="1911344" y="569260"/>
                </a:lnTo>
                <a:lnTo>
                  <a:pt x="1917158" y="585933"/>
                </a:lnTo>
                <a:lnTo>
                  <a:pt x="1922973" y="602870"/>
                </a:lnTo>
                <a:lnTo>
                  <a:pt x="1928259" y="620072"/>
                </a:lnTo>
                <a:lnTo>
                  <a:pt x="1933544" y="637539"/>
                </a:lnTo>
                <a:lnTo>
                  <a:pt x="1938037" y="654741"/>
                </a:lnTo>
                <a:lnTo>
                  <a:pt x="1942266" y="672208"/>
                </a:lnTo>
                <a:lnTo>
                  <a:pt x="1946495" y="689940"/>
                </a:lnTo>
                <a:lnTo>
                  <a:pt x="1950195" y="707671"/>
                </a:lnTo>
                <a:lnTo>
                  <a:pt x="1953366" y="725667"/>
                </a:lnTo>
                <a:lnTo>
                  <a:pt x="1956537" y="743399"/>
                </a:lnTo>
                <a:lnTo>
                  <a:pt x="1958916" y="761659"/>
                </a:lnTo>
                <a:lnTo>
                  <a:pt x="1961295" y="779920"/>
                </a:lnTo>
                <a:lnTo>
                  <a:pt x="2143125" y="779920"/>
                </a:lnTo>
                <a:lnTo>
                  <a:pt x="1851879" y="1071563"/>
                </a:lnTo>
                <a:lnTo>
                  <a:pt x="1560634" y="779920"/>
                </a:lnTo>
                <a:lnTo>
                  <a:pt x="1758057" y="779920"/>
                </a:lnTo>
                <a:lnTo>
                  <a:pt x="1755943" y="766423"/>
                </a:lnTo>
                <a:lnTo>
                  <a:pt x="1753300" y="752661"/>
                </a:lnTo>
                <a:lnTo>
                  <a:pt x="1750921" y="739164"/>
                </a:lnTo>
                <a:lnTo>
                  <a:pt x="1747750" y="725932"/>
                </a:lnTo>
                <a:lnTo>
                  <a:pt x="1744842" y="712699"/>
                </a:lnTo>
                <a:lnTo>
                  <a:pt x="1741407" y="699467"/>
                </a:lnTo>
                <a:lnTo>
                  <a:pt x="1737707" y="686499"/>
                </a:lnTo>
                <a:lnTo>
                  <a:pt x="1733742" y="673531"/>
                </a:lnTo>
                <a:lnTo>
                  <a:pt x="1729778" y="660564"/>
                </a:lnTo>
                <a:lnTo>
                  <a:pt x="1725021" y="647860"/>
                </a:lnTo>
                <a:lnTo>
                  <a:pt x="1720528" y="635422"/>
                </a:lnTo>
                <a:lnTo>
                  <a:pt x="1715506" y="622719"/>
                </a:lnTo>
                <a:lnTo>
                  <a:pt x="1710485" y="610016"/>
                </a:lnTo>
                <a:lnTo>
                  <a:pt x="1704935" y="598106"/>
                </a:lnTo>
                <a:lnTo>
                  <a:pt x="1699385" y="585668"/>
                </a:lnTo>
                <a:lnTo>
                  <a:pt x="1693571" y="573759"/>
                </a:lnTo>
                <a:lnTo>
                  <a:pt x="1687756" y="561585"/>
                </a:lnTo>
                <a:lnTo>
                  <a:pt x="1681413" y="549940"/>
                </a:lnTo>
                <a:lnTo>
                  <a:pt x="1674806" y="538296"/>
                </a:lnTo>
                <a:lnTo>
                  <a:pt x="1668463" y="526387"/>
                </a:lnTo>
                <a:lnTo>
                  <a:pt x="1661327" y="515007"/>
                </a:lnTo>
                <a:lnTo>
                  <a:pt x="1654192" y="503891"/>
                </a:lnTo>
                <a:lnTo>
                  <a:pt x="1646791" y="492776"/>
                </a:lnTo>
                <a:lnTo>
                  <a:pt x="1639391" y="481661"/>
                </a:lnTo>
                <a:lnTo>
                  <a:pt x="1631727" y="471075"/>
                </a:lnTo>
                <a:lnTo>
                  <a:pt x="1623798" y="460489"/>
                </a:lnTo>
                <a:lnTo>
                  <a:pt x="1615341" y="449903"/>
                </a:lnTo>
                <a:lnTo>
                  <a:pt x="1607148" y="439582"/>
                </a:lnTo>
                <a:lnTo>
                  <a:pt x="1598691" y="429260"/>
                </a:lnTo>
                <a:lnTo>
                  <a:pt x="1589969" y="419204"/>
                </a:lnTo>
                <a:lnTo>
                  <a:pt x="1580984" y="409676"/>
                </a:lnTo>
                <a:lnTo>
                  <a:pt x="1571998" y="399884"/>
                </a:lnTo>
                <a:lnTo>
                  <a:pt x="1562484" y="390092"/>
                </a:lnTo>
                <a:lnTo>
                  <a:pt x="1553234" y="380830"/>
                </a:lnTo>
                <a:lnTo>
                  <a:pt x="1543455" y="371832"/>
                </a:lnTo>
                <a:lnTo>
                  <a:pt x="1533412" y="362834"/>
                </a:lnTo>
                <a:lnTo>
                  <a:pt x="1523633" y="354100"/>
                </a:lnTo>
                <a:lnTo>
                  <a:pt x="1513590" y="345631"/>
                </a:lnTo>
                <a:lnTo>
                  <a:pt x="1503019" y="337163"/>
                </a:lnTo>
                <a:lnTo>
                  <a:pt x="1492712" y="328959"/>
                </a:lnTo>
                <a:lnTo>
                  <a:pt x="1481876" y="320754"/>
                </a:lnTo>
                <a:lnTo>
                  <a:pt x="1471040" y="313080"/>
                </a:lnTo>
                <a:lnTo>
                  <a:pt x="1459940" y="305405"/>
                </a:lnTo>
                <a:lnTo>
                  <a:pt x="1448840" y="297995"/>
                </a:lnTo>
                <a:lnTo>
                  <a:pt x="1437475" y="290849"/>
                </a:lnTo>
                <a:lnTo>
                  <a:pt x="1426111" y="283968"/>
                </a:lnTo>
                <a:lnTo>
                  <a:pt x="1414482" y="277352"/>
                </a:lnTo>
                <a:lnTo>
                  <a:pt x="1402325" y="270471"/>
                </a:lnTo>
                <a:lnTo>
                  <a:pt x="1390696" y="264384"/>
                </a:lnTo>
                <a:lnTo>
                  <a:pt x="1378275" y="258297"/>
                </a:lnTo>
                <a:lnTo>
                  <a:pt x="1366382" y="252475"/>
                </a:lnTo>
                <a:lnTo>
                  <a:pt x="1353960" y="246917"/>
                </a:lnTo>
                <a:lnTo>
                  <a:pt x="1341539" y="241624"/>
                </a:lnTo>
                <a:lnTo>
                  <a:pt x="1328853" y="236332"/>
                </a:lnTo>
                <a:lnTo>
                  <a:pt x="1315903" y="231303"/>
                </a:lnTo>
                <a:lnTo>
                  <a:pt x="1303217" y="226804"/>
                </a:lnTo>
                <a:lnTo>
                  <a:pt x="1290002" y="222305"/>
                </a:lnTo>
                <a:lnTo>
                  <a:pt x="1277052" y="218071"/>
                </a:lnTo>
                <a:lnTo>
                  <a:pt x="1263574" y="214101"/>
                </a:lnTo>
                <a:lnTo>
                  <a:pt x="1250359" y="210396"/>
                </a:lnTo>
                <a:lnTo>
                  <a:pt x="1236881" y="206955"/>
                </a:lnTo>
                <a:lnTo>
                  <a:pt x="1223138" y="204044"/>
                </a:lnTo>
                <a:lnTo>
                  <a:pt x="1209395" y="201133"/>
                </a:lnTo>
                <a:lnTo>
                  <a:pt x="1195387" y="198487"/>
                </a:lnTo>
                <a:lnTo>
                  <a:pt x="12308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690A0A-3328-4902-B837-FB278D074394}"/>
              </a:ext>
            </a:extLst>
          </p:cNvPr>
          <p:cNvSpPr/>
          <p:nvPr/>
        </p:nvSpPr>
        <p:spPr>
          <a:xfrm>
            <a:off x="-38260" y="-955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第</a:t>
            </a:r>
            <a:r>
              <a:rPr lang="en-US" altLang="zh-CN" kern="100" dirty="0">
                <a:latin typeface="+mn-ea"/>
              </a:rPr>
              <a:t>47</a:t>
            </a:r>
            <a:r>
              <a:rPr lang="zh-CN" altLang="zh-CN" kern="100" dirty="0">
                <a:latin typeface="+mn-ea"/>
              </a:rPr>
              <a:t>行是一个判断语句，判断下次蛇头出现的位置是不是和当前的食物的位置相同：如果相同，生成下一个食物，食物的位置为一个随机数，但是要判断这个点不是出现在当前的蛇身上，绘制食物。如果没有吃到食物，即蛇在正常运动时，每向前一次，将蛇尾弹出，并利用其返回值将这个点重新绘制为黑色。</a:t>
            </a:r>
            <a:endParaRPr lang="zh-CN" altLang="zh-CN" kern="100" dirty="0">
              <a:effectLst/>
              <a:latin typeface="+mn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65E7689-E879-4902-B27D-66E05E2675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91" y="1214701"/>
            <a:ext cx="8509518" cy="6047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7E69F9-7089-4214-AB96-8C756D15791F}"/>
              </a:ext>
            </a:extLst>
          </p:cNvPr>
          <p:cNvSpPr/>
          <p:nvPr/>
        </p:nvSpPr>
        <p:spPr>
          <a:xfrm>
            <a:off x="0" y="1950615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前边的判断语句又可分为两部分：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snake[1] - snake[0]</a:t>
            </a:r>
            <a:r>
              <a:rPr lang="zh-CN" altLang="zh-CN" kern="100" dirty="0">
                <a:latin typeface="+mn-ea"/>
              </a:rPr>
              <a:t>的值应该就是</a:t>
            </a:r>
            <a:r>
              <a:rPr lang="en-US" altLang="zh-CN" kern="100" dirty="0">
                <a:latin typeface="+mn-ea"/>
              </a:rPr>
              <a:t>-direction</a:t>
            </a:r>
            <a:r>
              <a:rPr lang="zh-CN" altLang="zh-CN" kern="100" dirty="0">
                <a:latin typeface="+mn-ea"/>
              </a:rPr>
              <a:t>。由于玩家可能在一个函数周期中多次改变</a:t>
            </a:r>
            <a:r>
              <a:rPr lang="en-US" altLang="zh-CN" kern="100" dirty="0">
                <a:latin typeface="+mn-ea"/>
              </a:rPr>
              <a:t>direction</a:t>
            </a:r>
            <a:r>
              <a:rPr lang="zh-CN" altLang="zh-CN" kern="100" dirty="0">
                <a:latin typeface="+mn-ea"/>
              </a:rPr>
              <a:t>的值，最后使得</a:t>
            </a:r>
            <a:r>
              <a:rPr lang="en-US" altLang="zh-CN" kern="100" dirty="0">
                <a:latin typeface="+mn-ea"/>
              </a:rPr>
              <a:t>direction</a:t>
            </a:r>
            <a:r>
              <a:rPr lang="zh-CN" altLang="zh-CN" kern="100" dirty="0">
                <a:latin typeface="+mn-ea"/>
              </a:rPr>
              <a:t>和当前真正的运动方向不一致，导致游戏崩溃</a:t>
            </a:r>
            <a:r>
              <a:rPr lang="en-US" altLang="zh-CN" kern="100" dirty="0">
                <a:latin typeface="+mn-ea"/>
              </a:rPr>
              <a:t>.</a:t>
            </a:r>
            <a:r>
              <a:rPr lang="zh-CN" altLang="zh-CN" kern="100" dirty="0">
                <a:latin typeface="+mn-ea"/>
              </a:rPr>
              <a:t>在</a:t>
            </a:r>
            <a:r>
              <a:rPr lang="en-US" altLang="zh-CN" kern="100" dirty="0">
                <a:latin typeface="+mn-ea"/>
              </a:rPr>
              <a:t>==</a:t>
            </a:r>
            <a:r>
              <a:rPr lang="zh-CN" altLang="zh-CN" kern="100" dirty="0">
                <a:latin typeface="+mn-ea"/>
              </a:rPr>
              <a:t>后边</a:t>
            </a:r>
            <a:r>
              <a:rPr lang="zh-CN" altLang="en-US" kern="100" dirty="0">
                <a:latin typeface="+mn-ea"/>
              </a:rPr>
              <a:t>，</a:t>
            </a:r>
            <a:r>
              <a:rPr lang="en-US" altLang="zh-CN" kern="100" dirty="0">
                <a:latin typeface="+mn-ea"/>
              </a:rPr>
              <a:t>[-1, -20, 1, 20][(</a:t>
            </a:r>
            <a:r>
              <a:rPr lang="en-US" altLang="zh-CN" kern="100" dirty="0" err="1">
                <a:latin typeface="+mn-ea"/>
              </a:rPr>
              <a:t>evt</a:t>
            </a:r>
            <a:r>
              <a:rPr lang="en-US" altLang="zh-CN" kern="100" dirty="0">
                <a:latin typeface="+mn-ea"/>
              </a:rPr>
              <a:t> || event).</a:t>
            </a:r>
            <a:r>
              <a:rPr lang="en-US" altLang="zh-CN" kern="100" dirty="0" err="1">
                <a:latin typeface="+mn-ea"/>
              </a:rPr>
              <a:t>keyCode</a:t>
            </a:r>
            <a:r>
              <a:rPr lang="en-US" altLang="zh-CN" kern="100" dirty="0">
                <a:latin typeface="+mn-ea"/>
              </a:rPr>
              <a:t> - 37]</a:t>
            </a:r>
            <a:r>
              <a:rPr lang="zh-CN" altLang="zh-CN" kern="100" dirty="0">
                <a:latin typeface="+mn-ea"/>
              </a:rPr>
              <a:t>中前边的</a:t>
            </a:r>
            <a:r>
              <a:rPr lang="en-US" altLang="zh-CN" kern="100" dirty="0">
                <a:latin typeface="+mn-ea"/>
              </a:rPr>
              <a:t>[]</a:t>
            </a:r>
            <a:r>
              <a:rPr lang="zh-CN" altLang="zh-CN" kern="100" dirty="0">
                <a:latin typeface="+mn-ea"/>
              </a:rPr>
              <a:t>是一个数组，后边的</a:t>
            </a:r>
            <a:r>
              <a:rPr lang="en-US" altLang="zh-CN" kern="100" dirty="0">
                <a:latin typeface="+mn-ea"/>
              </a:rPr>
              <a:t>[]</a:t>
            </a:r>
            <a:r>
              <a:rPr lang="zh-CN" altLang="zh-CN" kern="100" dirty="0">
                <a:latin typeface="+mn-ea"/>
              </a:rPr>
              <a:t>是取索引，左上右下四个键的</a:t>
            </a:r>
            <a:r>
              <a:rPr lang="en-US" altLang="zh-CN" kern="100" dirty="0" err="1">
                <a:latin typeface="+mn-ea"/>
              </a:rPr>
              <a:t>keyCode</a:t>
            </a:r>
            <a:r>
              <a:rPr lang="zh-CN" altLang="zh-CN" kern="100" dirty="0">
                <a:latin typeface="+mn-ea"/>
              </a:rPr>
              <a:t>分别为</a:t>
            </a:r>
            <a:r>
              <a:rPr lang="en-US" altLang="zh-CN" kern="100" dirty="0">
                <a:latin typeface="+mn-ea"/>
              </a:rPr>
              <a:t>37, 38, 39, 40</a:t>
            </a:r>
            <a:r>
              <a:rPr lang="zh-CN" altLang="zh-CN" kern="100" dirty="0">
                <a:latin typeface="+mn-ea"/>
              </a:rPr>
              <a:t>，计算后的索引为</a:t>
            </a:r>
            <a:r>
              <a:rPr lang="en-US" altLang="zh-CN" kern="100" dirty="0">
                <a:latin typeface="+mn-ea"/>
              </a:rPr>
              <a:t>0, 1, 2, 3</a:t>
            </a:r>
            <a:r>
              <a:rPr lang="zh-CN" altLang="zh-CN" kern="100" dirty="0">
                <a:latin typeface="+mn-ea"/>
              </a:rPr>
              <a:t>，使方向键与</a:t>
            </a:r>
            <a:r>
              <a:rPr lang="en-US" altLang="zh-CN" kern="100" dirty="0">
                <a:latin typeface="+mn-ea"/>
              </a:rPr>
              <a:t>direction</a:t>
            </a:r>
            <a:r>
              <a:rPr lang="zh-CN" altLang="zh-CN" kern="100" dirty="0">
                <a:latin typeface="+mn-ea"/>
              </a:rPr>
              <a:t>的取值对应起来。于如果按下的按键不是方向键，在数组中将得不到对应的值，返回</a:t>
            </a:r>
            <a:r>
              <a:rPr lang="en-US" altLang="zh-CN" kern="100" dirty="0">
                <a:latin typeface="+mn-ea"/>
              </a:rPr>
              <a:t>undefine</a:t>
            </a:r>
            <a:r>
              <a:rPr lang="zh-CN" altLang="zh-CN" kern="100" dirty="0">
                <a:latin typeface="+mn-ea"/>
              </a:rPr>
              <a:t>。此时，由于之后的</a:t>
            </a:r>
            <a:r>
              <a:rPr lang="en-US" altLang="zh-CN" kern="100" dirty="0">
                <a:latin typeface="+mn-ea"/>
              </a:rPr>
              <a:t>||</a:t>
            </a:r>
            <a:r>
              <a:rPr lang="zh-CN" altLang="zh-CN" kern="100" dirty="0">
                <a:latin typeface="+mn-ea"/>
              </a:rPr>
              <a:t>运算符</a:t>
            </a:r>
            <a:r>
              <a:rPr lang="zh-CN" altLang="en-US" kern="100" dirty="0">
                <a:latin typeface="+mn-ea"/>
              </a:rPr>
              <a:t>，</a:t>
            </a:r>
            <a:r>
              <a:rPr lang="en-US" altLang="zh-CN" kern="100" dirty="0">
                <a:latin typeface="+mn-ea"/>
              </a:rPr>
              <a:t>n</a:t>
            </a:r>
            <a:r>
              <a:rPr lang="zh-CN" altLang="zh-CN" kern="100" dirty="0">
                <a:latin typeface="+mn-ea"/>
              </a:rPr>
              <a:t>会取到</a:t>
            </a:r>
            <a:r>
              <a:rPr lang="en-US" altLang="zh-CN" kern="100" dirty="0">
                <a:latin typeface="+mn-ea"/>
              </a:rPr>
              <a:t>direction</a:t>
            </a:r>
            <a:r>
              <a:rPr lang="zh-CN" altLang="zh-CN" kern="100" dirty="0">
                <a:latin typeface="+mn-ea"/>
              </a:rPr>
              <a:t>原来的值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CB0E1-527B-4F6A-B830-5C405D680236}"/>
              </a:ext>
            </a:extLst>
          </p:cNvPr>
          <p:cNvSpPr/>
          <p:nvPr/>
        </p:nvSpPr>
        <p:spPr>
          <a:xfrm>
            <a:off x="-289249" y="4095452"/>
            <a:ext cx="23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实验运行效果：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spcAft>
                <a:spcPts val="0"/>
              </a:spcAft>
            </a:pP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spcAft>
                <a:spcPts val="0"/>
              </a:spcAft>
            </a:pPr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E07646-BC7A-4607-915C-D3019918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01" y="3965511"/>
            <a:ext cx="6401660" cy="2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FC55EA8-9AF3-4FD0-A51D-00B9A38E764A}"/>
              </a:ext>
            </a:extLst>
          </p:cNvPr>
          <p:cNvSpPr/>
          <p:nvPr/>
        </p:nvSpPr>
        <p:spPr>
          <a:xfrm>
            <a:off x="-223934" y="148603"/>
            <a:ext cx="23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实验代码：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spcAft>
                <a:spcPts val="0"/>
              </a:spcAft>
            </a:pP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spcAft>
                <a:spcPts val="0"/>
              </a:spcAft>
            </a:pPr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37EF4E-DDCA-41C2-9D7F-5576E3676263}"/>
              </a:ext>
            </a:extLst>
          </p:cNvPr>
          <p:cNvSpPr/>
          <p:nvPr/>
        </p:nvSpPr>
        <p:spPr>
          <a:xfrm>
            <a:off x="1" y="515500"/>
            <a:ext cx="44507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&lt;!DOCTYPE html&gt;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&lt;html </a:t>
            </a:r>
            <a:r>
              <a:rPr lang="en-US" altLang="zh-CN" kern="100" dirty="0" err="1">
                <a:latin typeface="+mn-ea"/>
              </a:rPr>
              <a:t>lang</a:t>
            </a:r>
            <a:r>
              <a:rPr lang="en-US" altLang="zh-CN" kern="100" dirty="0">
                <a:latin typeface="+mn-ea"/>
              </a:rPr>
              <a:t>="</a:t>
            </a:r>
            <a:r>
              <a:rPr lang="en-US" altLang="zh-CN" kern="100" dirty="0" err="1">
                <a:latin typeface="+mn-ea"/>
              </a:rPr>
              <a:t>en</a:t>
            </a:r>
            <a:r>
              <a:rPr lang="en-US" altLang="zh-CN" kern="100" dirty="0">
                <a:latin typeface="+mn-ea"/>
              </a:rPr>
              <a:t>"&gt;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&lt;head&gt;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&lt;meta charset="UTF-8"&gt;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&lt;title&gt;</a:t>
            </a:r>
            <a:r>
              <a:rPr lang="zh-CN" altLang="zh-CN" kern="100" dirty="0">
                <a:latin typeface="+mn-ea"/>
              </a:rPr>
              <a:t>贪吃蛇重构</a:t>
            </a:r>
            <a:r>
              <a:rPr lang="en-US" altLang="zh-CN" kern="100" dirty="0">
                <a:latin typeface="+mn-ea"/>
              </a:rPr>
              <a:t>&lt;/title&gt;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&lt;style&gt;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body {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display: flex;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height: 100vh;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margin: 0;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padding: 0;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justify-content: center;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align-items: center;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}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&lt;/style&gt;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&lt;/head&gt;</a:t>
            </a:r>
            <a:endParaRPr lang="zh-CN" altLang="zh-CN" kern="1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&lt;body&gt;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&lt;canvas id="can" width="400" height="400" style="background-color: black"&gt;</a:t>
            </a:r>
            <a:r>
              <a:rPr lang="zh-CN" altLang="zh-CN" dirty="0">
                <a:latin typeface="+mn-ea"/>
              </a:rPr>
              <a:t>对不起，您的浏览器不支持</a:t>
            </a:r>
            <a:r>
              <a:rPr lang="en-US" altLang="zh-CN" dirty="0">
                <a:latin typeface="+mn-ea"/>
              </a:rPr>
              <a:t>canvas&lt;/canvas&gt;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&lt;script&gt;</a:t>
            </a:r>
            <a:endParaRPr lang="zh-CN" altLang="zh-CN" dirty="0"/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8C965B-652F-4056-881A-167B841E508D}"/>
              </a:ext>
            </a:extLst>
          </p:cNvPr>
          <p:cNvSpPr/>
          <p:nvPr/>
        </p:nvSpPr>
        <p:spPr>
          <a:xfrm>
            <a:off x="4450703" y="377000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var snake = [41, 40],  //snake</a:t>
            </a:r>
            <a:r>
              <a:rPr lang="zh-CN" altLang="zh-CN" kern="100" dirty="0">
                <a:latin typeface="+mn-ea"/>
              </a:rPr>
              <a:t>队列表示蛇身，初始节点存在但不显示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direction = 1,   //1</a:t>
            </a:r>
            <a:r>
              <a:rPr lang="zh-CN" altLang="zh-CN" kern="100" dirty="0">
                <a:latin typeface="+mn-ea"/>
              </a:rPr>
              <a:t>表示向右，</a:t>
            </a:r>
            <a:r>
              <a:rPr lang="en-US" altLang="zh-CN" kern="100" dirty="0">
                <a:latin typeface="+mn-ea"/>
              </a:rPr>
              <a:t>-1</a:t>
            </a:r>
            <a:r>
              <a:rPr lang="zh-CN" altLang="zh-CN" kern="100" dirty="0">
                <a:latin typeface="+mn-ea"/>
              </a:rPr>
              <a:t>表示向左，</a:t>
            </a:r>
            <a:r>
              <a:rPr lang="en-US" altLang="zh-CN" kern="100" dirty="0">
                <a:latin typeface="+mn-ea"/>
              </a:rPr>
              <a:t>20</a:t>
            </a:r>
            <a:r>
              <a:rPr lang="zh-CN" altLang="zh-CN" kern="100" dirty="0">
                <a:latin typeface="+mn-ea"/>
              </a:rPr>
              <a:t>表示向下，</a:t>
            </a:r>
            <a:r>
              <a:rPr lang="en-US" altLang="zh-CN" kern="100" dirty="0">
                <a:latin typeface="+mn-ea"/>
              </a:rPr>
              <a:t>-20</a:t>
            </a:r>
            <a:r>
              <a:rPr lang="zh-CN" altLang="zh-CN" kern="100" dirty="0">
                <a:latin typeface="+mn-ea"/>
              </a:rPr>
              <a:t>表示向上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food = 43,    //</a:t>
            </a:r>
            <a:r>
              <a:rPr lang="zh-CN" altLang="zh-CN" kern="100" dirty="0">
                <a:latin typeface="+mn-ea"/>
              </a:rPr>
              <a:t>食物的位置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n,      //</a:t>
            </a:r>
            <a:r>
              <a:rPr lang="zh-CN" altLang="zh-CN" kern="100" dirty="0">
                <a:latin typeface="+mn-ea"/>
              </a:rPr>
              <a:t>与下次移动的位置有关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box = </a:t>
            </a:r>
            <a:r>
              <a:rPr lang="en-US" altLang="zh-CN" kern="100" dirty="0" err="1">
                <a:latin typeface="+mn-ea"/>
              </a:rPr>
              <a:t>document.getElementById</a:t>
            </a:r>
            <a:r>
              <a:rPr lang="en-US" altLang="zh-CN" kern="100" dirty="0">
                <a:latin typeface="+mn-ea"/>
              </a:rPr>
              <a:t>('can').</a:t>
            </a:r>
            <a:r>
              <a:rPr lang="en-US" altLang="zh-CN" kern="100" dirty="0" err="1">
                <a:latin typeface="+mn-ea"/>
              </a:rPr>
              <a:t>getContext</a:t>
            </a:r>
            <a:r>
              <a:rPr lang="en-US" altLang="zh-CN" kern="100" dirty="0">
                <a:latin typeface="+mn-ea"/>
              </a:rPr>
              <a:t>('2d');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     //</a:t>
            </a:r>
            <a:r>
              <a:rPr lang="zh-CN" altLang="zh-CN" kern="100" dirty="0">
                <a:latin typeface="+mn-ea"/>
              </a:rPr>
              <a:t>从</a:t>
            </a:r>
            <a:r>
              <a:rPr lang="en-US" altLang="zh-CN" kern="100" dirty="0">
                <a:latin typeface="+mn-ea"/>
              </a:rPr>
              <a:t>0</a:t>
            </a:r>
            <a:r>
              <a:rPr lang="zh-CN" altLang="zh-CN" kern="100" dirty="0">
                <a:latin typeface="+mn-ea"/>
              </a:rPr>
              <a:t>到</a:t>
            </a:r>
            <a:r>
              <a:rPr lang="en-US" altLang="zh-CN" kern="100" dirty="0">
                <a:latin typeface="+mn-ea"/>
              </a:rPr>
              <a:t>399</a:t>
            </a:r>
            <a:r>
              <a:rPr lang="zh-CN" altLang="zh-CN" kern="100" dirty="0">
                <a:latin typeface="+mn-ea"/>
              </a:rPr>
              <a:t>表示</a:t>
            </a:r>
            <a:r>
              <a:rPr lang="en-US" altLang="zh-CN" kern="100" dirty="0">
                <a:latin typeface="+mn-ea"/>
              </a:rPr>
              <a:t>box</a:t>
            </a:r>
            <a:r>
              <a:rPr lang="zh-CN" altLang="zh-CN" kern="100" dirty="0">
                <a:latin typeface="+mn-ea"/>
              </a:rPr>
              <a:t>里</a:t>
            </a:r>
            <a:r>
              <a:rPr lang="en-US" altLang="zh-CN" kern="100" dirty="0">
                <a:latin typeface="+mn-ea"/>
              </a:rPr>
              <a:t>[0~19]*[0~19]</a:t>
            </a:r>
            <a:r>
              <a:rPr lang="zh-CN" altLang="zh-CN" kern="100" dirty="0">
                <a:latin typeface="+mn-ea"/>
              </a:rPr>
              <a:t>的所有节点，每</a:t>
            </a:r>
            <a:r>
              <a:rPr lang="en-US" altLang="zh-CN" kern="100" dirty="0">
                <a:latin typeface="+mn-ea"/>
              </a:rPr>
              <a:t>20px</a:t>
            </a:r>
            <a:r>
              <a:rPr lang="zh-CN" altLang="zh-CN" kern="100" dirty="0">
                <a:latin typeface="+mn-ea"/>
              </a:rPr>
              <a:t>一个节点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function draw(seat, color) {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</a:t>
            </a:r>
            <a:r>
              <a:rPr lang="en-US" altLang="zh-CN" kern="100" dirty="0" err="1">
                <a:latin typeface="+mn-ea"/>
              </a:rPr>
              <a:t>box.fillStyle</a:t>
            </a:r>
            <a:r>
              <a:rPr lang="en-US" altLang="zh-CN" kern="100" dirty="0">
                <a:latin typeface="+mn-ea"/>
              </a:rPr>
              <a:t> = color;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</a:t>
            </a:r>
            <a:r>
              <a:rPr lang="en-US" altLang="zh-CN" kern="100" dirty="0" err="1">
                <a:latin typeface="+mn-ea"/>
              </a:rPr>
              <a:t>box.fillRect</a:t>
            </a:r>
            <a:r>
              <a:rPr lang="en-US" altLang="zh-CN" kern="100" dirty="0">
                <a:latin typeface="+mn-ea"/>
              </a:rPr>
              <a:t>(seat % 20 *20 + 1, ~~(seat / 20) * 20 + 1, 18, 18);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     //</a:t>
            </a:r>
            <a:r>
              <a:rPr lang="zh-CN" altLang="zh-CN" kern="100" dirty="0">
                <a:latin typeface="+mn-ea"/>
              </a:rPr>
              <a:t>用</a:t>
            </a:r>
            <a:r>
              <a:rPr lang="en-US" altLang="zh-CN" kern="100" dirty="0">
                <a:latin typeface="+mn-ea"/>
              </a:rPr>
              <a:t>color</a:t>
            </a:r>
            <a:r>
              <a:rPr lang="zh-CN" altLang="zh-CN" kern="100" dirty="0">
                <a:latin typeface="+mn-ea"/>
              </a:rPr>
              <a:t>填充一个矩形，以前两个参数为</a:t>
            </a:r>
            <a:r>
              <a:rPr lang="en-US" altLang="zh-CN" kern="100" dirty="0">
                <a:latin typeface="+mn-ea"/>
              </a:rPr>
              <a:t>x</a:t>
            </a:r>
            <a:r>
              <a:rPr lang="zh-CN" altLang="zh-CN" kern="100" dirty="0">
                <a:latin typeface="+mn-ea"/>
              </a:rPr>
              <a:t>，</a:t>
            </a:r>
            <a:r>
              <a:rPr lang="en-US" altLang="zh-CN" kern="100" dirty="0">
                <a:latin typeface="+mn-ea"/>
              </a:rPr>
              <a:t>y</a:t>
            </a:r>
            <a:r>
              <a:rPr lang="zh-CN" altLang="zh-CN" kern="100" dirty="0">
                <a:latin typeface="+mn-ea"/>
              </a:rPr>
              <a:t>坐标，后两个参数为宽和高。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}</a:t>
            </a:r>
            <a:endParaRPr lang="zh-CN" altLang="zh-CN" kern="100" dirty="0">
              <a:latin typeface="+mn-ea"/>
            </a:endParaRPr>
          </a:p>
          <a:p>
            <a:r>
              <a:rPr lang="en-US" altLang="zh-CN" kern="100" dirty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document.onkeydown</a:t>
            </a:r>
            <a:r>
              <a:rPr lang="en-US" altLang="zh-CN" dirty="0">
                <a:latin typeface="+mn-ea"/>
              </a:rPr>
              <a:t> = function(</a:t>
            </a:r>
            <a:r>
              <a:rPr lang="en-US" altLang="zh-CN" dirty="0" err="1">
                <a:latin typeface="+mn-ea"/>
              </a:rPr>
              <a:t>evt</a:t>
            </a:r>
            <a:r>
              <a:rPr lang="en-US" altLang="zh-CN" dirty="0">
                <a:latin typeface="+mn-ea"/>
              </a:rPr>
              <a:t>) { 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//</a:t>
            </a:r>
            <a:r>
              <a:rPr lang="zh-CN" altLang="zh-CN" dirty="0">
                <a:latin typeface="+mn-ea"/>
              </a:rPr>
              <a:t>当键盘上下左右键摁下的时候改变</a:t>
            </a:r>
            <a:r>
              <a:rPr lang="en-US" altLang="zh-CN" dirty="0">
                <a:latin typeface="+mn-ea"/>
              </a:rPr>
              <a:t>direction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};</a:t>
            </a:r>
            <a:endParaRPr lang="zh-CN" altLang="zh-CN" dirty="0"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6C594A-CC93-487E-A794-6FF0F8FE3C2D}"/>
              </a:ext>
            </a:extLst>
          </p:cNvPr>
          <p:cNvSpPr/>
          <p:nvPr/>
        </p:nvSpPr>
        <p:spPr>
          <a:xfrm>
            <a:off x="0" y="0"/>
            <a:ext cx="394684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!function() {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</a:t>
            </a:r>
            <a:r>
              <a:rPr lang="en-US" altLang="zh-CN" kern="100" dirty="0" err="1">
                <a:latin typeface="+mn-ea"/>
              </a:rPr>
              <a:t>snake.unshift</a:t>
            </a:r>
            <a:r>
              <a:rPr lang="en-US" altLang="zh-CN" kern="100" dirty="0">
                <a:latin typeface="+mn-ea"/>
              </a:rPr>
              <a:t>(n = snake[0] + direction); 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     //</a:t>
            </a:r>
            <a:r>
              <a:rPr lang="zh-CN" altLang="zh-CN" kern="100" dirty="0">
                <a:latin typeface="+mn-ea"/>
              </a:rPr>
              <a:t>此时的</a:t>
            </a:r>
            <a:r>
              <a:rPr lang="en-US" altLang="zh-CN" kern="100" dirty="0">
                <a:latin typeface="+mn-ea"/>
              </a:rPr>
              <a:t>n</a:t>
            </a:r>
            <a:r>
              <a:rPr lang="zh-CN" altLang="zh-CN" kern="100" dirty="0">
                <a:latin typeface="+mn-ea"/>
              </a:rPr>
              <a:t>为下次蛇头出现的位置，</a:t>
            </a:r>
            <a:r>
              <a:rPr lang="en-US" altLang="zh-CN" kern="100" dirty="0">
                <a:latin typeface="+mn-ea"/>
              </a:rPr>
              <a:t>n</a:t>
            </a:r>
            <a:r>
              <a:rPr lang="zh-CN" altLang="zh-CN" kern="100" dirty="0">
                <a:latin typeface="+mn-ea"/>
              </a:rPr>
              <a:t>进入队列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if(</a:t>
            </a:r>
            <a:r>
              <a:rPr lang="en-US" altLang="zh-CN" kern="100" dirty="0" err="1">
                <a:latin typeface="+mn-ea"/>
              </a:rPr>
              <a:t>snake.indexOf</a:t>
            </a:r>
            <a:r>
              <a:rPr lang="en-US" altLang="zh-CN" kern="100" dirty="0">
                <a:latin typeface="+mn-ea"/>
              </a:rPr>
              <a:t>(n, 1) &gt; 0 || n &lt; 0 || n &gt; 399 || direction == 1 &amp;&amp; n % 20 == 0 || direction == -1 &amp;&amp; n % 20 == 19) {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     //if</a:t>
            </a:r>
            <a:r>
              <a:rPr lang="zh-CN" altLang="zh-CN" kern="100" dirty="0">
                <a:latin typeface="+mn-ea"/>
              </a:rPr>
              <a:t>语句判断贪吃蛇是否撞到自己或者墙壁，碰到时返回，结束程序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return alert("GAME OVER!");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}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draw(n, "lime");  //</a:t>
            </a:r>
            <a:r>
              <a:rPr lang="zh-CN" altLang="zh-CN" kern="100" dirty="0">
                <a:latin typeface="+mn-ea"/>
              </a:rPr>
              <a:t>画出蛇头下次出现的位置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if(n == food) {   //</a:t>
            </a:r>
            <a:r>
              <a:rPr lang="zh-CN" altLang="zh-CN" kern="100" dirty="0">
                <a:latin typeface="+mn-ea"/>
              </a:rPr>
              <a:t>如果吃到食物时，产生一个蛇身以外的随机的点，不会去掉蛇尾</a:t>
            </a:r>
          </a:p>
          <a:p>
            <a:r>
              <a:rPr lang="en-US" altLang="zh-CN" dirty="0">
                <a:latin typeface="+mn-ea"/>
              </a:rPr>
              <a:t>while (</a:t>
            </a:r>
            <a:r>
              <a:rPr lang="en-US" altLang="zh-CN" dirty="0" err="1">
                <a:latin typeface="+mn-ea"/>
              </a:rPr>
              <a:t>snake.indexOf</a:t>
            </a:r>
            <a:r>
              <a:rPr lang="en-US" altLang="zh-CN" dirty="0">
                <a:latin typeface="+mn-ea"/>
              </a:rPr>
              <a:t>(food = ~~(</a:t>
            </a:r>
            <a:r>
              <a:rPr lang="en-US" altLang="zh-CN" dirty="0" err="1">
                <a:latin typeface="+mn-ea"/>
              </a:rPr>
              <a:t>Math.random</a:t>
            </a:r>
            <a:r>
              <a:rPr lang="en-US" altLang="zh-CN" dirty="0">
                <a:latin typeface="+mn-ea"/>
              </a:rPr>
              <a:t>() * 400)) &gt; 0);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draw(food, "yellow");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} else {    //</a:t>
            </a:r>
            <a:r>
              <a:rPr lang="zh-CN" altLang="zh-CN" dirty="0">
                <a:latin typeface="+mn-ea"/>
              </a:rPr>
              <a:t>没有吃到食物时正常移动，蛇尾出队列</a:t>
            </a:r>
          </a:p>
          <a:p>
            <a:r>
              <a:rPr lang="en-US" altLang="zh-CN" dirty="0">
                <a:latin typeface="+mn-ea"/>
              </a:rPr>
              <a:t>    draw(</a:t>
            </a:r>
            <a:r>
              <a:rPr lang="en-US" altLang="zh-CN" dirty="0" err="1">
                <a:latin typeface="+mn-ea"/>
              </a:rPr>
              <a:t>snake.pop</a:t>
            </a:r>
            <a:r>
              <a:rPr lang="en-US" altLang="zh-CN" dirty="0">
                <a:latin typeface="+mn-ea"/>
              </a:rPr>
              <a:t>(),"black");</a:t>
            </a:r>
            <a:endParaRPr lang="zh-CN" altLang="zh-CN" dirty="0"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1A7017-2E1D-4D43-8AF6-8FD4395444F0}"/>
              </a:ext>
            </a:extLst>
          </p:cNvPr>
          <p:cNvSpPr/>
          <p:nvPr/>
        </p:nvSpPr>
        <p:spPr>
          <a:xfrm>
            <a:off x="5197150" y="0"/>
            <a:ext cx="3946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}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</a:t>
            </a:r>
            <a:r>
              <a:rPr lang="en-US" altLang="zh-CN" kern="100" dirty="0" err="1">
                <a:latin typeface="+mn-ea"/>
              </a:rPr>
              <a:t>setTimeout</a:t>
            </a:r>
            <a:r>
              <a:rPr lang="en-US" altLang="zh-CN" kern="100" dirty="0">
                <a:latin typeface="+mn-ea"/>
              </a:rPr>
              <a:t>(</a:t>
            </a:r>
            <a:r>
              <a:rPr lang="en-US" altLang="zh-CN" kern="100" dirty="0" err="1">
                <a:latin typeface="+mn-ea"/>
              </a:rPr>
              <a:t>arguments.callee</a:t>
            </a:r>
            <a:r>
              <a:rPr lang="en-US" altLang="zh-CN" kern="100" dirty="0">
                <a:latin typeface="+mn-ea"/>
              </a:rPr>
              <a:t>, 150);  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       //</a:t>
            </a:r>
            <a:r>
              <a:rPr lang="zh-CN" altLang="zh-CN" kern="100" dirty="0">
                <a:latin typeface="+mn-ea"/>
              </a:rPr>
              <a:t>每隔</a:t>
            </a:r>
            <a:r>
              <a:rPr lang="en-US" altLang="zh-CN" kern="100" dirty="0">
                <a:latin typeface="+mn-ea"/>
              </a:rPr>
              <a:t>0.15</a:t>
            </a:r>
            <a:r>
              <a:rPr lang="zh-CN" altLang="zh-CN" kern="100" dirty="0">
                <a:latin typeface="+mn-ea"/>
              </a:rPr>
              <a:t>秒执行函数一次，可以调节蛇的速度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 }();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 &lt;/script&gt;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&lt;/body&gt;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&lt;/html&gt;</a:t>
            </a:r>
            <a:endParaRPr lang="zh-CN" altLang="zh-CN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23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1400</Words>
  <Application>Microsoft Office PowerPoint</Application>
  <PresentationFormat>全屏显示(4:3)</PresentationFormat>
  <Paragraphs>120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华文隶书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马秉</cp:lastModifiedBy>
  <cp:revision>103</cp:revision>
  <cp:lastPrinted>2015-03-12T14:31:09Z</cp:lastPrinted>
  <dcterms:created xsi:type="dcterms:W3CDTF">2014-12-22T06:08:09Z</dcterms:created>
  <dcterms:modified xsi:type="dcterms:W3CDTF">2020-04-08T11:00:38Z</dcterms:modified>
</cp:coreProperties>
</file>