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18/06/2020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18/06/2020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18/06/2020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18/06/2020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18/06/2020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18/06/2020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18/06/2020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18/06/2020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18/06/2020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18/06/2020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18/06/2020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18/06/2020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18/06/2020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18/06/2020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18/06/2020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18/06/2020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18/06/2020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Capstone Project - Restaurant in Belgrade</a:t>
            </a:r>
            <a:br>
              <a:rPr lang="en-US" b="1" dirty="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92778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presentation</a:t>
            </a:r>
            <a:endParaRPr lang="en-US" dirty="0"/>
          </a:p>
        </p:txBody>
      </p:sp>
      <p:sp>
        <p:nvSpPr>
          <p:cNvPr id="3" name="Content Placeholder 2"/>
          <p:cNvSpPr>
            <a:spLocks noGrp="1"/>
          </p:cNvSpPr>
          <p:nvPr>
            <p:ph idx="1"/>
          </p:nvPr>
        </p:nvSpPr>
        <p:spPr/>
        <p:txBody>
          <a:bodyPr/>
          <a:lstStyle/>
          <a:p>
            <a:r>
              <a:rPr lang="en-US" b="1" dirty="0" smtClean="0"/>
              <a:t>- </a:t>
            </a:r>
            <a:r>
              <a:rPr lang="en-US" b="1" dirty="0"/>
              <a:t>Introduction/Business Problem</a:t>
            </a:r>
          </a:p>
          <a:p>
            <a:r>
              <a:rPr lang="en-US" b="1" dirty="0" smtClean="0"/>
              <a:t>- </a:t>
            </a:r>
            <a:r>
              <a:rPr lang="en-US" b="1" dirty="0"/>
              <a:t>Data</a:t>
            </a:r>
          </a:p>
          <a:p>
            <a:r>
              <a:rPr lang="en-US" b="1" dirty="0" smtClean="0"/>
              <a:t>- Analysis</a:t>
            </a:r>
          </a:p>
          <a:p>
            <a:r>
              <a:rPr lang="en-US" b="1" dirty="0" smtClean="0"/>
              <a:t>- Results</a:t>
            </a:r>
            <a:endParaRPr lang="en-US" b="1" dirty="0"/>
          </a:p>
        </p:txBody>
      </p:sp>
    </p:spTree>
    <p:extLst>
      <p:ext uri="{BB962C8B-B14F-4D97-AF65-F5344CB8AC3E}">
        <p14:creationId xmlns:p14="http://schemas.microsoft.com/office/powerpoint/2010/main" val="2167991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Introduction/Business </a:t>
            </a:r>
            <a:r>
              <a:rPr lang="en-US" b="1" dirty="0" smtClean="0"/>
              <a:t>Problem and</a:t>
            </a:r>
            <a:br>
              <a:rPr lang="en-US" b="1" dirty="0" smtClean="0"/>
            </a:br>
            <a:r>
              <a:rPr lang="en-US" b="1" dirty="0"/>
              <a:t>Data</a:t>
            </a:r>
            <a:br>
              <a:rPr lang="en-US" b="1" dirty="0"/>
            </a:br>
            <a:endParaRPr lang="en-US" dirty="0"/>
          </a:p>
        </p:txBody>
      </p:sp>
      <p:sp>
        <p:nvSpPr>
          <p:cNvPr id="3" name="Content Placeholder 2"/>
          <p:cNvSpPr>
            <a:spLocks noGrp="1"/>
          </p:cNvSpPr>
          <p:nvPr>
            <p:ph idx="1"/>
          </p:nvPr>
        </p:nvSpPr>
        <p:spPr/>
        <p:txBody>
          <a:bodyPr/>
          <a:lstStyle/>
          <a:p>
            <a:r>
              <a:rPr lang="en-US" b="1" dirty="0"/>
              <a:t>Introduction/Business Problem</a:t>
            </a:r>
          </a:p>
          <a:p>
            <a:pPr lvl="1"/>
            <a:r>
              <a:rPr lang="en-US" dirty="0"/>
              <a:t>As there so many restaurants in Belgrade risk for opening new restaurant is getting bigger. That’s why using data science and location data of other restaurants we can reduce that risk and help small business owners to open new restaurants.</a:t>
            </a:r>
          </a:p>
          <a:p>
            <a:endParaRPr lang="en-US" dirty="0" smtClean="0"/>
          </a:p>
          <a:p>
            <a:r>
              <a:rPr lang="en-US" b="1" dirty="0"/>
              <a:t>Data</a:t>
            </a:r>
          </a:p>
          <a:p>
            <a:pPr lvl="1"/>
            <a:r>
              <a:rPr lang="en-US" dirty="0"/>
              <a:t>Using Foursquare API we will gather all required data we need for finding the best location for the new restaurant</a:t>
            </a:r>
            <a:r>
              <a:rPr lang="en-US" dirty="0" smtClean="0"/>
              <a:t>.</a:t>
            </a:r>
          </a:p>
          <a:p>
            <a:pPr lvl="1"/>
            <a:r>
              <a:rPr lang="en-US" dirty="0"/>
              <a:t>For our project, we will gather the name of the restaurant, address, and geographical coordinates and that data will be used for analysis.</a:t>
            </a:r>
          </a:p>
          <a:p>
            <a:endParaRPr lang="en-US" dirty="0"/>
          </a:p>
        </p:txBody>
      </p:sp>
    </p:spTree>
    <p:extLst>
      <p:ext uri="{BB962C8B-B14F-4D97-AF65-F5344CB8AC3E}">
        <p14:creationId xmlns:p14="http://schemas.microsoft.com/office/powerpoint/2010/main" val="1189187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82869"/>
          </a:xfrm>
        </p:spPr>
        <p:txBody>
          <a:bodyPr/>
          <a:lstStyle/>
          <a:p>
            <a:r>
              <a:rPr lang="en-US" dirty="0" smtClean="0"/>
              <a:t>Analysis and </a:t>
            </a:r>
            <a:r>
              <a:rPr lang="en-US" dirty="0"/>
              <a:t>Results</a:t>
            </a:r>
            <a:endParaRPr lang="en-US" dirty="0"/>
          </a:p>
        </p:txBody>
      </p:sp>
      <p:sp>
        <p:nvSpPr>
          <p:cNvPr id="3" name="Content Placeholder 2"/>
          <p:cNvSpPr>
            <a:spLocks noGrp="1"/>
          </p:cNvSpPr>
          <p:nvPr>
            <p:ph idx="1"/>
          </p:nvPr>
        </p:nvSpPr>
        <p:spPr>
          <a:xfrm>
            <a:off x="677334" y="1355835"/>
            <a:ext cx="8596668" cy="4685528"/>
          </a:xfrm>
        </p:spPr>
        <p:txBody>
          <a:bodyPr/>
          <a:lstStyle/>
          <a:p>
            <a:r>
              <a:rPr lang="en-US" dirty="0"/>
              <a:t>Analysis</a:t>
            </a:r>
            <a:endParaRPr lang="en-US" dirty="0" smtClean="0"/>
          </a:p>
          <a:p>
            <a:pPr lvl="1"/>
            <a:r>
              <a:rPr lang="en-US" dirty="0" smtClean="0"/>
              <a:t>Data gathered using Foursquare API</a:t>
            </a:r>
          </a:p>
          <a:p>
            <a:pPr lvl="1"/>
            <a:r>
              <a:rPr lang="en-US" dirty="0" smtClean="0"/>
              <a:t>Clean data and retrieve only restaurants data from dataset</a:t>
            </a:r>
          </a:p>
          <a:p>
            <a:pPr lvl="1"/>
            <a:r>
              <a:rPr lang="en-US" dirty="0"/>
              <a:t>S</a:t>
            </a:r>
            <a:r>
              <a:rPr lang="en-US" dirty="0" smtClean="0"/>
              <a:t>how data on map</a:t>
            </a:r>
          </a:p>
          <a:p>
            <a:r>
              <a:rPr lang="en-US" dirty="0" smtClean="0"/>
              <a:t>Results</a:t>
            </a:r>
          </a:p>
          <a:p>
            <a:pPr lvl="1"/>
            <a:r>
              <a:rPr lang="en-US" dirty="0"/>
              <a:t>With map we easily see what part of city is crowded with restaurants and with that in mind it easier for new business owner to choose location for new restaurant.</a:t>
            </a:r>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8290" y="4019408"/>
            <a:ext cx="5665076" cy="2683068"/>
          </a:xfrm>
          <a:prstGeom prst="rect">
            <a:avLst/>
          </a:prstGeom>
        </p:spPr>
      </p:pic>
    </p:spTree>
    <p:extLst>
      <p:ext uri="{BB962C8B-B14F-4D97-AF65-F5344CB8AC3E}">
        <p14:creationId xmlns:p14="http://schemas.microsoft.com/office/powerpoint/2010/main" val="1986508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80174"/>
            <a:ext cx="9023714" cy="1865397"/>
          </a:xfrm>
        </p:spPr>
        <p:txBody>
          <a:bodyPr/>
          <a:lstStyle/>
          <a:p>
            <a:pPr algn="ctr"/>
            <a:r>
              <a:rPr lang="en-US" dirty="0" smtClean="0"/>
              <a:t>THANK YOU</a:t>
            </a:r>
            <a:endParaRPr lang="en-US" dirty="0"/>
          </a:p>
        </p:txBody>
      </p:sp>
    </p:spTree>
    <p:extLst>
      <p:ext uri="{BB962C8B-B14F-4D97-AF65-F5344CB8AC3E}">
        <p14:creationId xmlns:p14="http://schemas.microsoft.com/office/powerpoint/2010/main" val="10806467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TotalTime>
  <Words>170</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Capstone Project - Restaurant in Belgrade </vt:lpstr>
      <vt:lpstr>Parts of presentation</vt:lpstr>
      <vt:lpstr>Introduction/Business Problem and Data </vt:lpstr>
      <vt:lpstr>Analysis and 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Restaurant in Belgrade </dc:title>
  <dc:creator>PetarSimic</dc:creator>
  <cp:lastModifiedBy>PetarSimic</cp:lastModifiedBy>
  <cp:revision>1</cp:revision>
  <dcterms:created xsi:type="dcterms:W3CDTF">2020-06-18T19:13:56Z</dcterms:created>
  <dcterms:modified xsi:type="dcterms:W3CDTF">2020-06-18T19:21:46Z</dcterms:modified>
</cp:coreProperties>
</file>