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72" r:id="rId4"/>
    <p:sldId id="273" r:id="rId5"/>
    <p:sldId id="275" r:id="rId6"/>
    <p:sldId id="276" r:id="rId7"/>
    <p:sldId id="258" r:id="rId8"/>
    <p:sldId id="259" r:id="rId9"/>
    <p:sldId id="274" r:id="rId10"/>
    <p:sldId id="260" r:id="rId11"/>
    <p:sldId id="267" r:id="rId12"/>
    <p:sldId id="262" r:id="rId13"/>
    <p:sldId id="261" r:id="rId14"/>
    <p:sldId id="268" r:id="rId15"/>
    <p:sldId id="266" r:id="rId16"/>
    <p:sldId id="263" r:id="rId17"/>
    <p:sldId id="270" r:id="rId18"/>
    <p:sldId id="271" r:id="rId19"/>
    <p:sldId id="269" r:id="rId20"/>
    <p:sldId id="26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67" autoAdjust="0"/>
  </p:normalViewPr>
  <p:slideViewPr>
    <p:cSldViewPr snapToGrid="0">
      <p:cViewPr varScale="1">
        <p:scale>
          <a:sx n="54" d="100"/>
          <a:sy n="54" d="100"/>
        </p:scale>
        <p:origin x="1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1D2D-217D-47B4-B009-8FAA2D84AC28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8175-87EB-4EBC-A77C-3409F7A1C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3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18175-87EB-4EBC-A77C-3409F7A1C7A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93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18175-87EB-4EBC-A77C-3409F7A1C7A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9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7372-42C5-4EF9-8E05-A465F1A0C4B3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94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9F18-1E2D-440D-B724-A4621A04DEC2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7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265-4347-42EA-976C-F68295361E13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65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7A85-9DEB-4581-A499-05250272CC63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1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EFF6-667F-45EF-86B7-0511798CC4D3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3AEF-6E5C-4B7D-ABF2-B6CBE435EBA9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36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57A3-39EE-43EB-8667-2B35CFEF1BEF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3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BA47-DE9C-471F-89A2-815B8DB24341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01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E44C-6F7F-4952-8A9F-556EB900FF7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8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FB68-A90D-4819-B75A-BF61949D58FF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46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4A9-C809-4D5D-A0F1-3C39D13C2EB2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2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6911-E8BA-4C89-80ED-D73D7CA554A9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CDE8-6589-4393-9E7D-49BC928FF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80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New Folder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37466"/>
            <a:ext cx="9144000" cy="1655762"/>
          </a:xfrm>
        </p:spPr>
        <p:txBody>
          <a:bodyPr/>
          <a:lstStyle/>
          <a:p>
            <a:r>
              <a:rPr lang="en-US" altLang="zh-TW" dirty="0"/>
              <a:t>M10607302 </a:t>
            </a:r>
            <a:r>
              <a:rPr lang="zh-TW" altLang="en-US" dirty="0"/>
              <a:t>邵伯恩</a:t>
            </a:r>
            <a:endParaRPr lang="en-US" altLang="zh-TW" dirty="0"/>
          </a:p>
          <a:p>
            <a:r>
              <a:rPr lang="en-US" altLang="zh-TW" dirty="0"/>
              <a:t>M10607311 </a:t>
            </a:r>
            <a:r>
              <a:rPr lang="zh-TW" altLang="en-US" dirty="0"/>
              <a:t>賴冠廷</a:t>
            </a:r>
            <a:endParaRPr lang="en-US" altLang="zh-TW" dirty="0"/>
          </a:p>
          <a:p>
            <a:r>
              <a:rPr lang="en-US" altLang="zh-TW" dirty="0" smtClean="0"/>
              <a:t>M10607305</a:t>
            </a:r>
            <a:r>
              <a:rPr lang="zh-TW" altLang="en-US" dirty="0" smtClean="0"/>
              <a:t> </a:t>
            </a:r>
            <a:r>
              <a:rPr lang="zh-TW" altLang="en-US" dirty="0"/>
              <a:t>林孝宗</a:t>
            </a:r>
          </a:p>
        </p:txBody>
      </p:sp>
    </p:spTree>
    <p:extLst>
      <p:ext uri="{BB962C8B-B14F-4D97-AF65-F5344CB8AC3E}">
        <p14:creationId xmlns:p14="http://schemas.microsoft.com/office/powerpoint/2010/main" val="23790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and Preprocessing: </a:t>
            </a:r>
            <a:r>
              <a:rPr lang="en-US" altLang="zh-TW" dirty="0"/>
              <a:t>Normalization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20771" cy="2437595"/>
          </a:xfr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6" y="4296558"/>
            <a:ext cx="9429750" cy="231457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0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Dealing with missing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Missing Value Imputation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200"/>
              <a:t>Fill missing data using interpolate.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200" smtClean="0"/>
              <a:t>Fill </a:t>
            </a:r>
            <a:r>
              <a:rPr lang="en-US" altLang="zh-TW" sz="3200" dirty="0" smtClean="0"/>
              <a:t>Missing data with nearby stations average.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200" dirty="0" smtClean="0"/>
              <a:t>Drop if still miss.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1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Algorithm: </a:t>
            </a:r>
            <a:r>
              <a:rPr lang="en-US" altLang="zh-TW" b="1" dirty="0" err="1"/>
              <a:t>Catboost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err="1"/>
              <a:t>CatBoost</a:t>
            </a:r>
            <a:r>
              <a:rPr lang="en-US" altLang="zh-TW" dirty="0"/>
              <a:t> </a:t>
            </a:r>
            <a:r>
              <a:rPr lang="en-US" altLang="zh-TW" dirty="0" smtClean="0"/>
              <a:t>(</a:t>
            </a:r>
            <a:r>
              <a:rPr lang="en-US" altLang="zh-TW" b="1" dirty="0"/>
              <a:t>Cat</a:t>
            </a:r>
            <a:r>
              <a:rPr lang="en-US" altLang="zh-TW" dirty="0"/>
              <a:t>egory + </a:t>
            </a:r>
            <a:r>
              <a:rPr lang="en-US" altLang="zh-TW" b="1" dirty="0"/>
              <a:t>Boosting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err="1"/>
              <a:t>CatBoost</a:t>
            </a:r>
            <a:r>
              <a:rPr lang="en-US" altLang="zh-TW" dirty="0"/>
              <a:t> is a state-of-the-art open-source gradient boosting on decision trees library.</a:t>
            </a:r>
          </a:p>
          <a:p>
            <a:r>
              <a:rPr lang="en-US" altLang="zh-TW" dirty="0"/>
              <a:t>Developed by </a:t>
            </a:r>
            <a:r>
              <a:rPr lang="en-US" altLang="zh-TW" dirty="0" err="1" smtClean="0"/>
              <a:t>Yandex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Handling Categorical features automatically:</a:t>
            </a:r>
            <a:r>
              <a:rPr lang="en-US" altLang="zh-TW" b="1" dirty="0"/>
              <a:t> </a:t>
            </a:r>
            <a:r>
              <a:rPr lang="en-US" altLang="zh-TW" dirty="0"/>
              <a:t>We can use </a:t>
            </a:r>
            <a:r>
              <a:rPr lang="en-US" altLang="zh-TW" dirty="0" err="1"/>
              <a:t>CatBoost</a:t>
            </a:r>
            <a:r>
              <a:rPr lang="en-US" altLang="zh-TW" dirty="0"/>
              <a:t> without any explicit pre-processing to convert categories into numbers.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4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Algorithm: </a:t>
            </a:r>
            <a:r>
              <a:rPr lang="en-US" altLang="zh-TW" b="1" dirty="0" err="1" smtClean="0"/>
              <a:t>Catboost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14" y="1821316"/>
            <a:ext cx="7677757" cy="3215141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8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Station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200" dirty="0"/>
              <a:t>Multi-Station node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200" dirty="0"/>
              <a:t>Single-Station node </a:t>
            </a:r>
            <a:r>
              <a:rPr lang="en-US" altLang="zh-TW" sz="3200" dirty="0" smtClean="0"/>
              <a:t>Model</a:t>
            </a:r>
          </a:p>
          <a:p>
            <a:r>
              <a:rPr lang="en-US" altLang="zh-TW" sz="3200" dirty="0" smtClean="0"/>
              <a:t>Input feature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200" dirty="0"/>
              <a:t>Only </a:t>
            </a:r>
            <a:r>
              <a:rPr lang="en-US" altLang="zh-TW" sz="3200" dirty="0" err="1" smtClean="0"/>
              <a:t>AirQuality</a:t>
            </a:r>
            <a:r>
              <a:rPr lang="en-US" altLang="zh-TW" sz="3200" dirty="0" smtClean="0"/>
              <a:t>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200" dirty="0" err="1"/>
              <a:t>AirQuality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Data and </a:t>
            </a:r>
            <a:r>
              <a:rPr lang="en-US" altLang="zh-TW" sz="3200" dirty="0"/>
              <a:t>W</a:t>
            </a:r>
            <a:r>
              <a:rPr lang="en-US" altLang="zh-TW" sz="3200" dirty="0" smtClean="0"/>
              <a:t>eather Data</a:t>
            </a:r>
          </a:p>
          <a:p>
            <a:pPr marL="457200" lvl="1" indent="0">
              <a:buNone/>
            </a:pPr>
            <a:endParaRPr lang="en-US" altLang="zh-TW" sz="32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3200" dirty="0" smtClean="0"/>
          </a:p>
          <a:p>
            <a:pPr marL="457200" lvl="1" indent="0">
              <a:buNone/>
            </a:pPr>
            <a:r>
              <a:rPr lang="en-US" altLang="zh-TW" sz="3200" dirty="0" smtClean="0"/>
              <a:t> 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9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set: 2017/1/2 0:00 – 2018/3/31 0:00</a:t>
            </a:r>
          </a:p>
          <a:p>
            <a:r>
              <a:rPr lang="en-US" altLang="zh-TW" dirty="0" smtClean="0"/>
              <a:t>Validation set 2018/4/1 0:00 – 2018/4/30 23:00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7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Result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667"/>
            <a:ext cx="3731071" cy="484468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Best day: 0.361</a:t>
            </a:r>
          </a:p>
          <a:p>
            <a:r>
              <a:rPr lang="en-US" altLang="zh-TW" dirty="0"/>
              <a:t>Average: </a:t>
            </a:r>
            <a:r>
              <a:rPr lang="en-US" altLang="zh-TW" dirty="0" smtClean="0"/>
              <a:t>0.6497</a:t>
            </a:r>
          </a:p>
          <a:p>
            <a:r>
              <a:rPr lang="en-US" altLang="zh-TW" dirty="0" smtClean="0"/>
              <a:t>Best 25 days average: 0.5171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67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Problems to solve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The model doesn't react to huge change very well.</a:t>
            </a:r>
            <a:endParaRPr lang="en-US" altLang="zh-TW" sz="3200" dirty="0"/>
          </a:p>
          <a:p>
            <a:pPr lvl="1"/>
            <a:r>
              <a:rPr lang="en-US" altLang="zh-TW" sz="3200" dirty="0" smtClean="0"/>
              <a:t>Worst day 05/28 : 0.736</a:t>
            </a:r>
          </a:p>
          <a:p>
            <a:r>
              <a:rPr lang="en-US" altLang="zh-TW" sz="3200" dirty="0" smtClean="0"/>
              <a:t>Overall accuracy still can be </a:t>
            </a:r>
            <a:r>
              <a:rPr lang="en-US" altLang="zh-TW" sz="3200" dirty="0" smtClean="0"/>
              <a:t>improved, we may try: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Various time segment.</a:t>
            </a:r>
          </a:p>
          <a:p>
            <a:pPr lvl="1"/>
            <a:r>
              <a:rPr lang="en-US" altLang="zh-TW" sz="2800" dirty="0" smtClean="0"/>
              <a:t>Some time recurrent method.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450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and Ranking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Best 25 days: 108</a:t>
            </a:r>
            <a:r>
              <a:rPr lang="en-US" altLang="zh-TW" dirty="0"/>
              <a:t>, </a:t>
            </a:r>
            <a:r>
              <a:rPr lang="en-US" altLang="zh-TW" dirty="0" smtClean="0"/>
              <a:t>0.5171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ast </a:t>
            </a:r>
            <a:r>
              <a:rPr lang="en-US" altLang="zh-TW" dirty="0"/>
              <a:t>10 </a:t>
            </a:r>
            <a:r>
              <a:rPr lang="en-US" altLang="zh-TW" dirty="0" smtClean="0"/>
              <a:t>days: 62, 0.4852</a:t>
            </a:r>
          </a:p>
          <a:p>
            <a:r>
              <a:rPr lang="en-US" altLang="zh-TW" dirty="0" smtClean="0"/>
              <a:t>Second day: 115, 0.7115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6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 and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3.6</a:t>
            </a:r>
          </a:p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</a:p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Division of </a:t>
            </a:r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External Data API: M10607311</a:t>
            </a:r>
          </a:p>
          <a:p>
            <a:r>
              <a:rPr lang="en-US" altLang="zh-TW" dirty="0" smtClean="0"/>
              <a:t>Preprocessing: M10607302</a:t>
            </a:r>
          </a:p>
          <a:p>
            <a:r>
              <a:rPr lang="en-US" altLang="zh-TW" dirty="0" smtClean="0"/>
              <a:t>Algorithm: M10607305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1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External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6607"/>
            <a:ext cx="9664166" cy="43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External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583"/>
            <a:ext cx="6661810" cy="45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7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23194"/>
            <a:ext cx="1043940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70832" y="5123963"/>
            <a:ext cx="6793992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Feature and Preprocessing: </a:t>
            </a:r>
            <a:r>
              <a:rPr lang="en-US" altLang="zh-TW" dirty="0" smtClean="0"/>
              <a:t>Peak Signals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30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66" y="461962"/>
            <a:ext cx="8572500" cy="2276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66" y="3092386"/>
            <a:ext cx="10325100" cy="334327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and Preprocessing: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Add location feature for </a:t>
            </a:r>
            <a:r>
              <a:rPr lang="en-US" altLang="zh-TW" dirty="0"/>
              <a:t>AQI </a:t>
            </a:r>
            <a:r>
              <a:rPr lang="en-US" altLang="zh-TW" dirty="0" smtClean="0"/>
              <a:t>stations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98" y="2541862"/>
            <a:ext cx="10133863" cy="2422024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8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and Preprocessing: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Split time into </a:t>
            </a:r>
            <a:r>
              <a:rPr lang="en-US" altLang="zh-TW" dirty="0" err="1" smtClean="0"/>
              <a:t>yy</a:t>
            </a:r>
            <a:r>
              <a:rPr lang="en-US" altLang="zh-TW" dirty="0" smtClean="0"/>
              <a:t>/mm/</a:t>
            </a:r>
            <a:r>
              <a:rPr lang="en-US" altLang="zh-TW" dirty="0" err="1" smtClean="0"/>
              <a:t>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hh</a:t>
            </a:r>
            <a:r>
              <a:rPr lang="en-US" altLang="zh-TW" dirty="0" smtClean="0"/>
              <a:t> format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1754"/>
            <a:ext cx="10334596" cy="2072132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5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817" y="2989126"/>
            <a:ext cx="2801287" cy="1716475"/>
          </a:xfrm>
          <a:prstGeom prst="rect">
            <a:avLst/>
          </a:prstGeom>
        </p:spPr>
      </p:pic>
      <p:pic>
        <p:nvPicPr>
          <p:cNvPr id="2052" name="Picture 4" descr="ãPoints of the compass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79" y="2410691"/>
            <a:ext cx="3851770" cy="36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Feature and Preprocessing: </a:t>
            </a:r>
            <a:r>
              <a:rPr lang="en-US" altLang="zh-TW" dirty="0" smtClean="0"/>
              <a:t>Wind direction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CDE8-6589-4393-9E7D-49BC928FFFA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6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225</Words>
  <Application>Microsoft Office PowerPoint</Application>
  <PresentationFormat>寬螢幕</PresentationFormat>
  <Paragraphs>82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Wingdings</vt:lpstr>
      <vt:lpstr>Office 佈景主題</vt:lpstr>
      <vt:lpstr>New Folder</vt:lpstr>
      <vt:lpstr>Platform and Tools</vt:lpstr>
      <vt:lpstr>External Data</vt:lpstr>
      <vt:lpstr>External Data</vt:lpstr>
      <vt:lpstr>Feature and Preprocessing: Peak Signals</vt:lpstr>
      <vt:lpstr>PowerPoint 簡報</vt:lpstr>
      <vt:lpstr>Feature and Preprocessing:  Add location feature for AQI stations</vt:lpstr>
      <vt:lpstr>Feature and Preprocessing:  Split time into yy/mm/dd/hh format</vt:lpstr>
      <vt:lpstr>Feature and Preprocessing: Wind direction</vt:lpstr>
      <vt:lpstr>Feature and Preprocessing: Normalization</vt:lpstr>
      <vt:lpstr>Dealing with missing data</vt:lpstr>
      <vt:lpstr>Algorithm: Catboost</vt:lpstr>
      <vt:lpstr>Algorithm: Catboost</vt:lpstr>
      <vt:lpstr>Models</vt:lpstr>
      <vt:lpstr>Datasets</vt:lpstr>
      <vt:lpstr>Test Result</vt:lpstr>
      <vt:lpstr>Result</vt:lpstr>
      <vt:lpstr>Problems to solve</vt:lpstr>
      <vt:lpstr>Result and Ranking</vt:lpstr>
      <vt:lpstr>Division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Ryanisop</dc:creator>
  <cp:lastModifiedBy>Nobody</cp:lastModifiedBy>
  <cp:revision>39</cp:revision>
  <dcterms:created xsi:type="dcterms:W3CDTF">2018-06-03T08:01:27Z</dcterms:created>
  <dcterms:modified xsi:type="dcterms:W3CDTF">2018-06-11T12:41:43Z</dcterms:modified>
</cp:coreProperties>
</file>