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2"/>
  </p:notesMasterIdLst>
  <p:sldIdLst>
    <p:sldId id="256" r:id="rId2"/>
    <p:sldId id="257" r:id="rId3"/>
    <p:sldId id="262" r:id="rId4"/>
    <p:sldId id="272" r:id="rId5"/>
    <p:sldId id="258" r:id="rId6"/>
    <p:sldId id="279" r:id="rId7"/>
    <p:sldId id="259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82" r:id="rId19"/>
    <p:sldId id="283" r:id="rId20"/>
    <p:sldId id="284" r:id="rId21"/>
    <p:sldId id="260" r:id="rId22"/>
    <p:sldId id="274" r:id="rId23"/>
    <p:sldId id="285" r:id="rId24"/>
    <p:sldId id="286" r:id="rId25"/>
    <p:sldId id="287" r:id="rId26"/>
    <p:sldId id="261" r:id="rId27"/>
    <p:sldId id="275" r:id="rId28"/>
    <p:sldId id="277" r:id="rId29"/>
    <p:sldId id="276" r:id="rId30"/>
    <p:sldId id="28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57"/>
    <a:srgbClr val="FFD521"/>
    <a:srgbClr val="FFFFA7"/>
    <a:srgbClr val="FFFF93"/>
    <a:srgbClr val="E37589"/>
    <a:srgbClr val="FFFFFF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huangliwen\Desktop\NN\KDD-pre\csv-origin\beijing_17_18_aq%20&#25335;&#35997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E610\Desktop\Lily\NTUST\&#39006;&#31070;&#32147;&#32178;&#36335;\project\&#26399;&#26411;\bj_m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samples</a:t>
            </a:r>
            <a:endParaRPr lang="zh-TW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工作表2!$B$1</c:f>
              <c:strCache>
                <c:ptCount val="1"/>
                <c:pt idx="0">
                  <c:v>PM2.5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工作表2!$B$2:$B$25</c:f>
              <c:numCache>
                <c:formatCode>General</c:formatCode>
                <c:ptCount val="24"/>
                <c:pt idx="0">
                  <c:v>20</c:v>
                </c:pt>
                <c:pt idx="1">
                  <c:v>35</c:v>
                </c:pt>
                <c:pt idx="2">
                  <c:v>49</c:v>
                </c:pt>
                <c:pt idx="3">
                  <c:v>57</c:v>
                </c:pt>
                <c:pt idx="4">
                  <c:v>50</c:v>
                </c:pt>
                <c:pt idx="5">
                  <c:v>46</c:v>
                </c:pt>
                <c:pt idx="6">
                  <c:v>43</c:v>
                </c:pt>
                <c:pt idx="7">
                  <c:v>50</c:v>
                </c:pt>
                <c:pt idx="8">
                  <c:v>55</c:v>
                </c:pt>
                <c:pt idx="9">
                  <c:v>54</c:v>
                </c:pt>
                <c:pt idx="10">
                  <c:v>64</c:v>
                </c:pt>
                <c:pt idx="11">
                  <c:v>76</c:v>
                </c:pt>
                <c:pt idx="12">
                  <c:v>87</c:v>
                </c:pt>
                <c:pt idx="13">
                  <c:v>96</c:v>
                </c:pt>
                <c:pt idx="14">
                  <c:v>112</c:v>
                </c:pt>
                <c:pt idx="15">
                  <c:v>126</c:v>
                </c:pt>
                <c:pt idx="16">
                  <c:v>104</c:v>
                </c:pt>
                <c:pt idx="17">
                  <c:v>109</c:v>
                </c:pt>
                <c:pt idx="18">
                  <c:v>111</c:v>
                </c:pt>
                <c:pt idx="19">
                  <c:v>103</c:v>
                </c:pt>
                <c:pt idx="20">
                  <c:v>34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9-4D90-8DF7-7BC150E6AD4B}"/>
            </c:ext>
          </c:extLst>
        </c:ser>
        <c:ser>
          <c:idx val="1"/>
          <c:order val="1"/>
          <c:tx>
            <c:strRef>
              <c:f>工作表2!$C$1</c:f>
              <c:strCache>
                <c:ptCount val="1"/>
                <c:pt idx="0">
                  <c:v>PM10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工作表2!$C$2:$C$25</c:f>
              <c:numCache>
                <c:formatCode>General</c:formatCode>
                <c:ptCount val="24"/>
                <c:pt idx="0">
                  <c:v>31</c:v>
                </c:pt>
                <c:pt idx="1">
                  <c:v>51</c:v>
                </c:pt>
                <c:pt idx="2">
                  <c:v>66</c:v>
                </c:pt>
                <c:pt idx="3">
                  <c:v>80</c:v>
                </c:pt>
                <c:pt idx="4">
                  <c:v>77</c:v>
                </c:pt>
                <c:pt idx="5">
                  <c:v>67</c:v>
                </c:pt>
                <c:pt idx="6">
                  <c:v>67</c:v>
                </c:pt>
                <c:pt idx="7">
                  <c:v>75</c:v>
                </c:pt>
                <c:pt idx="8">
                  <c:v>71</c:v>
                </c:pt>
                <c:pt idx="9">
                  <c:v>77</c:v>
                </c:pt>
                <c:pt idx="10">
                  <c:v>79</c:v>
                </c:pt>
                <c:pt idx="11">
                  <c:v>98</c:v>
                </c:pt>
                <c:pt idx="12">
                  <c:v>101</c:v>
                </c:pt>
                <c:pt idx="13">
                  <c:v>101</c:v>
                </c:pt>
                <c:pt idx="14">
                  <c:v>149</c:v>
                </c:pt>
                <c:pt idx="15">
                  <c:v>135</c:v>
                </c:pt>
                <c:pt idx="16">
                  <c:v>135</c:v>
                </c:pt>
                <c:pt idx="17">
                  <c:v>132</c:v>
                </c:pt>
                <c:pt idx="18">
                  <c:v>128</c:v>
                </c:pt>
                <c:pt idx="19">
                  <c:v>107</c:v>
                </c:pt>
                <c:pt idx="20">
                  <c:v>114</c:v>
                </c:pt>
                <c:pt idx="21">
                  <c:v>119</c:v>
                </c:pt>
                <c:pt idx="22">
                  <c:v>106</c:v>
                </c:pt>
                <c:pt idx="23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9-4D90-8DF7-7BC150E6AD4B}"/>
            </c:ext>
          </c:extLst>
        </c:ser>
        <c:ser>
          <c:idx val="2"/>
          <c:order val="2"/>
          <c:tx>
            <c:strRef>
              <c:f>工作表2!$D$1</c:f>
              <c:strCache>
                <c:ptCount val="1"/>
                <c:pt idx="0">
                  <c:v>NO2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工作表2!$D$2:$D$25</c:f>
              <c:numCache>
                <c:formatCode>General</c:formatCode>
                <c:ptCount val="24"/>
                <c:pt idx="0">
                  <c:v>37</c:v>
                </c:pt>
                <c:pt idx="1">
                  <c:v>51</c:v>
                </c:pt>
                <c:pt idx="2">
                  <c:v>68</c:v>
                </c:pt>
                <c:pt idx="3">
                  <c:v>79</c:v>
                </c:pt>
                <c:pt idx="4">
                  <c:v>87</c:v>
                </c:pt>
                <c:pt idx="5">
                  <c:v>86</c:v>
                </c:pt>
                <c:pt idx="6">
                  <c:v>81</c:v>
                </c:pt>
                <c:pt idx="7">
                  <c:v>86</c:v>
                </c:pt>
                <c:pt idx="8">
                  <c:v>84</c:v>
                </c:pt>
                <c:pt idx="9">
                  <c:v>86</c:v>
                </c:pt>
                <c:pt idx="10">
                  <c:v>90</c:v>
                </c:pt>
                <c:pt idx="11">
                  <c:v>95</c:v>
                </c:pt>
                <c:pt idx="12">
                  <c:v>96</c:v>
                </c:pt>
                <c:pt idx="13">
                  <c:v>97</c:v>
                </c:pt>
                <c:pt idx="14">
                  <c:v>97</c:v>
                </c:pt>
                <c:pt idx="15">
                  <c:v>84</c:v>
                </c:pt>
                <c:pt idx="16">
                  <c:v>83</c:v>
                </c:pt>
                <c:pt idx="17">
                  <c:v>80</c:v>
                </c:pt>
                <c:pt idx="18">
                  <c:v>81</c:v>
                </c:pt>
                <c:pt idx="19">
                  <c:v>81</c:v>
                </c:pt>
                <c:pt idx="20">
                  <c:v>27</c:v>
                </c:pt>
                <c:pt idx="21">
                  <c:v>10</c:v>
                </c:pt>
                <c:pt idx="22">
                  <c:v>8</c:v>
                </c:pt>
                <c:pt idx="2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9-4D90-8DF7-7BC150E6AD4B}"/>
            </c:ext>
          </c:extLst>
        </c:ser>
        <c:ser>
          <c:idx val="3"/>
          <c:order val="3"/>
          <c:tx>
            <c:strRef>
              <c:f>工作表2!$E$1</c:f>
              <c:strCache>
                <c:ptCount val="1"/>
                <c:pt idx="0">
                  <c:v>CO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工作表2!$E$2:$E$25</c:f>
              <c:numCache>
                <c:formatCode>General</c:formatCode>
                <c:ptCount val="24"/>
                <c:pt idx="0">
                  <c:v>0.5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0.1</c:v>
                </c:pt>
                <c:pt idx="7">
                  <c:v>1.1000000000000001</c:v>
                </c:pt>
                <c:pt idx="8">
                  <c:v>0.1</c:v>
                </c:pt>
                <c:pt idx="9">
                  <c:v>0.9</c:v>
                </c:pt>
                <c:pt idx="10">
                  <c:v>1.1000000000000001</c:v>
                </c:pt>
                <c:pt idx="11">
                  <c:v>1.8</c:v>
                </c:pt>
                <c:pt idx="12">
                  <c:v>2.6</c:v>
                </c:pt>
                <c:pt idx="13">
                  <c:v>3.3</c:v>
                </c:pt>
                <c:pt idx="14">
                  <c:v>3.4</c:v>
                </c:pt>
                <c:pt idx="15">
                  <c:v>2.8</c:v>
                </c:pt>
                <c:pt idx="16">
                  <c:v>2.7</c:v>
                </c:pt>
                <c:pt idx="17">
                  <c:v>2.9</c:v>
                </c:pt>
                <c:pt idx="18">
                  <c:v>2.8</c:v>
                </c:pt>
                <c:pt idx="19">
                  <c:v>2.4</c:v>
                </c:pt>
                <c:pt idx="20">
                  <c:v>0.7</c:v>
                </c:pt>
                <c:pt idx="21">
                  <c:v>0.4</c:v>
                </c:pt>
                <c:pt idx="22">
                  <c:v>0.3</c:v>
                </c:pt>
                <c:pt idx="23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29-4D90-8DF7-7BC150E6AD4B}"/>
            </c:ext>
          </c:extLst>
        </c:ser>
        <c:ser>
          <c:idx val="4"/>
          <c:order val="4"/>
          <c:tx>
            <c:strRef>
              <c:f>工作表2!$F$1</c:f>
              <c:strCache>
                <c:ptCount val="1"/>
                <c:pt idx="0">
                  <c:v>O3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工作表2!$F$2:$F$25</c:f>
              <c:numCache>
                <c:formatCode>General</c:formatCode>
                <c:ptCount val="24"/>
                <c:pt idx="0">
                  <c:v>49</c:v>
                </c:pt>
                <c:pt idx="1">
                  <c:v>43</c:v>
                </c:pt>
                <c:pt idx="2">
                  <c:v>33</c:v>
                </c:pt>
                <c:pt idx="3">
                  <c:v>23</c:v>
                </c:pt>
                <c:pt idx="4">
                  <c:v>11</c:v>
                </c:pt>
                <c:pt idx="5">
                  <c:v>10</c:v>
                </c:pt>
                <c:pt idx="6">
                  <c:v>12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15</c:v>
                </c:pt>
                <c:pt idx="15">
                  <c:v>18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17</c:v>
                </c:pt>
                <c:pt idx="20">
                  <c:v>50</c:v>
                </c:pt>
                <c:pt idx="21">
                  <c:v>69</c:v>
                </c:pt>
                <c:pt idx="22">
                  <c:v>76</c:v>
                </c:pt>
                <c:pt idx="23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29-4D90-8DF7-7BC150E6AD4B}"/>
            </c:ext>
          </c:extLst>
        </c:ser>
        <c:ser>
          <c:idx val="5"/>
          <c:order val="5"/>
          <c:tx>
            <c:strRef>
              <c:f>工作表2!$G$1</c:f>
              <c:strCache>
                <c:ptCount val="1"/>
                <c:pt idx="0">
                  <c:v>SO2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工作表2!$A$2:$A$25</c:f>
              <c:strCache>
                <c:ptCount val="24"/>
                <c:pt idx="0">
                  <c:v>01-18 06:00</c:v>
                </c:pt>
                <c:pt idx="1">
                  <c:v>01-18 07:00</c:v>
                </c:pt>
                <c:pt idx="2">
                  <c:v>01-18 08:00</c:v>
                </c:pt>
                <c:pt idx="3">
                  <c:v>01-18 09:00</c:v>
                </c:pt>
                <c:pt idx="4">
                  <c:v>01-18 10:00</c:v>
                </c:pt>
                <c:pt idx="5">
                  <c:v>01-18 11:00</c:v>
                </c:pt>
                <c:pt idx="6">
                  <c:v>01-18 12:00</c:v>
                </c:pt>
                <c:pt idx="7">
                  <c:v>01-18 13:00</c:v>
                </c:pt>
                <c:pt idx="8">
                  <c:v>01-18 14:00</c:v>
                </c:pt>
                <c:pt idx="9">
                  <c:v>01-18 15:00</c:v>
                </c:pt>
                <c:pt idx="10">
                  <c:v>01-18 16:00</c:v>
                </c:pt>
                <c:pt idx="11">
                  <c:v>01-18 17:00</c:v>
                </c:pt>
                <c:pt idx="12">
                  <c:v>01-18 18:00</c:v>
                </c:pt>
                <c:pt idx="13">
                  <c:v>01-18 19:00</c:v>
                </c:pt>
                <c:pt idx="14">
                  <c:v>01-18 20:00</c:v>
                </c:pt>
                <c:pt idx="15">
                  <c:v>01-18 21:00</c:v>
                </c:pt>
                <c:pt idx="16">
                  <c:v>01-18 22:00</c:v>
                </c:pt>
                <c:pt idx="17">
                  <c:v>01-18 23:00</c:v>
                </c:pt>
                <c:pt idx="18">
                  <c:v>01-19 00:00</c:v>
                </c:pt>
                <c:pt idx="19">
                  <c:v>01-19 01:00</c:v>
                </c:pt>
                <c:pt idx="20">
                  <c:v>01-19 02:00</c:v>
                </c:pt>
                <c:pt idx="21">
                  <c:v>01-19 03:00</c:v>
                </c:pt>
                <c:pt idx="22">
                  <c:v>01-19 04:00</c:v>
                </c:pt>
                <c:pt idx="23">
                  <c:v>01-19 05:00</c:v>
                </c:pt>
              </c:strCache>
            </c:strRef>
          </c:cat>
          <c:val>
            <c:numRef>
              <c:f>工作表2!$G$2:$G$25</c:f>
              <c:numCache>
                <c:formatCode>General</c:formatCode>
                <c:ptCount val="24"/>
                <c:pt idx="0">
                  <c:v>6</c:v>
                </c:pt>
                <c:pt idx="1">
                  <c:v>8</c:v>
                </c:pt>
                <c:pt idx="2">
                  <c:v>11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17</c:v>
                </c:pt>
                <c:pt idx="11">
                  <c:v>23</c:v>
                </c:pt>
                <c:pt idx="12">
                  <c:v>29</c:v>
                </c:pt>
                <c:pt idx="13">
                  <c:v>33</c:v>
                </c:pt>
                <c:pt idx="14">
                  <c:v>36</c:v>
                </c:pt>
                <c:pt idx="15">
                  <c:v>27</c:v>
                </c:pt>
                <c:pt idx="16">
                  <c:v>21</c:v>
                </c:pt>
                <c:pt idx="17">
                  <c:v>17</c:v>
                </c:pt>
                <c:pt idx="18">
                  <c:v>16</c:v>
                </c:pt>
                <c:pt idx="19">
                  <c:v>21</c:v>
                </c:pt>
                <c:pt idx="20">
                  <c:v>18</c:v>
                </c:pt>
                <c:pt idx="21">
                  <c:v>8</c:v>
                </c:pt>
                <c:pt idx="22">
                  <c:v>5</c:v>
                </c:pt>
                <c:pt idx="2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29-4D90-8DF7-7BC150E6A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9456864"/>
        <c:axId val="2009459184"/>
      </c:lineChart>
      <c:catAx>
        <c:axId val="200945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9459184"/>
        <c:crosses val="autoZero"/>
        <c:auto val="1"/>
        <c:lblAlgn val="ctr"/>
        <c:lblOffset val="100"/>
        <c:noMultiLvlLbl val="0"/>
      </c:catAx>
      <c:valAx>
        <c:axId val="2009459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094568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Beijing</a:t>
            </a:r>
            <a:r>
              <a:rPr lang="en-US" altLang="zh-TW" baseline="0"/>
              <a:t>'s Temperature in May</a:t>
            </a:r>
            <a:endParaRPr lang="zh-TW"/>
          </a:p>
        </c:rich>
      </c:tx>
      <c:layout>
        <c:manualLayout>
          <c:xMode val="edge"/>
          <c:yMode val="edge"/>
          <c:x val="0.28585876040459374"/>
          <c:y val="3.615923959681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08102995838186"/>
          <c:y val="0.15549997897860021"/>
          <c:w val="0.87437300995723077"/>
          <c:h val="0.71274317254965558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min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>
              <a:glow rad="63500">
                <a:srgbClr val="00B0F0">
                  <a:alpha val="14000"/>
                </a:srgbClr>
              </a:glow>
            </a:effectLst>
          </c:spPr>
          <c:marker>
            <c:symbol val="none"/>
          </c:marker>
          <c:cat>
            <c:numRef>
              <c:f>工作表1!$A$2:$A$32</c:f>
              <c:numCache>
                <c:formatCode>d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cat>
          <c:val>
            <c:numRef>
              <c:f>工作表1!$B$2:$B$32</c:f>
              <c:numCache>
                <c:formatCode>General</c:formatCode>
                <c:ptCount val="31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11</c:v>
                </c:pt>
                <c:pt idx="4">
                  <c:v>15</c:v>
                </c:pt>
                <c:pt idx="5">
                  <c:v>13</c:v>
                </c:pt>
                <c:pt idx="6">
                  <c:v>14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18</c:v>
                </c:pt>
                <c:pt idx="11">
                  <c:v>16</c:v>
                </c:pt>
                <c:pt idx="12">
                  <c:v>14</c:v>
                </c:pt>
                <c:pt idx="13">
                  <c:v>20</c:v>
                </c:pt>
                <c:pt idx="14">
                  <c:v>20</c:v>
                </c:pt>
                <c:pt idx="15">
                  <c:v>21</c:v>
                </c:pt>
                <c:pt idx="16">
                  <c:v>21</c:v>
                </c:pt>
                <c:pt idx="17">
                  <c:v>19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12</c:v>
                </c:pt>
                <c:pt idx="22">
                  <c:v>10</c:v>
                </c:pt>
                <c:pt idx="23">
                  <c:v>15</c:v>
                </c:pt>
                <c:pt idx="24">
                  <c:v>18</c:v>
                </c:pt>
                <c:pt idx="25">
                  <c:v>20</c:v>
                </c:pt>
                <c:pt idx="26">
                  <c:v>16</c:v>
                </c:pt>
                <c:pt idx="27">
                  <c:v>15</c:v>
                </c:pt>
                <c:pt idx="28">
                  <c:v>13</c:v>
                </c:pt>
                <c:pt idx="29">
                  <c:v>16</c:v>
                </c:pt>
                <c:pt idx="30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39-4BBD-BB6A-4199591BF37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max</c:v>
                </c:pt>
              </c:strCache>
            </c:strRef>
          </c:tx>
          <c:spPr>
            <a:ln w="22225" cap="rnd">
              <a:solidFill>
                <a:srgbClr val="F58BBB"/>
              </a:solidFill>
            </a:ln>
            <a:effectLst>
              <a:glow rad="63500">
                <a:srgbClr val="E37589">
                  <a:alpha val="14000"/>
                </a:srgbClr>
              </a:glow>
            </a:effectLst>
          </c:spPr>
          <c:marker>
            <c:symbol val="none"/>
          </c:marker>
          <c:cat>
            <c:numRef>
              <c:f>工作表1!$A$2:$A$32</c:f>
              <c:numCache>
                <c:formatCode>d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cat>
          <c:val>
            <c:numRef>
              <c:f>工作表1!$C$2:$C$32</c:f>
              <c:numCache>
                <c:formatCode>General</c:formatCode>
                <c:ptCount val="31"/>
                <c:pt idx="0">
                  <c:v>23</c:v>
                </c:pt>
                <c:pt idx="1">
                  <c:v>23</c:v>
                </c:pt>
                <c:pt idx="2">
                  <c:v>24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25</c:v>
                </c:pt>
                <c:pt idx="8">
                  <c:v>27</c:v>
                </c:pt>
                <c:pt idx="9">
                  <c:v>27</c:v>
                </c:pt>
                <c:pt idx="10">
                  <c:v>23</c:v>
                </c:pt>
                <c:pt idx="11">
                  <c:v>25</c:v>
                </c:pt>
                <c:pt idx="12">
                  <c:v>28</c:v>
                </c:pt>
                <c:pt idx="13">
                  <c:v>32</c:v>
                </c:pt>
                <c:pt idx="14">
                  <c:v>29</c:v>
                </c:pt>
                <c:pt idx="15">
                  <c:v>29</c:v>
                </c:pt>
                <c:pt idx="16">
                  <c:v>24</c:v>
                </c:pt>
                <c:pt idx="17">
                  <c:v>29</c:v>
                </c:pt>
                <c:pt idx="18">
                  <c:v>28</c:v>
                </c:pt>
                <c:pt idx="19">
                  <c:v>19</c:v>
                </c:pt>
                <c:pt idx="20">
                  <c:v>18</c:v>
                </c:pt>
                <c:pt idx="21">
                  <c:v>27</c:v>
                </c:pt>
                <c:pt idx="22">
                  <c:v>31</c:v>
                </c:pt>
                <c:pt idx="23">
                  <c:v>33</c:v>
                </c:pt>
                <c:pt idx="24">
                  <c:v>32</c:v>
                </c:pt>
                <c:pt idx="25">
                  <c:v>31</c:v>
                </c:pt>
                <c:pt idx="26">
                  <c:v>33</c:v>
                </c:pt>
                <c:pt idx="27">
                  <c:v>29</c:v>
                </c:pt>
                <c:pt idx="28">
                  <c:v>32</c:v>
                </c:pt>
                <c:pt idx="29">
                  <c:v>33</c:v>
                </c:pt>
                <c:pt idx="3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39-4BBD-BB6A-4199591BF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627504"/>
        <c:axId val="486614608"/>
      </c:lineChart>
      <c:dateAx>
        <c:axId val="48662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>
                    <a:solidFill>
                      <a:schemeClr val="bg1"/>
                    </a:solidFill>
                  </a:rPr>
                  <a:t>Day</a:t>
                </a:r>
                <a:endParaRPr lang="zh-TW" altLang="en-US" b="1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365442376604024"/>
              <c:y val="0.93030697249800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d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614608"/>
        <c:crosses val="autoZero"/>
        <c:auto val="1"/>
        <c:lblOffset val="100"/>
        <c:baseTimeUnit val="days"/>
        <c:majorUnit val="1"/>
        <c:majorTimeUnit val="days"/>
      </c:dateAx>
      <c:valAx>
        <c:axId val="486614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900" b="0" i="0" u="none" strike="noStrike" baseline="0">
                    <a:solidFill>
                      <a:schemeClr val="bg1"/>
                    </a:solidFill>
                    <a:effectLst/>
                  </a:rPr>
                  <a:t>°</a:t>
                </a:r>
                <a:r>
                  <a:rPr lang="en-US" altLang="zh-TW" sz="900" b="1" i="0" u="none" strike="noStrike" baseline="0">
                    <a:solidFill>
                      <a:schemeClr val="bg1"/>
                    </a:solidFill>
                    <a:effectLst/>
                  </a:rPr>
                  <a:t>C</a:t>
                </a:r>
                <a:endParaRPr lang="zh-TW" altLang="en-US" b="1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579243938296861E-2"/>
              <c:y val="0.50127653951722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6627504"/>
        <c:crossesAt val="43221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37919922826521718"/>
          <c:y val="0.1326309519674328"/>
          <c:w val="0.25876341568561129"/>
          <c:h val="7.6010422394296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2000" dirty="0" smtClean="0"/>
            <a:t>features</a:t>
          </a:r>
          <a:endParaRPr lang="zh-TW" altLang="en-US" sz="20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/>
      <dgm:t>
        <a:bodyPr/>
        <a:lstStyle/>
        <a:p>
          <a:r>
            <a:rPr lang="en-US" altLang="zh-TW" sz="2000" dirty="0" smtClean="0"/>
            <a:t>train</a:t>
          </a:r>
          <a:endParaRPr lang="zh-TW" altLang="en-US" sz="20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2000" dirty="0" smtClean="0"/>
            <a:t>prediction</a:t>
          </a:r>
          <a:endParaRPr lang="zh-TW" altLang="en-US" sz="20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3" custScaleX="45528" custScaleY="584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2" custScaleX="70848" custScaleY="63658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3" custScaleX="30697" custScaleY="544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2" custScaleX="72881" custScaleY="63631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3" custScaleX="45349" custScaleY="58446" custLinFactNeighborX="-2141" custLinFactNeighborY="9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628BB3-7F33-D441-B879-2DA3E3C75127}" type="presOf" srcId="{657AB4B5-4249-4C5F-A6DC-06EEA4CCF3A6}" destId="{1B1AF1AD-5718-4678-88B7-BFA672F93281}" srcOrd="0" destOrd="0" presId="urn:microsoft.com/office/officeart/2005/8/layout/process1"/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535DF9C9-509F-2743-A67F-82F413E27BFE}" type="presOf" srcId="{BD07DB27-805D-496B-97DD-FAC758E861B5}" destId="{B60EA71D-FE70-4D01-903E-D87ECDD27936}" srcOrd="0" destOrd="0" presId="urn:microsoft.com/office/officeart/2005/8/layout/process1"/>
    <dgm:cxn modelId="{EE3988FB-5B13-4D47-AD06-61729D69E10F}" type="presOf" srcId="{0349A427-342D-4A14-B4CB-671447C8C066}" destId="{AF2B935A-448C-44BD-8F2A-D3CFE479E274}" srcOrd="0" destOrd="0" presId="urn:microsoft.com/office/officeart/2005/8/layout/process1"/>
    <dgm:cxn modelId="{CA1FC752-B0A2-7B46-8501-F64DC8EE037B}" type="presOf" srcId="{7D58019C-A19B-4D8D-957A-F8FA44D0D1BD}" destId="{E9A9AA92-9C5F-44AB-9706-8C244003B16E}" srcOrd="1" destOrd="0" presId="urn:microsoft.com/office/officeart/2005/8/layout/process1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9C3E0482-B6AD-714C-A413-C4B885F1F46D}" type="presOf" srcId="{0349A427-342D-4A14-B4CB-671447C8C066}" destId="{D1CBE5D9-6BFF-47B9-A0DA-A5AFFC2E47F6}" srcOrd="1" destOrd="0" presId="urn:microsoft.com/office/officeart/2005/8/layout/process1"/>
    <dgm:cxn modelId="{D32593A8-D340-4746-8C08-31A01B1C009C}" type="presOf" srcId="{EFA6A311-CF24-4DDA-A5F4-B48F68BA96E3}" destId="{8C135410-5DA4-4150-8503-857054EB8F36}" srcOrd="0" destOrd="0" presId="urn:microsoft.com/office/officeart/2005/8/layout/process1"/>
    <dgm:cxn modelId="{FB26FF91-CA79-8E49-89B3-551116435C10}" type="presOf" srcId="{808E97D9-A8A8-41E8-9740-B7970EAF5F3E}" destId="{383DB654-FFE0-4DF8-A0C8-5B8B9CFD7486}" srcOrd="0" destOrd="0" presId="urn:microsoft.com/office/officeart/2005/8/layout/process1"/>
    <dgm:cxn modelId="{0E53ED2D-3ED6-FC47-AE1D-5D12665C87EF}" type="presOf" srcId="{7D58019C-A19B-4D8D-957A-F8FA44D0D1BD}" destId="{2D66B236-7CEE-4FA5-B6DC-ED599C53591D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85DAD220-DD77-BE49-892B-8A133467A388}" type="presParOf" srcId="{1B1AF1AD-5718-4678-88B7-BFA672F93281}" destId="{8C135410-5DA4-4150-8503-857054EB8F36}" srcOrd="0" destOrd="0" presId="urn:microsoft.com/office/officeart/2005/8/layout/process1"/>
    <dgm:cxn modelId="{DF873E97-5F21-5A4C-B7DA-6CA8B8FFF9B4}" type="presParOf" srcId="{1B1AF1AD-5718-4678-88B7-BFA672F93281}" destId="{2D66B236-7CEE-4FA5-B6DC-ED599C53591D}" srcOrd="1" destOrd="0" presId="urn:microsoft.com/office/officeart/2005/8/layout/process1"/>
    <dgm:cxn modelId="{B90300E9-1863-864A-9F27-997853F536C1}" type="presParOf" srcId="{2D66B236-7CEE-4FA5-B6DC-ED599C53591D}" destId="{E9A9AA92-9C5F-44AB-9706-8C244003B16E}" srcOrd="0" destOrd="0" presId="urn:microsoft.com/office/officeart/2005/8/layout/process1"/>
    <dgm:cxn modelId="{4FADCA74-1A51-9E48-96B6-2DECE3985D93}" type="presParOf" srcId="{1B1AF1AD-5718-4678-88B7-BFA672F93281}" destId="{B60EA71D-FE70-4D01-903E-D87ECDD27936}" srcOrd="2" destOrd="0" presId="urn:microsoft.com/office/officeart/2005/8/layout/process1"/>
    <dgm:cxn modelId="{D918BA4D-0B7A-4A40-A875-B5D2C8F97323}" type="presParOf" srcId="{1B1AF1AD-5718-4678-88B7-BFA672F93281}" destId="{AF2B935A-448C-44BD-8F2A-D3CFE479E274}" srcOrd="3" destOrd="0" presId="urn:microsoft.com/office/officeart/2005/8/layout/process1"/>
    <dgm:cxn modelId="{199C7187-A6CA-4542-9031-40CEAB2AA68B}" type="presParOf" srcId="{AF2B935A-448C-44BD-8F2A-D3CFE479E274}" destId="{D1CBE5D9-6BFF-47B9-A0DA-A5AFFC2E47F6}" srcOrd="0" destOrd="0" presId="urn:microsoft.com/office/officeart/2005/8/layout/process1"/>
    <dgm:cxn modelId="{6415BDA5-0BA6-3C4C-8097-0A6CC88AD915}" type="presParOf" srcId="{1B1AF1AD-5718-4678-88B7-BFA672F93281}" destId="{383DB654-FFE0-4DF8-A0C8-5B8B9CFD74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2000" dirty="0" err="1" smtClean="0"/>
            <a:t>Tensorflow</a:t>
          </a:r>
          <a:endParaRPr lang="zh-TW" altLang="en-US" sz="20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2000" dirty="0" smtClean="0"/>
            <a:t>Pandas</a:t>
          </a:r>
          <a:endParaRPr lang="zh-TW" altLang="en-US" sz="20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2" custScaleX="63019" custScaleY="584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1" custScaleX="77568" custScaleY="58242"/>
      <dgm:spPr>
        <a:prstGeom prst="plus">
          <a:avLst/>
        </a:prstGeom>
      </dgm:spPr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1" presStyleCnt="2" custScaleX="63965" custScaleY="58446" custLinFactNeighborX="-2141" custLinFactNeighborY="99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2593A8-D340-4746-8C08-31A01B1C009C}" type="presOf" srcId="{EFA6A311-CF24-4DDA-A5F4-B48F68BA96E3}" destId="{8C135410-5DA4-4150-8503-857054EB8F36}" srcOrd="0" destOrd="0" presId="urn:microsoft.com/office/officeart/2005/8/layout/process1"/>
    <dgm:cxn modelId="{3E84C470-8C84-4EB3-9A02-F6330402126D}" srcId="{657AB4B5-4249-4C5F-A6DC-06EEA4CCF3A6}" destId="{808E97D9-A8A8-41E8-9740-B7970EAF5F3E}" srcOrd="1" destOrd="0" parTransId="{1B65ABC0-73FD-4BA9-90EA-E394CD9DDF53}" sibTransId="{343B78AB-61AD-40DA-ABDB-45F7C2E6E164}"/>
    <dgm:cxn modelId="{02628BB3-7F33-D441-B879-2DA3E3C75127}" type="presOf" srcId="{657AB4B5-4249-4C5F-A6DC-06EEA4CCF3A6}" destId="{1B1AF1AD-5718-4678-88B7-BFA672F93281}" srcOrd="0" destOrd="0" presId="urn:microsoft.com/office/officeart/2005/8/layout/process1"/>
    <dgm:cxn modelId="{0E53ED2D-3ED6-FC47-AE1D-5D12665C87EF}" type="presOf" srcId="{7D58019C-A19B-4D8D-957A-F8FA44D0D1BD}" destId="{2D66B236-7CEE-4FA5-B6DC-ED599C53591D}" srcOrd="0" destOrd="0" presId="urn:microsoft.com/office/officeart/2005/8/layout/process1"/>
    <dgm:cxn modelId="{FB26FF91-CA79-8E49-89B3-551116435C10}" type="presOf" srcId="{808E97D9-A8A8-41E8-9740-B7970EAF5F3E}" destId="{383DB654-FFE0-4DF8-A0C8-5B8B9CFD7486}" srcOrd="0" destOrd="0" presId="urn:microsoft.com/office/officeart/2005/8/layout/process1"/>
    <dgm:cxn modelId="{CA1FC752-B0A2-7B46-8501-F64DC8EE037B}" type="presOf" srcId="{7D58019C-A19B-4D8D-957A-F8FA44D0D1BD}" destId="{E9A9AA92-9C5F-44AB-9706-8C244003B16E}" srcOrd="1" destOrd="0" presId="urn:microsoft.com/office/officeart/2005/8/layout/process1"/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85DAD220-DD77-BE49-892B-8A133467A388}" type="presParOf" srcId="{1B1AF1AD-5718-4678-88B7-BFA672F93281}" destId="{8C135410-5DA4-4150-8503-857054EB8F36}" srcOrd="0" destOrd="0" presId="urn:microsoft.com/office/officeart/2005/8/layout/process1"/>
    <dgm:cxn modelId="{DF873E97-5F21-5A4C-B7DA-6CA8B8FFF9B4}" type="presParOf" srcId="{1B1AF1AD-5718-4678-88B7-BFA672F93281}" destId="{2D66B236-7CEE-4FA5-B6DC-ED599C53591D}" srcOrd="1" destOrd="0" presId="urn:microsoft.com/office/officeart/2005/8/layout/process1"/>
    <dgm:cxn modelId="{B90300E9-1863-864A-9F27-997853F536C1}" type="presParOf" srcId="{2D66B236-7CEE-4FA5-B6DC-ED599C53591D}" destId="{E9A9AA92-9C5F-44AB-9706-8C244003B16E}" srcOrd="0" destOrd="0" presId="urn:microsoft.com/office/officeart/2005/8/layout/process1"/>
    <dgm:cxn modelId="{6415BDA5-0BA6-3C4C-8097-0A6CC88AD915}" type="presParOf" srcId="{1B1AF1AD-5718-4678-88B7-BFA672F93281}" destId="{383DB654-FFE0-4DF8-A0C8-5B8B9CFD748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2000" dirty="0" smtClean="0"/>
            <a:t>whole data in 2017</a:t>
          </a:r>
          <a:endParaRPr lang="zh-TW" altLang="en-US" sz="20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383DB654-FFE0-4DF8-A0C8-5B8B9CFD7486}" type="pres">
      <dgm:prSet presAssocID="{808E97D9-A8A8-41E8-9740-B7970EAF5F3E}" presName="node" presStyleLbl="node1" presStyleIdx="0" presStyleCnt="1" custScaleX="29477" custScaleY="26830" custLinFactNeighborX="-23633" custLinFactNeighborY="-52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B26FF91-CA79-8E49-89B3-551116435C10}" type="presOf" srcId="{808E97D9-A8A8-41E8-9740-B7970EAF5F3E}" destId="{383DB654-FFE0-4DF8-A0C8-5B8B9CFD7486}" srcOrd="0" destOrd="0" presId="urn:microsoft.com/office/officeart/2005/8/layout/process1"/>
    <dgm:cxn modelId="{02628BB3-7F33-D441-B879-2DA3E3C75127}" type="presOf" srcId="{657AB4B5-4249-4C5F-A6DC-06EEA4CCF3A6}" destId="{1B1AF1AD-5718-4678-88B7-BFA672F93281}" srcOrd="0" destOrd="0" presId="urn:microsoft.com/office/officeart/2005/8/layout/process1"/>
    <dgm:cxn modelId="{3E84C470-8C84-4EB3-9A02-F6330402126D}" srcId="{657AB4B5-4249-4C5F-A6DC-06EEA4CCF3A6}" destId="{808E97D9-A8A8-41E8-9740-B7970EAF5F3E}" srcOrd="0" destOrd="0" parTransId="{1B65ABC0-73FD-4BA9-90EA-E394CD9DDF53}" sibTransId="{343B78AB-61AD-40DA-ABDB-45F7C2E6E164}"/>
    <dgm:cxn modelId="{6415BDA5-0BA6-3C4C-8097-0A6CC88AD915}" type="presParOf" srcId="{1B1AF1AD-5718-4678-88B7-BFA672F93281}" destId="{383DB654-FFE0-4DF8-A0C8-5B8B9CFD748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/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679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086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250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50958662-580E-4E36-9754-9E64792F334A}" type="presOf" srcId="{0349A427-342D-4A14-B4CB-671447C8C066}" destId="{D1CBE5D9-6BFF-47B9-A0DA-A5AFFC2E47F6}" srcOrd="1" destOrd="0" presId="urn:microsoft.com/office/officeart/2005/8/layout/process1"/>
    <dgm:cxn modelId="{E9D25F8E-47FD-4210-A61D-8B128FE412D5}" type="presOf" srcId="{7D58019C-A19B-4D8D-957A-F8FA44D0D1BD}" destId="{E9A9AA92-9C5F-44AB-9706-8C244003B16E}" srcOrd="1" destOrd="0" presId="urn:microsoft.com/office/officeart/2005/8/layout/process1"/>
    <dgm:cxn modelId="{E1659138-A12E-4D52-A49D-8220662F366E}" type="presOf" srcId="{343B78AB-61AD-40DA-ABDB-45F7C2E6E164}" destId="{7C7C8904-DD89-4319-AE9C-4AA851DB64D7}" srcOrd="1" destOrd="0" presId="urn:microsoft.com/office/officeart/2005/8/layout/process1"/>
    <dgm:cxn modelId="{3C324A5C-7C28-4058-8BA7-894E9FDB317A}" type="presOf" srcId="{7D58019C-A19B-4D8D-957A-F8FA44D0D1BD}" destId="{2D66B236-7CEE-4FA5-B6DC-ED599C53591D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6B52F933-6126-490B-9E26-53C03C2A793B}" type="presOf" srcId="{657AB4B5-4249-4C5F-A6DC-06EEA4CCF3A6}" destId="{1B1AF1AD-5718-4678-88B7-BFA672F93281}" srcOrd="0" destOrd="0" presId="urn:microsoft.com/office/officeart/2005/8/layout/process1"/>
    <dgm:cxn modelId="{B9D174F6-CD7C-4DFF-A6EC-D2A839444E17}" type="presOf" srcId="{EFA6A311-CF24-4DDA-A5F4-B48F68BA96E3}" destId="{8C135410-5DA4-4150-8503-857054EB8F36}" srcOrd="0" destOrd="0" presId="urn:microsoft.com/office/officeart/2005/8/layout/process1"/>
    <dgm:cxn modelId="{52E95758-4233-42D3-9FFB-AAEB8858C013}" type="presOf" srcId="{808E97D9-A8A8-41E8-9740-B7970EAF5F3E}" destId="{383DB654-FFE0-4DF8-A0C8-5B8B9CFD7486}" srcOrd="0" destOrd="0" presId="urn:microsoft.com/office/officeart/2005/8/layout/process1"/>
    <dgm:cxn modelId="{FD1E54F2-CC0A-4A54-B285-9580393AB308}" type="presOf" srcId="{2868E1CE-794E-4CF1-8E7F-8BF383AEBA91}" destId="{C86F743D-D2A7-4BB9-B076-AC409493713C}" srcOrd="0" destOrd="0" presId="urn:microsoft.com/office/officeart/2005/8/layout/process1"/>
    <dgm:cxn modelId="{2713EFDA-4A36-4E7A-A5EB-D75B4A0716EB}" type="presOf" srcId="{343B78AB-61AD-40DA-ABDB-45F7C2E6E164}" destId="{A1337EEF-FEEA-4EA5-A4F1-2FDE60B08551}" srcOrd="0" destOrd="0" presId="urn:microsoft.com/office/officeart/2005/8/layout/process1"/>
    <dgm:cxn modelId="{E9E2ED29-D843-4E7D-B7B4-DB0F3543BE10}" type="presOf" srcId="{BD07DB27-805D-496B-97DD-FAC758E861B5}" destId="{B60EA71D-FE70-4D01-903E-D87ECDD27936}" srcOrd="0" destOrd="0" presId="urn:microsoft.com/office/officeart/2005/8/layout/process1"/>
    <dgm:cxn modelId="{42D124B4-8153-4BA8-8935-442CB702993D}" type="presOf" srcId="{E7E48589-BEC1-4D49-ADDE-BAADD18CF26C}" destId="{9E3323E6-FC35-4ED5-9651-46D22282641F}" srcOrd="0" destOrd="0" presId="urn:microsoft.com/office/officeart/2005/8/layout/process1"/>
    <dgm:cxn modelId="{0F823BB3-A92E-4704-9222-FACD523EC658}" type="presOf" srcId="{0349A427-342D-4A14-B4CB-671447C8C066}" destId="{AF2B935A-448C-44BD-8F2A-D3CFE479E274}" srcOrd="0" destOrd="0" presId="urn:microsoft.com/office/officeart/2005/8/layout/process1"/>
    <dgm:cxn modelId="{39AEA1CC-529A-4D38-8FF0-853C7329059D}" type="presOf" srcId="{F0FB88B7-9022-4CD7-8A15-AF82873EF8CA}" destId="{B9463AA2-8532-418B-AB31-ED3B87C509BE}" srcOrd="0" destOrd="0" presId="urn:microsoft.com/office/officeart/2005/8/layout/process1"/>
    <dgm:cxn modelId="{71722CBE-0FED-4028-A6F3-F10682141F3F}" type="presOf" srcId="{2868E1CE-794E-4CF1-8E7F-8BF383AEBA91}" destId="{65AF88B8-6432-4F22-A523-ED1E616EFE38}" srcOrd="1" destOrd="0" presId="urn:microsoft.com/office/officeart/2005/8/layout/process1"/>
    <dgm:cxn modelId="{18854B17-BF8B-463B-A9B9-985A61F3AE57}" type="presParOf" srcId="{1B1AF1AD-5718-4678-88B7-BFA672F93281}" destId="{8C135410-5DA4-4150-8503-857054EB8F36}" srcOrd="0" destOrd="0" presId="urn:microsoft.com/office/officeart/2005/8/layout/process1"/>
    <dgm:cxn modelId="{5A0DB9C0-8DA0-4F86-AB5E-43DE0BCA680F}" type="presParOf" srcId="{1B1AF1AD-5718-4678-88B7-BFA672F93281}" destId="{2D66B236-7CEE-4FA5-B6DC-ED599C53591D}" srcOrd="1" destOrd="0" presId="urn:microsoft.com/office/officeart/2005/8/layout/process1"/>
    <dgm:cxn modelId="{8B2AA571-3829-43D0-903A-2E06BD721950}" type="presParOf" srcId="{2D66B236-7CEE-4FA5-B6DC-ED599C53591D}" destId="{E9A9AA92-9C5F-44AB-9706-8C244003B16E}" srcOrd="0" destOrd="0" presId="urn:microsoft.com/office/officeart/2005/8/layout/process1"/>
    <dgm:cxn modelId="{B4776A43-43BD-4BDD-9527-005B64E6E9F7}" type="presParOf" srcId="{1B1AF1AD-5718-4678-88B7-BFA672F93281}" destId="{B60EA71D-FE70-4D01-903E-D87ECDD27936}" srcOrd="2" destOrd="0" presId="urn:microsoft.com/office/officeart/2005/8/layout/process1"/>
    <dgm:cxn modelId="{6B1F65B9-6478-447A-B43B-D70771554368}" type="presParOf" srcId="{1B1AF1AD-5718-4678-88B7-BFA672F93281}" destId="{AF2B935A-448C-44BD-8F2A-D3CFE479E274}" srcOrd="3" destOrd="0" presId="urn:microsoft.com/office/officeart/2005/8/layout/process1"/>
    <dgm:cxn modelId="{2F06AB6D-F0B5-4072-A297-1127D9D06E31}" type="presParOf" srcId="{AF2B935A-448C-44BD-8F2A-D3CFE479E274}" destId="{D1CBE5D9-6BFF-47B9-A0DA-A5AFFC2E47F6}" srcOrd="0" destOrd="0" presId="urn:microsoft.com/office/officeart/2005/8/layout/process1"/>
    <dgm:cxn modelId="{4E5CEA2C-41A8-444C-9E04-0491718C0436}" type="presParOf" srcId="{1B1AF1AD-5718-4678-88B7-BFA672F93281}" destId="{383DB654-FFE0-4DF8-A0C8-5B8B9CFD7486}" srcOrd="4" destOrd="0" presId="urn:microsoft.com/office/officeart/2005/8/layout/process1"/>
    <dgm:cxn modelId="{A97BBC73-5032-4DB6-B3FE-950624C3C44C}" type="presParOf" srcId="{1B1AF1AD-5718-4678-88B7-BFA672F93281}" destId="{A1337EEF-FEEA-4EA5-A4F1-2FDE60B08551}" srcOrd="5" destOrd="0" presId="urn:microsoft.com/office/officeart/2005/8/layout/process1"/>
    <dgm:cxn modelId="{C1EE1C04-3A29-41E3-8371-EFBCB03631C3}" type="presParOf" srcId="{A1337EEF-FEEA-4EA5-A4F1-2FDE60B08551}" destId="{7C7C8904-DD89-4319-AE9C-4AA851DB64D7}" srcOrd="0" destOrd="0" presId="urn:microsoft.com/office/officeart/2005/8/layout/process1"/>
    <dgm:cxn modelId="{7EB071B8-9412-4C94-BC27-5623F5430E34}" type="presParOf" srcId="{1B1AF1AD-5718-4678-88B7-BFA672F93281}" destId="{9E3323E6-FC35-4ED5-9651-46D22282641F}" srcOrd="6" destOrd="0" presId="urn:microsoft.com/office/officeart/2005/8/layout/process1"/>
    <dgm:cxn modelId="{5CE8A6EE-5E47-4F08-A188-2CCAAEEB911F}" type="presParOf" srcId="{1B1AF1AD-5718-4678-88B7-BFA672F93281}" destId="{C86F743D-D2A7-4BB9-B076-AC409493713C}" srcOrd="7" destOrd="0" presId="urn:microsoft.com/office/officeart/2005/8/layout/process1"/>
    <dgm:cxn modelId="{E36F700D-EE08-4F4A-95A6-099444059DFB}" type="presParOf" srcId="{C86F743D-D2A7-4BB9-B076-AC409493713C}" destId="{65AF88B8-6432-4F22-A523-ED1E616EFE38}" srcOrd="0" destOrd="0" presId="urn:microsoft.com/office/officeart/2005/8/layout/process1"/>
    <dgm:cxn modelId="{C71813CA-DC1B-4FCC-882B-B90E6F097A18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/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/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85547ED-F157-0046-97CA-56256D8D3B39}" type="presOf" srcId="{EFA6A311-CF24-4DDA-A5F4-B48F68BA96E3}" destId="{8C135410-5DA4-4150-8503-857054EB8F36}" srcOrd="0" destOrd="0" presId="urn:microsoft.com/office/officeart/2005/8/layout/process1"/>
    <dgm:cxn modelId="{91BAD76B-01CA-214F-A58E-F0A284322648}" type="presOf" srcId="{7D58019C-A19B-4D8D-957A-F8FA44D0D1BD}" destId="{E9A9AA92-9C5F-44AB-9706-8C244003B16E}" srcOrd="1" destOrd="0" presId="urn:microsoft.com/office/officeart/2005/8/layout/process1"/>
    <dgm:cxn modelId="{4197E805-2205-1841-914A-EF40783F15EF}" type="presOf" srcId="{2868E1CE-794E-4CF1-8E7F-8BF383AEBA91}" destId="{65AF88B8-6432-4F22-A523-ED1E616EFE38}" srcOrd="1" destOrd="0" presId="urn:microsoft.com/office/officeart/2005/8/layout/process1"/>
    <dgm:cxn modelId="{CBD97249-B913-BC46-A809-84A132B7EB9E}" type="presOf" srcId="{808E97D9-A8A8-41E8-9740-B7970EAF5F3E}" destId="{383DB654-FFE0-4DF8-A0C8-5B8B9CFD7486}" srcOrd="0" destOrd="0" presId="urn:microsoft.com/office/officeart/2005/8/layout/process1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F81C19EB-833B-304C-842E-7756ED93B40E}" type="presOf" srcId="{E7E48589-BEC1-4D49-ADDE-BAADD18CF26C}" destId="{9E3323E6-FC35-4ED5-9651-46D22282641F}" srcOrd="0" destOrd="0" presId="urn:microsoft.com/office/officeart/2005/8/layout/process1"/>
    <dgm:cxn modelId="{9599C19C-B58A-FB42-96E1-5106FEE685BC}" type="presOf" srcId="{2868E1CE-794E-4CF1-8E7F-8BF383AEBA91}" destId="{C86F743D-D2A7-4BB9-B076-AC409493713C}" srcOrd="0" destOrd="0" presId="urn:microsoft.com/office/officeart/2005/8/layout/process1"/>
    <dgm:cxn modelId="{C03DB1C1-9886-BE4E-9898-A801990EDEB4}" type="presOf" srcId="{657AB4B5-4249-4C5F-A6DC-06EEA4CCF3A6}" destId="{1B1AF1AD-5718-4678-88B7-BFA672F93281}" srcOrd="0" destOrd="0" presId="urn:microsoft.com/office/officeart/2005/8/layout/process1"/>
    <dgm:cxn modelId="{B242C393-1864-2C48-82FE-168069FF3B3A}" type="presOf" srcId="{F0FB88B7-9022-4CD7-8A15-AF82873EF8CA}" destId="{B9463AA2-8532-418B-AB31-ED3B87C509BE}" srcOrd="0" destOrd="0" presId="urn:microsoft.com/office/officeart/2005/8/layout/process1"/>
    <dgm:cxn modelId="{E2EAD897-453A-6643-9CDE-3F060B0C56E2}" type="presOf" srcId="{0349A427-342D-4A14-B4CB-671447C8C066}" destId="{D1CBE5D9-6BFF-47B9-A0DA-A5AFFC2E47F6}" srcOrd="1" destOrd="0" presId="urn:microsoft.com/office/officeart/2005/8/layout/process1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53FBA750-53A1-A84A-8F03-E39DD1036A6D}" type="presOf" srcId="{0349A427-342D-4A14-B4CB-671447C8C066}" destId="{AF2B935A-448C-44BD-8F2A-D3CFE479E274}" srcOrd="0" destOrd="0" presId="urn:microsoft.com/office/officeart/2005/8/layout/process1"/>
    <dgm:cxn modelId="{8C1CC53B-A70B-DB47-B4DE-E04D806523DA}" type="presOf" srcId="{7D58019C-A19B-4D8D-957A-F8FA44D0D1BD}" destId="{2D66B236-7CEE-4FA5-B6DC-ED599C53591D}" srcOrd="0" destOrd="0" presId="urn:microsoft.com/office/officeart/2005/8/layout/process1"/>
    <dgm:cxn modelId="{0EB3DBDD-1C71-304A-A091-0FA9728133EB}" type="presOf" srcId="{343B78AB-61AD-40DA-ABDB-45F7C2E6E164}" destId="{A1337EEF-FEEA-4EA5-A4F1-2FDE60B08551}" srcOrd="0" destOrd="0" presId="urn:microsoft.com/office/officeart/2005/8/layout/process1"/>
    <dgm:cxn modelId="{D973800C-C56B-6840-A2F5-E723760021DA}" type="presOf" srcId="{343B78AB-61AD-40DA-ABDB-45F7C2E6E164}" destId="{7C7C8904-DD89-4319-AE9C-4AA851DB64D7}" srcOrd="1" destOrd="0" presId="urn:microsoft.com/office/officeart/2005/8/layout/process1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F74E00CF-27EF-4B42-AF47-5EE82AF006B6}" type="presOf" srcId="{BD07DB27-805D-496B-97DD-FAC758E861B5}" destId="{B60EA71D-FE70-4D01-903E-D87ECDD27936}" srcOrd="0" destOrd="0" presId="urn:microsoft.com/office/officeart/2005/8/layout/process1"/>
    <dgm:cxn modelId="{6C124D7E-FC21-964C-9308-E16C72907480}" type="presParOf" srcId="{1B1AF1AD-5718-4678-88B7-BFA672F93281}" destId="{8C135410-5DA4-4150-8503-857054EB8F36}" srcOrd="0" destOrd="0" presId="urn:microsoft.com/office/officeart/2005/8/layout/process1"/>
    <dgm:cxn modelId="{6B6EB65B-9FA7-0D40-8029-0005C16DB159}" type="presParOf" srcId="{1B1AF1AD-5718-4678-88B7-BFA672F93281}" destId="{2D66B236-7CEE-4FA5-B6DC-ED599C53591D}" srcOrd="1" destOrd="0" presId="urn:microsoft.com/office/officeart/2005/8/layout/process1"/>
    <dgm:cxn modelId="{D99B3558-EB7D-EC40-93F4-F6CFD3C23154}" type="presParOf" srcId="{2D66B236-7CEE-4FA5-B6DC-ED599C53591D}" destId="{E9A9AA92-9C5F-44AB-9706-8C244003B16E}" srcOrd="0" destOrd="0" presId="urn:microsoft.com/office/officeart/2005/8/layout/process1"/>
    <dgm:cxn modelId="{C6D66F76-5DB5-DF46-A153-35906F8CBA39}" type="presParOf" srcId="{1B1AF1AD-5718-4678-88B7-BFA672F93281}" destId="{B60EA71D-FE70-4D01-903E-D87ECDD27936}" srcOrd="2" destOrd="0" presId="urn:microsoft.com/office/officeart/2005/8/layout/process1"/>
    <dgm:cxn modelId="{7C56BE87-A8D7-AE42-82C0-24C5429DE623}" type="presParOf" srcId="{1B1AF1AD-5718-4678-88B7-BFA672F93281}" destId="{AF2B935A-448C-44BD-8F2A-D3CFE479E274}" srcOrd="3" destOrd="0" presId="urn:microsoft.com/office/officeart/2005/8/layout/process1"/>
    <dgm:cxn modelId="{8DFB4B87-24D5-724B-96FA-A4C1DC97CDCD}" type="presParOf" srcId="{AF2B935A-448C-44BD-8F2A-D3CFE479E274}" destId="{D1CBE5D9-6BFF-47B9-A0DA-A5AFFC2E47F6}" srcOrd="0" destOrd="0" presId="urn:microsoft.com/office/officeart/2005/8/layout/process1"/>
    <dgm:cxn modelId="{E9F41147-D140-6948-9620-0625DE49A632}" type="presParOf" srcId="{1B1AF1AD-5718-4678-88B7-BFA672F93281}" destId="{383DB654-FFE0-4DF8-A0C8-5B8B9CFD7486}" srcOrd="4" destOrd="0" presId="urn:microsoft.com/office/officeart/2005/8/layout/process1"/>
    <dgm:cxn modelId="{169E9ABD-8358-4247-907D-34F3F5127A90}" type="presParOf" srcId="{1B1AF1AD-5718-4678-88B7-BFA672F93281}" destId="{A1337EEF-FEEA-4EA5-A4F1-2FDE60B08551}" srcOrd="5" destOrd="0" presId="urn:microsoft.com/office/officeart/2005/8/layout/process1"/>
    <dgm:cxn modelId="{847A5DBA-EE80-9343-A5B2-009F9A9DA321}" type="presParOf" srcId="{A1337EEF-FEEA-4EA5-A4F1-2FDE60B08551}" destId="{7C7C8904-DD89-4319-AE9C-4AA851DB64D7}" srcOrd="0" destOrd="0" presId="urn:microsoft.com/office/officeart/2005/8/layout/process1"/>
    <dgm:cxn modelId="{F6703B0A-38A1-4644-A852-57DD80921EE1}" type="presParOf" srcId="{1B1AF1AD-5718-4678-88B7-BFA672F93281}" destId="{9E3323E6-FC35-4ED5-9651-46D22282641F}" srcOrd="6" destOrd="0" presId="urn:microsoft.com/office/officeart/2005/8/layout/process1"/>
    <dgm:cxn modelId="{CA8183BA-0CD1-504B-B4B0-56310A0121C5}" type="presParOf" srcId="{1B1AF1AD-5718-4678-88B7-BFA672F93281}" destId="{C86F743D-D2A7-4BB9-B076-AC409493713C}" srcOrd="7" destOrd="0" presId="urn:microsoft.com/office/officeart/2005/8/layout/process1"/>
    <dgm:cxn modelId="{C7ECFEFA-C6EF-EA4B-B7DA-0FF902B5D056}" type="presParOf" srcId="{C86F743D-D2A7-4BB9-B076-AC409493713C}" destId="{65AF88B8-6432-4F22-A523-ED1E616EFE38}" srcOrd="0" destOrd="0" presId="urn:microsoft.com/office/officeart/2005/8/layout/process1"/>
    <dgm:cxn modelId="{647E9E00-1D5E-A44E-8A06-5B8F4EF1EB9C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/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 custLinFactNeighborY="13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816E8D16-2B9B-DF46-990D-F29302A71A75}" type="presOf" srcId="{7D58019C-A19B-4D8D-957A-F8FA44D0D1BD}" destId="{2D66B236-7CEE-4FA5-B6DC-ED599C53591D}" srcOrd="0" destOrd="0" presId="urn:microsoft.com/office/officeart/2005/8/layout/process1"/>
    <dgm:cxn modelId="{B1660550-E57A-4C45-B1AC-7CBAD19EB8DD}" type="presOf" srcId="{E7E48589-BEC1-4D49-ADDE-BAADD18CF26C}" destId="{9E3323E6-FC35-4ED5-9651-46D22282641F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891A11DD-62A6-A944-BA11-7D74A964BC6E}" type="presOf" srcId="{343B78AB-61AD-40DA-ABDB-45F7C2E6E164}" destId="{A1337EEF-FEEA-4EA5-A4F1-2FDE60B08551}" srcOrd="0" destOrd="0" presId="urn:microsoft.com/office/officeart/2005/8/layout/process1"/>
    <dgm:cxn modelId="{AA75805B-7DBB-5B49-B01A-6AD246F37E67}" type="presOf" srcId="{F0FB88B7-9022-4CD7-8A15-AF82873EF8CA}" destId="{B9463AA2-8532-418B-AB31-ED3B87C509BE}" srcOrd="0" destOrd="0" presId="urn:microsoft.com/office/officeart/2005/8/layout/process1"/>
    <dgm:cxn modelId="{C524CF10-7055-C54E-8489-CF50970916BE}" type="presOf" srcId="{343B78AB-61AD-40DA-ABDB-45F7C2E6E164}" destId="{7C7C8904-DD89-4319-AE9C-4AA851DB64D7}" srcOrd="1" destOrd="0" presId="urn:microsoft.com/office/officeart/2005/8/layout/process1"/>
    <dgm:cxn modelId="{46DFB6B8-E7C8-D540-BF0A-41CAC7978FF4}" type="presOf" srcId="{EFA6A311-CF24-4DDA-A5F4-B48F68BA96E3}" destId="{8C135410-5DA4-4150-8503-857054EB8F36}" srcOrd="0" destOrd="0" presId="urn:microsoft.com/office/officeart/2005/8/layout/process1"/>
    <dgm:cxn modelId="{C279DFCD-3B64-0442-8679-F45834277BAC}" type="presOf" srcId="{657AB4B5-4249-4C5F-A6DC-06EEA4CCF3A6}" destId="{1B1AF1AD-5718-4678-88B7-BFA672F93281}" srcOrd="0" destOrd="0" presId="urn:microsoft.com/office/officeart/2005/8/layout/process1"/>
    <dgm:cxn modelId="{AA6C4668-52AC-D34A-AA92-CD8349934D2B}" type="presOf" srcId="{0349A427-342D-4A14-B4CB-671447C8C066}" destId="{AF2B935A-448C-44BD-8F2A-D3CFE479E274}" srcOrd="0" destOrd="0" presId="urn:microsoft.com/office/officeart/2005/8/layout/process1"/>
    <dgm:cxn modelId="{295C61E0-2D85-BA4A-979E-F2BCB3BA717F}" type="presOf" srcId="{808E97D9-A8A8-41E8-9740-B7970EAF5F3E}" destId="{383DB654-FFE0-4DF8-A0C8-5B8B9CFD7486}" srcOrd="0" destOrd="0" presId="urn:microsoft.com/office/officeart/2005/8/layout/process1"/>
    <dgm:cxn modelId="{EA73A967-3C29-0B41-8F62-4C9DF06B54B9}" type="presOf" srcId="{0349A427-342D-4A14-B4CB-671447C8C066}" destId="{D1CBE5D9-6BFF-47B9-A0DA-A5AFFC2E47F6}" srcOrd="1" destOrd="0" presId="urn:microsoft.com/office/officeart/2005/8/layout/process1"/>
    <dgm:cxn modelId="{9532B9EA-CB4D-B949-A91D-5B5BC96EF73C}" type="presOf" srcId="{2868E1CE-794E-4CF1-8E7F-8BF383AEBA91}" destId="{65AF88B8-6432-4F22-A523-ED1E616EFE38}" srcOrd="1" destOrd="0" presId="urn:microsoft.com/office/officeart/2005/8/layout/process1"/>
    <dgm:cxn modelId="{B7DFE5CD-3A6C-0742-A7F7-32B2CE98675E}" type="presOf" srcId="{BD07DB27-805D-496B-97DD-FAC758E861B5}" destId="{B60EA71D-FE70-4D01-903E-D87ECDD27936}" srcOrd="0" destOrd="0" presId="urn:microsoft.com/office/officeart/2005/8/layout/process1"/>
    <dgm:cxn modelId="{F13BE6A7-18EB-A547-AF15-A92B7252BF1E}" type="presOf" srcId="{2868E1CE-794E-4CF1-8E7F-8BF383AEBA91}" destId="{C86F743D-D2A7-4BB9-B076-AC409493713C}" srcOrd="0" destOrd="0" presId="urn:microsoft.com/office/officeart/2005/8/layout/process1"/>
    <dgm:cxn modelId="{E3AFD2F4-F29C-9A49-9686-8C932D769827}" type="presOf" srcId="{7D58019C-A19B-4D8D-957A-F8FA44D0D1BD}" destId="{E9A9AA92-9C5F-44AB-9706-8C244003B16E}" srcOrd="1" destOrd="0" presId="urn:microsoft.com/office/officeart/2005/8/layout/process1"/>
    <dgm:cxn modelId="{D3B339DA-3255-5E41-A729-923E9916BC60}" type="presParOf" srcId="{1B1AF1AD-5718-4678-88B7-BFA672F93281}" destId="{8C135410-5DA4-4150-8503-857054EB8F36}" srcOrd="0" destOrd="0" presId="urn:microsoft.com/office/officeart/2005/8/layout/process1"/>
    <dgm:cxn modelId="{D2A429F6-4386-E04F-BC36-F08F68041E3D}" type="presParOf" srcId="{1B1AF1AD-5718-4678-88B7-BFA672F93281}" destId="{2D66B236-7CEE-4FA5-B6DC-ED599C53591D}" srcOrd="1" destOrd="0" presId="urn:microsoft.com/office/officeart/2005/8/layout/process1"/>
    <dgm:cxn modelId="{4AC74849-ACBF-9445-AE8D-1C365C9A81F4}" type="presParOf" srcId="{2D66B236-7CEE-4FA5-B6DC-ED599C53591D}" destId="{E9A9AA92-9C5F-44AB-9706-8C244003B16E}" srcOrd="0" destOrd="0" presId="urn:microsoft.com/office/officeart/2005/8/layout/process1"/>
    <dgm:cxn modelId="{59FFB79F-7891-9045-B12E-11100EFBC627}" type="presParOf" srcId="{1B1AF1AD-5718-4678-88B7-BFA672F93281}" destId="{B60EA71D-FE70-4D01-903E-D87ECDD27936}" srcOrd="2" destOrd="0" presId="urn:microsoft.com/office/officeart/2005/8/layout/process1"/>
    <dgm:cxn modelId="{B8F67C9C-E42E-3C49-9E29-19F96937E542}" type="presParOf" srcId="{1B1AF1AD-5718-4678-88B7-BFA672F93281}" destId="{AF2B935A-448C-44BD-8F2A-D3CFE479E274}" srcOrd="3" destOrd="0" presId="urn:microsoft.com/office/officeart/2005/8/layout/process1"/>
    <dgm:cxn modelId="{5AF938E3-F7F2-884B-BDDC-A38D74475A5C}" type="presParOf" srcId="{AF2B935A-448C-44BD-8F2A-D3CFE479E274}" destId="{D1CBE5D9-6BFF-47B9-A0DA-A5AFFC2E47F6}" srcOrd="0" destOrd="0" presId="urn:microsoft.com/office/officeart/2005/8/layout/process1"/>
    <dgm:cxn modelId="{6CC0A9F8-17A8-EF43-AF7A-26EF3213E4A2}" type="presParOf" srcId="{1B1AF1AD-5718-4678-88B7-BFA672F93281}" destId="{383DB654-FFE0-4DF8-A0C8-5B8B9CFD7486}" srcOrd="4" destOrd="0" presId="urn:microsoft.com/office/officeart/2005/8/layout/process1"/>
    <dgm:cxn modelId="{30667B71-C2E5-1243-9172-565E24353E79}" type="presParOf" srcId="{1B1AF1AD-5718-4678-88B7-BFA672F93281}" destId="{A1337EEF-FEEA-4EA5-A4F1-2FDE60B08551}" srcOrd="5" destOrd="0" presId="urn:microsoft.com/office/officeart/2005/8/layout/process1"/>
    <dgm:cxn modelId="{BAE974D9-DE02-C441-8597-75516CB38756}" type="presParOf" srcId="{A1337EEF-FEEA-4EA5-A4F1-2FDE60B08551}" destId="{7C7C8904-DD89-4319-AE9C-4AA851DB64D7}" srcOrd="0" destOrd="0" presId="urn:microsoft.com/office/officeart/2005/8/layout/process1"/>
    <dgm:cxn modelId="{85029A04-47A4-CD45-97E2-24B2648444D8}" type="presParOf" srcId="{1B1AF1AD-5718-4678-88B7-BFA672F93281}" destId="{9E3323E6-FC35-4ED5-9651-46D22282641F}" srcOrd="6" destOrd="0" presId="urn:microsoft.com/office/officeart/2005/8/layout/process1"/>
    <dgm:cxn modelId="{D67B1A98-9F57-E74E-B1A0-6B8C47CA22F1}" type="presParOf" srcId="{1B1AF1AD-5718-4678-88B7-BFA672F93281}" destId="{C86F743D-D2A7-4BB9-B076-AC409493713C}" srcOrd="7" destOrd="0" presId="urn:microsoft.com/office/officeart/2005/8/layout/process1"/>
    <dgm:cxn modelId="{75025124-3F2F-A148-A842-C65567C92850}" type="presParOf" srcId="{C86F743D-D2A7-4BB9-B076-AC409493713C}" destId="{65AF88B8-6432-4F22-A523-ED1E616EFE38}" srcOrd="0" destOrd="0" presId="urn:microsoft.com/office/officeart/2005/8/layout/process1"/>
    <dgm:cxn modelId="{FA080500-582C-CE45-8980-55F51278B2E0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/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 custLinFactNeighborY="173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E78EF3DB-5B7C-0945-A9D8-FA1778832FAA}" type="presOf" srcId="{EFA6A311-CF24-4DDA-A5F4-B48F68BA96E3}" destId="{8C135410-5DA4-4150-8503-857054EB8F36}" srcOrd="0" destOrd="0" presId="urn:microsoft.com/office/officeart/2005/8/layout/process1"/>
    <dgm:cxn modelId="{0BCB0BF9-E3FF-B24D-8406-F3F1CB133208}" type="presOf" srcId="{2868E1CE-794E-4CF1-8E7F-8BF383AEBA91}" destId="{65AF88B8-6432-4F22-A523-ED1E616EFE38}" srcOrd="1" destOrd="0" presId="urn:microsoft.com/office/officeart/2005/8/layout/process1"/>
    <dgm:cxn modelId="{2BAE7A73-8E66-2D49-B0F3-1ACEEE65C14A}" type="presOf" srcId="{E7E48589-BEC1-4D49-ADDE-BAADD18CF26C}" destId="{9E3323E6-FC35-4ED5-9651-46D22282641F}" srcOrd="0" destOrd="0" presId="urn:microsoft.com/office/officeart/2005/8/layout/process1"/>
    <dgm:cxn modelId="{C1591A82-EE0D-5E4B-A780-341AFD404084}" type="presOf" srcId="{0349A427-342D-4A14-B4CB-671447C8C066}" destId="{AF2B935A-448C-44BD-8F2A-D3CFE479E274}" srcOrd="0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2859BEE2-6F6C-CC45-95EA-551BF386464D}" type="presOf" srcId="{343B78AB-61AD-40DA-ABDB-45F7C2E6E164}" destId="{A1337EEF-FEEA-4EA5-A4F1-2FDE60B08551}" srcOrd="0" destOrd="0" presId="urn:microsoft.com/office/officeart/2005/8/layout/process1"/>
    <dgm:cxn modelId="{C0CF82AB-55DE-5549-B8FC-916748E615B4}" type="presOf" srcId="{0349A427-342D-4A14-B4CB-671447C8C066}" destId="{D1CBE5D9-6BFF-47B9-A0DA-A5AFFC2E47F6}" srcOrd="1" destOrd="0" presId="urn:microsoft.com/office/officeart/2005/8/layout/process1"/>
    <dgm:cxn modelId="{9D37E60D-C9A5-F14D-A9C7-CDD07816AB5B}" type="presOf" srcId="{343B78AB-61AD-40DA-ABDB-45F7C2E6E164}" destId="{7C7C8904-DD89-4319-AE9C-4AA851DB64D7}" srcOrd="1" destOrd="0" presId="urn:microsoft.com/office/officeart/2005/8/layout/process1"/>
    <dgm:cxn modelId="{FCD8BC02-5C29-BD4E-AA06-A104A6C23F49}" type="presOf" srcId="{808E97D9-A8A8-41E8-9740-B7970EAF5F3E}" destId="{383DB654-FFE0-4DF8-A0C8-5B8B9CFD7486}" srcOrd="0" destOrd="0" presId="urn:microsoft.com/office/officeart/2005/8/layout/process1"/>
    <dgm:cxn modelId="{F4B1DA1D-3ECA-4042-B3B6-5CDFA8F15F9B}" type="presOf" srcId="{7D58019C-A19B-4D8D-957A-F8FA44D0D1BD}" destId="{E9A9AA92-9C5F-44AB-9706-8C244003B16E}" srcOrd="1" destOrd="0" presId="urn:microsoft.com/office/officeart/2005/8/layout/process1"/>
    <dgm:cxn modelId="{44333988-B55D-E746-905D-5186F3CE9FDE}" type="presOf" srcId="{7D58019C-A19B-4D8D-957A-F8FA44D0D1BD}" destId="{2D66B236-7CEE-4FA5-B6DC-ED599C53591D}" srcOrd="0" destOrd="0" presId="urn:microsoft.com/office/officeart/2005/8/layout/process1"/>
    <dgm:cxn modelId="{8820D6B2-F71B-6B4A-9319-7FB261550F77}" type="presOf" srcId="{BD07DB27-805D-496B-97DD-FAC758E861B5}" destId="{B60EA71D-FE70-4D01-903E-D87ECDD27936}" srcOrd="0" destOrd="0" presId="urn:microsoft.com/office/officeart/2005/8/layout/process1"/>
    <dgm:cxn modelId="{404BA9F3-91B3-DA4E-88D7-BBB315EB971C}" type="presOf" srcId="{657AB4B5-4249-4C5F-A6DC-06EEA4CCF3A6}" destId="{1B1AF1AD-5718-4678-88B7-BFA672F93281}" srcOrd="0" destOrd="0" presId="urn:microsoft.com/office/officeart/2005/8/layout/process1"/>
    <dgm:cxn modelId="{24C5A987-F282-464A-8CAE-CF39F9585F08}" type="presOf" srcId="{2868E1CE-794E-4CF1-8E7F-8BF383AEBA91}" destId="{C86F743D-D2A7-4BB9-B076-AC409493713C}" srcOrd="0" destOrd="0" presId="urn:microsoft.com/office/officeart/2005/8/layout/process1"/>
    <dgm:cxn modelId="{CC5B2709-85F3-E245-8BDC-40D1361917E0}" type="presOf" srcId="{F0FB88B7-9022-4CD7-8A15-AF82873EF8CA}" destId="{B9463AA2-8532-418B-AB31-ED3B87C509BE}" srcOrd="0" destOrd="0" presId="urn:microsoft.com/office/officeart/2005/8/layout/process1"/>
    <dgm:cxn modelId="{66FBD961-6659-BA4B-BD8E-B057232B2B16}" type="presParOf" srcId="{1B1AF1AD-5718-4678-88B7-BFA672F93281}" destId="{8C135410-5DA4-4150-8503-857054EB8F36}" srcOrd="0" destOrd="0" presId="urn:microsoft.com/office/officeart/2005/8/layout/process1"/>
    <dgm:cxn modelId="{0AF81C23-7A01-8143-973D-C03785DBE233}" type="presParOf" srcId="{1B1AF1AD-5718-4678-88B7-BFA672F93281}" destId="{2D66B236-7CEE-4FA5-B6DC-ED599C53591D}" srcOrd="1" destOrd="0" presId="urn:microsoft.com/office/officeart/2005/8/layout/process1"/>
    <dgm:cxn modelId="{6FC844C1-DBD3-4244-A73E-4BA62D365188}" type="presParOf" srcId="{2D66B236-7CEE-4FA5-B6DC-ED599C53591D}" destId="{E9A9AA92-9C5F-44AB-9706-8C244003B16E}" srcOrd="0" destOrd="0" presId="urn:microsoft.com/office/officeart/2005/8/layout/process1"/>
    <dgm:cxn modelId="{10D86204-2C75-4941-8FEC-AAE8DA4C19C2}" type="presParOf" srcId="{1B1AF1AD-5718-4678-88B7-BFA672F93281}" destId="{B60EA71D-FE70-4D01-903E-D87ECDD27936}" srcOrd="2" destOrd="0" presId="urn:microsoft.com/office/officeart/2005/8/layout/process1"/>
    <dgm:cxn modelId="{E290BCF8-1CBC-E04A-9F5C-E82450D73281}" type="presParOf" srcId="{1B1AF1AD-5718-4678-88B7-BFA672F93281}" destId="{AF2B935A-448C-44BD-8F2A-D3CFE479E274}" srcOrd="3" destOrd="0" presId="urn:microsoft.com/office/officeart/2005/8/layout/process1"/>
    <dgm:cxn modelId="{51872FC1-F370-3B47-99EF-BA726A198C5D}" type="presParOf" srcId="{AF2B935A-448C-44BD-8F2A-D3CFE479E274}" destId="{D1CBE5D9-6BFF-47B9-A0DA-A5AFFC2E47F6}" srcOrd="0" destOrd="0" presId="urn:microsoft.com/office/officeart/2005/8/layout/process1"/>
    <dgm:cxn modelId="{50DCB296-3BB9-1642-9468-596C6F9287B3}" type="presParOf" srcId="{1B1AF1AD-5718-4678-88B7-BFA672F93281}" destId="{383DB654-FFE0-4DF8-A0C8-5B8B9CFD7486}" srcOrd="4" destOrd="0" presId="urn:microsoft.com/office/officeart/2005/8/layout/process1"/>
    <dgm:cxn modelId="{156E7EEB-9539-3949-AE0C-BFC8140F1BF1}" type="presParOf" srcId="{1B1AF1AD-5718-4678-88B7-BFA672F93281}" destId="{A1337EEF-FEEA-4EA5-A4F1-2FDE60B08551}" srcOrd="5" destOrd="0" presId="urn:microsoft.com/office/officeart/2005/8/layout/process1"/>
    <dgm:cxn modelId="{CD16A9EE-01FC-214E-BE5F-DF063E2EF57D}" type="presParOf" srcId="{A1337EEF-FEEA-4EA5-A4F1-2FDE60B08551}" destId="{7C7C8904-DD89-4319-AE9C-4AA851DB64D7}" srcOrd="0" destOrd="0" presId="urn:microsoft.com/office/officeart/2005/8/layout/process1"/>
    <dgm:cxn modelId="{80E30F1C-EAA9-AE4E-BA94-E95A8A7A0247}" type="presParOf" srcId="{1B1AF1AD-5718-4678-88B7-BFA672F93281}" destId="{9E3323E6-FC35-4ED5-9651-46D22282641F}" srcOrd="6" destOrd="0" presId="urn:microsoft.com/office/officeart/2005/8/layout/process1"/>
    <dgm:cxn modelId="{D13E50B6-0C07-FF4C-B321-A4DC93E7AB34}" type="presParOf" srcId="{1B1AF1AD-5718-4678-88B7-BFA672F93281}" destId="{C86F743D-D2A7-4BB9-B076-AC409493713C}" srcOrd="7" destOrd="0" presId="urn:microsoft.com/office/officeart/2005/8/layout/process1"/>
    <dgm:cxn modelId="{D289815E-6775-1C42-9BCC-CED98412B2FE}" type="presParOf" srcId="{C86F743D-D2A7-4BB9-B076-AC409493713C}" destId="{65AF88B8-6432-4F22-A523-ED1E616EFE38}" srcOrd="0" destOrd="0" presId="urn:microsoft.com/office/officeart/2005/8/layout/process1"/>
    <dgm:cxn modelId="{E9DFE47D-C78C-8E42-AB85-118BDB6A176B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7AB4B5-4249-4C5F-A6DC-06EEA4CCF3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FA6A311-CF24-4DDA-A5F4-B48F68BA96E3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Sample</a:t>
          </a:r>
          <a:br>
            <a:rPr lang="en-US" altLang="zh-TW" sz="1600" dirty="0" smtClean="0"/>
          </a:br>
          <a:r>
            <a:rPr lang="en-US" altLang="zh-TW" sz="1600" dirty="0" smtClean="0"/>
            <a:t>in AQs</a:t>
          </a:r>
          <a:endParaRPr lang="zh-TW" altLang="en-US" sz="1600" dirty="0"/>
        </a:p>
      </dgm:t>
    </dgm:pt>
    <dgm:pt modelId="{388B2AF6-F52B-4697-93C0-6C9DA7E3EC1E}" type="parTrans" cxnId="{9D19F5E3-8ACB-46D7-B84A-EEE108354545}">
      <dgm:prSet/>
      <dgm:spPr/>
      <dgm:t>
        <a:bodyPr/>
        <a:lstStyle/>
        <a:p>
          <a:endParaRPr lang="zh-TW" altLang="en-US"/>
        </a:p>
      </dgm:t>
    </dgm:pt>
    <dgm:pt modelId="{7D58019C-A19B-4D8D-957A-F8FA44D0D1BD}" type="sibTrans" cxnId="{9D19F5E3-8ACB-46D7-B84A-EEE108354545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BD07DB27-805D-496B-97DD-FAC758E861B5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Station ID</a:t>
          </a:r>
          <a:br>
            <a:rPr lang="en-US" altLang="zh-TW" sz="1600" dirty="0" smtClean="0"/>
          </a:br>
          <a:r>
            <a:rPr lang="en-US" altLang="zh-TW" sz="1600" dirty="0" smtClean="0"/>
            <a:t>in samples</a:t>
          </a:r>
          <a:endParaRPr lang="zh-TW" altLang="en-US" sz="1600" dirty="0"/>
        </a:p>
      </dgm:t>
    </dgm:pt>
    <dgm:pt modelId="{10B2BBDD-DD9D-4FF2-885F-D28D845A54CF}" type="parTrans" cxnId="{D876C69C-B698-4DA6-8165-76794036FF21}">
      <dgm:prSet/>
      <dgm:spPr/>
      <dgm:t>
        <a:bodyPr/>
        <a:lstStyle/>
        <a:p>
          <a:endParaRPr lang="zh-TW" altLang="en-US"/>
        </a:p>
      </dgm:t>
    </dgm:pt>
    <dgm:pt modelId="{0349A427-342D-4A14-B4CB-671447C8C066}" type="sibTrans" cxnId="{D876C69C-B698-4DA6-8165-76794036FF21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808E97D9-A8A8-41E8-9740-B7970EAF5F3E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Location</a:t>
          </a:r>
          <a:br>
            <a:rPr lang="en-US" altLang="zh-TW" sz="1600" dirty="0" smtClean="0"/>
          </a:br>
          <a:r>
            <a:rPr lang="en-US" altLang="zh-TW" sz="1600" dirty="0" smtClean="0"/>
            <a:t>of stations</a:t>
          </a:r>
          <a:endParaRPr lang="zh-TW" altLang="en-US" sz="1600" dirty="0"/>
        </a:p>
      </dgm:t>
    </dgm:pt>
    <dgm:pt modelId="{1B65ABC0-73FD-4BA9-90EA-E394CD9DDF53}" type="parTrans" cxnId="{3E84C470-8C84-4EB3-9A02-F6330402126D}">
      <dgm:prSet/>
      <dgm:spPr/>
      <dgm:t>
        <a:bodyPr/>
        <a:lstStyle/>
        <a:p>
          <a:endParaRPr lang="zh-TW" altLang="en-US"/>
        </a:p>
      </dgm:t>
    </dgm:pt>
    <dgm:pt modelId="{343B78AB-61AD-40DA-ABDB-45F7C2E6E164}" type="sibTrans" cxnId="{3E84C470-8C84-4EB3-9A02-F6330402126D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E7E48589-BEC1-4D49-ADDE-BAADD18CF26C}">
      <dgm:prSet phldrT="[文字]" custT="1"/>
      <dgm:spPr>
        <a:solidFill>
          <a:srgbClr val="E37589"/>
        </a:solidFill>
      </dgm:spPr>
      <dgm:t>
        <a:bodyPr/>
        <a:lstStyle/>
        <a:p>
          <a:r>
            <a:rPr lang="en-US" altLang="zh-TW" sz="1600" dirty="0" smtClean="0"/>
            <a:t>GRID</a:t>
          </a:r>
          <a:br>
            <a:rPr lang="en-US" altLang="zh-TW" sz="1600" dirty="0" smtClean="0"/>
          </a:br>
          <a:r>
            <a:rPr lang="en-US" altLang="zh-TW" sz="1600" dirty="0" smtClean="0"/>
            <a:t>at locations</a:t>
          </a:r>
          <a:endParaRPr lang="zh-TW" altLang="en-US" sz="1600" dirty="0"/>
        </a:p>
      </dgm:t>
    </dgm:pt>
    <dgm:pt modelId="{B92E74CF-E136-45DF-B483-24CE0FE8E45A}" type="parTrans" cxnId="{268A3778-0692-4367-B4ED-97AF4042FB32}">
      <dgm:prSet/>
      <dgm:spPr/>
      <dgm:t>
        <a:bodyPr/>
        <a:lstStyle/>
        <a:p>
          <a:endParaRPr lang="zh-TW" altLang="en-US"/>
        </a:p>
      </dgm:t>
    </dgm:pt>
    <dgm:pt modelId="{2868E1CE-794E-4CF1-8E7F-8BF383AEBA91}" type="sibTrans" cxnId="{268A3778-0692-4367-B4ED-97AF4042FB32}">
      <dgm:prSet/>
      <dgm:spPr>
        <a:solidFill>
          <a:srgbClr val="FFFFFF"/>
        </a:solidFill>
      </dgm:spPr>
      <dgm:t>
        <a:bodyPr/>
        <a:lstStyle/>
        <a:p>
          <a:endParaRPr lang="zh-TW" altLang="en-US"/>
        </a:p>
      </dgm:t>
    </dgm:pt>
    <dgm:pt modelId="{F0FB88B7-9022-4CD7-8A15-AF82873EF8CA}">
      <dgm:prSet phldrT="[文字]" custT="1"/>
      <dgm:spPr/>
      <dgm:t>
        <a:bodyPr/>
        <a:lstStyle/>
        <a:p>
          <a:r>
            <a:rPr lang="en-US" altLang="zh-TW" sz="1600" dirty="0" smtClean="0"/>
            <a:t>Features</a:t>
          </a:r>
          <a:br>
            <a:rPr lang="en-US" altLang="zh-TW" sz="1600" dirty="0" smtClean="0"/>
          </a:br>
          <a:r>
            <a:rPr lang="en-US" altLang="zh-TW" sz="1600" dirty="0" smtClean="0"/>
            <a:t>in GRIDs</a:t>
          </a:r>
          <a:endParaRPr lang="zh-TW" altLang="en-US" sz="1600" dirty="0"/>
        </a:p>
      </dgm:t>
    </dgm:pt>
    <dgm:pt modelId="{DC75F228-69E8-4A96-A27F-9A84FA5A775D}" type="par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86FF85C4-8882-41BF-B39B-73E0E410C5CF}" type="sibTrans" cxnId="{16E5EB55-8B75-4C6B-A9BA-527363D5519E}">
      <dgm:prSet/>
      <dgm:spPr/>
      <dgm:t>
        <a:bodyPr/>
        <a:lstStyle/>
        <a:p>
          <a:endParaRPr lang="zh-TW" altLang="en-US"/>
        </a:p>
      </dgm:t>
    </dgm:pt>
    <dgm:pt modelId="{1B1AF1AD-5718-4678-88B7-BFA672F93281}" type="pres">
      <dgm:prSet presAssocID="{657AB4B5-4249-4C5F-A6DC-06EEA4CCF3A6}" presName="Name0" presStyleCnt="0">
        <dgm:presLayoutVars>
          <dgm:dir/>
          <dgm:resizeHandles val="exact"/>
        </dgm:presLayoutVars>
      </dgm:prSet>
      <dgm:spPr/>
    </dgm:pt>
    <dgm:pt modelId="{8C135410-5DA4-4150-8503-857054EB8F36}" type="pres">
      <dgm:prSet presAssocID="{EFA6A311-CF24-4DDA-A5F4-B48F68BA96E3}" presName="node" presStyleLbl="node1" presStyleIdx="0" presStyleCnt="5" custScaleY="131438" custLinFactNeighborY="173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6B236-7CEE-4FA5-B6DC-ED599C53591D}" type="pres">
      <dgm:prSet presAssocID="{7D58019C-A19B-4D8D-957A-F8FA44D0D1BD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E9A9AA92-9C5F-44AB-9706-8C244003B16E}" type="pres">
      <dgm:prSet presAssocID="{7D58019C-A19B-4D8D-957A-F8FA44D0D1BD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B60EA71D-FE70-4D01-903E-D87ECDD27936}" type="pres">
      <dgm:prSet presAssocID="{BD07DB27-805D-496B-97DD-FAC758E861B5}" presName="node" presStyleLbl="node1" presStyleIdx="1" presStyleCnt="5" custScaleY="829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2B935A-448C-44BD-8F2A-D3CFE479E274}" type="pres">
      <dgm:prSet presAssocID="{0349A427-342D-4A14-B4CB-671447C8C066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1CBE5D9-6BFF-47B9-A0DA-A5AFFC2E47F6}" type="pres">
      <dgm:prSet presAssocID="{0349A427-342D-4A14-B4CB-671447C8C066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383DB654-FFE0-4DF8-A0C8-5B8B9CFD7486}" type="pres">
      <dgm:prSet presAssocID="{808E97D9-A8A8-41E8-9740-B7970EAF5F3E}" presName="node" presStyleLbl="node1" presStyleIdx="2" presStyleCnt="5" custScaleY="1314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337EEF-FEEA-4EA5-A4F1-2FDE60B08551}" type="pres">
      <dgm:prSet presAssocID="{343B78AB-61AD-40DA-ABDB-45F7C2E6E16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7C7C8904-DD89-4319-AE9C-4AA851DB64D7}" type="pres">
      <dgm:prSet presAssocID="{343B78AB-61AD-40DA-ABDB-45F7C2E6E16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9E3323E6-FC35-4ED5-9651-46D22282641F}" type="pres">
      <dgm:prSet presAssocID="{E7E48589-BEC1-4D49-ADDE-BAADD18CF26C}" presName="node" presStyleLbl="node1" presStyleIdx="3" presStyleCnt="5" custScaleY="8284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6F743D-D2A7-4BB9-B076-AC409493713C}" type="pres">
      <dgm:prSet presAssocID="{2868E1CE-794E-4CF1-8E7F-8BF383AEBA91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65AF88B8-6432-4F22-A523-ED1E616EFE38}" type="pres">
      <dgm:prSet presAssocID="{2868E1CE-794E-4CF1-8E7F-8BF383AEBA91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B9463AA2-8532-418B-AB31-ED3B87C509BE}" type="pres">
      <dgm:prSet presAssocID="{F0FB88B7-9022-4CD7-8A15-AF82873EF8CA}" presName="node" presStyleLbl="node1" presStyleIdx="4" presStyleCnt="5" custScaleY="131438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D19F5E3-8ACB-46D7-B84A-EEE108354545}" srcId="{657AB4B5-4249-4C5F-A6DC-06EEA4CCF3A6}" destId="{EFA6A311-CF24-4DDA-A5F4-B48F68BA96E3}" srcOrd="0" destOrd="0" parTransId="{388B2AF6-F52B-4697-93C0-6C9DA7E3EC1E}" sibTransId="{7D58019C-A19B-4D8D-957A-F8FA44D0D1BD}"/>
    <dgm:cxn modelId="{268A3778-0692-4367-B4ED-97AF4042FB32}" srcId="{657AB4B5-4249-4C5F-A6DC-06EEA4CCF3A6}" destId="{E7E48589-BEC1-4D49-ADDE-BAADD18CF26C}" srcOrd="3" destOrd="0" parTransId="{B92E74CF-E136-45DF-B483-24CE0FE8E45A}" sibTransId="{2868E1CE-794E-4CF1-8E7F-8BF383AEBA91}"/>
    <dgm:cxn modelId="{D1EF16CA-970E-2644-9EF9-8FE22FEB4C90}" type="presOf" srcId="{0349A427-342D-4A14-B4CB-671447C8C066}" destId="{AF2B935A-448C-44BD-8F2A-D3CFE479E274}" srcOrd="0" destOrd="0" presId="urn:microsoft.com/office/officeart/2005/8/layout/process1"/>
    <dgm:cxn modelId="{BBF1B627-7285-5345-A869-74B2333EB4D6}" type="presOf" srcId="{EFA6A311-CF24-4DDA-A5F4-B48F68BA96E3}" destId="{8C135410-5DA4-4150-8503-857054EB8F36}" srcOrd="0" destOrd="0" presId="urn:microsoft.com/office/officeart/2005/8/layout/process1"/>
    <dgm:cxn modelId="{1BBB60E1-6E5F-5F4E-886E-05B65BD04FEB}" type="presOf" srcId="{2868E1CE-794E-4CF1-8E7F-8BF383AEBA91}" destId="{65AF88B8-6432-4F22-A523-ED1E616EFE38}" srcOrd="1" destOrd="0" presId="urn:microsoft.com/office/officeart/2005/8/layout/process1"/>
    <dgm:cxn modelId="{D876C69C-B698-4DA6-8165-76794036FF21}" srcId="{657AB4B5-4249-4C5F-A6DC-06EEA4CCF3A6}" destId="{BD07DB27-805D-496B-97DD-FAC758E861B5}" srcOrd="1" destOrd="0" parTransId="{10B2BBDD-DD9D-4FF2-885F-D28D845A54CF}" sibTransId="{0349A427-342D-4A14-B4CB-671447C8C066}"/>
    <dgm:cxn modelId="{3E84C470-8C84-4EB3-9A02-F6330402126D}" srcId="{657AB4B5-4249-4C5F-A6DC-06EEA4CCF3A6}" destId="{808E97D9-A8A8-41E8-9740-B7970EAF5F3E}" srcOrd="2" destOrd="0" parTransId="{1B65ABC0-73FD-4BA9-90EA-E394CD9DDF53}" sibTransId="{343B78AB-61AD-40DA-ABDB-45F7C2E6E164}"/>
    <dgm:cxn modelId="{16E5EB55-8B75-4C6B-A9BA-527363D5519E}" srcId="{657AB4B5-4249-4C5F-A6DC-06EEA4CCF3A6}" destId="{F0FB88B7-9022-4CD7-8A15-AF82873EF8CA}" srcOrd="4" destOrd="0" parTransId="{DC75F228-69E8-4A96-A27F-9A84FA5A775D}" sibTransId="{86FF85C4-8882-41BF-B39B-73E0E410C5CF}"/>
    <dgm:cxn modelId="{6A1756D1-204F-B246-A43E-AAF9B2076F66}" type="presOf" srcId="{7D58019C-A19B-4D8D-957A-F8FA44D0D1BD}" destId="{E9A9AA92-9C5F-44AB-9706-8C244003B16E}" srcOrd="1" destOrd="0" presId="urn:microsoft.com/office/officeart/2005/8/layout/process1"/>
    <dgm:cxn modelId="{F1D256F0-0A4B-364A-87D6-54FB89CD3E06}" type="presOf" srcId="{0349A427-342D-4A14-B4CB-671447C8C066}" destId="{D1CBE5D9-6BFF-47B9-A0DA-A5AFFC2E47F6}" srcOrd="1" destOrd="0" presId="urn:microsoft.com/office/officeart/2005/8/layout/process1"/>
    <dgm:cxn modelId="{0037DCC3-DDFE-AA43-BEB4-4FAC164DB672}" type="presOf" srcId="{657AB4B5-4249-4C5F-A6DC-06EEA4CCF3A6}" destId="{1B1AF1AD-5718-4678-88B7-BFA672F93281}" srcOrd="0" destOrd="0" presId="urn:microsoft.com/office/officeart/2005/8/layout/process1"/>
    <dgm:cxn modelId="{FBA01FCA-4B62-F848-9F48-5249CEF0F613}" type="presOf" srcId="{F0FB88B7-9022-4CD7-8A15-AF82873EF8CA}" destId="{B9463AA2-8532-418B-AB31-ED3B87C509BE}" srcOrd="0" destOrd="0" presId="urn:microsoft.com/office/officeart/2005/8/layout/process1"/>
    <dgm:cxn modelId="{F6EC8B4D-1655-3149-B593-D754143B787F}" type="presOf" srcId="{BD07DB27-805D-496B-97DD-FAC758E861B5}" destId="{B60EA71D-FE70-4D01-903E-D87ECDD27936}" srcOrd="0" destOrd="0" presId="urn:microsoft.com/office/officeart/2005/8/layout/process1"/>
    <dgm:cxn modelId="{AD182B15-E7C1-7943-B574-92FB9612B2C0}" type="presOf" srcId="{808E97D9-A8A8-41E8-9740-B7970EAF5F3E}" destId="{383DB654-FFE0-4DF8-A0C8-5B8B9CFD7486}" srcOrd="0" destOrd="0" presId="urn:microsoft.com/office/officeart/2005/8/layout/process1"/>
    <dgm:cxn modelId="{C854CB66-87EA-3840-9BA6-EBF76D932CD2}" type="presOf" srcId="{7D58019C-A19B-4D8D-957A-F8FA44D0D1BD}" destId="{2D66B236-7CEE-4FA5-B6DC-ED599C53591D}" srcOrd="0" destOrd="0" presId="urn:microsoft.com/office/officeart/2005/8/layout/process1"/>
    <dgm:cxn modelId="{600954EB-125F-684D-8637-EF75F2718C83}" type="presOf" srcId="{343B78AB-61AD-40DA-ABDB-45F7C2E6E164}" destId="{A1337EEF-FEEA-4EA5-A4F1-2FDE60B08551}" srcOrd="0" destOrd="0" presId="urn:microsoft.com/office/officeart/2005/8/layout/process1"/>
    <dgm:cxn modelId="{FB5156FB-3756-534B-A62A-9C9BF4682C4F}" type="presOf" srcId="{2868E1CE-794E-4CF1-8E7F-8BF383AEBA91}" destId="{C86F743D-D2A7-4BB9-B076-AC409493713C}" srcOrd="0" destOrd="0" presId="urn:microsoft.com/office/officeart/2005/8/layout/process1"/>
    <dgm:cxn modelId="{662A4E15-71EF-A34C-851D-8FAE8E3B7E28}" type="presOf" srcId="{343B78AB-61AD-40DA-ABDB-45F7C2E6E164}" destId="{7C7C8904-DD89-4319-AE9C-4AA851DB64D7}" srcOrd="1" destOrd="0" presId="urn:microsoft.com/office/officeart/2005/8/layout/process1"/>
    <dgm:cxn modelId="{AD1CCF33-FF1D-484A-84CC-F7681E253634}" type="presOf" srcId="{E7E48589-BEC1-4D49-ADDE-BAADD18CF26C}" destId="{9E3323E6-FC35-4ED5-9651-46D22282641F}" srcOrd="0" destOrd="0" presId="urn:microsoft.com/office/officeart/2005/8/layout/process1"/>
    <dgm:cxn modelId="{35500F48-84BF-BD4D-915E-296702820761}" type="presParOf" srcId="{1B1AF1AD-5718-4678-88B7-BFA672F93281}" destId="{8C135410-5DA4-4150-8503-857054EB8F36}" srcOrd="0" destOrd="0" presId="urn:microsoft.com/office/officeart/2005/8/layout/process1"/>
    <dgm:cxn modelId="{5BF194DC-6E52-0A4D-A089-60DB6A91AAC1}" type="presParOf" srcId="{1B1AF1AD-5718-4678-88B7-BFA672F93281}" destId="{2D66B236-7CEE-4FA5-B6DC-ED599C53591D}" srcOrd="1" destOrd="0" presId="urn:microsoft.com/office/officeart/2005/8/layout/process1"/>
    <dgm:cxn modelId="{DDC6E16A-4D44-074D-A481-D91B08E2376C}" type="presParOf" srcId="{2D66B236-7CEE-4FA5-B6DC-ED599C53591D}" destId="{E9A9AA92-9C5F-44AB-9706-8C244003B16E}" srcOrd="0" destOrd="0" presId="urn:microsoft.com/office/officeart/2005/8/layout/process1"/>
    <dgm:cxn modelId="{432DAE5B-DC9F-6640-9AC0-56E3E85037D2}" type="presParOf" srcId="{1B1AF1AD-5718-4678-88B7-BFA672F93281}" destId="{B60EA71D-FE70-4D01-903E-D87ECDD27936}" srcOrd="2" destOrd="0" presId="urn:microsoft.com/office/officeart/2005/8/layout/process1"/>
    <dgm:cxn modelId="{505C8923-15DB-664E-9D41-EBC414DF7118}" type="presParOf" srcId="{1B1AF1AD-5718-4678-88B7-BFA672F93281}" destId="{AF2B935A-448C-44BD-8F2A-D3CFE479E274}" srcOrd="3" destOrd="0" presId="urn:microsoft.com/office/officeart/2005/8/layout/process1"/>
    <dgm:cxn modelId="{94978582-CE0B-3340-BE2A-158DEA980E2C}" type="presParOf" srcId="{AF2B935A-448C-44BD-8F2A-D3CFE479E274}" destId="{D1CBE5D9-6BFF-47B9-A0DA-A5AFFC2E47F6}" srcOrd="0" destOrd="0" presId="urn:microsoft.com/office/officeart/2005/8/layout/process1"/>
    <dgm:cxn modelId="{75992E08-B14E-AD4E-AACD-FAD4CCCDCFAB}" type="presParOf" srcId="{1B1AF1AD-5718-4678-88B7-BFA672F93281}" destId="{383DB654-FFE0-4DF8-A0C8-5B8B9CFD7486}" srcOrd="4" destOrd="0" presId="urn:microsoft.com/office/officeart/2005/8/layout/process1"/>
    <dgm:cxn modelId="{BFF1997E-796D-154C-B0C3-FFAF608B7EE9}" type="presParOf" srcId="{1B1AF1AD-5718-4678-88B7-BFA672F93281}" destId="{A1337EEF-FEEA-4EA5-A4F1-2FDE60B08551}" srcOrd="5" destOrd="0" presId="urn:microsoft.com/office/officeart/2005/8/layout/process1"/>
    <dgm:cxn modelId="{FFD2FE53-2AF3-1543-A684-5BDD0023770E}" type="presParOf" srcId="{A1337EEF-FEEA-4EA5-A4F1-2FDE60B08551}" destId="{7C7C8904-DD89-4319-AE9C-4AA851DB64D7}" srcOrd="0" destOrd="0" presId="urn:microsoft.com/office/officeart/2005/8/layout/process1"/>
    <dgm:cxn modelId="{81D68291-9CA9-1B4B-8270-89DA64C4711C}" type="presParOf" srcId="{1B1AF1AD-5718-4678-88B7-BFA672F93281}" destId="{9E3323E6-FC35-4ED5-9651-46D22282641F}" srcOrd="6" destOrd="0" presId="urn:microsoft.com/office/officeart/2005/8/layout/process1"/>
    <dgm:cxn modelId="{4A4A73AF-ED16-D84A-9954-03DA8713814A}" type="presParOf" srcId="{1B1AF1AD-5718-4678-88B7-BFA672F93281}" destId="{C86F743D-D2A7-4BB9-B076-AC409493713C}" srcOrd="7" destOrd="0" presId="urn:microsoft.com/office/officeart/2005/8/layout/process1"/>
    <dgm:cxn modelId="{8A3E8827-1C5D-6B4C-B4E5-E8E3A8AE2138}" type="presParOf" srcId="{C86F743D-D2A7-4BB9-B076-AC409493713C}" destId="{65AF88B8-6432-4F22-A523-ED1E616EFE38}" srcOrd="0" destOrd="0" presId="urn:microsoft.com/office/officeart/2005/8/layout/process1"/>
    <dgm:cxn modelId="{4B20F9FD-5001-374E-AD9D-B38E1B1CF937}" type="presParOf" srcId="{1B1AF1AD-5718-4678-88B7-BFA672F93281}" destId="{B9463AA2-8532-418B-AB31-ED3B87C509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11" y="707495"/>
          <a:ext cx="1299628" cy="1001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features</a:t>
          </a:r>
          <a:endParaRPr lang="zh-TW" altLang="en-US" sz="2000" kern="1200" dirty="0"/>
        </a:p>
      </dsp:txBody>
      <dsp:txXfrm>
        <a:off x="29330" y="736814"/>
        <a:ext cx="1240990" cy="942391"/>
      </dsp:txXfrm>
    </dsp:sp>
    <dsp:sp modelId="{2D66B236-7CEE-4FA5-B6DC-ED599C53591D}">
      <dsp:nvSpPr>
        <dsp:cNvPr id="0" name=""/>
        <dsp:cNvSpPr/>
      </dsp:nvSpPr>
      <dsp:spPr>
        <a:xfrm>
          <a:off x="1673306" y="982682"/>
          <a:ext cx="428749" cy="4506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1673306" y="1072813"/>
        <a:ext cx="300124" cy="270394"/>
      </dsp:txXfrm>
    </dsp:sp>
    <dsp:sp modelId="{B60EA71D-FE70-4D01-903E-D87ECDD27936}">
      <dsp:nvSpPr>
        <dsp:cNvPr id="0" name=""/>
        <dsp:cNvSpPr/>
      </dsp:nvSpPr>
      <dsp:spPr>
        <a:xfrm>
          <a:off x="2441467" y="741750"/>
          <a:ext cx="876267" cy="932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train</a:t>
          </a:r>
          <a:endParaRPr lang="zh-TW" altLang="en-US" sz="2000" kern="1200" dirty="0"/>
        </a:p>
      </dsp:txBody>
      <dsp:txXfrm>
        <a:off x="2467132" y="767415"/>
        <a:ext cx="824937" cy="881189"/>
      </dsp:txXfrm>
    </dsp:sp>
    <dsp:sp modelId="{AF2B935A-448C-44BD-8F2A-D3CFE479E274}">
      <dsp:nvSpPr>
        <dsp:cNvPr id="0" name=""/>
        <dsp:cNvSpPr/>
      </dsp:nvSpPr>
      <dsp:spPr>
        <a:xfrm rot="26733">
          <a:off x="3674446" y="990623"/>
          <a:ext cx="428109" cy="450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3674448" y="1080217"/>
        <a:ext cx="299676" cy="270279"/>
      </dsp:txXfrm>
    </dsp:sp>
    <dsp:sp modelId="{383DB654-FFE0-4DF8-A0C8-5B8B9CFD7486}">
      <dsp:nvSpPr>
        <dsp:cNvPr id="0" name=""/>
        <dsp:cNvSpPr/>
      </dsp:nvSpPr>
      <dsp:spPr>
        <a:xfrm>
          <a:off x="4426019" y="724554"/>
          <a:ext cx="1294518" cy="1001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prediction</a:t>
          </a:r>
          <a:endParaRPr lang="zh-TW" altLang="en-US" sz="2000" kern="1200" dirty="0"/>
        </a:p>
      </dsp:txBody>
      <dsp:txXfrm>
        <a:off x="4455338" y="753873"/>
        <a:ext cx="1235880" cy="942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694" y="127892"/>
          <a:ext cx="1382307" cy="76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/>
            <a:t>Tensorflow</a:t>
          </a:r>
          <a:endParaRPr lang="zh-TW" altLang="en-US" sz="2000" kern="1200" dirty="0"/>
        </a:p>
      </dsp:txBody>
      <dsp:txXfrm>
        <a:off x="23223" y="150421"/>
        <a:ext cx="1337249" cy="724141"/>
      </dsp:txXfrm>
    </dsp:sp>
    <dsp:sp modelId="{2D66B236-7CEE-4FA5-B6DC-ED599C53591D}">
      <dsp:nvSpPr>
        <dsp:cNvPr id="0" name=""/>
        <dsp:cNvSpPr/>
      </dsp:nvSpPr>
      <dsp:spPr>
        <a:xfrm rot="20065">
          <a:off x="1647008" y="360677"/>
          <a:ext cx="350754" cy="316826"/>
        </a:xfrm>
        <a:prstGeom prst="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300" kern="1200"/>
        </a:p>
      </dsp:txBody>
      <dsp:txXfrm>
        <a:off x="1647009" y="423765"/>
        <a:ext cx="255706" cy="190096"/>
      </dsp:txXfrm>
    </dsp:sp>
    <dsp:sp modelId="{383DB654-FFE0-4DF8-A0C8-5B8B9CFD7486}">
      <dsp:nvSpPr>
        <dsp:cNvPr id="0" name=""/>
        <dsp:cNvSpPr/>
      </dsp:nvSpPr>
      <dsp:spPr>
        <a:xfrm>
          <a:off x="2236174" y="141000"/>
          <a:ext cx="1403057" cy="76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Pandas</a:t>
          </a:r>
          <a:endParaRPr lang="zh-TW" altLang="en-US" sz="2000" kern="1200" dirty="0"/>
        </a:p>
      </dsp:txBody>
      <dsp:txXfrm>
        <a:off x="2258703" y="163529"/>
        <a:ext cx="1357999" cy="724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DB654-FFE0-4DF8-A0C8-5B8B9CFD7486}">
      <dsp:nvSpPr>
        <dsp:cNvPr id="0" name=""/>
        <dsp:cNvSpPr/>
      </dsp:nvSpPr>
      <dsp:spPr>
        <a:xfrm>
          <a:off x="583748" y="514195"/>
          <a:ext cx="1479740" cy="808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whole data in 2017</a:t>
          </a:r>
          <a:endParaRPr lang="zh-TW" altLang="en-US" sz="2000" kern="1200" dirty="0"/>
        </a:p>
      </dsp:txBody>
      <dsp:txXfrm>
        <a:off x="607417" y="537864"/>
        <a:ext cx="1432402" cy="760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1147338"/>
          <a:ext cx="1186867" cy="97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2359" y="1175869"/>
        <a:ext cx="1129805" cy="917061"/>
      </dsp:txXfrm>
    </dsp:sp>
    <dsp:sp modelId="{2D66B236-7CEE-4FA5-B6DC-ED599C53591D}">
      <dsp:nvSpPr>
        <dsp:cNvPr id="0" name=""/>
        <dsp:cNvSpPr/>
      </dsp:nvSpPr>
      <dsp:spPr>
        <a:xfrm>
          <a:off x="1309382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2" y="1546097"/>
        <a:ext cx="176131" cy="176605"/>
      </dsp:txXfrm>
    </dsp:sp>
    <dsp:sp modelId="{B60EA71D-FE70-4D01-903E-D87ECDD27936}">
      <dsp:nvSpPr>
        <dsp:cNvPr id="0" name=""/>
        <dsp:cNvSpPr/>
      </dsp:nvSpPr>
      <dsp:spPr>
        <a:xfrm>
          <a:off x="1665442" y="1338987"/>
          <a:ext cx="1186867" cy="59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135629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154609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1168441"/>
          <a:ext cx="1186867" cy="931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351" y="1195736"/>
        <a:ext cx="1132277" cy="877326"/>
      </dsp:txXfrm>
    </dsp:sp>
    <dsp:sp modelId="{A1337EEF-FEEA-4EA5-A4F1-2FDE60B08551}">
      <dsp:nvSpPr>
        <dsp:cNvPr id="0" name=""/>
        <dsp:cNvSpPr/>
      </dsp:nvSpPr>
      <dsp:spPr>
        <a:xfrm>
          <a:off x="4632610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154609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133942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135670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148722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154609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1189075"/>
          <a:ext cx="1186867" cy="890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6370" y="1215161"/>
        <a:ext cx="1134695" cy="838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34905"/>
        <a:ext cx="1132039" cy="881168"/>
      </dsp:txXfrm>
    </dsp:sp>
    <dsp:sp modelId="{2D66B236-7CEE-4FA5-B6DC-ED599C53591D}">
      <dsp:nvSpPr>
        <dsp:cNvPr id="0" name=""/>
        <dsp:cNvSpPr/>
      </dsp:nvSpPr>
      <dsp:spPr>
        <a:xfrm>
          <a:off x="1309382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2" y="687187"/>
        <a:ext cx="176131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1684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44255"/>
        <a:ext cx="1132039" cy="881168"/>
      </dsp:txXfrm>
    </dsp:sp>
    <dsp:sp modelId="{2D66B236-7CEE-4FA5-B6DC-ED599C53591D}">
      <dsp:nvSpPr>
        <dsp:cNvPr id="0" name=""/>
        <dsp:cNvSpPr/>
      </dsp:nvSpPr>
      <dsp:spPr>
        <a:xfrm rot="21580656">
          <a:off x="1309380" y="632953"/>
          <a:ext cx="251619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81" y="692034"/>
        <a:ext cx="176133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19846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47260"/>
        <a:ext cx="1132039" cy="881168"/>
      </dsp:txXfrm>
    </dsp:sp>
    <dsp:sp modelId="{2D66B236-7CEE-4FA5-B6DC-ED599C53591D}">
      <dsp:nvSpPr>
        <dsp:cNvPr id="0" name=""/>
        <dsp:cNvSpPr/>
      </dsp:nvSpPr>
      <dsp:spPr>
        <a:xfrm rot="21574438">
          <a:off x="1309378" y="634443"/>
          <a:ext cx="251622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79" y="693593"/>
        <a:ext cx="176135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35410-5DA4-4150-8503-857054EB8F36}">
      <dsp:nvSpPr>
        <dsp:cNvPr id="0" name=""/>
        <dsp:cNvSpPr/>
      </dsp:nvSpPr>
      <dsp:spPr>
        <a:xfrm>
          <a:off x="3828" y="319846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Sample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AQs</a:t>
          </a:r>
          <a:endParaRPr lang="zh-TW" altLang="en-US" sz="1600" kern="1200" dirty="0"/>
        </a:p>
      </dsp:txBody>
      <dsp:txXfrm>
        <a:off x="31242" y="347260"/>
        <a:ext cx="1132039" cy="881168"/>
      </dsp:txXfrm>
    </dsp:sp>
    <dsp:sp modelId="{2D66B236-7CEE-4FA5-B6DC-ED599C53591D}">
      <dsp:nvSpPr>
        <dsp:cNvPr id="0" name=""/>
        <dsp:cNvSpPr/>
      </dsp:nvSpPr>
      <dsp:spPr>
        <a:xfrm rot="21574438">
          <a:off x="1309378" y="634443"/>
          <a:ext cx="251622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1309379" y="693593"/>
        <a:ext cx="176135" cy="176605"/>
      </dsp:txXfrm>
    </dsp:sp>
    <dsp:sp modelId="{B60EA71D-FE70-4D01-903E-D87ECDD27936}">
      <dsp:nvSpPr>
        <dsp:cNvPr id="0" name=""/>
        <dsp:cNvSpPr/>
      </dsp:nvSpPr>
      <dsp:spPr>
        <a:xfrm>
          <a:off x="1665442" y="480077"/>
          <a:ext cx="1186867" cy="590824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Station 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samples</a:t>
          </a:r>
          <a:endParaRPr lang="zh-TW" altLang="en-US" sz="1600" kern="1200" dirty="0"/>
        </a:p>
      </dsp:txBody>
      <dsp:txXfrm>
        <a:off x="1682747" y="497382"/>
        <a:ext cx="1152257" cy="556214"/>
      </dsp:txXfrm>
    </dsp:sp>
    <dsp:sp modelId="{AF2B935A-448C-44BD-8F2A-D3CFE479E274}">
      <dsp:nvSpPr>
        <dsp:cNvPr id="0" name=""/>
        <dsp:cNvSpPr/>
      </dsp:nvSpPr>
      <dsp:spPr>
        <a:xfrm>
          <a:off x="2970996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970996" y="687187"/>
        <a:ext cx="176131" cy="176605"/>
      </dsp:txXfrm>
    </dsp:sp>
    <dsp:sp modelId="{383DB654-FFE0-4DF8-A0C8-5B8B9CFD7486}">
      <dsp:nvSpPr>
        <dsp:cNvPr id="0" name=""/>
        <dsp:cNvSpPr/>
      </dsp:nvSpPr>
      <dsp:spPr>
        <a:xfrm>
          <a:off x="3327056" y="307491"/>
          <a:ext cx="1186867" cy="93599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Location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of stations</a:t>
          </a:r>
          <a:endParaRPr lang="zh-TW" altLang="en-US" sz="1600" kern="1200" dirty="0"/>
        </a:p>
      </dsp:txBody>
      <dsp:txXfrm>
        <a:off x="3354470" y="334905"/>
        <a:ext cx="1132039" cy="881168"/>
      </dsp:txXfrm>
    </dsp:sp>
    <dsp:sp modelId="{A1337EEF-FEEA-4EA5-A4F1-2FDE60B08551}">
      <dsp:nvSpPr>
        <dsp:cNvPr id="0" name=""/>
        <dsp:cNvSpPr/>
      </dsp:nvSpPr>
      <dsp:spPr>
        <a:xfrm>
          <a:off x="4632610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4632610" y="687187"/>
        <a:ext cx="176131" cy="176605"/>
      </dsp:txXfrm>
    </dsp:sp>
    <dsp:sp modelId="{9E3323E6-FC35-4ED5-9651-46D22282641F}">
      <dsp:nvSpPr>
        <dsp:cNvPr id="0" name=""/>
        <dsp:cNvSpPr/>
      </dsp:nvSpPr>
      <dsp:spPr>
        <a:xfrm>
          <a:off x="4988670" y="480511"/>
          <a:ext cx="1186867" cy="589956"/>
        </a:xfrm>
        <a:prstGeom prst="roundRect">
          <a:avLst>
            <a:gd name="adj" fmla="val 10000"/>
          </a:avLst>
        </a:prstGeom>
        <a:solidFill>
          <a:srgbClr val="E3758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GRID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at locations</a:t>
          </a:r>
          <a:endParaRPr lang="zh-TW" altLang="en-US" sz="1600" kern="1200" dirty="0"/>
        </a:p>
      </dsp:txBody>
      <dsp:txXfrm>
        <a:off x="5005949" y="497790"/>
        <a:ext cx="1152309" cy="555398"/>
      </dsp:txXfrm>
    </dsp:sp>
    <dsp:sp modelId="{C86F743D-D2A7-4BB9-B076-AC409493713C}">
      <dsp:nvSpPr>
        <dsp:cNvPr id="0" name=""/>
        <dsp:cNvSpPr/>
      </dsp:nvSpPr>
      <dsp:spPr>
        <a:xfrm>
          <a:off x="6294224" y="628318"/>
          <a:ext cx="251615" cy="294343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6294224" y="687187"/>
        <a:ext cx="176131" cy="176605"/>
      </dsp:txXfrm>
    </dsp:sp>
    <dsp:sp modelId="{B9463AA2-8532-418B-AB31-ED3B87C509BE}">
      <dsp:nvSpPr>
        <dsp:cNvPr id="0" name=""/>
        <dsp:cNvSpPr/>
      </dsp:nvSpPr>
      <dsp:spPr>
        <a:xfrm>
          <a:off x="6650284" y="307491"/>
          <a:ext cx="1186867" cy="935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Features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in GRIDs</a:t>
          </a:r>
          <a:endParaRPr lang="zh-TW" altLang="en-US" sz="1600" kern="1200" dirty="0"/>
        </a:p>
      </dsp:txBody>
      <dsp:txXfrm>
        <a:off x="6677698" y="334905"/>
        <a:ext cx="1132039" cy="88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51768-4660-944B-9846-B6865057DBD1}" type="datetimeFigureOut">
              <a:rPr kumimoji="1" lang="zh-TW" altLang="en-US" smtClean="0"/>
              <a:t>2018/6/6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CE3D-FB65-B149-B83C-96C690F7AF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9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0CE3D-FB65-B149-B83C-96C690F7AFB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02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F59C-6BEE-0943-9705-C9F520EA27E3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34F9-B1E6-224E-BDD3-7247F4F715F1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25D4-0C64-0240-8EA5-A10855AEE794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23AD-624D-8D44-8892-62065133AA1A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E2C4-8879-3946-8BCD-DC262A11DC3F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F15B-EC35-FD41-A7DD-E08ECEAFEB04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0203-144B-8848-B1B9-CE224EEF6F04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9004-7BDC-E94D-8779-FBAC3B47730C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B2B-3CC5-5446-9E33-355FF2B2762A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3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E0BB-D550-D04D-8A1E-526BF2E1E141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FE9E958-A161-9947-949E-24CA07F724E5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F5B5-4B24-194A-8B20-1D518B3DC09B}" type="datetime1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829F62-0FAD-4F87-8B43-6A30266064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4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3121" y="680307"/>
            <a:ext cx="5618515" cy="2541431"/>
          </a:xfrm>
        </p:spPr>
        <p:txBody>
          <a:bodyPr/>
          <a:lstStyle/>
          <a:p>
            <a:r>
              <a:rPr lang="en-US" altLang="zh-TW" dirty="0" smtClean="0"/>
              <a:t>Group 6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dirty="0" smtClean="0"/>
              <a:t>EE610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24048" y="3614335"/>
            <a:ext cx="5618515" cy="977621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M10607501 </a:t>
            </a:r>
            <a:r>
              <a:rPr lang="zh-TW" altLang="en-US" sz="1800" dirty="0" smtClean="0"/>
              <a:t>陳俊瑋</a:t>
            </a:r>
            <a:endParaRPr lang="en-US" altLang="zh-TW" sz="1800" dirty="0" smtClean="0"/>
          </a:p>
          <a:p>
            <a:r>
              <a:rPr lang="en-US" altLang="zh-TW" sz="1800" dirty="0" smtClean="0"/>
              <a:t>M10607502 </a:t>
            </a:r>
            <a:r>
              <a:rPr lang="zh-TW" altLang="en-US" sz="1800" dirty="0" smtClean="0"/>
              <a:t>黃莉雯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3481" y="2150104"/>
            <a:ext cx="6628493" cy="277929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Answer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PM2.5, PM10, O3, NO2, CO, </a:t>
            </a:r>
            <a:r>
              <a:rPr lang="en-US" altLang="zh-TW" dirty="0"/>
              <a:t>SO2 </a:t>
            </a:r>
            <a:endParaRPr lang="en-US" altLang="zh-TW" dirty="0" smtClean="0"/>
          </a:p>
          <a:p>
            <a:r>
              <a:rPr lang="en-US" altLang="zh-TW" dirty="0" smtClean="0"/>
              <a:t>Missing data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discard </a:t>
            </a:r>
          </a:p>
          <a:p>
            <a:r>
              <a:rPr lang="en-US" altLang="zh-TW" dirty="0" smtClean="0"/>
              <a:t>Mean &amp; Standard Deviation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1000 samples at random</a:t>
            </a:r>
          </a:p>
          <a:p>
            <a:r>
              <a:rPr lang="en-US" altLang="zh-TW" dirty="0" smtClean="0"/>
              <a:t>Choose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the </a:t>
            </a:r>
            <a:r>
              <a:rPr lang="en-US" altLang="zh-TW" dirty="0"/>
              <a:t>values less than one standard deviation </a:t>
            </a:r>
            <a:r>
              <a:rPr lang="en-US" altLang="zh-TW" dirty="0" smtClean="0"/>
              <a:t>away</a:t>
            </a:r>
            <a:br>
              <a:rPr lang="en-US" altLang="zh-TW" dirty="0" smtClean="0"/>
            </a:br>
            <a:r>
              <a:rPr lang="en-US" altLang="zh-TW" dirty="0" smtClean="0"/>
              <a:t>from </a:t>
            </a:r>
            <a:r>
              <a:rPr lang="en-US" altLang="zh-TW" dirty="0"/>
              <a:t>the mean account</a:t>
            </a:r>
          </a:p>
          <a:p>
            <a:pPr algn="just"/>
            <a:r>
              <a:rPr lang="en-US" altLang="zh-TW" dirty="0" smtClean="0"/>
              <a:t>Station 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get location of stations</a:t>
            </a:r>
          </a:p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95213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locations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52051" y="2072883"/>
                <a:ext cx="7042588" cy="3450613"/>
              </a:xfrm>
            </p:spPr>
            <p:txBody>
              <a:bodyPr/>
              <a:lstStyle/>
              <a:p>
                <a:r>
                  <a:rPr lang="en-US" altLang="zh-TW" dirty="0" smtClean="0"/>
                  <a:t>Standardization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City</a:t>
                </a:r>
                <a:r>
                  <a:rPr lang="zh-TW" altLang="en-US" b="1" dirty="0" smtClean="0"/>
                  <a:t>（</a:t>
                </a:r>
                <a:r>
                  <a:rPr lang="en-US" altLang="zh-TW" dirty="0" smtClean="0"/>
                  <a:t>Beijing &amp; London</a:t>
                </a:r>
                <a:r>
                  <a:rPr lang="zh-TW" altLang="en-US" b="1" dirty="0" smtClean="0"/>
                  <a:t>）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longitude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latitude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051" y="2072883"/>
                <a:ext cx="7042588" cy="3450613"/>
              </a:xfrm>
              <a:blipFill rotWithShape="0"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415052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GRIDs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40621" y="2061453"/>
                <a:ext cx="7042588" cy="3450613"/>
              </a:xfrm>
            </p:spPr>
            <p:txBody>
              <a:bodyPr/>
              <a:lstStyle/>
              <a:p>
                <a:r>
                  <a:rPr lang="en-US" altLang="zh-TW" dirty="0"/>
                  <a:t>Grid name number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=10×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𝑙𝑛𝑔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𝑙𝑎𝑡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Relative locations to the center of its </a:t>
                </a:r>
                <a:r>
                  <a:rPr lang="en-US" altLang="zh-TW" dirty="0" smtClean="0"/>
                  <a:t>city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Center of </a:t>
                </a:r>
                <a:r>
                  <a:rPr lang="en-US" altLang="zh-TW" dirty="0" smtClean="0"/>
                  <a:t>cities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𝑏𝑒𝑖𝑗𝑖𝑛𝑔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115, 39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𝑙𝑜𝑛𝑑𝑜𝑛</m:t>
                            </m:r>
                          </m:sub>
                        </m:sSub>
                      </m:e>
                    </m:ac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−2, 50.5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621" y="2061453"/>
                <a:ext cx="7042588" cy="3450613"/>
              </a:xfrm>
              <a:blipFill rotWithShape="0"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058409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features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4911" y="2050023"/>
                <a:ext cx="6571343" cy="3450613"/>
              </a:xfrm>
            </p:spPr>
            <p:txBody>
              <a:bodyPr/>
              <a:lstStyle/>
              <a:p>
                <a:r>
                  <a:rPr lang="en-US" altLang="zh-TW" dirty="0" smtClean="0"/>
                  <a:t>Temperature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Pressure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Humidity,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Wind direction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Wind speed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Hour of day</a:t>
                </a:r>
              </a:p>
              <a:p>
                <a:r>
                  <a:rPr lang="en-US" altLang="zh-TW" dirty="0" smtClean="0"/>
                  <a:t>Normalization for wind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transform from Polar CS to Cartesian CS</a:t>
                </a:r>
              </a:p>
              <a:p>
                <a:r>
                  <a:rPr lang="en-US" altLang="zh-TW" dirty="0" smtClean="0"/>
                  <a:t>Standardization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911" y="2050023"/>
                <a:ext cx="6571343" cy="3450613"/>
              </a:xfrm>
              <a:blipFill rotWithShape="0">
                <a:blip r:embed="rId2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39705"/>
              </p:ext>
            </p:extLst>
          </p:nvPr>
        </p:nvGraphicFramePr>
        <p:xfrm>
          <a:off x="645099" y="5020103"/>
          <a:ext cx="7840980" cy="155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3410016" y="2037666"/>
            <a:ext cx="652412" cy="537931"/>
          </a:xfrm>
          <a:prstGeom prst="mathMultiply">
            <a:avLst/>
          </a:prstGeom>
          <a:solidFill>
            <a:srgbClr val="E3758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4911" y="2038593"/>
                <a:ext cx="7021957" cy="3450613"/>
              </a:xfrm>
            </p:spPr>
            <p:txBody>
              <a:bodyPr/>
              <a:lstStyle/>
              <a:p>
                <a:r>
                  <a:rPr lang="en-US" altLang="zh-TW" dirty="0" smtClean="0"/>
                  <a:t>Neural Network with </a:t>
                </a:r>
                <a:r>
                  <a:rPr lang="en-US" altLang="zh-TW" dirty="0" err="1" smtClean="0"/>
                  <a:t>Tensorflow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Inputs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Hidden Layers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4096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Outputs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4911" y="2038593"/>
                <a:ext cx="7021957" cy="3450613"/>
              </a:xfrm>
              <a:blipFill rotWithShape="0"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1962610" y="3197188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i</a:t>
            </a:r>
            <a:r>
              <a:rPr kumimoji="1" lang="en-US" altLang="zh-TW" sz="1200" dirty="0" smtClean="0"/>
              <a:t>1</a:t>
            </a:r>
            <a:endParaRPr kumimoji="1" lang="zh-TW" altLang="en-US" sz="1200" dirty="0"/>
          </a:p>
        </p:txBody>
      </p:sp>
      <p:sp>
        <p:nvSpPr>
          <p:cNvPr id="6" name="橢圓 5"/>
          <p:cNvSpPr/>
          <p:nvPr/>
        </p:nvSpPr>
        <p:spPr>
          <a:xfrm>
            <a:off x="1962612" y="3730835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i</a:t>
            </a:r>
            <a:r>
              <a:rPr kumimoji="1" lang="en-US" altLang="zh-TW" sz="1200" dirty="0"/>
              <a:t>2</a:t>
            </a:r>
            <a:endParaRPr kumimoji="1" lang="zh-TW" altLang="en-US" sz="1200" dirty="0"/>
          </a:p>
        </p:txBody>
      </p:sp>
      <p:sp>
        <p:nvSpPr>
          <p:cNvPr id="7" name="橢圓 6"/>
          <p:cNvSpPr/>
          <p:nvPr/>
        </p:nvSpPr>
        <p:spPr>
          <a:xfrm>
            <a:off x="1962610" y="426448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i</a:t>
            </a:r>
            <a:r>
              <a:rPr kumimoji="1" lang="en-US" altLang="zh-TW" sz="1200" dirty="0"/>
              <a:t>3</a:t>
            </a:r>
            <a:endParaRPr kumimoji="1"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1962610" y="479812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smtClean="0"/>
              <a:t>i</a:t>
            </a:r>
            <a:r>
              <a:rPr kumimoji="1" lang="en-US" altLang="zh-TW" sz="1200" dirty="0"/>
              <a:t>4</a:t>
            </a:r>
            <a:endParaRPr kumimoji="1"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1962610" y="532701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smtClean="0"/>
              <a:t>i</a:t>
            </a:r>
            <a:r>
              <a:rPr kumimoji="1" lang="en-US" altLang="zh-TW" sz="1200" dirty="0"/>
              <a:t>5</a:t>
            </a:r>
            <a:endParaRPr kumimoji="1"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1962610" y="586065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smtClean="0"/>
              <a:t>i</a:t>
            </a:r>
            <a:r>
              <a:rPr kumimoji="1" lang="en-US" altLang="zh-TW" sz="1200" dirty="0"/>
              <a:t>6</a:t>
            </a:r>
            <a:endParaRPr kumimoji="1" lang="zh-TW" altLang="en-US" sz="1200" dirty="0"/>
          </a:p>
        </p:txBody>
      </p:sp>
      <p:sp>
        <p:nvSpPr>
          <p:cNvPr id="16" name="橢圓 15"/>
          <p:cNvSpPr/>
          <p:nvPr/>
        </p:nvSpPr>
        <p:spPr>
          <a:xfrm>
            <a:off x="7311473" y="3197188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 smtClean="0"/>
              <a:t>o1</a:t>
            </a:r>
            <a:endParaRPr kumimoji="1" lang="zh-TW" altLang="en-US" sz="900" dirty="0"/>
          </a:p>
        </p:txBody>
      </p:sp>
      <p:sp>
        <p:nvSpPr>
          <p:cNvPr id="17" name="橢圓 16"/>
          <p:cNvSpPr/>
          <p:nvPr/>
        </p:nvSpPr>
        <p:spPr>
          <a:xfrm>
            <a:off x="7311475" y="3730835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2</a:t>
            </a:r>
            <a:endParaRPr kumimoji="1" lang="zh-TW" altLang="en-US" sz="900" dirty="0"/>
          </a:p>
        </p:txBody>
      </p:sp>
      <p:sp>
        <p:nvSpPr>
          <p:cNvPr id="18" name="橢圓 17"/>
          <p:cNvSpPr/>
          <p:nvPr/>
        </p:nvSpPr>
        <p:spPr>
          <a:xfrm>
            <a:off x="7311473" y="426448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3</a:t>
            </a:r>
            <a:endParaRPr kumimoji="1" lang="zh-TW" altLang="en-US" sz="900" dirty="0"/>
          </a:p>
        </p:txBody>
      </p:sp>
      <p:sp>
        <p:nvSpPr>
          <p:cNvPr id="19" name="橢圓 18"/>
          <p:cNvSpPr/>
          <p:nvPr/>
        </p:nvSpPr>
        <p:spPr>
          <a:xfrm>
            <a:off x="7311473" y="479812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4</a:t>
            </a:r>
            <a:endParaRPr kumimoji="1" lang="zh-TW" altLang="en-US" sz="900" dirty="0"/>
          </a:p>
        </p:txBody>
      </p:sp>
      <p:sp>
        <p:nvSpPr>
          <p:cNvPr id="20" name="橢圓 19"/>
          <p:cNvSpPr/>
          <p:nvPr/>
        </p:nvSpPr>
        <p:spPr>
          <a:xfrm>
            <a:off x="7311473" y="5327012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5</a:t>
            </a:r>
            <a:endParaRPr kumimoji="1" lang="zh-TW" altLang="en-US" sz="900" dirty="0"/>
          </a:p>
        </p:txBody>
      </p:sp>
      <p:sp>
        <p:nvSpPr>
          <p:cNvPr id="21" name="橢圓 20"/>
          <p:cNvSpPr/>
          <p:nvPr/>
        </p:nvSpPr>
        <p:spPr>
          <a:xfrm>
            <a:off x="7311473" y="5860659"/>
            <a:ext cx="434899" cy="4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o</a:t>
            </a:r>
            <a:r>
              <a:rPr kumimoji="1" lang="en-US" altLang="zh-TW" sz="900" dirty="0" smtClean="0"/>
              <a:t>6</a:t>
            </a:r>
            <a:endParaRPr kumimoji="1" lang="zh-TW" altLang="en-US" sz="900" dirty="0"/>
          </a:p>
        </p:txBody>
      </p:sp>
      <p:cxnSp>
        <p:nvCxnSpPr>
          <p:cNvPr id="23" name="直線接點 22"/>
          <p:cNvCxnSpPr>
            <a:stCxn id="4" idx="6"/>
          </p:cNvCxnSpPr>
          <p:nvPr/>
        </p:nvCxnSpPr>
        <p:spPr>
          <a:xfrm>
            <a:off x="2397509" y="3429135"/>
            <a:ext cx="1049811" cy="121163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</p:cNvCxnSpPr>
          <p:nvPr/>
        </p:nvCxnSpPr>
        <p:spPr>
          <a:xfrm>
            <a:off x="2397511" y="3962782"/>
            <a:ext cx="1049809" cy="677983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7" idx="6"/>
          </p:cNvCxnSpPr>
          <p:nvPr/>
        </p:nvCxnSpPr>
        <p:spPr>
          <a:xfrm>
            <a:off x="2397509" y="4496429"/>
            <a:ext cx="1049811" cy="144336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8" idx="6"/>
          </p:cNvCxnSpPr>
          <p:nvPr/>
        </p:nvCxnSpPr>
        <p:spPr>
          <a:xfrm flipV="1">
            <a:off x="2397509" y="4640765"/>
            <a:ext cx="1049811" cy="38931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9" idx="6"/>
          </p:cNvCxnSpPr>
          <p:nvPr/>
        </p:nvCxnSpPr>
        <p:spPr>
          <a:xfrm flipV="1">
            <a:off x="2397509" y="4640765"/>
            <a:ext cx="1049811" cy="918194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10" idx="6"/>
          </p:cNvCxnSpPr>
          <p:nvPr/>
        </p:nvCxnSpPr>
        <p:spPr>
          <a:xfrm flipV="1">
            <a:off x="2397509" y="4640765"/>
            <a:ext cx="1049811" cy="145184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16" idx="2"/>
          </p:cNvCxnSpPr>
          <p:nvPr/>
        </p:nvCxnSpPr>
        <p:spPr>
          <a:xfrm flipH="1">
            <a:off x="6032292" y="3429135"/>
            <a:ext cx="1279181" cy="121163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>
            <a:stCxn id="17" idx="2"/>
          </p:cNvCxnSpPr>
          <p:nvPr/>
        </p:nvCxnSpPr>
        <p:spPr>
          <a:xfrm flipH="1">
            <a:off x="6032292" y="3962782"/>
            <a:ext cx="1279183" cy="677983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18" idx="2"/>
          </p:cNvCxnSpPr>
          <p:nvPr/>
        </p:nvCxnSpPr>
        <p:spPr>
          <a:xfrm flipH="1">
            <a:off x="6032292" y="4496429"/>
            <a:ext cx="1279181" cy="144336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9" idx="2"/>
          </p:cNvCxnSpPr>
          <p:nvPr/>
        </p:nvCxnSpPr>
        <p:spPr>
          <a:xfrm flipH="1" flipV="1">
            <a:off x="6032292" y="4640765"/>
            <a:ext cx="1279181" cy="38931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20" idx="2"/>
          </p:cNvCxnSpPr>
          <p:nvPr/>
        </p:nvCxnSpPr>
        <p:spPr>
          <a:xfrm flipH="1" flipV="1">
            <a:off x="6032292" y="4640765"/>
            <a:ext cx="1279181" cy="918194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21" idx="2"/>
          </p:cNvCxnSpPr>
          <p:nvPr/>
        </p:nvCxnSpPr>
        <p:spPr>
          <a:xfrm flipH="1" flipV="1">
            <a:off x="6032292" y="4640765"/>
            <a:ext cx="1279181" cy="1451841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H="1">
            <a:off x="5014872" y="4640765"/>
            <a:ext cx="467288" cy="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flipH="1">
            <a:off x="3997452" y="4640765"/>
            <a:ext cx="467288" cy="0"/>
          </a:xfrm>
          <a:prstGeom prst="line">
            <a:avLst/>
          </a:prstGeom>
          <a:ln>
            <a:solidFill>
              <a:srgbClr val="E37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447320" y="3920536"/>
            <a:ext cx="582521" cy="140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h1</a:t>
            </a:r>
            <a:endParaRPr kumimoji="1" lang="zh-TW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4378231" y="3730835"/>
            <a:ext cx="715274" cy="175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h2</a:t>
            </a:r>
            <a:endParaRPr kumimoji="1" lang="zh-TW" altLang="en-US" dirty="0"/>
          </a:p>
        </p:txBody>
      </p:sp>
      <p:sp>
        <p:nvSpPr>
          <p:cNvPr id="175" name="矩形 174"/>
          <p:cNvSpPr/>
          <p:nvPr/>
        </p:nvSpPr>
        <p:spPr>
          <a:xfrm>
            <a:off x="5457690" y="3920536"/>
            <a:ext cx="582521" cy="140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h3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00" y="2647167"/>
            <a:ext cx="596230" cy="2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accuracy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÷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Overall accuracy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93" y="3294601"/>
            <a:ext cx="4205434" cy="2587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/>
          <p:cNvSpPr/>
          <p:nvPr/>
        </p:nvSpPr>
        <p:spPr>
          <a:xfrm>
            <a:off x="7018281" y="5484212"/>
            <a:ext cx="68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E37589"/>
                </a:solidFill>
              </a:rPr>
              <a:t>error</a:t>
            </a:r>
            <a:endParaRPr lang="zh-TW" altLang="en-US" dirty="0">
              <a:solidFill>
                <a:srgbClr val="E3758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6011" y="329460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E37589"/>
                </a:solidFill>
              </a:rPr>
              <a:t>Accuracy</a:t>
            </a:r>
            <a:endParaRPr lang="zh-TW" altLang="en-US" dirty="0">
              <a:solidFill>
                <a:srgbClr val="E37589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0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66" y="1864795"/>
            <a:ext cx="6571343" cy="2410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Phase </a:t>
            </a:r>
            <a:r>
              <a:rPr lang="en-US" altLang="zh-TW" dirty="0" smtClean="0"/>
              <a:t>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1" y="2105585"/>
            <a:ext cx="6571343" cy="232476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1431916" y="2590182"/>
            <a:ext cx="6571343" cy="290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submit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4/30</a:t>
            </a:r>
          </a:p>
          <a:p>
            <a:r>
              <a:rPr lang="en-US" altLang="zh-TW" sz="2400" dirty="0" smtClean="0"/>
              <a:t>Entries</a:t>
            </a:r>
            <a:r>
              <a:rPr lang="zh-TW" altLang="en-US" sz="2400" dirty="0" smtClean="0"/>
              <a:t>：</a:t>
            </a:r>
            <a:r>
              <a:rPr lang="en-US" altLang="zh-TW" sz="2400" dirty="0"/>
              <a:t>1</a:t>
            </a:r>
            <a:endParaRPr lang="en-US" altLang="zh-TW" sz="2400" dirty="0" smtClean="0"/>
          </a:p>
          <a:p>
            <a:r>
              <a:rPr lang="en-US" altLang="zh-TW" sz="2400" dirty="0" smtClean="0"/>
              <a:t>Ranking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229/356</a:t>
            </a:r>
          </a:p>
          <a:p>
            <a:r>
              <a:rPr lang="en-US" altLang="zh-TW" sz="2400" dirty="0" smtClean="0"/>
              <a:t>Score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1.96</a:t>
            </a:r>
          </a:p>
          <a:p>
            <a:r>
              <a:rPr lang="en-US" altLang="zh-TW" sz="2400" dirty="0" smtClean="0"/>
              <a:t>Best Score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0.93</a:t>
            </a: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5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4" y="1866351"/>
            <a:ext cx="6598270" cy="5157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Phase </a:t>
            </a:r>
            <a:r>
              <a:rPr lang="en-US" altLang="zh-TW" dirty="0" smtClean="0"/>
              <a:t>II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394063" y="2763176"/>
            <a:ext cx="6571343" cy="2958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submit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</a:t>
            </a:r>
            <a:r>
              <a:rPr lang="en-US" altLang="zh-TW" sz="2400" dirty="0" smtClean="0"/>
              <a:t>/1 </a:t>
            </a:r>
            <a:r>
              <a:rPr lang="en-US" altLang="zh-TW" dirty="0" smtClean="0"/>
              <a:t>~ </a:t>
            </a:r>
            <a:r>
              <a:rPr lang="en-US" altLang="zh-TW" sz="2400" dirty="0" smtClean="0"/>
              <a:t>5/31</a:t>
            </a:r>
          </a:p>
          <a:p>
            <a:r>
              <a:rPr lang="en-US" altLang="zh-TW" sz="2400" dirty="0" smtClean="0"/>
              <a:t>Entries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60</a:t>
            </a:r>
          </a:p>
          <a:p>
            <a:r>
              <a:rPr lang="en-US" altLang="zh-TW" sz="2400" dirty="0" smtClean="0"/>
              <a:t>Ranking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139/</a:t>
            </a:r>
            <a:r>
              <a:rPr lang="en-US" altLang="zh-TW" sz="2400" dirty="0" smtClean="0"/>
              <a:t>662</a:t>
            </a:r>
          </a:p>
          <a:p>
            <a:r>
              <a:rPr lang="en-US" altLang="zh-TW" sz="2400" dirty="0" smtClean="0"/>
              <a:t>Score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0.63</a:t>
            </a:r>
            <a:endParaRPr lang="en-US" altLang="zh-TW" sz="2400" dirty="0"/>
          </a:p>
          <a:p>
            <a:r>
              <a:rPr lang="en-US" altLang="zh-TW" sz="2400" dirty="0"/>
              <a:t>Best Score</a:t>
            </a:r>
            <a:r>
              <a:rPr lang="zh-TW" altLang="en-US" sz="2400" dirty="0"/>
              <a:t>：</a:t>
            </a:r>
            <a:r>
              <a:rPr lang="en-US" altLang="zh-TW" sz="2400" dirty="0" smtClean="0"/>
              <a:t>0.47</a:t>
            </a: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1" y="2365717"/>
            <a:ext cx="6599053" cy="2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2" y="1860176"/>
            <a:ext cx="6571342" cy="27186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690648"/>
          </a:xfrm>
        </p:spPr>
        <p:txBody>
          <a:bodyPr/>
          <a:lstStyle/>
          <a:p>
            <a:r>
              <a:rPr lang="en-US" altLang="zh-TW" dirty="0" smtClean="0"/>
              <a:t>Result </a:t>
            </a:r>
            <a:r>
              <a:rPr lang="en-US" altLang="zh-TW" dirty="0"/>
              <a:t>- </a:t>
            </a:r>
            <a:r>
              <a:rPr lang="en-US" altLang="zh-TW" dirty="0"/>
              <a:t> for the last 10 days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31916" y="2553110"/>
            <a:ext cx="6571343" cy="29827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submit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</a:t>
            </a:r>
            <a:r>
              <a:rPr lang="en-US" altLang="zh-TW" sz="2400" dirty="0" smtClean="0"/>
              <a:t>/22 </a:t>
            </a:r>
            <a:r>
              <a:rPr lang="en-US" altLang="zh-TW" dirty="0" smtClean="0"/>
              <a:t>~ </a:t>
            </a:r>
            <a:r>
              <a:rPr lang="en-US" altLang="zh-TW" sz="2400" dirty="0" smtClean="0"/>
              <a:t>5/31</a:t>
            </a:r>
          </a:p>
          <a:p>
            <a:r>
              <a:rPr lang="en-US" altLang="zh-TW" sz="2400" dirty="0" smtClean="0"/>
              <a:t>Entries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30</a:t>
            </a:r>
            <a:endParaRPr lang="en-US" altLang="zh-TW" sz="2400" dirty="0" smtClean="0"/>
          </a:p>
          <a:p>
            <a:r>
              <a:rPr lang="en-US" altLang="zh-TW" sz="2400" dirty="0" smtClean="0"/>
              <a:t>Ranking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109/</a:t>
            </a:r>
            <a:r>
              <a:rPr lang="en-US" altLang="zh-TW" sz="2400" dirty="0" smtClean="0"/>
              <a:t>662</a:t>
            </a:r>
          </a:p>
          <a:p>
            <a:r>
              <a:rPr lang="en-US" altLang="zh-TW" sz="2400" dirty="0" smtClean="0"/>
              <a:t>Score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0.58</a:t>
            </a:r>
            <a:endParaRPr lang="en-US" altLang="zh-TW" sz="2400" dirty="0"/>
          </a:p>
          <a:p>
            <a:r>
              <a:rPr lang="en-US" altLang="zh-TW" sz="2400" dirty="0"/>
              <a:t>Best Score</a:t>
            </a:r>
            <a:r>
              <a:rPr lang="zh-TW" altLang="en-US" sz="2400" dirty="0"/>
              <a:t>：</a:t>
            </a:r>
            <a:r>
              <a:rPr lang="en-US" altLang="zh-TW" sz="2400" dirty="0" smtClean="0"/>
              <a:t>0.47</a:t>
            </a: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2" y="2090487"/>
            <a:ext cx="6571342" cy="2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Environment</a:t>
            </a:r>
          </a:p>
          <a:p>
            <a:r>
              <a:rPr lang="en-US" altLang="zh-TW" dirty="0" smtClean="0"/>
              <a:t>Methods</a:t>
            </a:r>
          </a:p>
          <a:p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Analysis</a:t>
            </a:r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/>
              <a:t>W</a:t>
            </a:r>
            <a:r>
              <a:rPr lang="en-US" altLang="zh-TW" smtClean="0"/>
              <a:t>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5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3" y="1870634"/>
            <a:ext cx="6571343" cy="2802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1917" y="811330"/>
            <a:ext cx="6859468" cy="63441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Result </a:t>
            </a:r>
            <a:r>
              <a:rPr lang="en-US" altLang="zh-TW" sz="2800" dirty="0" smtClean="0"/>
              <a:t>-  the second-day </a:t>
            </a:r>
            <a:r>
              <a:rPr lang="en-US" altLang="zh-TW" sz="2800" dirty="0"/>
              <a:t>prediction</a:t>
            </a:r>
            <a:endParaRPr lang="zh-TW" altLang="en-US" sz="28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31916" y="2565467"/>
            <a:ext cx="6571343" cy="3270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submit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</a:t>
            </a:r>
            <a:r>
              <a:rPr lang="en-US" altLang="zh-TW" sz="2400" dirty="0" smtClean="0"/>
              <a:t>/1 </a:t>
            </a:r>
            <a:r>
              <a:rPr lang="en-US" altLang="zh-TW" dirty="0" smtClean="0"/>
              <a:t>~ </a:t>
            </a:r>
            <a:r>
              <a:rPr lang="en-US" altLang="zh-TW" sz="2400" dirty="0" smtClean="0"/>
              <a:t>5/31</a:t>
            </a:r>
          </a:p>
          <a:p>
            <a:r>
              <a:rPr lang="en-US" altLang="zh-TW" sz="2400" dirty="0" smtClean="0"/>
              <a:t>Entries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60</a:t>
            </a:r>
          </a:p>
          <a:p>
            <a:r>
              <a:rPr lang="en-US" altLang="zh-TW" sz="2400" dirty="0" smtClean="0"/>
              <a:t>Ranking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88</a:t>
            </a:r>
            <a:r>
              <a:rPr lang="en-US" altLang="zh-TW" sz="2400" dirty="0" smtClean="0"/>
              <a:t>/</a:t>
            </a:r>
            <a:r>
              <a:rPr lang="en-US" altLang="zh-TW" sz="2400" dirty="0" smtClean="0"/>
              <a:t>662</a:t>
            </a:r>
          </a:p>
          <a:p>
            <a:r>
              <a:rPr lang="en-US" altLang="zh-TW" sz="2400" dirty="0" smtClean="0"/>
              <a:t>Score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0.65</a:t>
            </a:r>
            <a:endParaRPr lang="en-US" altLang="zh-TW" sz="2400" dirty="0"/>
          </a:p>
          <a:p>
            <a:r>
              <a:rPr lang="en-US" altLang="zh-TW" sz="2400" dirty="0"/>
              <a:t>Best Score</a:t>
            </a:r>
            <a:r>
              <a:rPr lang="zh-TW" altLang="en-US" sz="2400" dirty="0"/>
              <a:t>：</a:t>
            </a:r>
            <a:r>
              <a:rPr lang="en-US" altLang="zh-TW" sz="2400" dirty="0" smtClean="0"/>
              <a:t>0.44</a:t>
            </a:r>
            <a:endParaRPr lang="en-US" altLang="zh-TW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73" y="2146190"/>
            <a:ext cx="6571343" cy="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103822"/>
              </p:ext>
            </p:extLst>
          </p:nvPr>
        </p:nvGraphicFramePr>
        <p:xfrm>
          <a:off x="4769713" y="1853757"/>
          <a:ext cx="4374287" cy="5004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418777" y="2043444"/>
            <a:ext cx="2685740" cy="993670"/>
          </a:xfrm>
        </p:spPr>
        <p:txBody>
          <a:bodyPr/>
          <a:lstStyle/>
          <a:p>
            <a:r>
              <a:rPr lang="en-US" altLang="zh-TW" dirty="0" smtClean="0"/>
              <a:t>Samples</a:t>
            </a:r>
          </a:p>
          <a:p>
            <a:r>
              <a:rPr lang="en-US" altLang="zh-TW" dirty="0" smtClean="0"/>
              <a:t>Feature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5057"/>
              </p:ext>
            </p:extLst>
          </p:nvPr>
        </p:nvGraphicFramePr>
        <p:xfrm>
          <a:off x="1" y="3866823"/>
          <a:ext cx="4769710" cy="2991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942">
                  <a:extLst>
                    <a:ext uri="{9D8B030D-6E8A-4147-A177-3AD203B41FA5}">
                      <a16:colId xmlns:a16="http://schemas.microsoft.com/office/drawing/2014/main" val="4067867358"/>
                    </a:ext>
                  </a:extLst>
                </a:gridCol>
                <a:gridCol w="953942">
                  <a:extLst>
                    <a:ext uri="{9D8B030D-6E8A-4147-A177-3AD203B41FA5}">
                      <a16:colId xmlns:a16="http://schemas.microsoft.com/office/drawing/2014/main" val="2929465704"/>
                    </a:ext>
                  </a:extLst>
                </a:gridCol>
                <a:gridCol w="953942">
                  <a:extLst>
                    <a:ext uri="{9D8B030D-6E8A-4147-A177-3AD203B41FA5}">
                      <a16:colId xmlns:a16="http://schemas.microsoft.com/office/drawing/2014/main" val="2889959076"/>
                    </a:ext>
                  </a:extLst>
                </a:gridCol>
                <a:gridCol w="953942">
                  <a:extLst>
                    <a:ext uri="{9D8B030D-6E8A-4147-A177-3AD203B41FA5}">
                      <a16:colId xmlns:a16="http://schemas.microsoft.com/office/drawing/2014/main" val="3544815524"/>
                    </a:ext>
                  </a:extLst>
                </a:gridCol>
                <a:gridCol w="953942">
                  <a:extLst>
                    <a:ext uri="{9D8B030D-6E8A-4147-A177-3AD203B41FA5}">
                      <a16:colId xmlns:a16="http://schemas.microsoft.com/office/drawing/2014/main" val="3959877927"/>
                    </a:ext>
                  </a:extLst>
                </a:gridCol>
              </a:tblGrid>
              <a:tr h="374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temperature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pressure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humidity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wind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direction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wind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speed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717362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24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971.9402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20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301.94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9.6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233169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24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958.7562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21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302.97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10.21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654574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17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945.5722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303.87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10.82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1804351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17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930.5258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23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304.37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11.27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1340227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17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913.617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25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304.54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11.55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462031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17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896.7082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27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304.69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11.84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225236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17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878.7114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28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304.03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11.78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45230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18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860.7146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30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303.37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11.72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5408002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16.1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853.5882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30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295.44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11.69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5377740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16.1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857.3322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30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>
                          <a:effectLst/>
                        </a:rPr>
                        <a:t>280.86</a:t>
                      </a:r>
                      <a:endParaRPr lang="en-US" altLang="zh-TW" sz="13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300" u="none" strike="noStrike" dirty="0">
                          <a:effectLst/>
                        </a:rPr>
                        <a:t>12.29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589758"/>
                  </a:ext>
                </a:extLst>
              </a:tr>
            </a:tbl>
          </a:graphicData>
        </a:graphic>
      </p:graphicFrame>
      <p:sp>
        <p:nvSpPr>
          <p:cNvPr id="19" name="乘號 18"/>
          <p:cNvSpPr/>
          <p:nvPr/>
        </p:nvSpPr>
        <p:spPr>
          <a:xfrm>
            <a:off x="1013592" y="2743201"/>
            <a:ext cx="810370" cy="5325762"/>
          </a:xfrm>
          <a:prstGeom prst="mathMultiply">
            <a:avLst/>
          </a:prstGeom>
          <a:solidFill>
            <a:srgbClr val="E3758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54" y="1853755"/>
            <a:ext cx="2511143" cy="50278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1" y="1853756"/>
            <a:ext cx="2748480" cy="50278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0" y="1853756"/>
            <a:ext cx="2723441" cy="5027891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677505" y="5634681"/>
            <a:ext cx="2228290" cy="109975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388264" y="5634680"/>
            <a:ext cx="2228290" cy="109975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124387" y="5634680"/>
            <a:ext cx="2228290" cy="109975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363747" y="2043443"/>
            <a:ext cx="5259476" cy="1218741"/>
          </a:xfrm>
        </p:spPr>
        <p:txBody>
          <a:bodyPr/>
          <a:lstStyle/>
          <a:p>
            <a:r>
              <a:rPr lang="en-US" altLang="zh-TW" dirty="0" smtClean="0"/>
              <a:t>Temperature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884230"/>
              </p:ext>
            </p:extLst>
          </p:nvPr>
        </p:nvGraphicFramePr>
        <p:xfrm>
          <a:off x="1556952" y="2838165"/>
          <a:ext cx="5572899" cy="351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橢圓 10"/>
          <p:cNvSpPr/>
          <p:nvPr/>
        </p:nvSpPr>
        <p:spPr>
          <a:xfrm>
            <a:off x="4901561" y="3451872"/>
            <a:ext cx="2228290" cy="2219879"/>
          </a:xfrm>
          <a:prstGeom prst="ellipse">
            <a:avLst/>
          </a:prstGeom>
          <a:noFill/>
          <a:ln>
            <a:solidFill>
              <a:srgbClr val="FFD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2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363747" y="2043444"/>
            <a:ext cx="2685740" cy="993670"/>
          </a:xfrm>
        </p:spPr>
        <p:txBody>
          <a:bodyPr/>
          <a:lstStyle/>
          <a:p>
            <a:r>
              <a:rPr lang="en-US" altLang="zh-TW" dirty="0" smtClean="0"/>
              <a:t>Output</a:t>
            </a:r>
          </a:p>
          <a:p>
            <a:r>
              <a:rPr lang="en-US" altLang="zh-TW" dirty="0" smtClean="0"/>
              <a:t>Feature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71" y="4643961"/>
            <a:ext cx="3933776" cy="64307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71" y="4023388"/>
            <a:ext cx="3933776" cy="6377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68" y="3601429"/>
            <a:ext cx="3407503" cy="2096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8366817" y="5637721"/>
            <a:ext cx="646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E37589"/>
                </a:solidFill>
              </a:rPr>
              <a:t>error</a:t>
            </a:r>
            <a:endParaRPr lang="zh-TW" altLang="en-US" sz="1400" dirty="0">
              <a:solidFill>
                <a:srgbClr val="E3758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1568" y="3297604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E37589"/>
                </a:solidFill>
              </a:rPr>
              <a:t>Accuracy</a:t>
            </a:r>
            <a:endParaRPr lang="zh-TW" altLang="en-US" sz="1400" dirty="0">
              <a:solidFill>
                <a:srgbClr val="E37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388071" y="2057299"/>
            <a:ext cx="6571343" cy="1736226"/>
          </a:xfrm>
        </p:spPr>
        <p:txBody>
          <a:bodyPr/>
          <a:lstStyle/>
          <a:p>
            <a:r>
              <a:rPr lang="en-US" altLang="zh-TW" dirty="0" smtClean="0"/>
              <a:t>Data</a:t>
            </a:r>
            <a:r>
              <a:rPr lang="en-US" altLang="zh-TW" dirty="0" smtClean="0"/>
              <a:t> selection</a:t>
            </a:r>
            <a:endParaRPr lang="en-US" altLang="zh-TW" dirty="0" smtClean="0"/>
          </a:p>
          <a:p>
            <a:r>
              <a:rPr lang="en-US" altLang="zh-TW" dirty="0" smtClean="0"/>
              <a:t>Feature analysis</a:t>
            </a:r>
            <a:endParaRPr lang="en-US" altLang="zh-TW" dirty="0" smtClean="0"/>
          </a:p>
          <a:p>
            <a:r>
              <a:rPr lang="en-US" altLang="zh-TW" dirty="0" smtClean="0"/>
              <a:t>External factor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1388071" y="2057298"/>
            <a:ext cx="6571343" cy="3450613"/>
          </a:xfrm>
        </p:spPr>
        <p:txBody>
          <a:bodyPr/>
          <a:lstStyle/>
          <a:p>
            <a:r>
              <a:rPr lang="zh-TW" altLang="en-US" dirty="0" smtClean="0"/>
              <a:t>陳俊瑋：</a:t>
            </a:r>
            <a:r>
              <a:rPr lang="en-US" altLang="zh-TW" dirty="0" smtClean="0"/>
              <a:t>Training Model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Data Analysis</a:t>
            </a:r>
          </a:p>
          <a:p>
            <a:r>
              <a:rPr lang="zh-TW" altLang="en-US" dirty="0" smtClean="0"/>
              <a:t>黃莉雯：</a:t>
            </a:r>
            <a:r>
              <a:rPr lang="en-US" altLang="zh-TW" dirty="0" smtClean="0"/>
              <a:t>Data Processing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Problem Analysis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2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3121" y="680307"/>
            <a:ext cx="5618515" cy="2541431"/>
          </a:xfrm>
        </p:spPr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</a:t>
            </a:r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6585" y="2071489"/>
            <a:ext cx="6571343" cy="1574682"/>
          </a:xfrm>
        </p:spPr>
        <p:txBody>
          <a:bodyPr/>
          <a:lstStyle/>
          <a:p>
            <a:r>
              <a:rPr lang="en-US" altLang="zh-TW" dirty="0" smtClean="0"/>
              <a:t>Air Quality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samples</a:t>
            </a:r>
          </a:p>
          <a:p>
            <a:r>
              <a:rPr lang="en-US" altLang="zh-TW" dirty="0" smtClean="0"/>
              <a:t>Stations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locations</a:t>
            </a:r>
          </a:p>
          <a:p>
            <a:r>
              <a:rPr lang="en-US" altLang="zh-TW" dirty="0" smtClean="0"/>
              <a:t>Grid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features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39667"/>
              </p:ext>
            </p:extLst>
          </p:nvPr>
        </p:nvGraphicFramePr>
        <p:xfrm>
          <a:off x="1700857" y="3456571"/>
          <a:ext cx="5754093" cy="241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群組 18"/>
          <p:cNvGrpSpPr/>
          <p:nvPr/>
        </p:nvGrpSpPr>
        <p:grpSpPr>
          <a:xfrm>
            <a:off x="6126145" y="4175496"/>
            <a:ext cx="1294518" cy="1001029"/>
            <a:chOff x="4426019" y="724554"/>
            <a:chExt cx="1294518" cy="1001029"/>
          </a:xfrm>
        </p:grpSpPr>
        <p:sp>
          <p:nvSpPr>
            <p:cNvPr id="20" name="圓角矩形 19"/>
            <p:cNvSpPr/>
            <p:nvPr/>
          </p:nvSpPr>
          <p:spPr>
            <a:xfrm>
              <a:off x="4426019" y="724554"/>
              <a:ext cx="1294518" cy="10010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圓角矩形 4"/>
            <p:cNvSpPr/>
            <p:nvPr/>
          </p:nvSpPr>
          <p:spPr>
            <a:xfrm>
              <a:off x="4455338" y="753873"/>
              <a:ext cx="1235880" cy="942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answer</a:t>
              </a:r>
              <a:endParaRPr lang="zh-TW" altLang="en-US" sz="2000" kern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6585" y="2071489"/>
            <a:ext cx="6571343" cy="1574682"/>
          </a:xfrm>
        </p:spPr>
        <p:txBody>
          <a:bodyPr/>
          <a:lstStyle/>
          <a:p>
            <a:r>
              <a:rPr lang="en-US" altLang="zh-TW" dirty="0" smtClean="0"/>
              <a:t>Platform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Computer of Lab</a:t>
            </a:r>
          </a:p>
          <a:p>
            <a:r>
              <a:rPr lang="en-US" altLang="zh-TW" dirty="0" smtClean="0"/>
              <a:t>Main </a:t>
            </a:r>
            <a:r>
              <a:rPr lang="en-US" altLang="zh-TW" dirty="0"/>
              <a:t>program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Tensorflow</a:t>
            </a:r>
            <a:r>
              <a:rPr lang="en-US" altLang="zh-TW" dirty="0"/>
              <a:t> with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</a:p>
          <a:p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CSV with </a:t>
            </a:r>
            <a:r>
              <a:rPr lang="en-US" altLang="zh-TW" dirty="0" smtClean="0"/>
              <a:t>Pandas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359822"/>
              </p:ext>
            </p:extLst>
          </p:nvPr>
        </p:nvGraphicFramePr>
        <p:xfrm>
          <a:off x="1698689" y="4041591"/>
          <a:ext cx="3664144" cy="102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5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6585" y="2071488"/>
            <a:ext cx="6571343" cy="17994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Adjust the data</a:t>
            </a:r>
          </a:p>
          <a:p>
            <a:pPr lvl="1"/>
            <a:r>
              <a:rPr lang="en-US" altLang="zh-TW" sz="1800" dirty="0" smtClean="0"/>
              <a:t>whole data in 2017</a:t>
            </a:r>
          </a:p>
          <a:p>
            <a:pPr lvl="1"/>
            <a:r>
              <a:rPr lang="en-US" altLang="zh-TW" sz="1800" dirty="0" smtClean="0"/>
              <a:t>April </a:t>
            </a:r>
            <a:r>
              <a:rPr lang="en-US" altLang="zh-TW" sz="1800" dirty="0" smtClean="0"/>
              <a:t>and May in </a:t>
            </a:r>
            <a:r>
              <a:rPr lang="en-US" altLang="zh-TW" sz="1800" dirty="0"/>
              <a:t>2018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059895"/>
              </p:ext>
            </p:extLst>
          </p:nvPr>
        </p:nvGraphicFramePr>
        <p:xfrm>
          <a:off x="1700857" y="3496134"/>
          <a:ext cx="5019983" cy="215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群組 18"/>
          <p:cNvGrpSpPr/>
          <p:nvPr/>
        </p:nvGrpSpPr>
        <p:grpSpPr>
          <a:xfrm>
            <a:off x="2027062" y="3916113"/>
            <a:ext cx="1994796" cy="1181938"/>
            <a:chOff x="4408129" y="711647"/>
            <a:chExt cx="1235880" cy="1001029"/>
          </a:xfrm>
        </p:grpSpPr>
        <p:sp>
          <p:nvSpPr>
            <p:cNvPr id="20" name="圓角矩形 19"/>
            <p:cNvSpPr/>
            <p:nvPr/>
          </p:nvSpPr>
          <p:spPr>
            <a:xfrm>
              <a:off x="4444903" y="711647"/>
              <a:ext cx="1162330" cy="10010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圓角矩形 4"/>
            <p:cNvSpPr/>
            <p:nvPr/>
          </p:nvSpPr>
          <p:spPr>
            <a:xfrm>
              <a:off x="4408129" y="766780"/>
              <a:ext cx="1235880" cy="942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altLang="zh-TW" sz="2000" kern="1200" dirty="0" smtClean="0"/>
                <a:t>April and May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/>
                <a:t>in 2018</a:t>
              </a:r>
              <a:endParaRPr lang="zh-TW" altLang="en-US" sz="2000" kern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2372048" y="2433292"/>
            <a:ext cx="652412" cy="537931"/>
          </a:xfrm>
          <a:prstGeom prst="mathMultiply">
            <a:avLst/>
          </a:prstGeom>
          <a:solidFill>
            <a:srgbClr val="E3758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2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training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8182"/>
              </p:ext>
            </p:extLst>
          </p:nvPr>
        </p:nvGraphicFramePr>
        <p:xfrm>
          <a:off x="788670" y="2148840"/>
          <a:ext cx="7840980" cy="32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9F62-0FAD-4F87-8B43-6A302660640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8C135410-5DA4-4150-8503-857054EB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2D66B236-7CEE-4FA5-B6DC-ED599C535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B60EA71D-FE70-4D01-903E-D87ECDD27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F2B935A-448C-44BD-8F2A-D3CFE479E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83DB654-FFE0-4DF8-A0C8-5B8B9CFD7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A1337EEF-FEEA-4EA5-A4F1-2FDE60B08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9E3323E6-FC35-4ED5-9651-46D222826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C86F743D-D2A7-4BB9-B076-AC4094937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B9463AA2-8532-418B-AB31-ED3B87C50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1502</TotalTime>
  <Words>454</Words>
  <Application>Microsoft Office PowerPoint</Application>
  <PresentationFormat>如螢幕大小 (4:3)</PresentationFormat>
  <Paragraphs>238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Calibri</vt:lpstr>
      <vt:lpstr>Cambria Math</vt:lpstr>
      <vt:lpstr>Gill Sans MT</vt:lpstr>
      <vt:lpstr>Wingdings</vt:lpstr>
      <vt:lpstr>圖庫</vt:lpstr>
      <vt:lpstr>Group 6  EE610</vt:lpstr>
      <vt:lpstr>Outline</vt:lpstr>
      <vt:lpstr>Problem</vt:lpstr>
      <vt:lpstr>Problem</vt:lpstr>
      <vt:lpstr>Environment</vt:lpstr>
      <vt:lpstr>environment</vt:lpstr>
      <vt:lpstr>methods</vt:lpstr>
      <vt:lpstr>Methods - training</vt:lpstr>
      <vt:lpstr>Methods - training</vt:lpstr>
      <vt:lpstr>methods - samples</vt:lpstr>
      <vt:lpstr>Methods - locations</vt:lpstr>
      <vt:lpstr>Methods - GRIDs</vt:lpstr>
      <vt:lpstr>Methods - features</vt:lpstr>
      <vt:lpstr>Methods - model</vt:lpstr>
      <vt:lpstr>Methods - accuracy</vt:lpstr>
      <vt:lpstr>result</vt:lpstr>
      <vt:lpstr>Result - Phase I</vt:lpstr>
      <vt:lpstr>Result - Phase II</vt:lpstr>
      <vt:lpstr>Result -  for the last 10 days</vt:lpstr>
      <vt:lpstr>Result -  the second-day prediction</vt:lpstr>
      <vt:lpstr>analysis</vt:lpstr>
      <vt:lpstr>analysis</vt:lpstr>
      <vt:lpstr>analysis</vt:lpstr>
      <vt:lpstr>analysis</vt:lpstr>
      <vt:lpstr>analysis</vt:lpstr>
      <vt:lpstr>conclusion</vt:lpstr>
      <vt:lpstr>conclusion</vt:lpstr>
      <vt:lpstr>work</vt:lpstr>
      <vt:lpstr>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</dc:title>
  <dc:creator>EE610</dc:creator>
  <cp:lastModifiedBy>EE610</cp:lastModifiedBy>
  <cp:revision>209</cp:revision>
  <cp:lastPrinted>2018-05-03T06:16:27Z</cp:lastPrinted>
  <dcterms:created xsi:type="dcterms:W3CDTF">2018-04-30T11:34:40Z</dcterms:created>
  <dcterms:modified xsi:type="dcterms:W3CDTF">2018-06-06T15:42:04Z</dcterms:modified>
</cp:coreProperties>
</file>