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51acced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251acced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251acced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251acced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251acced6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251acced6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251acced6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251acced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251acced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251acced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251acced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251acced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2ab119e8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22ab119e8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2ab119e8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2ab119e8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251acced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2251acced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251acced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2251acced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251acced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251acced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b6df4eb6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1b6df4eb6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22ab119e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22ab119e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2ab119e8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22ab119e8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251acced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2251acced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251acced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251acced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251acced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251acced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LU 分解的本質是高斯消去法的一種表達形式，矩陣 L 記錄消去法化簡 A 的過程，矩陣 U 則儲存化簡結果。LU 分解的外表看似平淡無奇，但它常常被電腦用來解線性方程，逆矩陣與計算行列式，堪稱是最具實用價值的矩陣分解式之一。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251acced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251acced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251acced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251acced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251acced6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251acced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251acced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251acced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251acced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251acced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image" Target="../media/image4.png"/><Relationship Id="rId8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8.png"/><Relationship Id="rId5" Type="http://schemas.openxmlformats.org/officeDocument/2006/relationships/image" Target="../media/image19.png"/><Relationship Id="rId6" Type="http://schemas.openxmlformats.org/officeDocument/2006/relationships/image" Target="../media/image7.png"/><Relationship Id="rId7" Type="http://schemas.openxmlformats.org/officeDocument/2006/relationships/image" Target="../media/image10.png"/><Relationship Id="rId8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Relationship Id="rId4" Type="http://schemas.openxmlformats.org/officeDocument/2006/relationships/image" Target="../media/image17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Relationship Id="rId4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1.png"/><Relationship Id="rId4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Relationship Id="rId4" Type="http://schemas.openxmlformats.org/officeDocument/2006/relationships/image" Target="../media/image32.png"/><Relationship Id="rId5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Relationship Id="rId4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614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/>
              <a:t>HLS LabC: Vitis Solver Library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7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LU Decomposition (Without Pivoting)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Team 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Date: 2022/05/04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https://github.com/CHIHCHIEH-LAI/HLS</a:t>
            </a:r>
            <a:r>
              <a:rPr lang="zh-TW"/>
              <a:t>/tree/main</a:t>
            </a:r>
            <a:r>
              <a:rPr lang="zh-TW"/>
              <a:t>/Vitis_Solver_Library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Kernel Functions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2951000"/>
            <a:ext cx="3867300" cy="18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write matrix A back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58041"/>
            <a:ext cx="4378450" cy="473305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/>
          <p:nvPr/>
        </p:nvSpPr>
        <p:spPr>
          <a:xfrm>
            <a:off x="4543625" y="3472450"/>
            <a:ext cx="4435200" cy="1347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70125"/>
            <a:ext cx="2438112" cy="162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Kernel Functions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688" y="2658763"/>
            <a:ext cx="48396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store pivot row that can be used later in LoopMulSub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5026" y="184350"/>
            <a:ext cx="3414550" cy="478909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/>
          <p:nvPr/>
        </p:nvSpPr>
        <p:spPr>
          <a:xfrm>
            <a:off x="5510900" y="1374750"/>
            <a:ext cx="3562800" cy="1742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17725"/>
            <a:ext cx="2103926" cy="14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500" y="3596126"/>
            <a:ext cx="4143975" cy="890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19447" y="4625785"/>
            <a:ext cx="2934391" cy="463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9500" y="3465775"/>
            <a:ext cx="1106081" cy="70421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/>
          <p:nvPr/>
        </p:nvSpPr>
        <p:spPr>
          <a:xfrm>
            <a:off x="3488788" y="3640375"/>
            <a:ext cx="1017300" cy="167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/>
          <p:nvPr/>
        </p:nvSpPr>
        <p:spPr>
          <a:xfrm>
            <a:off x="3488800" y="4774025"/>
            <a:ext cx="1017300" cy="167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Kernel Functions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2280175"/>
            <a:ext cx="4839600" cy="8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calculate L</a:t>
            </a:r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5026" y="184350"/>
            <a:ext cx="3414550" cy="478909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/>
          <p:nvPr/>
        </p:nvSpPr>
        <p:spPr>
          <a:xfrm>
            <a:off x="5490900" y="3119575"/>
            <a:ext cx="3562800" cy="1360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17725"/>
            <a:ext cx="1761650" cy="115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9646" y="3270702"/>
            <a:ext cx="2736454" cy="756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56321" y="4190967"/>
            <a:ext cx="1937710" cy="394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22499" y="4512571"/>
            <a:ext cx="1037207" cy="464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99646" y="3159875"/>
            <a:ext cx="730395" cy="59873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/>
          <p:nvPr/>
        </p:nvSpPr>
        <p:spPr>
          <a:xfrm>
            <a:off x="1515150" y="4508950"/>
            <a:ext cx="644700" cy="464700"/>
          </a:xfrm>
          <a:prstGeom prst="rtTriangl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4"/>
          <p:cNvSpPr/>
          <p:nvPr/>
        </p:nvSpPr>
        <p:spPr>
          <a:xfrm>
            <a:off x="2761150" y="3270700"/>
            <a:ext cx="240000" cy="1159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Kernel Functions</a:t>
            </a:r>
            <a:endParaRPr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311700" y="2514000"/>
            <a:ext cx="4922400" cy="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calculate U</a:t>
            </a:r>
            <a:endParaRPr/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6425" y="197800"/>
            <a:ext cx="3405874" cy="176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1925" y="2119075"/>
            <a:ext cx="3240375" cy="287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/>
          <p:nvPr/>
        </p:nvSpPr>
        <p:spPr>
          <a:xfrm>
            <a:off x="5426425" y="1343169"/>
            <a:ext cx="3659100" cy="244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5"/>
          <p:cNvSpPr/>
          <p:nvPr/>
        </p:nvSpPr>
        <p:spPr>
          <a:xfrm>
            <a:off x="5426300" y="2038450"/>
            <a:ext cx="3659100" cy="3033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170125"/>
            <a:ext cx="1821450" cy="119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99646" y="3270702"/>
            <a:ext cx="2736454" cy="756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56321" y="4190967"/>
            <a:ext cx="1937710" cy="394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22499" y="4512571"/>
            <a:ext cx="1037207" cy="464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99646" y="3159875"/>
            <a:ext cx="730395" cy="598736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5"/>
          <p:cNvSpPr/>
          <p:nvPr/>
        </p:nvSpPr>
        <p:spPr>
          <a:xfrm>
            <a:off x="2492025" y="3321100"/>
            <a:ext cx="827400" cy="1191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Findings &amp; </a:t>
            </a:r>
            <a:r>
              <a:rPr lang="zh-TW"/>
              <a:t>Performance Analysis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06613"/>
            <a:ext cx="8839203" cy="1267137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合成結果</a:t>
            </a:r>
            <a:endParaRPr/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311700" y="2773750"/>
            <a:ext cx="8520600" cy="22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Latency</a:t>
            </a:r>
            <a:r>
              <a:rPr lang="zh-TW"/>
              <a:t>時間占比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/>
              <a:t>LoopRead: 2.51%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/>
              <a:t>LoopSweeps: 93.58%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/>
              <a:t>LoopWrite: 2.52%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311700" y="998238"/>
            <a:ext cx="8520600" cy="22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kernel</a:t>
            </a:r>
            <a:r>
              <a:rPr lang="zh-TW"/>
              <a:t>參數：type = double, NRC = 16, NCU = 1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合成結果</a:t>
            </a:r>
            <a:endParaRPr/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311700" y="2773750"/>
            <a:ext cx="8520600" cy="22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Latency時間占比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/>
              <a:t>LoopRead: 4.22%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/>
              <a:t>LoopSweeps: 91.62%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/>
              <a:t>LoopWrite: 4.26%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8"/>
          <p:cNvSpPr txBox="1"/>
          <p:nvPr>
            <p:ph idx="1" type="body"/>
          </p:nvPr>
        </p:nvSpPr>
        <p:spPr>
          <a:xfrm>
            <a:off x="311700" y="998238"/>
            <a:ext cx="8520600" cy="22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kernel參數：type = double, NRC = 16, NCU = 4</a:t>
            </a:r>
            <a:endParaRPr/>
          </a:p>
        </p:txBody>
      </p:sp>
      <p:pic>
        <p:nvPicPr>
          <p:cNvPr id="188" name="Google Shape;1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25" y="1433812"/>
            <a:ext cx="8784751" cy="141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合成結果</a:t>
            </a:r>
            <a:endParaRPr/>
          </a:p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311700" y="2773750"/>
            <a:ext cx="8520600" cy="22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Latency時間占比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/>
              <a:t>LoopRead: 10.75%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/>
              <a:t>LoopSweeps: 74.84%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/>
              <a:t>LoopWrite: 10.83%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9"/>
          <p:cNvSpPr txBox="1"/>
          <p:nvPr>
            <p:ph idx="1" type="body"/>
          </p:nvPr>
        </p:nvSpPr>
        <p:spPr>
          <a:xfrm>
            <a:off x="311700" y="998238"/>
            <a:ext cx="8520600" cy="22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kernel參數：type = double, NRC = 16, NCU = 16</a:t>
            </a:r>
            <a:endParaRPr/>
          </a:p>
        </p:txBody>
      </p:sp>
      <p:pic>
        <p:nvPicPr>
          <p:cNvPr id="196" name="Google Shape;1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82125"/>
            <a:ext cx="8520602" cy="1316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Suggestion for Improvement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更改memory資源配置以提高速度</a:t>
            </a:r>
            <a:endParaRPr/>
          </a:p>
        </p:txBody>
      </p:sp>
      <p:pic>
        <p:nvPicPr>
          <p:cNvPr id="207" name="Google Shape;2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67"/>
            <a:ext cx="9143999" cy="1317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196" y="2470375"/>
            <a:ext cx="6854001" cy="4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42112" y="3138350"/>
            <a:ext cx="4142874" cy="29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8200" y="2872074"/>
            <a:ext cx="3725024" cy="176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1"/>
          <p:cNvSpPr txBox="1"/>
          <p:nvPr/>
        </p:nvSpPr>
        <p:spPr>
          <a:xfrm>
            <a:off x="4822025" y="3951375"/>
            <a:ext cx="3857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由於matA在一個loop內同時有讀寫兩個動作，因此需要增加port，而matA的partition已經開滿了，因此只能更動memory型態。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Background Introduction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What is LU decomposition?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How to do LU decomposition?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Code Explaination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Function Hierarchy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Kernel 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Findings and Performance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Suggestion for Improvement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更改memory資源配置以提高速度</a:t>
            </a:r>
            <a:endParaRPr/>
          </a:p>
        </p:txBody>
      </p:sp>
      <p:sp>
        <p:nvSpPr>
          <p:cNvPr id="217" name="Google Shape;217;p32"/>
          <p:cNvSpPr txBox="1"/>
          <p:nvPr>
            <p:ph idx="1" type="body"/>
          </p:nvPr>
        </p:nvSpPr>
        <p:spPr>
          <a:xfrm>
            <a:off x="311700" y="2858100"/>
            <a:ext cx="8520600" cy="17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將</a:t>
            </a:r>
            <a:r>
              <a:rPr lang="zh-TW"/>
              <a:t>有關matA的pragma移除，原先以為會變成以LUT構成的儲存單元，然而資源清單中可見除了BRAM從60增加到62以外，其他資源消耗皆有所下降。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因此推測matA的儲存方式變成BRAM。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解決LoopMulSub interval的問題後，整體速度提高</a:t>
            </a:r>
            <a:r>
              <a:rPr b="1" lang="zh-TW" sz="2300"/>
              <a:t>61%</a:t>
            </a:r>
            <a:r>
              <a:rPr lang="zh-TW"/>
              <a:t>！！</a:t>
            </a:r>
            <a:endParaRPr b="1"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68"/>
            <a:ext cx="9143999" cy="1165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85396"/>
            <a:ext cx="474421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</a:t>
            </a:r>
            <a:r>
              <a:rPr lang="zh-TW"/>
              <a:t>orrect Test Function</a:t>
            </a:r>
            <a:endParaRPr/>
          </a:p>
        </p:txBody>
      </p:sp>
      <p:sp>
        <p:nvSpPr>
          <p:cNvPr id="225" name="Google Shape;22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4" y="1152469"/>
            <a:ext cx="4316000" cy="2240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27" name="Google Shape;22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548725"/>
            <a:ext cx="8832300" cy="102014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28" name="Google Shape;228;p33"/>
          <p:cNvSpPr txBox="1"/>
          <p:nvPr/>
        </p:nvSpPr>
        <p:spPr>
          <a:xfrm>
            <a:off x="4631625" y="1152475"/>
            <a:ext cx="42006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原先的test function 會將隨機產生的dataA複製兩份到dataC與dataD。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將dataA會送入kernel function做LU分解後比對dataD與dataC。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而dataD與dataC都是最初dataA的副本，因此無論如何比對都會一樣。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因此無法有效檢測kernel function的正確性！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Correct Test Function</a:t>
            </a:r>
            <a:endParaRPr/>
          </a:p>
        </p:txBody>
      </p:sp>
      <p:sp>
        <p:nvSpPr>
          <p:cNvPr id="234" name="Google Shape;23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4"/>
          <p:cNvSpPr txBox="1"/>
          <p:nvPr/>
        </p:nvSpPr>
        <p:spPr>
          <a:xfrm>
            <a:off x="3198900" y="1152475"/>
            <a:ext cx="4200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LU</a:t>
            </a:r>
            <a:r>
              <a:rPr lang="zh-TW"/>
              <a:t>分解後的L與U兩個三角矩陣都儲存在dataA裡面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dataC則是最初dataA的副本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我們將L與U取出並相乘得到矩陣LU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再驗算L相乘U是否與原本的矩陣相同</a:t>
            </a:r>
            <a:r>
              <a:rPr lang="zh-TW"/>
              <a:t>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604" y="1152475"/>
            <a:ext cx="2766071" cy="399102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7" name="Google Shape;23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8896" y="3661071"/>
            <a:ext cx="5174925" cy="12014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8" name="Google Shape;23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7675" y="2336187"/>
            <a:ext cx="1830750" cy="47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4"/>
          <p:cNvSpPr txBox="1"/>
          <p:nvPr/>
        </p:nvSpPr>
        <p:spPr>
          <a:xfrm>
            <a:off x="3198900" y="3260875"/>
            <a:ext cx="385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以達到驗證kernel  function目的！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8238"/>
            <a:ext cx="8839199" cy="1447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839201" cy="1540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Background Introduction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is LU Decomposition?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2048100"/>
            <a:ext cx="8520600" cy="28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factors a matrix(A)  as the product of a lower triangular matrix(L) and an upper triangular matrix(U)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can be viewed as the matrix form of Gaussian elimination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computers usually solve square systems of linear equations using LU decomposition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 key step when inverting a matrix or computing the determinant of a matrix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051" y="1017713"/>
            <a:ext cx="4514250" cy="8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749" y="968388"/>
            <a:ext cx="3714775" cy="9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How to do LU Decomposition?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6838" y="1472875"/>
            <a:ext cx="5874686" cy="155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1288" y="3362600"/>
            <a:ext cx="4159925" cy="809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2488" y="4023000"/>
            <a:ext cx="2226700" cy="95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46838" y="1245297"/>
            <a:ext cx="1568030" cy="1229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Code Explaination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Kernel Function Hierarchy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732425" cy="37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43550" y="2171525"/>
            <a:ext cx="21294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Compute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Write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Kernel Functions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2785075"/>
            <a:ext cx="3867300" cy="20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read matrix A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58041"/>
            <a:ext cx="4378450" cy="4733058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/>
          <p:nvPr/>
        </p:nvSpPr>
        <p:spPr>
          <a:xfrm>
            <a:off x="4515375" y="1671050"/>
            <a:ext cx="4435200" cy="1422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1017713"/>
            <a:ext cx="2600325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Kernel Functions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2761375"/>
            <a:ext cx="3867300" cy="20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main function of LU decomposition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58041"/>
            <a:ext cx="4378450" cy="4733058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/>
          <p:nvPr/>
        </p:nvSpPr>
        <p:spPr>
          <a:xfrm>
            <a:off x="4543625" y="3081350"/>
            <a:ext cx="4435200" cy="355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70125"/>
            <a:ext cx="2154256" cy="143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