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26d0bc5898f23e1" providerId="LiveId" clId="{6F3D3D4F-829B-40AB-ACEF-6B1D91D79FB1}"/>
    <pc:docChg chg="undo redo modSld">
      <pc:chgData name="" userId="e26d0bc5898f23e1" providerId="LiveId" clId="{6F3D3D4F-829B-40AB-ACEF-6B1D91D79FB1}" dt="2020-04-01T04:49:30.693" v="29" actId="14100"/>
      <pc:docMkLst>
        <pc:docMk/>
      </pc:docMkLst>
      <pc:sldChg chg="modSp">
        <pc:chgData name="" userId="e26d0bc5898f23e1" providerId="LiveId" clId="{6F3D3D4F-829B-40AB-ACEF-6B1D91D79FB1}" dt="2020-04-01T04:45:43.848" v="0" actId="2085"/>
        <pc:sldMkLst>
          <pc:docMk/>
          <pc:sldMk cId="1369055407" sldId="259"/>
        </pc:sldMkLst>
        <pc:spChg chg="mod">
          <ac:chgData name="" userId="e26d0bc5898f23e1" providerId="LiveId" clId="{6F3D3D4F-829B-40AB-ACEF-6B1D91D79FB1}" dt="2020-04-01T04:45:43.848" v="0" actId="2085"/>
          <ac:spMkLst>
            <pc:docMk/>
            <pc:sldMk cId="1369055407" sldId="259"/>
            <ac:spMk id="48" creationId="{69D7C540-315E-4132-B40A-676337F03391}"/>
          </ac:spMkLst>
        </pc:spChg>
        <pc:spChg chg="mod">
          <ac:chgData name="" userId="e26d0bc5898f23e1" providerId="LiveId" clId="{6F3D3D4F-829B-40AB-ACEF-6B1D91D79FB1}" dt="2020-04-01T04:45:43.848" v="0" actId="2085"/>
          <ac:spMkLst>
            <pc:docMk/>
            <pc:sldMk cId="1369055407" sldId="259"/>
            <ac:spMk id="50" creationId="{D59EA627-1E94-438E-A228-74E7B2A07EC8}"/>
          </ac:spMkLst>
        </pc:spChg>
      </pc:sldChg>
      <pc:sldChg chg="modSp">
        <pc:chgData name="" userId="e26d0bc5898f23e1" providerId="LiveId" clId="{6F3D3D4F-829B-40AB-ACEF-6B1D91D79FB1}" dt="2020-04-01T04:48:21.899" v="20" actId="2085"/>
        <pc:sldMkLst>
          <pc:docMk/>
          <pc:sldMk cId="3281912332" sldId="260"/>
        </pc:sldMkLst>
        <pc:spChg chg="mod">
          <ac:chgData name="" userId="e26d0bc5898f23e1" providerId="LiveId" clId="{6F3D3D4F-829B-40AB-ACEF-6B1D91D79FB1}" dt="2020-04-01T04:45:52.013" v="1" actId="2085"/>
          <ac:spMkLst>
            <pc:docMk/>
            <pc:sldMk cId="3281912332" sldId="260"/>
            <ac:spMk id="27" creationId="{CD51DEA3-B28A-47C1-9FDB-7AD6A2361547}"/>
          </ac:spMkLst>
        </pc:spChg>
        <pc:spChg chg="mod">
          <ac:chgData name="" userId="e26d0bc5898f23e1" providerId="LiveId" clId="{6F3D3D4F-829B-40AB-ACEF-6B1D91D79FB1}" dt="2020-04-01T04:45:52.013" v="1" actId="2085"/>
          <ac:spMkLst>
            <pc:docMk/>
            <pc:sldMk cId="3281912332" sldId="260"/>
            <ac:spMk id="28" creationId="{BCF1CF25-24C1-48D6-8440-094108F33836}"/>
          </ac:spMkLst>
        </pc:spChg>
        <pc:spChg chg="mod">
          <ac:chgData name="" userId="e26d0bc5898f23e1" providerId="LiveId" clId="{6F3D3D4F-829B-40AB-ACEF-6B1D91D79FB1}" dt="2020-04-01T04:45:52.013" v="1" actId="2085"/>
          <ac:spMkLst>
            <pc:docMk/>
            <pc:sldMk cId="3281912332" sldId="260"/>
            <ac:spMk id="29" creationId="{B286AF76-128D-45A1-BF8B-F5D0FB7B2F84}"/>
          </ac:spMkLst>
        </pc:spChg>
        <pc:spChg chg="mod">
          <ac:chgData name="" userId="e26d0bc5898f23e1" providerId="LiveId" clId="{6F3D3D4F-829B-40AB-ACEF-6B1D91D79FB1}" dt="2020-04-01T04:45:52.013" v="1" actId="2085"/>
          <ac:spMkLst>
            <pc:docMk/>
            <pc:sldMk cId="3281912332" sldId="260"/>
            <ac:spMk id="30" creationId="{B612F0AC-B658-4B3E-B01B-83C5AFE44A81}"/>
          </ac:spMkLst>
        </pc:spChg>
        <pc:spChg chg="mod">
          <ac:chgData name="" userId="e26d0bc5898f23e1" providerId="LiveId" clId="{6F3D3D4F-829B-40AB-ACEF-6B1D91D79FB1}" dt="2020-04-01T04:45:52.013" v="1" actId="2085"/>
          <ac:spMkLst>
            <pc:docMk/>
            <pc:sldMk cId="3281912332" sldId="260"/>
            <ac:spMk id="32" creationId="{487ED1C2-9479-41B1-81ED-AAA9C79C6A92}"/>
          </ac:spMkLst>
        </pc:spChg>
        <pc:spChg chg="mod">
          <ac:chgData name="" userId="e26d0bc5898f23e1" providerId="LiveId" clId="{6F3D3D4F-829B-40AB-ACEF-6B1D91D79FB1}" dt="2020-04-01T04:45:52.013" v="1" actId="2085"/>
          <ac:spMkLst>
            <pc:docMk/>
            <pc:sldMk cId="3281912332" sldId="260"/>
            <ac:spMk id="36" creationId="{377F0484-B9C6-4A53-A75E-3C246DC18FD8}"/>
          </ac:spMkLst>
        </pc:spChg>
        <pc:spChg chg="mod">
          <ac:chgData name="" userId="e26d0bc5898f23e1" providerId="LiveId" clId="{6F3D3D4F-829B-40AB-ACEF-6B1D91D79FB1}" dt="2020-04-01T04:45:52.013" v="1" actId="2085"/>
          <ac:spMkLst>
            <pc:docMk/>
            <pc:sldMk cId="3281912332" sldId="260"/>
            <ac:spMk id="37" creationId="{9687DC2C-1068-4E84-88CE-22B5DE7C486B}"/>
          </ac:spMkLst>
        </pc:spChg>
        <pc:spChg chg="mod">
          <ac:chgData name="" userId="e26d0bc5898f23e1" providerId="LiveId" clId="{6F3D3D4F-829B-40AB-ACEF-6B1D91D79FB1}" dt="2020-04-01T04:45:52.013" v="1" actId="2085"/>
          <ac:spMkLst>
            <pc:docMk/>
            <pc:sldMk cId="3281912332" sldId="260"/>
            <ac:spMk id="38" creationId="{908768BC-664C-474A-AACC-A9721E9B20A2}"/>
          </ac:spMkLst>
        </pc:spChg>
        <pc:spChg chg="mod">
          <ac:chgData name="" userId="e26d0bc5898f23e1" providerId="LiveId" clId="{6F3D3D4F-829B-40AB-ACEF-6B1D91D79FB1}" dt="2020-04-01T04:48:21.899" v="20" actId="2085"/>
          <ac:spMkLst>
            <pc:docMk/>
            <pc:sldMk cId="3281912332" sldId="260"/>
            <ac:spMk id="48" creationId="{69D7C540-315E-4132-B40A-676337F03391}"/>
          </ac:spMkLst>
        </pc:spChg>
        <pc:spChg chg="mod">
          <ac:chgData name="" userId="e26d0bc5898f23e1" providerId="LiveId" clId="{6F3D3D4F-829B-40AB-ACEF-6B1D91D79FB1}" dt="2020-04-01T04:48:21.899" v="20" actId="2085"/>
          <ac:spMkLst>
            <pc:docMk/>
            <pc:sldMk cId="3281912332" sldId="260"/>
            <ac:spMk id="50" creationId="{D59EA627-1E94-438E-A228-74E7B2A07EC8}"/>
          </ac:spMkLst>
        </pc:spChg>
      </pc:sldChg>
      <pc:sldChg chg="modSp">
        <pc:chgData name="" userId="e26d0bc5898f23e1" providerId="LiveId" clId="{6F3D3D4F-829B-40AB-ACEF-6B1D91D79FB1}" dt="2020-04-01T04:45:58.769" v="2" actId="2085"/>
        <pc:sldMkLst>
          <pc:docMk/>
          <pc:sldMk cId="810837867" sldId="261"/>
        </pc:sldMkLst>
        <pc:spChg chg="mod">
          <ac:chgData name="" userId="e26d0bc5898f23e1" providerId="LiveId" clId="{6F3D3D4F-829B-40AB-ACEF-6B1D91D79FB1}" dt="2020-04-01T04:45:58.769" v="2" actId="2085"/>
          <ac:spMkLst>
            <pc:docMk/>
            <pc:sldMk cId="810837867" sldId="261"/>
            <ac:spMk id="48" creationId="{69D7C540-315E-4132-B40A-676337F03391}"/>
          </ac:spMkLst>
        </pc:spChg>
        <pc:spChg chg="mod">
          <ac:chgData name="" userId="e26d0bc5898f23e1" providerId="LiveId" clId="{6F3D3D4F-829B-40AB-ACEF-6B1D91D79FB1}" dt="2020-04-01T04:45:58.769" v="2" actId="2085"/>
          <ac:spMkLst>
            <pc:docMk/>
            <pc:sldMk cId="810837867" sldId="261"/>
            <ac:spMk id="50" creationId="{D59EA627-1E94-438E-A228-74E7B2A07EC8}"/>
          </ac:spMkLst>
        </pc:spChg>
      </pc:sldChg>
      <pc:sldChg chg="modSp">
        <pc:chgData name="" userId="e26d0bc5898f23e1" providerId="LiveId" clId="{6F3D3D4F-829B-40AB-ACEF-6B1D91D79FB1}" dt="2020-04-01T04:49:08.395" v="25" actId="14100"/>
        <pc:sldMkLst>
          <pc:docMk/>
          <pc:sldMk cId="1941491094" sldId="262"/>
        </pc:sldMkLst>
        <pc:spChg chg="mod">
          <ac:chgData name="" userId="e26d0bc5898f23e1" providerId="LiveId" clId="{6F3D3D4F-829B-40AB-ACEF-6B1D91D79FB1}" dt="2020-04-01T04:48:48.019" v="22" actId="14100"/>
          <ac:spMkLst>
            <pc:docMk/>
            <pc:sldMk cId="1941491094" sldId="262"/>
            <ac:spMk id="44" creationId="{A83D9E29-3D73-4E2B-83FC-E4043DF96E3A}"/>
          </ac:spMkLst>
        </pc:spChg>
        <pc:spChg chg="mod">
          <ac:chgData name="" userId="e26d0bc5898f23e1" providerId="LiveId" clId="{6F3D3D4F-829B-40AB-ACEF-6B1D91D79FB1}" dt="2020-04-01T04:48:41.586" v="21" actId="14100"/>
          <ac:spMkLst>
            <pc:docMk/>
            <pc:sldMk cId="1941491094" sldId="262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6:03.533" v="3" actId="2085"/>
          <ac:spMkLst>
            <pc:docMk/>
            <pc:sldMk cId="1941491094" sldId="262"/>
            <ac:spMk id="48" creationId="{69D7C540-315E-4132-B40A-676337F03391}"/>
          </ac:spMkLst>
        </pc:spChg>
        <pc:spChg chg="mod">
          <ac:chgData name="" userId="e26d0bc5898f23e1" providerId="LiveId" clId="{6F3D3D4F-829B-40AB-ACEF-6B1D91D79FB1}" dt="2020-04-01T04:49:08.395" v="25" actId="14100"/>
          <ac:spMkLst>
            <pc:docMk/>
            <pc:sldMk cId="1941491094" sldId="262"/>
            <ac:spMk id="49" creationId="{09CC6EC2-CC6E-485D-8FAD-786345D6BAC0}"/>
          </ac:spMkLst>
        </pc:spChg>
        <pc:spChg chg="mod">
          <ac:chgData name="" userId="e26d0bc5898f23e1" providerId="LiveId" clId="{6F3D3D4F-829B-40AB-ACEF-6B1D91D79FB1}" dt="2020-04-01T04:46:03.533" v="3" actId="2085"/>
          <ac:spMkLst>
            <pc:docMk/>
            <pc:sldMk cId="1941491094" sldId="262"/>
            <ac:spMk id="50" creationId="{D59EA627-1E94-438E-A228-74E7B2A07EC8}"/>
          </ac:spMkLst>
        </pc:spChg>
      </pc:sldChg>
      <pc:sldChg chg="modSp">
        <pc:chgData name="" userId="e26d0bc5898f23e1" providerId="LiveId" clId="{6F3D3D4F-829B-40AB-ACEF-6B1D91D79FB1}" dt="2020-04-01T04:49:30.693" v="29" actId="14100"/>
        <pc:sldMkLst>
          <pc:docMk/>
          <pc:sldMk cId="4097853842" sldId="263"/>
        </pc:sldMkLst>
        <pc:spChg chg="mod">
          <ac:chgData name="" userId="e26d0bc5898f23e1" providerId="LiveId" clId="{6F3D3D4F-829B-40AB-ACEF-6B1D91D79FB1}" dt="2020-04-01T04:49:30.693" v="29" actId="14100"/>
          <ac:spMkLst>
            <pc:docMk/>
            <pc:sldMk cId="4097853842" sldId="263"/>
            <ac:spMk id="44" creationId="{A83D9E29-3D73-4E2B-83FC-E4043DF96E3A}"/>
          </ac:spMkLst>
        </pc:spChg>
        <pc:spChg chg="mod">
          <ac:chgData name="" userId="e26d0bc5898f23e1" providerId="LiveId" clId="{6F3D3D4F-829B-40AB-ACEF-6B1D91D79FB1}" dt="2020-04-01T04:49:17.056" v="27" actId="14100"/>
          <ac:spMkLst>
            <pc:docMk/>
            <pc:sldMk cId="4097853842" sldId="263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6:10.625" v="4" actId="2085"/>
          <ac:spMkLst>
            <pc:docMk/>
            <pc:sldMk cId="4097853842" sldId="263"/>
            <ac:spMk id="48" creationId="{69D7C540-315E-4132-B40A-676337F03391}"/>
          </ac:spMkLst>
        </pc:spChg>
        <pc:spChg chg="mod">
          <ac:chgData name="" userId="e26d0bc5898f23e1" providerId="LiveId" clId="{6F3D3D4F-829B-40AB-ACEF-6B1D91D79FB1}" dt="2020-04-01T04:49:13.384" v="26" actId="14100"/>
          <ac:spMkLst>
            <pc:docMk/>
            <pc:sldMk cId="4097853842" sldId="263"/>
            <ac:spMk id="49" creationId="{09CC6EC2-CC6E-485D-8FAD-786345D6BAC0}"/>
          </ac:spMkLst>
        </pc:spChg>
        <pc:spChg chg="mod">
          <ac:chgData name="" userId="e26d0bc5898f23e1" providerId="LiveId" clId="{6F3D3D4F-829B-40AB-ACEF-6B1D91D79FB1}" dt="2020-04-01T04:46:10.625" v="4" actId="2085"/>
          <ac:spMkLst>
            <pc:docMk/>
            <pc:sldMk cId="4097853842" sldId="263"/>
            <ac:spMk id="50" creationId="{D59EA627-1E94-438E-A228-74E7B2A07EC8}"/>
          </ac:spMkLst>
        </pc:spChg>
      </pc:sldChg>
      <pc:sldChg chg="modSp">
        <pc:chgData name="" userId="e26d0bc5898f23e1" providerId="LiveId" clId="{6F3D3D4F-829B-40AB-ACEF-6B1D91D79FB1}" dt="2020-04-01T04:46:15.791" v="5" actId="2085"/>
        <pc:sldMkLst>
          <pc:docMk/>
          <pc:sldMk cId="39715554" sldId="264"/>
        </pc:sldMkLst>
        <pc:spChg chg="mod">
          <ac:chgData name="" userId="e26d0bc5898f23e1" providerId="LiveId" clId="{6F3D3D4F-829B-40AB-ACEF-6B1D91D79FB1}" dt="2020-04-01T04:46:15.791" v="5" actId="2085"/>
          <ac:spMkLst>
            <pc:docMk/>
            <pc:sldMk cId="39715554" sldId="264"/>
            <ac:spMk id="48" creationId="{69D7C540-315E-4132-B40A-676337F03391}"/>
          </ac:spMkLst>
        </pc:spChg>
        <pc:spChg chg="mod">
          <ac:chgData name="" userId="e26d0bc5898f23e1" providerId="LiveId" clId="{6F3D3D4F-829B-40AB-ACEF-6B1D91D79FB1}" dt="2020-04-01T04:46:15.791" v="5" actId="2085"/>
          <ac:spMkLst>
            <pc:docMk/>
            <pc:sldMk cId="39715554" sldId="264"/>
            <ac:spMk id="50" creationId="{D59EA627-1E94-438E-A228-74E7B2A07EC8}"/>
          </ac:spMkLst>
        </pc:spChg>
      </pc:sldChg>
      <pc:sldChg chg="modSp">
        <pc:chgData name="" userId="e26d0bc5898f23e1" providerId="LiveId" clId="{6F3D3D4F-829B-40AB-ACEF-6B1D91D79FB1}" dt="2020-04-01T04:46:20.069" v="6" actId="2085"/>
        <pc:sldMkLst>
          <pc:docMk/>
          <pc:sldMk cId="1733033602" sldId="265"/>
        </pc:sldMkLst>
        <pc:spChg chg="mod">
          <ac:chgData name="" userId="e26d0bc5898f23e1" providerId="LiveId" clId="{6F3D3D4F-829B-40AB-ACEF-6B1D91D79FB1}" dt="2020-04-01T04:46:20.069" v="6" actId="2085"/>
          <ac:spMkLst>
            <pc:docMk/>
            <pc:sldMk cId="1733033602" sldId="265"/>
            <ac:spMk id="48" creationId="{69D7C540-315E-4132-B40A-676337F03391}"/>
          </ac:spMkLst>
        </pc:spChg>
        <pc:spChg chg="mod">
          <ac:chgData name="" userId="e26d0bc5898f23e1" providerId="LiveId" clId="{6F3D3D4F-829B-40AB-ACEF-6B1D91D79FB1}" dt="2020-04-01T04:46:20.069" v="6" actId="2085"/>
          <ac:spMkLst>
            <pc:docMk/>
            <pc:sldMk cId="1733033602" sldId="265"/>
            <ac:spMk id="50" creationId="{D59EA627-1E94-438E-A228-74E7B2A07EC8}"/>
          </ac:spMkLst>
        </pc:spChg>
      </pc:sldChg>
      <pc:sldChg chg="modSp">
        <pc:chgData name="" userId="e26d0bc5898f23e1" providerId="LiveId" clId="{6F3D3D4F-829B-40AB-ACEF-6B1D91D79FB1}" dt="2020-04-01T04:46:30.410" v="7" actId="2085"/>
        <pc:sldMkLst>
          <pc:docMk/>
          <pc:sldMk cId="4276859868" sldId="266"/>
        </pc:sldMkLst>
        <pc:spChg chg="mod">
          <ac:chgData name="" userId="e26d0bc5898f23e1" providerId="LiveId" clId="{6F3D3D4F-829B-40AB-ACEF-6B1D91D79FB1}" dt="2020-04-01T04:46:30.410" v="7" actId="2085"/>
          <ac:spMkLst>
            <pc:docMk/>
            <pc:sldMk cId="4276859868" sldId="266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6:30.410" v="7" actId="2085"/>
          <ac:spMkLst>
            <pc:docMk/>
            <pc:sldMk cId="4276859868" sldId="266"/>
            <ac:spMk id="49" creationId="{09CC6EC2-CC6E-485D-8FAD-786345D6BAC0}"/>
          </ac:spMkLst>
        </pc:spChg>
      </pc:sldChg>
      <pc:sldChg chg="modSp">
        <pc:chgData name="" userId="e26d0bc5898f23e1" providerId="LiveId" clId="{6F3D3D4F-829B-40AB-ACEF-6B1D91D79FB1}" dt="2020-04-01T04:46:34.824" v="8" actId="2085"/>
        <pc:sldMkLst>
          <pc:docMk/>
          <pc:sldMk cId="145614077" sldId="267"/>
        </pc:sldMkLst>
        <pc:spChg chg="mod">
          <ac:chgData name="" userId="e26d0bc5898f23e1" providerId="LiveId" clId="{6F3D3D4F-829B-40AB-ACEF-6B1D91D79FB1}" dt="2020-04-01T04:46:34.824" v="8" actId="2085"/>
          <ac:spMkLst>
            <pc:docMk/>
            <pc:sldMk cId="145614077" sldId="267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6:34.824" v="8" actId="2085"/>
          <ac:spMkLst>
            <pc:docMk/>
            <pc:sldMk cId="145614077" sldId="267"/>
            <ac:spMk id="49" creationId="{09CC6EC2-CC6E-485D-8FAD-786345D6BAC0}"/>
          </ac:spMkLst>
        </pc:spChg>
      </pc:sldChg>
      <pc:sldChg chg="modSp">
        <pc:chgData name="" userId="e26d0bc5898f23e1" providerId="LiveId" clId="{6F3D3D4F-829B-40AB-ACEF-6B1D91D79FB1}" dt="2020-04-01T04:46:43.682" v="9" actId="2085"/>
        <pc:sldMkLst>
          <pc:docMk/>
          <pc:sldMk cId="334605677" sldId="268"/>
        </pc:sldMkLst>
        <pc:spChg chg="mod">
          <ac:chgData name="" userId="e26d0bc5898f23e1" providerId="LiveId" clId="{6F3D3D4F-829B-40AB-ACEF-6B1D91D79FB1}" dt="2020-04-01T04:46:43.682" v="9" actId="2085"/>
          <ac:spMkLst>
            <pc:docMk/>
            <pc:sldMk cId="334605677" sldId="268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6:43.682" v="9" actId="2085"/>
          <ac:spMkLst>
            <pc:docMk/>
            <pc:sldMk cId="334605677" sldId="268"/>
            <ac:spMk id="49" creationId="{09CC6EC2-CC6E-485D-8FAD-786345D6BAC0}"/>
          </ac:spMkLst>
        </pc:spChg>
      </pc:sldChg>
      <pc:sldChg chg="modSp">
        <pc:chgData name="" userId="e26d0bc5898f23e1" providerId="LiveId" clId="{6F3D3D4F-829B-40AB-ACEF-6B1D91D79FB1}" dt="2020-04-01T04:46:49.041" v="10" actId="2085"/>
        <pc:sldMkLst>
          <pc:docMk/>
          <pc:sldMk cId="1731553416" sldId="269"/>
        </pc:sldMkLst>
        <pc:spChg chg="mod">
          <ac:chgData name="" userId="e26d0bc5898f23e1" providerId="LiveId" clId="{6F3D3D4F-829B-40AB-ACEF-6B1D91D79FB1}" dt="2020-04-01T04:46:49.041" v="10" actId="2085"/>
          <ac:spMkLst>
            <pc:docMk/>
            <pc:sldMk cId="1731553416" sldId="269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6:49.041" v="10" actId="2085"/>
          <ac:spMkLst>
            <pc:docMk/>
            <pc:sldMk cId="1731553416" sldId="269"/>
            <ac:spMk id="49" creationId="{09CC6EC2-CC6E-485D-8FAD-786345D6BAC0}"/>
          </ac:spMkLst>
        </pc:spChg>
      </pc:sldChg>
      <pc:sldChg chg="modSp">
        <pc:chgData name="" userId="e26d0bc5898f23e1" providerId="LiveId" clId="{6F3D3D4F-829B-40AB-ACEF-6B1D91D79FB1}" dt="2020-04-01T04:46:53.967" v="11" actId="2085"/>
        <pc:sldMkLst>
          <pc:docMk/>
          <pc:sldMk cId="869949495" sldId="270"/>
        </pc:sldMkLst>
        <pc:spChg chg="mod">
          <ac:chgData name="" userId="e26d0bc5898f23e1" providerId="LiveId" clId="{6F3D3D4F-829B-40AB-ACEF-6B1D91D79FB1}" dt="2020-04-01T04:46:53.967" v="11" actId="2085"/>
          <ac:spMkLst>
            <pc:docMk/>
            <pc:sldMk cId="869949495" sldId="270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6:53.967" v="11" actId="2085"/>
          <ac:spMkLst>
            <pc:docMk/>
            <pc:sldMk cId="869949495" sldId="270"/>
            <ac:spMk id="49" creationId="{09CC6EC2-CC6E-485D-8FAD-786345D6BAC0}"/>
          </ac:spMkLst>
        </pc:spChg>
      </pc:sldChg>
      <pc:sldChg chg="modSp">
        <pc:chgData name="" userId="e26d0bc5898f23e1" providerId="LiveId" clId="{6F3D3D4F-829B-40AB-ACEF-6B1D91D79FB1}" dt="2020-04-01T04:47:06.200" v="14" actId="2085"/>
        <pc:sldMkLst>
          <pc:docMk/>
          <pc:sldMk cId="1728276118" sldId="271"/>
        </pc:sldMkLst>
        <pc:spChg chg="mod">
          <ac:chgData name="" userId="e26d0bc5898f23e1" providerId="LiveId" clId="{6F3D3D4F-829B-40AB-ACEF-6B1D91D79FB1}" dt="2020-04-01T04:47:02.998" v="13" actId="2085"/>
          <ac:spMkLst>
            <pc:docMk/>
            <pc:sldMk cId="1728276118" sldId="271"/>
            <ac:spMk id="23" creationId="{B90E702A-B77C-48BA-91D1-06A1B0EB0884}"/>
          </ac:spMkLst>
        </pc:spChg>
        <pc:spChg chg="mod">
          <ac:chgData name="" userId="e26d0bc5898f23e1" providerId="LiveId" clId="{6F3D3D4F-829B-40AB-ACEF-6B1D91D79FB1}" dt="2020-04-01T04:47:02.998" v="13" actId="2085"/>
          <ac:spMkLst>
            <pc:docMk/>
            <pc:sldMk cId="1728276118" sldId="271"/>
            <ac:spMk id="24" creationId="{6FE126A2-3E07-4B95-9CA2-72BEE3B86B04}"/>
          </ac:spMkLst>
        </pc:spChg>
        <pc:spChg chg="mod">
          <ac:chgData name="" userId="e26d0bc5898f23e1" providerId="LiveId" clId="{6F3D3D4F-829B-40AB-ACEF-6B1D91D79FB1}" dt="2020-04-01T04:47:02.998" v="13" actId="2085"/>
          <ac:spMkLst>
            <pc:docMk/>
            <pc:sldMk cId="1728276118" sldId="271"/>
            <ac:spMk id="25" creationId="{F682EFF0-FC13-4238-915C-55DFEBFEC3CB}"/>
          </ac:spMkLst>
        </pc:spChg>
        <pc:spChg chg="mod">
          <ac:chgData name="" userId="e26d0bc5898f23e1" providerId="LiveId" clId="{6F3D3D4F-829B-40AB-ACEF-6B1D91D79FB1}" dt="2020-04-01T04:47:02.998" v="13" actId="2085"/>
          <ac:spMkLst>
            <pc:docMk/>
            <pc:sldMk cId="1728276118" sldId="271"/>
            <ac:spMk id="26" creationId="{084CD661-86ED-4C2C-ACCF-B6A0F5FF23E4}"/>
          </ac:spMkLst>
        </pc:spChg>
        <pc:spChg chg="mod">
          <ac:chgData name="" userId="e26d0bc5898f23e1" providerId="LiveId" clId="{6F3D3D4F-829B-40AB-ACEF-6B1D91D79FB1}" dt="2020-04-01T04:47:02.998" v="13" actId="2085"/>
          <ac:spMkLst>
            <pc:docMk/>
            <pc:sldMk cId="1728276118" sldId="271"/>
            <ac:spMk id="31" creationId="{413C9E11-BDF7-434F-8227-0138F254ADC3}"/>
          </ac:spMkLst>
        </pc:spChg>
        <pc:spChg chg="mod">
          <ac:chgData name="" userId="e26d0bc5898f23e1" providerId="LiveId" clId="{6F3D3D4F-829B-40AB-ACEF-6B1D91D79FB1}" dt="2020-04-01T04:47:02.998" v="13" actId="2085"/>
          <ac:spMkLst>
            <pc:docMk/>
            <pc:sldMk cId="1728276118" sldId="271"/>
            <ac:spMk id="33" creationId="{9C99709A-8407-4082-851D-F2AB586835C7}"/>
          </ac:spMkLst>
        </pc:spChg>
        <pc:spChg chg="mod">
          <ac:chgData name="" userId="e26d0bc5898f23e1" providerId="LiveId" clId="{6F3D3D4F-829B-40AB-ACEF-6B1D91D79FB1}" dt="2020-04-01T04:47:02.998" v="13" actId="2085"/>
          <ac:spMkLst>
            <pc:docMk/>
            <pc:sldMk cId="1728276118" sldId="271"/>
            <ac:spMk id="34" creationId="{E825B92A-0F22-4427-8D51-1C518B4E8B1F}"/>
          </ac:spMkLst>
        </pc:spChg>
        <pc:spChg chg="mod">
          <ac:chgData name="" userId="e26d0bc5898f23e1" providerId="LiveId" clId="{6F3D3D4F-829B-40AB-ACEF-6B1D91D79FB1}" dt="2020-04-01T04:47:02.998" v="13" actId="2085"/>
          <ac:spMkLst>
            <pc:docMk/>
            <pc:sldMk cId="1728276118" sldId="271"/>
            <ac:spMk id="35" creationId="{ED64BA51-D97D-4FD7-B83B-8B57790573CE}"/>
          </ac:spMkLst>
        </pc:spChg>
        <pc:spChg chg="mod">
          <ac:chgData name="" userId="e26d0bc5898f23e1" providerId="LiveId" clId="{6F3D3D4F-829B-40AB-ACEF-6B1D91D79FB1}" dt="2020-04-01T04:47:06.200" v="14" actId="2085"/>
          <ac:spMkLst>
            <pc:docMk/>
            <pc:sldMk cId="1728276118" sldId="271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7:06.200" v="14" actId="2085"/>
          <ac:spMkLst>
            <pc:docMk/>
            <pc:sldMk cId="1728276118" sldId="271"/>
            <ac:spMk id="49" creationId="{09CC6EC2-CC6E-485D-8FAD-786345D6BAC0}"/>
          </ac:spMkLst>
        </pc:spChg>
      </pc:sldChg>
      <pc:sldChg chg="modSp">
        <pc:chgData name="" userId="e26d0bc5898f23e1" providerId="LiveId" clId="{6F3D3D4F-829B-40AB-ACEF-6B1D91D79FB1}" dt="2020-04-01T04:47:12.895" v="15" actId="2085"/>
        <pc:sldMkLst>
          <pc:docMk/>
          <pc:sldMk cId="2437484923" sldId="272"/>
        </pc:sldMkLst>
        <pc:spChg chg="mod">
          <ac:chgData name="" userId="e26d0bc5898f23e1" providerId="LiveId" clId="{6F3D3D4F-829B-40AB-ACEF-6B1D91D79FB1}" dt="2020-04-01T04:47:12.895" v="15" actId="2085"/>
          <ac:spMkLst>
            <pc:docMk/>
            <pc:sldMk cId="2437484923" sldId="272"/>
            <ac:spMk id="44" creationId="{A83D9E29-3D73-4E2B-83FC-E4043DF96E3A}"/>
          </ac:spMkLst>
        </pc:spChg>
      </pc:sldChg>
      <pc:sldChg chg="modSp">
        <pc:chgData name="" userId="e26d0bc5898f23e1" providerId="LiveId" clId="{6F3D3D4F-829B-40AB-ACEF-6B1D91D79FB1}" dt="2020-04-01T04:47:24.172" v="16" actId="2085"/>
        <pc:sldMkLst>
          <pc:docMk/>
          <pc:sldMk cId="3787845655" sldId="274"/>
        </pc:sldMkLst>
        <pc:spChg chg="mod">
          <ac:chgData name="" userId="e26d0bc5898f23e1" providerId="LiveId" clId="{6F3D3D4F-829B-40AB-ACEF-6B1D91D79FB1}" dt="2020-04-01T04:47:24.172" v="16" actId="2085"/>
          <ac:spMkLst>
            <pc:docMk/>
            <pc:sldMk cId="3787845655" sldId="274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7:24.172" v="16" actId="2085"/>
          <ac:spMkLst>
            <pc:docMk/>
            <pc:sldMk cId="3787845655" sldId="274"/>
            <ac:spMk id="49" creationId="{09CC6EC2-CC6E-485D-8FAD-786345D6BAC0}"/>
          </ac:spMkLst>
        </pc:spChg>
      </pc:sldChg>
      <pc:sldChg chg="modSp">
        <pc:chgData name="" userId="e26d0bc5898f23e1" providerId="LiveId" clId="{6F3D3D4F-829B-40AB-ACEF-6B1D91D79FB1}" dt="2020-04-01T04:47:29.389" v="17" actId="2085"/>
        <pc:sldMkLst>
          <pc:docMk/>
          <pc:sldMk cId="3459503228" sldId="275"/>
        </pc:sldMkLst>
        <pc:spChg chg="mod">
          <ac:chgData name="" userId="e26d0bc5898f23e1" providerId="LiveId" clId="{6F3D3D4F-829B-40AB-ACEF-6B1D91D79FB1}" dt="2020-04-01T04:47:29.389" v="17" actId="2085"/>
          <ac:spMkLst>
            <pc:docMk/>
            <pc:sldMk cId="3459503228" sldId="275"/>
            <ac:spMk id="47" creationId="{3B7DA2D5-140A-4611-9A10-A030E173788D}"/>
          </ac:spMkLst>
        </pc:spChg>
        <pc:spChg chg="mod">
          <ac:chgData name="" userId="e26d0bc5898f23e1" providerId="LiveId" clId="{6F3D3D4F-829B-40AB-ACEF-6B1D91D79FB1}" dt="2020-04-01T04:47:29.389" v="17" actId="2085"/>
          <ac:spMkLst>
            <pc:docMk/>
            <pc:sldMk cId="3459503228" sldId="275"/>
            <ac:spMk id="49" creationId="{09CC6EC2-CC6E-485D-8FAD-786345D6BA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6F9AB-B14D-4F08-B0F9-0F5A60FD1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Lab02</a:t>
            </a:r>
            <a:br>
              <a:rPr lang="en-US" altLang="zh-TW" dirty="0"/>
            </a:br>
            <a:r>
              <a:rPr lang="en-US" altLang="zh-TW" dirty="0"/>
              <a:t>The Lock of cipher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EF7E7C-AC58-4AD0-8426-A47B28AC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8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0E702A-B77C-48BA-91D1-06A1B0EB0884}"/>
              </a:ext>
            </a:extLst>
          </p:cNvPr>
          <p:cNvSpPr txBox="1"/>
          <p:nvPr/>
        </p:nvSpPr>
        <p:spPr>
          <a:xfrm>
            <a:off x="2743373" y="510428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E126A2-3E07-4B95-9CA2-72BEE3B86B04}"/>
              </a:ext>
            </a:extLst>
          </p:cNvPr>
          <p:cNvSpPr txBox="1"/>
          <p:nvPr/>
        </p:nvSpPr>
        <p:spPr>
          <a:xfrm>
            <a:off x="2743373" y="2815700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682EFF0-FC13-4238-915C-55DFEBFEC3CB}"/>
              </a:ext>
            </a:extLst>
          </p:cNvPr>
          <p:cNvSpPr txBox="1"/>
          <p:nvPr/>
        </p:nvSpPr>
        <p:spPr>
          <a:xfrm>
            <a:off x="3930850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4CD661-86ED-4C2C-ACCF-B6A0F5FF23E4}"/>
              </a:ext>
            </a:extLst>
          </p:cNvPr>
          <p:cNvSpPr txBox="1"/>
          <p:nvPr/>
        </p:nvSpPr>
        <p:spPr>
          <a:xfrm>
            <a:off x="1569057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3C9E11-BDF7-434F-8227-0138F254ADC3}"/>
              </a:ext>
            </a:extLst>
          </p:cNvPr>
          <p:cNvSpPr txBox="1"/>
          <p:nvPr/>
        </p:nvSpPr>
        <p:spPr>
          <a:xfrm>
            <a:off x="3612139" y="3094631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99709A-8407-4082-851D-F2AB586835C7}"/>
              </a:ext>
            </a:extLst>
          </p:cNvPr>
          <p:cNvSpPr txBox="1"/>
          <p:nvPr/>
        </p:nvSpPr>
        <p:spPr>
          <a:xfrm>
            <a:off x="1876829" y="477345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4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825B92A-0F22-4427-8D51-1C518B4E8B1F}"/>
              </a:ext>
            </a:extLst>
          </p:cNvPr>
          <p:cNvSpPr txBox="1"/>
          <p:nvPr/>
        </p:nvSpPr>
        <p:spPr>
          <a:xfrm>
            <a:off x="1932218" y="3097618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D64BA51-D97D-4FD7-B83B-8B57790573CE}"/>
              </a:ext>
            </a:extLst>
          </p:cNvPr>
          <p:cNvSpPr txBox="1"/>
          <p:nvPr/>
        </p:nvSpPr>
        <p:spPr>
          <a:xfrm>
            <a:off x="3609037" y="4763754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12126"/>
            <a:ext cx="357272" cy="2772732"/>
            <a:chOff x="2740271" y="2712126"/>
            <a:chExt cx="357272" cy="2772732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12126"/>
              <a:ext cx="347344" cy="72936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01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6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68060CE-05DC-4365-A150-9C462890888E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63A587D-0C13-45E2-89F8-5EF4F065F1E7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A6FB6D2-91ED-4B67-96DB-DA583DE56A71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7EA682D-D72E-4FCD-80A7-8F53835F5FBF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ED8D1-65F1-4A70-966B-AFEF1E47E8DD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16682"/>
            <a:ext cx="357272" cy="2778128"/>
            <a:chOff x="2740271" y="2716682"/>
            <a:chExt cx="357272" cy="2778128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16682"/>
              <a:ext cx="347344" cy="72480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401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7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45C54A5-F960-4E73-BBDD-F61105292DA4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A81E586-8321-45E0-9F6B-1AEBEAB2DFDA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488BA5-1241-4147-BABB-B5EB1931D1B2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7D848D4-076B-4664-9A81-5496FF1E7EA0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2930820F-A060-4E3A-84CF-25705C126DEA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254EB94-7520-4307-8ED3-A1F54EFD9A97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DB39FBA-4853-4535-958E-7F4D6E875906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3EF7A01-C97F-4F3D-89BB-48D35D78715A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8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B7E3199-1EA9-4CE0-9422-3E01520C7C1A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88F41E5-0D00-4ADA-96E5-730C7F4235C1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E10DC73-7ADB-4E7B-98D8-9AAD6A732E91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152C3A9-5E52-4EA7-A9BF-3396530270AC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4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FAB6142B-0CCB-462B-870C-3C58A60AB0D7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754475B-4913-4102-BAC2-78987B8FA105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49FCAAD-691C-4CAC-B327-4B3EC98011C0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BB27732-6F3B-4619-921A-B615C8C0333F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5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833E4FAF-96F8-44F1-AD66-72E0F51EC9B1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3F7139B-D34F-47DC-A125-2775562C5AE4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4E9510C-944E-4B16-ABFF-C83876DCA0B9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A6EA164-06BF-4A11-A6DB-5784CDD771C2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55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6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7642ECD-E2C8-445B-9F21-577460248304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DA794D0-6219-456D-AB64-647D25AC570B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EFF3C72-752A-4D55-BE7B-E67D1660D203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E9E3C61-AA73-45B8-B814-0559B9E64190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94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5298AB0-A938-4A92-B968-65B9CD300D98}"/>
              </a:ext>
            </a:extLst>
          </p:cNvPr>
          <p:cNvGrpSpPr/>
          <p:nvPr/>
        </p:nvGrpSpPr>
        <p:grpSpPr>
          <a:xfrm>
            <a:off x="1923112" y="3173793"/>
            <a:ext cx="1988690" cy="1849398"/>
            <a:chOff x="1923112" y="3173793"/>
            <a:chExt cx="1988690" cy="184939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2E1822-6E27-406B-9DA9-26E7CE45ADF6}"/>
                </a:ext>
              </a:extLst>
            </p:cNvPr>
            <p:cNvSpPr txBox="1"/>
            <p:nvPr/>
          </p:nvSpPr>
          <p:spPr>
            <a:xfrm>
              <a:off x="2744484" y="31737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272377-4330-4CBB-ACDE-FF3D0D9F6892}"/>
                </a:ext>
              </a:extLst>
            </p:cNvPr>
            <p:cNvSpPr txBox="1"/>
            <p:nvPr/>
          </p:nvSpPr>
          <p:spPr>
            <a:xfrm>
              <a:off x="2743373" y="47461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E7F24DA-8ABC-4FF1-995D-1AF01F0872A1}"/>
                </a:ext>
              </a:extLst>
            </p:cNvPr>
            <p:cNvSpPr txBox="1"/>
            <p:nvPr/>
          </p:nvSpPr>
          <p:spPr>
            <a:xfrm>
              <a:off x="3564458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E7755-AEA8-4AAA-8A82-29BFD9824EE3}"/>
                </a:ext>
              </a:extLst>
            </p:cNvPr>
            <p:cNvSpPr txBox="1"/>
            <p:nvPr/>
          </p:nvSpPr>
          <p:spPr>
            <a:xfrm>
              <a:off x="1923112" y="396224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6FE53D-9B71-464C-AB8A-673440FBF399}"/>
                </a:ext>
              </a:extLst>
            </p:cNvPr>
            <p:cNvSpPr txBox="1"/>
            <p:nvPr/>
          </p:nvSpPr>
          <p:spPr>
            <a:xfrm>
              <a:off x="3350432" y="33273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F8613F9-7C73-4CD9-8A65-A1854E59BA07}"/>
                </a:ext>
              </a:extLst>
            </p:cNvPr>
            <p:cNvSpPr txBox="1"/>
            <p:nvPr/>
          </p:nvSpPr>
          <p:spPr>
            <a:xfrm>
              <a:off x="3349877" y="45041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615A7C3-D0D9-4957-B9CF-B3C3A8EDE324}"/>
                </a:ext>
              </a:extLst>
            </p:cNvPr>
            <p:cNvSpPr txBox="1"/>
            <p:nvPr/>
          </p:nvSpPr>
          <p:spPr>
            <a:xfrm>
              <a:off x="2136869" y="4504116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F18B43-CA96-4EEF-B3C4-5E728EEC848E}"/>
                </a:ext>
              </a:extLst>
            </p:cNvPr>
            <p:cNvSpPr txBox="1"/>
            <p:nvPr/>
          </p:nvSpPr>
          <p:spPr>
            <a:xfrm>
              <a:off x="2140830" y="3334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7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10079EA-1AA6-4CF9-A001-E8D339FE1E0B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3F39934-71BD-4D4A-A318-9BA4C74203A1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54B179E-0A74-40EB-A0F6-63472FE58F8C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DD797EB-7162-467D-AFBB-56005EB7C87F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2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34FB06B-9903-46BF-A662-179D6365F360}"/>
              </a:ext>
            </a:extLst>
          </p:cNvPr>
          <p:cNvGrpSpPr/>
          <p:nvPr/>
        </p:nvGrpSpPr>
        <p:grpSpPr>
          <a:xfrm>
            <a:off x="1923112" y="3173793"/>
            <a:ext cx="1988690" cy="1849398"/>
            <a:chOff x="1923112" y="3173793"/>
            <a:chExt cx="1988690" cy="184939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2E1822-6E27-406B-9DA9-26E7CE45ADF6}"/>
                </a:ext>
              </a:extLst>
            </p:cNvPr>
            <p:cNvSpPr txBox="1"/>
            <p:nvPr/>
          </p:nvSpPr>
          <p:spPr>
            <a:xfrm>
              <a:off x="2744484" y="31737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272377-4330-4CBB-ACDE-FF3D0D9F6892}"/>
                </a:ext>
              </a:extLst>
            </p:cNvPr>
            <p:cNvSpPr txBox="1"/>
            <p:nvPr/>
          </p:nvSpPr>
          <p:spPr>
            <a:xfrm>
              <a:off x="2743373" y="47461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E7F24DA-8ABC-4FF1-995D-1AF01F0872A1}"/>
                </a:ext>
              </a:extLst>
            </p:cNvPr>
            <p:cNvSpPr txBox="1"/>
            <p:nvPr/>
          </p:nvSpPr>
          <p:spPr>
            <a:xfrm>
              <a:off x="3564458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E7755-AEA8-4AAA-8A82-29BFD9824EE3}"/>
                </a:ext>
              </a:extLst>
            </p:cNvPr>
            <p:cNvSpPr txBox="1"/>
            <p:nvPr/>
          </p:nvSpPr>
          <p:spPr>
            <a:xfrm>
              <a:off x="1923112" y="396224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6FE53D-9B71-464C-AB8A-673440FBF399}"/>
                </a:ext>
              </a:extLst>
            </p:cNvPr>
            <p:cNvSpPr txBox="1"/>
            <p:nvPr/>
          </p:nvSpPr>
          <p:spPr>
            <a:xfrm>
              <a:off x="3350432" y="33273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F8613F9-7C73-4CD9-8A65-A1854E59BA07}"/>
                </a:ext>
              </a:extLst>
            </p:cNvPr>
            <p:cNvSpPr txBox="1"/>
            <p:nvPr/>
          </p:nvSpPr>
          <p:spPr>
            <a:xfrm>
              <a:off x="3349877" y="45041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615A7C3-D0D9-4957-B9CF-B3C3A8EDE324}"/>
                </a:ext>
              </a:extLst>
            </p:cNvPr>
            <p:cNvSpPr txBox="1"/>
            <p:nvPr/>
          </p:nvSpPr>
          <p:spPr>
            <a:xfrm>
              <a:off x="2136869" y="4504116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F18B43-CA96-4EEF-B3C4-5E728EEC848E}"/>
                </a:ext>
              </a:extLst>
            </p:cNvPr>
            <p:cNvSpPr txBox="1"/>
            <p:nvPr/>
          </p:nvSpPr>
          <p:spPr>
            <a:xfrm>
              <a:off x="2140830" y="3334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B9A9E455-5344-472D-878F-A3D9D2E46614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897BAF5-297F-4EBA-AC2F-26870A71BED7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2070FDA-8727-41B0-86DB-48C6F31293F7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A64CDB6-C804-487E-ABCE-8B54196A280B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4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34FB06B-9903-46BF-A662-179D6365F360}"/>
              </a:ext>
            </a:extLst>
          </p:cNvPr>
          <p:cNvGrpSpPr/>
          <p:nvPr/>
        </p:nvGrpSpPr>
        <p:grpSpPr>
          <a:xfrm>
            <a:off x="1923112" y="3173793"/>
            <a:ext cx="1988690" cy="1849398"/>
            <a:chOff x="1923112" y="3173793"/>
            <a:chExt cx="1988690" cy="184939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2E1822-6E27-406B-9DA9-26E7CE45ADF6}"/>
                </a:ext>
              </a:extLst>
            </p:cNvPr>
            <p:cNvSpPr txBox="1"/>
            <p:nvPr/>
          </p:nvSpPr>
          <p:spPr>
            <a:xfrm>
              <a:off x="2744484" y="31737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272377-4330-4CBB-ACDE-FF3D0D9F6892}"/>
                </a:ext>
              </a:extLst>
            </p:cNvPr>
            <p:cNvSpPr txBox="1"/>
            <p:nvPr/>
          </p:nvSpPr>
          <p:spPr>
            <a:xfrm>
              <a:off x="2743373" y="47461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E7F24DA-8ABC-4FF1-995D-1AF01F0872A1}"/>
                </a:ext>
              </a:extLst>
            </p:cNvPr>
            <p:cNvSpPr txBox="1"/>
            <p:nvPr/>
          </p:nvSpPr>
          <p:spPr>
            <a:xfrm>
              <a:off x="3564458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E7755-AEA8-4AAA-8A82-29BFD9824EE3}"/>
                </a:ext>
              </a:extLst>
            </p:cNvPr>
            <p:cNvSpPr txBox="1"/>
            <p:nvPr/>
          </p:nvSpPr>
          <p:spPr>
            <a:xfrm>
              <a:off x="1923112" y="396224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6FE53D-9B71-464C-AB8A-673440FBF399}"/>
                </a:ext>
              </a:extLst>
            </p:cNvPr>
            <p:cNvSpPr txBox="1"/>
            <p:nvPr/>
          </p:nvSpPr>
          <p:spPr>
            <a:xfrm>
              <a:off x="3350432" y="33273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F8613F9-7C73-4CD9-8A65-A1854E59BA07}"/>
                </a:ext>
              </a:extLst>
            </p:cNvPr>
            <p:cNvSpPr txBox="1"/>
            <p:nvPr/>
          </p:nvSpPr>
          <p:spPr>
            <a:xfrm>
              <a:off x="3349877" y="45041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615A7C3-D0D9-4957-B9CF-B3C3A8EDE324}"/>
                </a:ext>
              </a:extLst>
            </p:cNvPr>
            <p:cNvSpPr txBox="1"/>
            <p:nvPr/>
          </p:nvSpPr>
          <p:spPr>
            <a:xfrm>
              <a:off x="2136869" y="4504116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F18B43-CA96-4EEF-B3C4-5E728EEC848E}"/>
                </a:ext>
              </a:extLst>
            </p:cNvPr>
            <p:cNvSpPr txBox="1"/>
            <p:nvPr/>
          </p:nvSpPr>
          <p:spPr>
            <a:xfrm>
              <a:off x="2140830" y="3334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1C5ED79-B2AD-4328-8AE1-F419CFB467F6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7B99DF1-972D-4A94-A775-824A53C988FF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1CF4CF7-FAB9-441B-A53E-037418165672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21369D3-7651-4713-ACCC-F4E0E34F19AB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8006AD3-6012-45FF-B550-D00F467F68BD}"/>
              </a:ext>
            </a:extLst>
          </p:cNvPr>
          <p:cNvGrpSpPr/>
          <p:nvPr/>
        </p:nvGrpSpPr>
        <p:grpSpPr>
          <a:xfrm>
            <a:off x="1923112" y="3173793"/>
            <a:ext cx="1988690" cy="1849398"/>
            <a:chOff x="1923112" y="3173793"/>
            <a:chExt cx="1988690" cy="184939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2E1822-6E27-406B-9DA9-26E7CE45ADF6}"/>
                </a:ext>
              </a:extLst>
            </p:cNvPr>
            <p:cNvSpPr txBox="1"/>
            <p:nvPr/>
          </p:nvSpPr>
          <p:spPr>
            <a:xfrm>
              <a:off x="2744484" y="31737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272377-4330-4CBB-ACDE-FF3D0D9F6892}"/>
                </a:ext>
              </a:extLst>
            </p:cNvPr>
            <p:cNvSpPr txBox="1"/>
            <p:nvPr/>
          </p:nvSpPr>
          <p:spPr>
            <a:xfrm>
              <a:off x="2743373" y="47461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E7F24DA-8ABC-4FF1-995D-1AF01F0872A1}"/>
                </a:ext>
              </a:extLst>
            </p:cNvPr>
            <p:cNvSpPr txBox="1"/>
            <p:nvPr/>
          </p:nvSpPr>
          <p:spPr>
            <a:xfrm>
              <a:off x="3564458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E7755-AEA8-4AAA-8A82-29BFD9824EE3}"/>
                </a:ext>
              </a:extLst>
            </p:cNvPr>
            <p:cNvSpPr txBox="1"/>
            <p:nvPr/>
          </p:nvSpPr>
          <p:spPr>
            <a:xfrm>
              <a:off x="1923112" y="396224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6FE53D-9B71-464C-AB8A-673440FBF399}"/>
                </a:ext>
              </a:extLst>
            </p:cNvPr>
            <p:cNvSpPr txBox="1"/>
            <p:nvPr/>
          </p:nvSpPr>
          <p:spPr>
            <a:xfrm>
              <a:off x="3350432" y="33273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F8613F9-7C73-4CD9-8A65-A1854E59BA07}"/>
                </a:ext>
              </a:extLst>
            </p:cNvPr>
            <p:cNvSpPr txBox="1"/>
            <p:nvPr/>
          </p:nvSpPr>
          <p:spPr>
            <a:xfrm>
              <a:off x="3349877" y="45041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615A7C3-D0D9-4957-B9CF-B3C3A8EDE324}"/>
                </a:ext>
              </a:extLst>
            </p:cNvPr>
            <p:cNvSpPr txBox="1"/>
            <p:nvPr/>
          </p:nvSpPr>
          <p:spPr>
            <a:xfrm>
              <a:off x="2136869" y="4504116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F18B43-CA96-4EEF-B3C4-5E728EEC848E}"/>
                </a:ext>
              </a:extLst>
            </p:cNvPr>
            <p:cNvSpPr txBox="1"/>
            <p:nvPr/>
          </p:nvSpPr>
          <p:spPr>
            <a:xfrm>
              <a:off x="2140830" y="3334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931E664-90E9-4D63-82BE-58C5101F5171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697952F-26D5-4FA2-B5F7-EE1A65299F5B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09CC6EC2-CC6E-485D-8FAD-786345D6BAC0}"/>
              </a:ext>
            </a:extLst>
          </p:cNvPr>
          <p:cNvSpPr/>
          <p:nvPr/>
        </p:nvSpPr>
        <p:spPr>
          <a:xfrm>
            <a:off x="2750199" y="2849978"/>
            <a:ext cx="347344" cy="5915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3B7DA2D5-140A-4611-9A10-A030E173788D}"/>
              </a:ext>
            </a:extLst>
          </p:cNvPr>
          <p:cNvSpPr/>
          <p:nvPr/>
        </p:nvSpPr>
        <p:spPr>
          <a:xfrm>
            <a:off x="2740271" y="4754699"/>
            <a:ext cx="347344" cy="5915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8978ED2-2318-4DD0-A0A0-5816CCA06C5B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508C10-7470-4B77-8E48-12D4445B5621}"/>
              </a:ext>
            </a:extLst>
          </p:cNvPr>
          <p:cNvSpPr txBox="1"/>
          <p:nvPr/>
        </p:nvSpPr>
        <p:spPr>
          <a:xfrm>
            <a:off x="5041150" y="4611842"/>
            <a:ext cx="45397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7F24DB-5EA5-44E0-A569-376A94A4CC0D}"/>
              </a:ext>
            </a:extLst>
          </p:cNvPr>
          <p:cNvSpPr txBox="1"/>
          <p:nvPr/>
        </p:nvSpPr>
        <p:spPr>
          <a:xfrm>
            <a:off x="5492754" y="4611842"/>
            <a:ext cx="45397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21A772-B2F0-4433-BFA1-B365C605D364}"/>
              </a:ext>
            </a:extLst>
          </p:cNvPr>
          <p:cNvSpPr txBox="1"/>
          <p:nvPr/>
        </p:nvSpPr>
        <p:spPr>
          <a:xfrm>
            <a:off x="5944358" y="4611842"/>
            <a:ext cx="45397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0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173793"/>
            <a:ext cx="347344" cy="5915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BCE8E41-3D0B-4713-9463-264194D2B5A7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87B59DB-3C76-4523-B3DE-19106027EF2D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3FD2354-A587-400A-934A-2A4ACFC9AB02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BF7C835-3A04-4DDD-B0AB-B2AAF741571B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47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34FB06B-9903-46BF-A662-179D6365F360}"/>
              </a:ext>
            </a:extLst>
          </p:cNvPr>
          <p:cNvGrpSpPr/>
          <p:nvPr/>
        </p:nvGrpSpPr>
        <p:grpSpPr>
          <a:xfrm>
            <a:off x="1923112" y="3173793"/>
            <a:ext cx="1988690" cy="1849398"/>
            <a:chOff x="1923112" y="3173793"/>
            <a:chExt cx="1988690" cy="184939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2E1822-6E27-406B-9DA9-26E7CE45ADF6}"/>
                </a:ext>
              </a:extLst>
            </p:cNvPr>
            <p:cNvSpPr txBox="1"/>
            <p:nvPr/>
          </p:nvSpPr>
          <p:spPr>
            <a:xfrm>
              <a:off x="2744484" y="31737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272377-4330-4CBB-ACDE-FF3D0D9F6892}"/>
                </a:ext>
              </a:extLst>
            </p:cNvPr>
            <p:cNvSpPr txBox="1"/>
            <p:nvPr/>
          </p:nvSpPr>
          <p:spPr>
            <a:xfrm>
              <a:off x="2743373" y="47461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E7F24DA-8ABC-4FF1-995D-1AF01F0872A1}"/>
                </a:ext>
              </a:extLst>
            </p:cNvPr>
            <p:cNvSpPr txBox="1"/>
            <p:nvPr/>
          </p:nvSpPr>
          <p:spPr>
            <a:xfrm>
              <a:off x="3564458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E7755-AEA8-4AAA-8A82-29BFD9824EE3}"/>
                </a:ext>
              </a:extLst>
            </p:cNvPr>
            <p:cNvSpPr txBox="1"/>
            <p:nvPr/>
          </p:nvSpPr>
          <p:spPr>
            <a:xfrm>
              <a:off x="1923112" y="396224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6FE53D-9B71-464C-AB8A-673440FBF399}"/>
                </a:ext>
              </a:extLst>
            </p:cNvPr>
            <p:cNvSpPr txBox="1"/>
            <p:nvPr/>
          </p:nvSpPr>
          <p:spPr>
            <a:xfrm>
              <a:off x="3350432" y="33273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F8613F9-7C73-4CD9-8A65-A1854E59BA07}"/>
                </a:ext>
              </a:extLst>
            </p:cNvPr>
            <p:cNvSpPr txBox="1"/>
            <p:nvPr/>
          </p:nvSpPr>
          <p:spPr>
            <a:xfrm>
              <a:off x="3349877" y="45041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615A7C3-D0D9-4957-B9CF-B3C3A8EDE324}"/>
                </a:ext>
              </a:extLst>
            </p:cNvPr>
            <p:cNvSpPr txBox="1"/>
            <p:nvPr/>
          </p:nvSpPr>
          <p:spPr>
            <a:xfrm>
              <a:off x="2136869" y="4504116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F18B43-CA96-4EEF-B3C4-5E728EEC848E}"/>
                </a:ext>
              </a:extLst>
            </p:cNvPr>
            <p:cNvSpPr txBox="1"/>
            <p:nvPr/>
          </p:nvSpPr>
          <p:spPr>
            <a:xfrm>
              <a:off x="2140830" y="3334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37EB0260-51A5-4DA0-8D48-E2507E404361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42147C3-F3F6-47FE-8A96-9767178A73A8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1901DC-C0B8-4577-8AB7-330C32C0E0A0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BF62F73-CC73-4D2C-964D-DDBF48249368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8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34FB06B-9903-46BF-A662-179D6365F360}"/>
              </a:ext>
            </a:extLst>
          </p:cNvPr>
          <p:cNvGrpSpPr/>
          <p:nvPr/>
        </p:nvGrpSpPr>
        <p:grpSpPr>
          <a:xfrm>
            <a:off x="1923112" y="3173793"/>
            <a:ext cx="1988690" cy="1849398"/>
            <a:chOff x="1923112" y="3173793"/>
            <a:chExt cx="1988690" cy="184939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2E1822-6E27-406B-9DA9-26E7CE45ADF6}"/>
                </a:ext>
              </a:extLst>
            </p:cNvPr>
            <p:cNvSpPr txBox="1"/>
            <p:nvPr/>
          </p:nvSpPr>
          <p:spPr>
            <a:xfrm>
              <a:off x="2744484" y="31737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272377-4330-4CBB-ACDE-FF3D0D9F6892}"/>
                </a:ext>
              </a:extLst>
            </p:cNvPr>
            <p:cNvSpPr txBox="1"/>
            <p:nvPr/>
          </p:nvSpPr>
          <p:spPr>
            <a:xfrm>
              <a:off x="2743373" y="47461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E7F24DA-8ABC-4FF1-995D-1AF01F0872A1}"/>
                </a:ext>
              </a:extLst>
            </p:cNvPr>
            <p:cNvSpPr txBox="1"/>
            <p:nvPr/>
          </p:nvSpPr>
          <p:spPr>
            <a:xfrm>
              <a:off x="3564458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E7755-AEA8-4AAA-8A82-29BFD9824EE3}"/>
                </a:ext>
              </a:extLst>
            </p:cNvPr>
            <p:cNvSpPr txBox="1"/>
            <p:nvPr/>
          </p:nvSpPr>
          <p:spPr>
            <a:xfrm>
              <a:off x="1923112" y="396224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6FE53D-9B71-464C-AB8A-673440FBF399}"/>
                </a:ext>
              </a:extLst>
            </p:cNvPr>
            <p:cNvSpPr txBox="1"/>
            <p:nvPr/>
          </p:nvSpPr>
          <p:spPr>
            <a:xfrm>
              <a:off x="3350432" y="33273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F8613F9-7C73-4CD9-8A65-A1854E59BA07}"/>
                </a:ext>
              </a:extLst>
            </p:cNvPr>
            <p:cNvSpPr txBox="1"/>
            <p:nvPr/>
          </p:nvSpPr>
          <p:spPr>
            <a:xfrm>
              <a:off x="3349877" y="45041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615A7C3-D0D9-4957-B9CF-B3C3A8EDE324}"/>
                </a:ext>
              </a:extLst>
            </p:cNvPr>
            <p:cNvSpPr txBox="1"/>
            <p:nvPr/>
          </p:nvSpPr>
          <p:spPr>
            <a:xfrm>
              <a:off x="2136869" y="4504116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F18B43-CA96-4EEF-B3C4-5E728EEC848E}"/>
                </a:ext>
              </a:extLst>
            </p:cNvPr>
            <p:cNvSpPr txBox="1"/>
            <p:nvPr/>
          </p:nvSpPr>
          <p:spPr>
            <a:xfrm>
              <a:off x="2140830" y="3334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D3DE317D-6064-48A0-96E3-BD8935181216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C33EAA0-7F86-43A6-82DF-BB3977DB0340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880704F-7DF7-4108-8E7C-40A2EDC5B57F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866BFC2-CB0B-4072-AF9C-2F69F23F7464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5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34FB06B-9903-46BF-A662-179D6365F360}"/>
              </a:ext>
            </a:extLst>
          </p:cNvPr>
          <p:cNvGrpSpPr/>
          <p:nvPr/>
        </p:nvGrpSpPr>
        <p:grpSpPr>
          <a:xfrm>
            <a:off x="1923112" y="3173793"/>
            <a:ext cx="1988690" cy="1849398"/>
            <a:chOff x="1923112" y="3173793"/>
            <a:chExt cx="1988690" cy="184939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2E1822-6E27-406B-9DA9-26E7CE45ADF6}"/>
                </a:ext>
              </a:extLst>
            </p:cNvPr>
            <p:cNvSpPr txBox="1"/>
            <p:nvPr/>
          </p:nvSpPr>
          <p:spPr>
            <a:xfrm>
              <a:off x="2744484" y="31737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272377-4330-4CBB-ACDE-FF3D0D9F6892}"/>
                </a:ext>
              </a:extLst>
            </p:cNvPr>
            <p:cNvSpPr txBox="1"/>
            <p:nvPr/>
          </p:nvSpPr>
          <p:spPr>
            <a:xfrm>
              <a:off x="2743373" y="47461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E7F24DA-8ABC-4FF1-995D-1AF01F0872A1}"/>
                </a:ext>
              </a:extLst>
            </p:cNvPr>
            <p:cNvSpPr txBox="1"/>
            <p:nvPr/>
          </p:nvSpPr>
          <p:spPr>
            <a:xfrm>
              <a:off x="3564458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E7755-AEA8-4AAA-8A82-29BFD9824EE3}"/>
                </a:ext>
              </a:extLst>
            </p:cNvPr>
            <p:cNvSpPr txBox="1"/>
            <p:nvPr/>
          </p:nvSpPr>
          <p:spPr>
            <a:xfrm>
              <a:off x="1923112" y="396224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6FE53D-9B71-464C-AB8A-673440FBF399}"/>
                </a:ext>
              </a:extLst>
            </p:cNvPr>
            <p:cNvSpPr txBox="1"/>
            <p:nvPr/>
          </p:nvSpPr>
          <p:spPr>
            <a:xfrm>
              <a:off x="3350432" y="33273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F8613F9-7C73-4CD9-8A65-A1854E59BA07}"/>
                </a:ext>
              </a:extLst>
            </p:cNvPr>
            <p:cNvSpPr txBox="1"/>
            <p:nvPr/>
          </p:nvSpPr>
          <p:spPr>
            <a:xfrm>
              <a:off x="3349877" y="45041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615A7C3-D0D9-4957-B9CF-B3C3A8EDE324}"/>
                </a:ext>
              </a:extLst>
            </p:cNvPr>
            <p:cNvSpPr txBox="1"/>
            <p:nvPr/>
          </p:nvSpPr>
          <p:spPr>
            <a:xfrm>
              <a:off x="2136869" y="4504116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F18B43-CA96-4EEF-B3C4-5E728EEC848E}"/>
                </a:ext>
              </a:extLst>
            </p:cNvPr>
            <p:cNvSpPr txBox="1"/>
            <p:nvPr/>
          </p:nvSpPr>
          <p:spPr>
            <a:xfrm>
              <a:off x="2140830" y="3334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90E4E3D-052F-4795-80FE-E210D7A13B3A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83EC98A-2342-44B1-94B2-8256C11AA8A1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7E5F230-F470-4E14-A1CF-E3CE08F96D41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3BF34FC-6422-4D2C-AFC6-D9C5530CFAB6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3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34FB06B-9903-46BF-A662-179D6365F360}"/>
              </a:ext>
            </a:extLst>
          </p:cNvPr>
          <p:cNvGrpSpPr/>
          <p:nvPr/>
        </p:nvGrpSpPr>
        <p:grpSpPr>
          <a:xfrm>
            <a:off x="1923112" y="3173793"/>
            <a:ext cx="1988690" cy="1849398"/>
            <a:chOff x="1923112" y="3173793"/>
            <a:chExt cx="1988690" cy="184939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2E1822-6E27-406B-9DA9-26E7CE45ADF6}"/>
                </a:ext>
              </a:extLst>
            </p:cNvPr>
            <p:cNvSpPr txBox="1"/>
            <p:nvPr/>
          </p:nvSpPr>
          <p:spPr>
            <a:xfrm>
              <a:off x="2744484" y="31737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272377-4330-4CBB-ACDE-FF3D0D9F6892}"/>
                </a:ext>
              </a:extLst>
            </p:cNvPr>
            <p:cNvSpPr txBox="1"/>
            <p:nvPr/>
          </p:nvSpPr>
          <p:spPr>
            <a:xfrm>
              <a:off x="2743373" y="47461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E7F24DA-8ABC-4FF1-995D-1AF01F0872A1}"/>
                </a:ext>
              </a:extLst>
            </p:cNvPr>
            <p:cNvSpPr txBox="1"/>
            <p:nvPr/>
          </p:nvSpPr>
          <p:spPr>
            <a:xfrm>
              <a:off x="3564458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E7755-AEA8-4AAA-8A82-29BFD9824EE3}"/>
                </a:ext>
              </a:extLst>
            </p:cNvPr>
            <p:cNvSpPr txBox="1"/>
            <p:nvPr/>
          </p:nvSpPr>
          <p:spPr>
            <a:xfrm>
              <a:off x="1923112" y="396224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6FE53D-9B71-464C-AB8A-673440FBF399}"/>
                </a:ext>
              </a:extLst>
            </p:cNvPr>
            <p:cNvSpPr txBox="1"/>
            <p:nvPr/>
          </p:nvSpPr>
          <p:spPr>
            <a:xfrm>
              <a:off x="3350432" y="33273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F8613F9-7C73-4CD9-8A65-A1854E59BA07}"/>
                </a:ext>
              </a:extLst>
            </p:cNvPr>
            <p:cNvSpPr txBox="1"/>
            <p:nvPr/>
          </p:nvSpPr>
          <p:spPr>
            <a:xfrm>
              <a:off x="3349877" y="45041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615A7C3-D0D9-4957-B9CF-B3C3A8EDE324}"/>
                </a:ext>
              </a:extLst>
            </p:cNvPr>
            <p:cNvSpPr txBox="1"/>
            <p:nvPr/>
          </p:nvSpPr>
          <p:spPr>
            <a:xfrm>
              <a:off x="2136869" y="4504116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F18B43-CA96-4EEF-B3C4-5E728EEC848E}"/>
                </a:ext>
              </a:extLst>
            </p:cNvPr>
            <p:cNvSpPr txBox="1"/>
            <p:nvPr/>
          </p:nvSpPr>
          <p:spPr>
            <a:xfrm>
              <a:off x="2140830" y="3334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A78DF3-3711-486A-8272-B88850F05213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B5CE9BA5-3E61-46CF-A575-B41C6838384D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DAC7043-6565-4DB9-A9A2-1E94CE4D70E1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E414D11-2A39-492C-93AB-691112829108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88ED9BB-A495-4F24-8970-A82E329C844D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58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0348C-9CA2-408E-AF6F-8F1EEABB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B8A3D1-F664-485A-9CFB-9552D5D474D2}"/>
              </a:ext>
            </a:extLst>
          </p:cNvPr>
          <p:cNvSpPr/>
          <p:nvPr/>
        </p:nvSpPr>
        <p:spPr>
          <a:xfrm>
            <a:off x="200025" y="276225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D5DB6E-F195-4723-8D1F-1792138B81DA}"/>
              </a:ext>
            </a:extLst>
          </p:cNvPr>
          <p:cNvSpPr/>
          <p:nvPr/>
        </p:nvSpPr>
        <p:spPr>
          <a:xfrm>
            <a:off x="200025" y="320992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021594-3F25-433A-A356-6DBCA1D54A15}"/>
              </a:ext>
            </a:extLst>
          </p:cNvPr>
          <p:cNvSpPr/>
          <p:nvPr/>
        </p:nvSpPr>
        <p:spPr>
          <a:xfrm>
            <a:off x="200025" y="365760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7C7CB8-45FC-4FBA-83D0-B2630B8B6FDF}"/>
              </a:ext>
            </a:extLst>
          </p:cNvPr>
          <p:cNvSpPr/>
          <p:nvPr/>
        </p:nvSpPr>
        <p:spPr>
          <a:xfrm>
            <a:off x="200025" y="410527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64869D-C073-43A9-9092-8480646F456B}"/>
              </a:ext>
            </a:extLst>
          </p:cNvPr>
          <p:cNvSpPr/>
          <p:nvPr/>
        </p:nvSpPr>
        <p:spPr>
          <a:xfrm>
            <a:off x="200025" y="455295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3C9844-3B09-473A-8FAA-65B961512C45}"/>
              </a:ext>
            </a:extLst>
          </p:cNvPr>
          <p:cNvSpPr/>
          <p:nvPr/>
        </p:nvSpPr>
        <p:spPr>
          <a:xfrm>
            <a:off x="200025" y="500062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E88164-0A5C-4F81-ACB9-66209D81189A}"/>
              </a:ext>
            </a:extLst>
          </p:cNvPr>
          <p:cNvSpPr/>
          <p:nvPr/>
        </p:nvSpPr>
        <p:spPr>
          <a:xfrm>
            <a:off x="200025" y="544830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B47F77-F84A-4699-9108-160C4543E766}"/>
              </a:ext>
            </a:extLst>
          </p:cNvPr>
          <p:cNvSpPr/>
          <p:nvPr/>
        </p:nvSpPr>
        <p:spPr>
          <a:xfrm>
            <a:off x="200025" y="589597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B0C76D-7844-404A-B8E3-5B38A8968FB9}"/>
              </a:ext>
            </a:extLst>
          </p:cNvPr>
          <p:cNvSpPr/>
          <p:nvPr/>
        </p:nvSpPr>
        <p:spPr>
          <a:xfrm>
            <a:off x="2381250" y="365760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00FE6B-3247-4C9B-9B08-342F7149C6DC}"/>
              </a:ext>
            </a:extLst>
          </p:cNvPr>
          <p:cNvSpPr/>
          <p:nvPr/>
        </p:nvSpPr>
        <p:spPr>
          <a:xfrm>
            <a:off x="2381250" y="410527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7FBDF7-E38F-4FA0-8E6A-E950E3FFD492}"/>
              </a:ext>
            </a:extLst>
          </p:cNvPr>
          <p:cNvSpPr/>
          <p:nvPr/>
        </p:nvSpPr>
        <p:spPr>
          <a:xfrm>
            <a:off x="2381250" y="276225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083BA1-D369-4930-8E62-A77F1CB0C058}"/>
              </a:ext>
            </a:extLst>
          </p:cNvPr>
          <p:cNvSpPr/>
          <p:nvPr/>
        </p:nvSpPr>
        <p:spPr>
          <a:xfrm>
            <a:off x="2381250" y="320992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856F8-A9CA-415F-BB4C-E54866C956AC}"/>
              </a:ext>
            </a:extLst>
          </p:cNvPr>
          <p:cNvSpPr/>
          <p:nvPr/>
        </p:nvSpPr>
        <p:spPr>
          <a:xfrm>
            <a:off x="4562475" y="276225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76792A-3444-4976-A396-580B9BD3E7BD}"/>
              </a:ext>
            </a:extLst>
          </p:cNvPr>
          <p:cNvSpPr/>
          <p:nvPr/>
        </p:nvSpPr>
        <p:spPr>
          <a:xfrm>
            <a:off x="4562475" y="320992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08897B-4F4A-4837-ABF8-FAB46CA827EC}"/>
              </a:ext>
            </a:extLst>
          </p:cNvPr>
          <p:cNvSpPr/>
          <p:nvPr/>
        </p:nvSpPr>
        <p:spPr>
          <a:xfrm>
            <a:off x="6740352" y="276225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D4926F-1815-4A0B-B227-1A8D43DB62B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1809750" y="2986088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B408D11-C979-4CC8-A80D-AADF98DD2563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V="1">
            <a:off x="1809750" y="2986088"/>
            <a:ext cx="57150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62B7D82-4A26-4FF0-8827-A9969C8ACEB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1809750" y="3881438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1EEF11A-6054-4790-B0E3-4561872C31C9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1809750" y="3881438"/>
            <a:ext cx="57150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F71BFB5-056D-4960-A12D-97A47D0696C4}"/>
              </a:ext>
            </a:extLst>
          </p:cNvPr>
          <p:cNvSpPr/>
          <p:nvPr/>
        </p:nvSpPr>
        <p:spPr>
          <a:xfrm>
            <a:off x="2381250" y="5448299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F82E40D-1442-401F-8E0B-3E0FB22735BE}"/>
              </a:ext>
            </a:extLst>
          </p:cNvPr>
          <p:cNvSpPr/>
          <p:nvPr/>
        </p:nvSpPr>
        <p:spPr>
          <a:xfrm>
            <a:off x="2381250" y="5895974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B6E09CD-CE3D-4F8D-A850-4EE5E9EC26BB}"/>
              </a:ext>
            </a:extLst>
          </p:cNvPr>
          <p:cNvSpPr/>
          <p:nvPr/>
        </p:nvSpPr>
        <p:spPr>
          <a:xfrm>
            <a:off x="2381250" y="4552949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CA159D-4334-4773-B7C5-D38033FE0298}"/>
              </a:ext>
            </a:extLst>
          </p:cNvPr>
          <p:cNvSpPr/>
          <p:nvPr/>
        </p:nvSpPr>
        <p:spPr>
          <a:xfrm>
            <a:off x="2381250" y="5000624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307F320-375E-4E4A-8B4A-BAA3D50F53A1}"/>
              </a:ext>
            </a:extLst>
          </p:cNvPr>
          <p:cNvSpPr/>
          <p:nvPr/>
        </p:nvSpPr>
        <p:spPr>
          <a:xfrm>
            <a:off x="4562475" y="455295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CDD862-FC61-42D1-9086-0FFAA607AF57}"/>
              </a:ext>
            </a:extLst>
          </p:cNvPr>
          <p:cNvSpPr/>
          <p:nvPr/>
        </p:nvSpPr>
        <p:spPr>
          <a:xfrm>
            <a:off x="4562475" y="500062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8182C5F-32D4-4208-9E62-660CD998180D}"/>
              </a:ext>
            </a:extLst>
          </p:cNvPr>
          <p:cNvSpPr/>
          <p:nvPr/>
        </p:nvSpPr>
        <p:spPr>
          <a:xfrm>
            <a:off x="4562475" y="365760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0606FC0-F26A-482B-A233-F223485A5067}"/>
              </a:ext>
            </a:extLst>
          </p:cNvPr>
          <p:cNvSpPr/>
          <p:nvPr/>
        </p:nvSpPr>
        <p:spPr>
          <a:xfrm>
            <a:off x="4562475" y="410527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5B6FABF-4633-456D-BAA8-6C8AE2244560}"/>
              </a:ext>
            </a:extLst>
          </p:cNvPr>
          <p:cNvSpPr/>
          <p:nvPr/>
        </p:nvSpPr>
        <p:spPr>
          <a:xfrm>
            <a:off x="4562475" y="5448299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6D3EF33-9083-4653-8181-0D078D8872D5}"/>
              </a:ext>
            </a:extLst>
          </p:cNvPr>
          <p:cNvSpPr/>
          <p:nvPr/>
        </p:nvSpPr>
        <p:spPr>
          <a:xfrm>
            <a:off x="4562475" y="5895974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808CE18-7C8A-451D-9DD8-CE42BB423963}"/>
              </a:ext>
            </a:extLst>
          </p:cNvPr>
          <p:cNvSpPr/>
          <p:nvPr/>
        </p:nvSpPr>
        <p:spPr>
          <a:xfrm>
            <a:off x="6740352" y="320992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17E3286-7C7D-4740-950F-29D4689060EC}"/>
              </a:ext>
            </a:extLst>
          </p:cNvPr>
          <p:cNvSpPr/>
          <p:nvPr/>
        </p:nvSpPr>
        <p:spPr>
          <a:xfrm>
            <a:off x="6740352" y="455295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C8E189F-9E69-4AB2-83BF-29F8A52F4231}"/>
              </a:ext>
            </a:extLst>
          </p:cNvPr>
          <p:cNvSpPr/>
          <p:nvPr/>
        </p:nvSpPr>
        <p:spPr>
          <a:xfrm>
            <a:off x="6740352" y="500062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F18209-BF89-4843-ACBC-2373D6D52F2F}"/>
              </a:ext>
            </a:extLst>
          </p:cNvPr>
          <p:cNvSpPr/>
          <p:nvPr/>
        </p:nvSpPr>
        <p:spPr>
          <a:xfrm>
            <a:off x="6740352" y="3657600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2CE3AE8-884A-49BE-ADE9-1B5C205C8962}"/>
              </a:ext>
            </a:extLst>
          </p:cNvPr>
          <p:cNvSpPr/>
          <p:nvPr/>
        </p:nvSpPr>
        <p:spPr>
          <a:xfrm>
            <a:off x="6740352" y="4105275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93CC581-5271-473D-90C4-8BCD9CC6E625}"/>
              </a:ext>
            </a:extLst>
          </p:cNvPr>
          <p:cNvSpPr/>
          <p:nvPr/>
        </p:nvSpPr>
        <p:spPr>
          <a:xfrm>
            <a:off x="6740352" y="5448299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C9B6B8-3017-44DD-9CFF-46DB63840C33}"/>
              </a:ext>
            </a:extLst>
          </p:cNvPr>
          <p:cNvSpPr/>
          <p:nvPr/>
        </p:nvSpPr>
        <p:spPr>
          <a:xfrm>
            <a:off x="6740352" y="5895974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C1210FE4-3AED-4EC1-8DD7-D6ABCDFF7718}"/>
              </a:ext>
            </a:extLst>
          </p:cNvPr>
          <p:cNvCxnSpPr>
            <a:stCxn id="8" idx="3"/>
            <a:endCxn id="36" idx="1"/>
          </p:cNvCxnSpPr>
          <p:nvPr/>
        </p:nvCxnSpPr>
        <p:spPr>
          <a:xfrm flipV="1">
            <a:off x="1809750" y="4776787"/>
            <a:ext cx="571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8025BFC-CAF4-407D-A0F1-BB530B2B8F3B}"/>
              </a:ext>
            </a:extLst>
          </p:cNvPr>
          <p:cNvCxnSpPr>
            <a:stCxn id="9" idx="3"/>
            <a:endCxn id="36" idx="1"/>
          </p:cNvCxnSpPr>
          <p:nvPr/>
        </p:nvCxnSpPr>
        <p:spPr>
          <a:xfrm flipV="1">
            <a:off x="1809750" y="4776787"/>
            <a:ext cx="57150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28EEE8F-1A68-4096-908C-C4897F5C002C}"/>
              </a:ext>
            </a:extLst>
          </p:cNvPr>
          <p:cNvCxnSpPr>
            <a:stCxn id="10" idx="3"/>
            <a:endCxn id="34" idx="1"/>
          </p:cNvCxnSpPr>
          <p:nvPr/>
        </p:nvCxnSpPr>
        <p:spPr>
          <a:xfrm flipV="1">
            <a:off x="1809750" y="5672137"/>
            <a:ext cx="571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7722F92-0D74-4583-9290-42A79FFC9B7B}"/>
              </a:ext>
            </a:extLst>
          </p:cNvPr>
          <p:cNvCxnSpPr>
            <a:stCxn id="11" idx="3"/>
            <a:endCxn id="34" idx="1"/>
          </p:cNvCxnSpPr>
          <p:nvPr/>
        </p:nvCxnSpPr>
        <p:spPr>
          <a:xfrm flipV="1">
            <a:off x="1809750" y="5672137"/>
            <a:ext cx="57150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8478C85-F88F-403C-84BD-CD6932C897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82721" y="2982121"/>
            <a:ext cx="579754" cy="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8A8FD1C-D29C-40CE-B139-802EC1CB847B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3990975" y="2986088"/>
            <a:ext cx="57150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F1A49FA-43D5-4DE8-9B32-9D3762961B18}"/>
              </a:ext>
            </a:extLst>
          </p:cNvPr>
          <p:cNvCxnSpPr/>
          <p:nvPr/>
        </p:nvCxnSpPr>
        <p:spPr>
          <a:xfrm>
            <a:off x="3989301" y="4794248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75AD71D-0CEF-4244-9140-E8A5BB131578}"/>
              </a:ext>
            </a:extLst>
          </p:cNvPr>
          <p:cNvCxnSpPr/>
          <p:nvPr/>
        </p:nvCxnSpPr>
        <p:spPr>
          <a:xfrm flipV="1">
            <a:off x="3989301" y="4794248"/>
            <a:ext cx="57150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106B7B3-800A-4C36-B7E2-9130D4259FD9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6172200" y="2986088"/>
            <a:ext cx="5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CC4319A-5238-4C7C-93A5-F28AF39D1B5D}"/>
              </a:ext>
            </a:extLst>
          </p:cNvPr>
          <p:cNvCxnSpPr>
            <a:stCxn id="38" idx="3"/>
            <a:endCxn id="25" idx="1"/>
          </p:cNvCxnSpPr>
          <p:nvPr/>
        </p:nvCxnSpPr>
        <p:spPr>
          <a:xfrm flipV="1">
            <a:off x="6172200" y="2986088"/>
            <a:ext cx="568152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3EB707C-71ED-43D1-AD8C-917672C812DC}"/>
              </a:ext>
            </a:extLst>
          </p:cNvPr>
          <p:cNvSpPr/>
          <p:nvPr/>
        </p:nvSpPr>
        <p:spPr>
          <a:xfrm>
            <a:off x="706568" y="2388951"/>
            <a:ext cx="5966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9E4B01E-FCA6-49AC-A281-BF0148573B3C}"/>
              </a:ext>
            </a:extLst>
          </p:cNvPr>
          <p:cNvSpPr/>
          <p:nvPr/>
        </p:nvSpPr>
        <p:spPr>
          <a:xfrm>
            <a:off x="2332352" y="2392919"/>
            <a:ext cx="170751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sorted_sum_s1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C946FB-D637-4BD8-BE0D-F752A370D752}"/>
              </a:ext>
            </a:extLst>
          </p:cNvPr>
          <p:cNvSpPr/>
          <p:nvPr/>
        </p:nvSpPr>
        <p:spPr>
          <a:xfrm>
            <a:off x="4513576" y="2393474"/>
            <a:ext cx="17075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sorted_sum_s2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D6A1CE-8AAA-4E86-BF53-3837EAEDB89D}"/>
              </a:ext>
            </a:extLst>
          </p:cNvPr>
          <p:cNvSpPr/>
          <p:nvPr/>
        </p:nvSpPr>
        <p:spPr>
          <a:xfrm>
            <a:off x="6691454" y="2388951"/>
            <a:ext cx="170751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sorted_sum_s3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677E4DB-18FC-49D9-ADFE-04AF995CB2BA}"/>
              </a:ext>
            </a:extLst>
          </p:cNvPr>
          <p:cNvSpPr/>
          <p:nvPr/>
        </p:nvSpPr>
        <p:spPr>
          <a:xfrm>
            <a:off x="8918229" y="2758283"/>
            <a:ext cx="16097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184F66D-1DF5-484A-9286-277FFB3EB776}"/>
              </a:ext>
            </a:extLst>
          </p:cNvPr>
          <p:cNvSpPr/>
          <p:nvPr/>
        </p:nvSpPr>
        <p:spPr>
          <a:xfrm>
            <a:off x="9352637" y="2393593"/>
            <a:ext cx="7409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DC8E703-7B13-4C05-A489-30133AA31E0B}"/>
              </a:ext>
            </a:extLst>
          </p:cNvPr>
          <p:cNvCxnSpPr>
            <a:stCxn id="25" idx="3"/>
            <a:endCxn id="77" idx="1"/>
          </p:cNvCxnSpPr>
          <p:nvPr/>
        </p:nvCxnSpPr>
        <p:spPr>
          <a:xfrm flipV="1">
            <a:off x="8350077" y="2982121"/>
            <a:ext cx="568152" cy="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1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8006AD3-6012-45FF-B550-D00F467F68BD}"/>
              </a:ext>
            </a:extLst>
          </p:cNvPr>
          <p:cNvGrpSpPr/>
          <p:nvPr/>
        </p:nvGrpSpPr>
        <p:grpSpPr>
          <a:xfrm>
            <a:off x="1923112" y="3173793"/>
            <a:ext cx="1988690" cy="1849398"/>
            <a:chOff x="1923112" y="3173793"/>
            <a:chExt cx="1988690" cy="184939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2E1822-6E27-406B-9DA9-26E7CE45ADF6}"/>
                </a:ext>
              </a:extLst>
            </p:cNvPr>
            <p:cNvSpPr txBox="1"/>
            <p:nvPr/>
          </p:nvSpPr>
          <p:spPr>
            <a:xfrm>
              <a:off x="2744484" y="31737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272377-4330-4CBB-ACDE-FF3D0D9F6892}"/>
                </a:ext>
              </a:extLst>
            </p:cNvPr>
            <p:cNvSpPr txBox="1"/>
            <p:nvPr/>
          </p:nvSpPr>
          <p:spPr>
            <a:xfrm>
              <a:off x="2743373" y="47461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E7F24DA-8ABC-4FF1-995D-1AF01F0872A1}"/>
                </a:ext>
              </a:extLst>
            </p:cNvPr>
            <p:cNvSpPr txBox="1"/>
            <p:nvPr/>
          </p:nvSpPr>
          <p:spPr>
            <a:xfrm>
              <a:off x="3564458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E7755-AEA8-4AAA-8A82-29BFD9824EE3}"/>
                </a:ext>
              </a:extLst>
            </p:cNvPr>
            <p:cNvSpPr txBox="1"/>
            <p:nvPr/>
          </p:nvSpPr>
          <p:spPr>
            <a:xfrm>
              <a:off x="1923112" y="396224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6FE53D-9B71-464C-AB8A-673440FBF399}"/>
                </a:ext>
              </a:extLst>
            </p:cNvPr>
            <p:cNvSpPr txBox="1"/>
            <p:nvPr/>
          </p:nvSpPr>
          <p:spPr>
            <a:xfrm>
              <a:off x="3350432" y="332739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F8613F9-7C73-4CD9-8A65-A1854E59BA07}"/>
                </a:ext>
              </a:extLst>
            </p:cNvPr>
            <p:cNvSpPr txBox="1"/>
            <p:nvPr/>
          </p:nvSpPr>
          <p:spPr>
            <a:xfrm>
              <a:off x="3349877" y="45041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615A7C3-D0D9-4957-B9CF-B3C3A8EDE324}"/>
                </a:ext>
              </a:extLst>
            </p:cNvPr>
            <p:cNvSpPr txBox="1"/>
            <p:nvPr/>
          </p:nvSpPr>
          <p:spPr>
            <a:xfrm>
              <a:off x="2136869" y="4504116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F18B43-CA96-4EEF-B3C4-5E728EEC848E}"/>
                </a:ext>
              </a:extLst>
            </p:cNvPr>
            <p:cNvSpPr txBox="1"/>
            <p:nvPr/>
          </p:nvSpPr>
          <p:spPr>
            <a:xfrm>
              <a:off x="2140830" y="3334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931E664-90E9-4D63-82BE-58C5101F5171}"/>
              </a:ext>
            </a:extLst>
          </p:cNvPr>
          <p:cNvGrpSpPr/>
          <p:nvPr/>
        </p:nvGrpSpPr>
        <p:grpSpPr>
          <a:xfrm>
            <a:off x="1569057" y="2815700"/>
            <a:ext cx="2709137" cy="2565584"/>
            <a:chOff x="1569057" y="2815700"/>
            <a:chExt cx="2709137" cy="25655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0E702A-B77C-48BA-91D1-06A1B0EB0884}"/>
                </a:ext>
              </a:extLst>
            </p:cNvPr>
            <p:cNvSpPr txBox="1"/>
            <p:nvPr/>
          </p:nvSpPr>
          <p:spPr>
            <a:xfrm>
              <a:off x="2743373" y="51042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FE126A2-3E07-4B95-9CA2-72BEE3B86B04}"/>
                </a:ext>
              </a:extLst>
            </p:cNvPr>
            <p:cNvSpPr txBox="1"/>
            <p:nvPr/>
          </p:nvSpPr>
          <p:spPr>
            <a:xfrm>
              <a:off x="2743373" y="2815700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82EFF0-FC13-4238-915C-55DFEBFEC3CB}"/>
                </a:ext>
              </a:extLst>
            </p:cNvPr>
            <p:cNvSpPr txBox="1"/>
            <p:nvPr/>
          </p:nvSpPr>
          <p:spPr>
            <a:xfrm>
              <a:off x="3930850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4CD661-86ED-4C2C-ACCF-B6A0F5FF23E4}"/>
                </a:ext>
              </a:extLst>
            </p:cNvPr>
            <p:cNvSpPr txBox="1"/>
            <p:nvPr/>
          </p:nvSpPr>
          <p:spPr>
            <a:xfrm>
              <a:off x="1569057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13C9E11-BDF7-434F-8227-0138F254ADC3}"/>
                </a:ext>
              </a:extLst>
            </p:cNvPr>
            <p:cNvSpPr txBox="1"/>
            <p:nvPr/>
          </p:nvSpPr>
          <p:spPr>
            <a:xfrm>
              <a:off x="3612139" y="3094631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C99709A-8407-4082-851D-F2AB586835C7}"/>
                </a:ext>
              </a:extLst>
            </p:cNvPr>
            <p:cNvSpPr txBox="1"/>
            <p:nvPr/>
          </p:nvSpPr>
          <p:spPr>
            <a:xfrm>
              <a:off x="1876829" y="477345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825B92A-0F22-4427-8D51-1C518B4E8B1F}"/>
                </a:ext>
              </a:extLst>
            </p:cNvPr>
            <p:cNvSpPr txBox="1"/>
            <p:nvPr/>
          </p:nvSpPr>
          <p:spPr>
            <a:xfrm>
              <a:off x="1932218" y="309761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D64BA51-D97D-4FD7-B83B-8B57790573CE}"/>
                </a:ext>
              </a:extLst>
            </p:cNvPr>
            <p:cNvSpPr txBox="1"/>
            <p:nvPr/>
          </p:nvSpPr>
          <p:spPr>
            <a:xfrm>
              <a:off x="3609037" y="4763754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697952F-26D5-4FA2-B5F7-EE1A65299F5B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09CC6EC2-CC6E-485D-8FAD-786345D6BAC0}"/>
              </a:ext>
            </a:extLst>
          </p:cNvPr>
          <p:cNvSpPr/>
          <p:nvPr/>
        </p:nvSpPr>
        <p:spPr>
          <a:xfrm>
            <a:off x="2750199" y="2849978"/>
            <a:ext cx="347344" cy="5915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3B7DA2D5-140A-4611-9A10-A030E173788D}"/>
              </a:ext>
            </a:extLst>
          </p:cNvPr>
          <p:cNvSpPr/>
          <p:nvPr/>
        </p:nvSpPr>
        <p:spPr>
          <a:xfrm>
            <a:off x="2740271" y="4754699"/>
            <a:ext cx="347344" cy="5915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8978ED2-2318-4DD0-A0A0-5816CCA06C5B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508C10-7470-4B77-8E48-12D4445B5621}"/>
              </a:ext>
            </a:extLst>
          </p:cNvPr>
          <p:cNvSpPr txBox="1"/>
          <p:nvPr/>
        </p:nvSpPr>
        <p:spPr>
          <a:xfrm>
            <a:off x="5041150" y="4611842"/>
            <a:ext cx="45397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7F24DB-5EA5-44E0-A569-376A94A4CC0D}"/>
              </a:ext>
            </a:extLst>
          </p:cNvPr>
          <p:cNvSpPr txBox="1"/>
          <p:nvPr/>
        </p:nvSpPr>
        <p:spPr>
          <a:xfrm>
            <a:off x="5492754" y="4611842"/>
            <a:ext cx="45397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21A772-B2F0-4433-BFA1-B365C605D364}"/>
              </a:ext>
            </a:extLst>
          </p:cNvPr>
          <p:cNvSpPr txBox="1"/>
          <p:nvPr/>
        </p:nvSpPr>
        <p:spPr>
          <a:xfrm>
            <a:off x="5944358" y="4611842"/>
            <a:ext cx="45397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0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0267"/>
            <a:ext cx="347344" cy="7050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D8E4ECAE-E050-4B94-B3E6-7B948287173B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58F91CB-2B6F-4448-93C8-7AB6723949A7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0C759B1-874F-4C1B-8186-9CF00F9DD0B0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AE12634-D4C0-4CB3-A4BE-DC77B3B28913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2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0E702A-B77C-48BA-91D1-06A1B0EB0884}"/>
              </a:ext>
            </a:extLst>
          </p:cNvPr>
          <p:cNvSpPr txBox="1"/>
          <p:nvPr/>
        </p:nvSpPr>
        <p:spPr>
          <a:xfrm>
            <a:off x="2743373" y="510428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E126A2-3E07-4B95-9CA2-72BEE3B86B04}"/>
              </a:ext>
            </a:extLst>
          </p:cNvPr>
          <p:cNvSpPr txBox="1"/>
          <p:nvPr/>
        </p:nvSpPr>
        <p:spPr>
          <a:xfrm>
            <a:off x="2743373" y="2815700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682EFF0-FC13-4238-915C-55DFEBFEC3CB}"/>
              </a:ext>
            </a:extLst>
          </p:cNvPr>
          <p:cNvSpPr txBox="1"/>
          <p:nvPr/>
        </p:nvSpPr>
        <p:spPr>
          <a:xfrm>
            <a:off x="3930850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4CD661-86ED-4C2C-ACCF-B6A0F5FF23E4}"/>
              </a:ext>
            </a:extLst>
          </p:cNvPr>
          <p:cNvSpPr txBox="1"/>
          <p:nvPr/>
        </p:nvSpPr>
        <p:spPr>
          <a:xfrm>
            <a:off x="1569057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3C9E11-BDF7-434F-8227-0138F254ADC3}"/>
              </a:ext>
            </a:extLst>
          </p:cNvPr>
          <p:cNvSpPr txBox="1"/>
          <p:nvPr/>
        </p:nvSpPr>
        <p:spPr>
          <a:xfrm>
            <a:off x="3612139" y="3094631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99709A-8407-4082-851D-F2AB586835C7}"/>
              </a:ext>
            </a:extLst>
          </p:cNvPr>
          <p:cNvSpPr txBox="1"/>
          <p:nvPr/>
        </p:nvSpPr>
        <p:spPr>
          <a:xfrm>
            <a:off x="1876829" y="477345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4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825B92A-0F22-4427-8D51-1C518B4E8B1F}"/>
              </a:ext>
            </a:extLst>
          </p:cNvPr>
          <p:cNvSpPr txBox="1"/>
          <p:nvPr/>
        </p:nvSpPr>
        <p:spPr>
          <a:xfrm>
            <a:off x="1932218" y="3097618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D64BA51-D97D-4FD7-B83B-8B57790573CE}"/>
              </a:ext>
            </a:extLst>
          </p:cNvPr>
          <p:cNvSpPr txBox="1"/>
          <p:nvPr/>
        </p:nvSpPr>
        <p:spPr>
          <a:xfrm>
            <a:off x="3609037" y="4763754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2DE04A-460B-484B-A6F7-3EBB6C26686C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09CC6EC2-CC6E-485D-8FAD-786345D6BAC0}"/>
              </a:ext>
            </a:extLst>
          </p:cNvPr>
          <p:cNvSpPr/>
          <p:nvPr/>
        </p:nvSpPr>
        <p:spPr>
          <a:xfrm>
            <a:off x="2750199" y="2712126"/>
            <a:ext cx="347344" cy="729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3B7DA2D5-140A-4611-9A10-A030E173788D}"/>
              </a:ext>
            </a:extLst>
          </p:cNvPr>
          <p:cNvSpPr/>
          <p:nvPr/>
        </p:nvSpPr>
        <p:spPr>
          <a:xfrm>
            <a:off x="2740271" y="4754699"/>
            <a:ext cx="347344" cy="7301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31C3F035-654F-4585-AEAE-8B325100915F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44013C7-102C-4C8F-92AB-76D3AB403F5B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9EAF0FB-BADC-48E0-979D-E1B83B8F91F1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C0B0CC2-18C4-418A-A761-61A837990ACE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5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0E702A-B77C-48BA-91D1-06A1B0EB0884}"/>
              </a:ext>
            </a:extLst>
          </p:cNvPr>
          <p:cNvSpPr txBox="1"/>
          <p:nvPr/>
        </p:nvSpPr>
        <p:spPr>
          <a:xfrm>
            <a:off x="2743373" y="510428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E126A2-3E07-4B95-9CA2-72BEE3B86B04}"/>
              </a:ext>
            </a:extLst>
          </p:cNvPr>
          <p:cNvSpPr txBox="1"/>
          <p:nvPr/>
        </p:nvSpPr>
        <p:spPr>
          <a:xfrm>
            <a:off x="2743373" y="2815700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682EFF0-FC13-4238-915C-55DFEBFEC3CB}"/>
              </a:ext>
            </a:extLst>
          </p:cNvPr>
          <p:cNvSpPr txBox="1"/>
          <p:nvPr/>
        </p:nvSpPr>
        <p:spPr>
          <a:xfrm>
            <a:off x="3930850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4CD661-86ED-4C2C-ACCF-B6A0F5FF23E4}"/>
              </a:ext>
            </a:extLst>
          </p:cNvPr>
          <p:cNvSpPr txBox="1"/>
          <p:nvPr/>
        </p:nvSpPr>
        <p:spPr>
          <a:xfrm>
            <a:off x="1569057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3C9E11-BDF7-434F-8227-0138F254ADC3}"/>
              </a:ext>
            </a:extLst>
          </p:cNvPr>
          <p:cNvSpPr txBox="1"/>
          <p:nvPr/>
        </p:nvSpPr>
        <p:spPr>
          <a:xfrm>
            <a:off x="3612139" y="3094631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99709A-8407-4082-851D-F2AB586835C7}"/>
              </a:ext>
            </a:extLst>
          </p:cNvPr>
          <p:cNvSpPr txBox="1"/>
          <p:nvPr/>
        </p:nvSpPr>
        <p:spPr>
          <a:xfrm>
            <a:off x="1876829" y="477345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4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825B92A-0F22-4427-8D51-1C518B4E8B1F}"/>
              </a:ext>
            </a:extLst>
          </p:cNvPr>
          <p:cNvSpPr txBox="1"/>
          <p:nvPr/>
        </p:nvSpPr>
        <p:spPr>
          <a:xfrm>
            <a:off x="1932218" y="3097618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D64BA51-D97D-4FD7-B83B-8B57790573CE}"/>
              </a:ext>
            </a:extLst>
          </p:cNvPr>
          <p:cNvSpPr txBox="1"/>
          <p:nvPr/>
        </p:nvSpPr>
        <p:spPr>
          <a:xfrm>
            <a:off x="3609037" y="4763754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4668"/>
            <a:ext cx="357272" cy="2782684"/>
            <a:chOff x="2740271" y="2704668"/>
            <a:chExt cx="357272" cy="278268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4668"/>
              <a:ext cx="347344" cy="73682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6B7C05D0-B602-4207-B826-9DC3EC566E50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0904033-1AC0-49A9-B9A3-19E7E800FBE6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C8DBD22-1999-4CDD-9C6D-2F21042D7E76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D1C8786-EB2D-467E-8B7C-0734581522EA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05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0E702A-B77C-48BA-91D1-06A1B0EB0884}"/>
              </a:ext>
            </a:extLst>
          </p:cNvPr>
          <p:cNvSpPr txBox="1"/>
          <p:nvPr/>
        </p:nvSpPr>
        <p:spPr>
          <a:xfrm>
            <a:off x="2743373" y="510428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E126A2-3E07-4B95-9CA2-72BEE3B86B04}"/>
              </a:ext>
            </a:extLst>
          </p:cNvPr>
          <p:cNvSpPr txBox="1"/>
          <p:nvPr/>
        </p:nvSpPr>
        <p:spPr>
          <a:xfrm>
            <a:off x="2743373" y="2815700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682EFF0-FC13-4238-915C-55DFEBFEC3CB}"/>
              </a:ext>
            </a:extLst>
          </p:cNvPr>
          <p:cNvSpPr txBox="1"/>
          <p:nvPr/>
        </p:nvSpPr>
        <p:spPr>
          <a:xfrm>
            <a:off x="3930850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4CD661-86ED-4C2C-ACCF-B6A0F5FF23E4}"/>
              </a:ext>
            </a:extLst>
          </p:cNvPr>
          <p:cNvSpPr txBox="1"/>
          <p:nvPr/>
        </p:nvSpPr>
        <p:spPr>
          <a:xfrm>
            <a:off x="1569057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3C9E11-BDF7-434F-8227-0138F254ADC3}"/>
              </a:ext>
            </a:extLst>
          </p:cNvPr>
          <p:cNvSpPr txBox="1"/>
          <p:nvPr/>
        </p:nvSpPr>
        <p:spPr>
          <a:xfrm>
            <a:off x="3612139" y="3094631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99709A-8407-4082-851D-F2AB586835C7}"/>
              </a:ext>
            </a:extLst>
          </p:cNvPr>
          <p:cNvSpPr txBox="1"/>
          <p:nvPr/>
        </p:nvSpPr>
        <p:spPr>
          <a:xfrm>
            <a:off x="1876829" y="477345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4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825B92A-0F22-4427-8D51-1C518B4E8B1F}"/>
              </a:ext>
            </a:extLst>
          </p:cNvPr>
          <p:cNvSpPr txBox="1"/>
          <p:nvPr/>
        </p:nvSpPr>
        <p:spPr>
          <a:xfrm>
            <a:off x="1932218" y="3097618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D64BA51-D97D-4FD7-B83B-8B57790573CE}"/>
              </a:ext>
            </a:extLst>
          </p:cNvPr>
          <p:cNvSpPr txBox="1"/>
          <p:nvPr/>
        </p:nvSpPr>
        <p:spPr>
          <a:xfrm>
            <a:off x="3609037" y="4763754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699702"/>
            <a:ext cx="357272" cy="2787650"/>
            <a:chOff x="2740271" y="2699702"/>
            <a:chExt cx="357272" cy="2787650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699702"/>
              <a:ext cx="347344" cy="7417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58182"/>
            <a:ext cx="347344" cy="7071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2C8A3C1E-9D8E-4592-8886-320C0A6516D9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218AA0D-7E68-474D-98F7-CF5400E20FA3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AA9B74-E3B7-41FB-A1DE-DB15B89366C7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79CDDB2-4485-4941-B95B-2E79B4579EB1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9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0E702A-B77C-48BA-91D1-06A1B0EB0884}"/>
              </a:ext>
            </a:extLst>
          </p:cNvPr>
          <p:cNvSpPr txBox="1"/>
          <p:nvPr/>
        </p:nvSpPr>
        <p:spPr>
          <a:xfrm>
            <a:off x="2743373" y="510428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E126A2-3E07-4B95-9CA2-72BEE3B86B04}"/>
              </a:ext>
            </a:extLst>
          </p:cNvPr>
          <p:cNvSpPr txBox="1"/>
          <p:nvPr/>
        </p:nvSpPr>
        <p:spPr>
          <a:xfrm>
            <a:off x="2743373" y="2815700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682EFF0-FC13-4238-915C-55DFEBFEC3CB}"/>
              </a:ext>
            </a:extLst>
          </p:cNvPr>
          <p:cNvSpPr txBox="1"/>
          <p:nvPr/>
        </p:nvSpPr>
        <p:spPr>
          <a:xfrm>
            <a:off x="3930850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4CD661-86ED-4C2C-ACCF-B6A0F5FF23E4}"/>
              </a:ext>
            </a:extLst>
          </p:cNvPr>
          <p:cNvSpPr txBox="1"/>
          <p:nvPr/>
        </p:nvSpPr>
        <p:spPr>
          <a:xfrm>
            <a:off x="1569057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3C9E11-BDF7-434F-8227-0138F254ADC3}"/>
              </a:ext>
            </a:extLst>
          </p:cNvPr>
          <p:cNvSpPr txBox="1"/>
          <p:nvPr/>
        </p:nvSpPr>
        <p:spPr>
          <a:xfrm>
            <a:off x="3612139" y="3094631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99709A-8407-4082-851D-F2AB586835C7}"/>
              </a:ext>
            </a:extLst>
          </p:cNvPr>
          <p:cNvSpPr txBox="1"/>
          <p:nvPr/>
        </p:nvSpPr>
        <p:spPr>
          <a:xfrm>
            <a:off x="1876829" y="477345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4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825B92A-0F22-4427-8D51-1C518B4E8B1F}"/>
              </a:ext>
            </a:extLst>
          </p:cNvPr>
          <p:cNvSpPr txBox="1"/>
          <p:nvPr/>
        </p:nvSpPr>
        <p:spPr>
          <a:xfrm>
            <a:off x="1932218" y="3097618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D64BA51-D97D-4FD7-B83B-8B57790573CE}"/>
              </a:ext>
            </a:extLst>
          </p:cNvPr>
          <p:cNvSpPr txBox="1"/>
          <p:nvPr/>
        </p:nvSpPr>
        <p:spPr>
          <a:xfrm>
            <a:off x="3609037" y="4763754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16682"/>
            <a:ext cx="357272" cy="2770670"/>
            <a:chOff x="2740271" y="2716682"/>
            <a:chExt cx="357272" cy="2770670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16682"/>
              <a:ext cx="347344" cy="72480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3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0267"/>
            <a:ext cx="347344" cy="7050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622C181-FA3D-41C5-A3FB-8C769FA4413B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DDBB750-8D45-4DF6-97EA-8AE4970794BF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2F1FCBC-AF35-4C09-A380-344C02ABBF93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B916861-93F8-4E35-B896-92AA56D78826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8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0E702A-B77C-48BA-91D1-06A1B0EB0884}"/>
              </a:ext>
            </a:extLst>
          </p:cNvPr>
          <p:cNvSpPr txBox="1"/>
          <p:nvPr/>
        </p:nvSpPr>
        <p:spPr>
          <a:xfrm>
            <a:off x="2743373" y="510428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E126A2-3E07-4B95-9CA2-72BEE3B86B04}"/>
              </a:ext>
            </a:extLst>
          </p:cNvPr>
          <p:cNvSpPr txBox="1"/>
          <p:nvPr/>
        </p:nvSpPr>
        <p:spPr>
          <a:xfrm>
            <a:off x="2743373" y="2815700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682EFF0-FC13-4238-915C-55DFEBFEC3CB}"/>
              </a:ext>
            </a:extLst>
          </p:cNvPr>
          <p:cNvSpPr txBox="1"/>
          <p:nvPr/>
        </p:nvSpPr>
        <p:spPr>
          <a:xfrm>
            <a:off x="3930850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4CD661-86ED-4C2C-ACCF-B6A0F5FF23E4}"/>
              </a:ext>
            </a:extLst>
          </p:cNvPr>
          <p:cNvSpPr txBox="1"/>
          <p:nvPr/>
        </p:nvSpPr>
        <p:spPr>
          <a:xfrm>
            <a:off x="1569057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3C9E11-BDF7-434F-8227-0138F254ADC3}"/>
              </a:ext>
            </a:extLst>
          </p:cNvPr>
          <p:cNvSpPr txBox="1"/>
          <p:nvPr/>
        </p:nvSpPr>
        <p:spPr>
          <a:xfrm>
            <a:off x="3612139" y="3094631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99709A-8407-4082-851D-F2AB586835C7}"/>
              </a:ext>
            </a:extLst>
          </p:cNvPr>
          <p:cNvSpPr txBox="1"/>
          <p:nvPr/>
        </p:nvSpPr>
        <p:spPr>
          <a:xfrm>
            <a:off x="1876829" y="477345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4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825B92A-0F22-4427-8D51-1C518B4E8B1F}"/>
              </a:ext>
            </a:extLst>
          </p:cNvPr>
          <p:cNvSpPr txBox="1"/>
          <p:nvPr/>
        </p:nvSpPr>
        <p:spPr>
          <a:xfrm>
            <a:off x="1932218" y="3097618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D64BA51-D97D-4FD7-B83B-8B57790573CE}"/>
              </a:ext>
            </a:extLst>
          </p:cNvPr>
          <p:cNvSpPr txBox="1"/>
          <p:nvPr/>
        </p:nvSpPr>
        <p:spPr>
          <a:xfrm>
            <a:off x="3609037" y="4763754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02174"/>
            <a:ext cx="357272" cy="2792636"/>
            <a:chOff x="2740271" y="2702174"/>
            <a:chExt cx="357272" cy="2792636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02174"/>
              <a:ext cx="347344" cy="7393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401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4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7725"/>
            <a:ext cx="347344" cy="69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BCE8E41-3D0B-4713-9463-264194D2B5A7}"/>
              </a:ext>
            </a:extLst>
          </p:cNvPr>
          <p:cNvGrpSpPr/>
          <p:nvPr/>
        </p:nvGrpSpPr>
        <p:grpSpPr>
          <a:xfrm>
            <a:off x="4702506" y="2849978"/>
            <a:ext cx="1940264" cy="1118243"/>
            <a:chOff x="4575294" y="5381284"/>
            <a:chExt cx="1940264" cy="111824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87B59DB-3C76-4523-B3DE-19106027EF2D}"/>
                </a:ext>
              </a:extLst>
            </p:cNvPr>
            <p:cNvSpPr/>
            <p:nvPr/>
          </p:nvSpPr>
          <p:spPr>
            <a:xfrm>
              <a:off x="4585222" y="5381284"/>
              <a:ext cx="193033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C1 is correct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3FD2354-A587-400A-934A-2A4ACFC9AB02}"/>
                </a:ext>
              </a:extLst>
            </p:cNvPr>
            <p:cNvSpPr/>
            <p:nvPr/>
          </p:nvSpPr>
          <p:spPr>
            <a:xfrm>
              <a:off x="4575294" y="5709573"/>
              <a:ext cx="193033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C2 is correct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BF7C835-3A04-4DDD-B0AB-B2AAF741571B}"/>
                </a:ext>
              </a:extLst>
            </p:cNvPr>
            <p:cNvSpPr/>
            <p:nvPr/>
          </p:nvSpPr>
          <p:spPr>
            <a:xfrm>
              <a:off x="4575294" y="6037862"/>
              <a:ext cx="193033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C3 is 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4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623938-95AF-40A3-BEE6-62822A43E1A8}"/>
              </a:ext>
            </a:extLst>
          </p:cNvPr>
          <p:cNvGrpSpPr/>
          <p:nvPr/>
        </p:nvGrpSpPr>
        <p:grpSpPr>
          <a:xfrm>
            <a:off x="1524331" y="2704667"/>
            <a:ext cx="2787650" cy="2787650"/>
            <a:chOff x="1314450" y="2463080"/>
            <a:chExt cx="2787650" cy="278765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E95CFE3-4138-43D2-9008-B0A16C156FF1}"/>
                </a:ext>
              </a:extLst>
            </p:cNvPr>
            <p:cNvSpPr/>
            <p:nvPr/>
          </p:nvSpPr>
          <p:spPr>
            <a:xfrm>
              <a:off x="1314450" y="2463080"/>
              <a:ext cx="2787650" cy="2787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79F917F-B2E6-43CF-97DB-4BA9326C9432}"/>
                </a:ext>
              </a:extLst>
            </p:cNvPr>
            <p:cNvSpPr/>
            <p:nvPr/>
          </p:nvSpPr>
          <p:spPr>
            <a:xfrm>
              <a:off x="1670050" y="2818680"/>
              <a:ext cx="2076450" cy="2076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FD74323-78CC-448E-BA55-9205E57169CC}"/>
                </a:ext>
              </a:extLst>
            </p:cNvPr>
            <p:cNvSpPr/>
            <p:nvPr/>
          </p:nvSpPr>
          <p:spPr>
            <a:xfrm>
              <a:off x="2060575" y="3209205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2E1822-6E27-406B-9DA9-26E7CE45ADF6}"/>
              </a:ext>
            </a:extLst>
          </p:cNvPr>
          <p:cNvSpPr txBox="1"/>
          <p:nvPr/>
        </p:nvSpPr>
        <p:spPr>
          <a:xfrm>
            <a:off x="2744484" y="31737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72377-4330-4CBB-ACDE-FF3D0D9F6892}"/>
              </a:ext>
            </a:extLst>
          </p:cNvPr>
          <p:cNvSpPr txBox="1"/>
          <p:nvPr/>
        </p:nvSpPr>
        <p:spPr>
          <a:xfrm>
            <a:off x="2743373" y="47461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7F24DA-8ABC-4FF1-995D-1AF01F0872A1}"/>
              </a:ext>
            </a:extLst>
          </p:cNvPr>
          <p:cNvSpPr txBox="1"/>
          <p:nvPr/>
        </p:nvSpPr>
        <p:spPr>
          <a:xfrm>
            <a:off x="3564458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E7755-AEA8-4AAA-8A82-29BFD9824EE3}"/>
              </a:ext>
            </a:extLst>
          </p:cNvPr>
          <p:cNvSpPr txBox="1"/>
          <p:nvPr/>
        </p:nvSpPr>
        <p:spPr>
          <a:xfrm>
            <a:off x="1923112" y="396224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FE53D-9B71-464C-AB8A-673440FBF399}"/>
              </a:ext>
            </a:extLst>
          </p:cNvPr>
          <p:cNvSpPr txBox="1"/>
          <p:nvPr/>
        </p:nvSpPr>
        <p:spPr>
          <a:xfrm>
            <a:off x="3350432" y="3327393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8613F9-7C73-4CD9-8A65-A1854E59BA07}"/>
              </a:ext>
            </a:extLst>
          </p:cNvPr>
          <p:cNvSpPr txBox="1"/>
          <p:nvPr/>
        </p:nvSpPr>
        <p:spPr>
          <a:xfrm>
            <a:off x="3349877" y="45041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15A7C3-D0D9-4957-B9CF-B3C3A8EDE324}"/>
              </a:ext>
            </a:extLst>
          </p:cNvPr>
          <p:cNvSpPr txBox="1"/>
          <p:nvPr/>
        </p:nvSpPr>
        <p:spPr>
          <a:xfrm>
            <a:off x="2136869" y="4504116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F18B43-CA96-4EEF-B3C4-5E728EEC848E}"/>
              </a:ext>
            </a:extLst>
          </p:cNvPr>
          <p:cNvSpPr txBox="1"/>
          <p:nvPr/>
        </p:nvSpPr>
        <p:spPr>
          <a:xfrm>
            <a:off x="2140830" y="3334317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0E702A-B77C-48BA-91D1-06A1B0EB0884}"/>
              </a:ext>
            </a:extLst>
          </p:cNvPr>
          <p:cNvSpPr txBox="1"/>
          <p:nvPr/>
        </p:nvSpPr>
        <p:spPr>
          <a:xfrm>
            <a:off x="2743373" y="510428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8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E126A2-3E07-4B95-9CA2-72BEE3B86B04}"/>
              </a:ext>
            </a:extLst>
          </p:cNvPr>
          <p:cNvSpPr txBox="1"/>
          <p:nvPr/>
        </p:nvSpPr>
        <p:spPr>
          <a:xfrm>
            <a:off x="2743373" y="2815700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682EFF0-FC13-4238-915C-55DFEBFEC3CB}"/>
              </a:ext>
            </a:extLst>
          </p:cNvPr>
          <p:cNvSpPr txBox="1"/>
          <p:nvPr/>
        </p:nvSpPr>
        <p:spPr>
          <a:xfrm>
            <a:off x="3930850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4CD661-86ED-4C2C-ACCF-B6A0F5FF23E4}"/>
              </a:ext>
            </a:extLst>
          </p:cNvPr>
          <p:cNvSpPr txBox="1"/>
          <p:nvPr/>
        </p:nvSpPr>
        <p:spPr>
          <a:xfrm>
            <a:off x="1569057" y="3959992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3C9E11-BDF7-434F-8227-0138F254ADC3}"/>
              </a:ext>
            </a:extLst>
          </p:cNvPr>
          <p:cNvSpPr txBox="1"/>
          <p:nvPr/>
        </p:nvSpPr>
        <p:spPr>
          <a:xfrm>
            <a:off x="3612139" y="3094631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99709A-8407-4082-851D-F2AB586835C7}"/>
              </a:ext>
            </a:extLst>
          </p:cNvPr>
          <p:cNvSpPr txBox="1"/>
          <p:nvPr/>
        </p:nvSpPr>
        <p:spPr>
          <a:xfrm>
            <a:off x="1876829" y="477345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4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825B92A-0F22-4427-8D51-1C518B4E8B1F}"/>
              </a:ext>
            </a:extLst>
          </p:cNvPr>
          <p:cNvSpPr txBox="1"/>
          <p:nvPr/>
        </p:nvSpPr>
        <p:spPr>
          <a:xfrm>
            <a:off x="1932218" y="3097618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D64BA51-D97D-4FD7-B83B-8B57790573CE}"/>
              </a:ext>
            </a:extLst>
          </p:cNvPr>
          <p:cNvSpPr txBox="1"/>
          <p:nvPr/>
        </p:nvSpPr>
        <p:spPr>
          <a:xfrm>
            <a:off x="3609037" y="4763754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3AF54B-830B-4BEE-BFC3-EC5127140E5F}"/>
              </a:ext>
            </a:extLst>
          </p:cNvPr>
          <p:cNvGrpSpPr/>
          <p:nvPr/>
        </p:nvGrpSpPr>
        <p:grpSpPr>
          <a:xfrm>
            <a:off x="1175199" y="2432633"/>
            <a:ext cx="3485598" cy="3336683"/>
            <a:chOff x="1175199" y="2432633"/>
            <a:chExt cx="3485598" cy="33366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D51DEA3-B28A-47C1-9FDB-7AD6A2361547}"/>
                </a:ext>
              </a:extLst>
            </p:cNvPr>
            <p:cNvSpPr txBox="1"/>
            <p:nvPr/>
          </p:nvSpPr>
          <p:spPr>
            <a:xfrm>
              <a:off x="2750199" y="5492317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1CF25-24C1-48D6-8440-094108F33836}"/>
                </a:ext>
              </a:extLst>
            </p:cNvPr>
            <p:cNvSpPr txBox="1"/>
            <p:nvPr/>
          </p:nvSpPr>
          <p:spPr>
            <a:xfrm>
              <a:off x="2743373" y="2432633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286AF76-128D-45A1-BF8B-F5D0FB7B2F84}"/>
                </a:ext>
              </a:extLst>
            </p:cNvPr>
            <p:cNvSpPr txBox="1"/>
            <p:nvPr/>
          </p:nvSpPr>
          <p:spPr>
            <a:xfrm>
              <a:off x="1175199" y="395999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612F0AC-B658-4B3E-B01B-83C5AFE44A81}"/>
                </a:ext>
              </a:extLst>
            </p:cNvPr>
            <p:cNvSpPr txBox="1"/>
            <p:nvPr/>
          </p:nvSpPr>
          <p:spPr>
            <a:xfrm>
              <a:off x="4313453" y="396133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87ED1C2-9479-41B1-81ED-AAA9C79C6A92}"/>
                </a:ext>
              </a:extLst>
            </p:cNvPr>
            <p:cNvSpPr txBox="1"/>
            <p:nvPr/>
          </p:nvSpPr>
          <p:spPr>
            <a:xfrm>
              <a:off x="3820751" y="2861869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77F0484-B9C6-4A53-A75E-3C246DC18FD8}"/>
                </a:ext>
              </a:extLst>
            </p:cNvPr>
            <p:cNvSpPr txBox="1"/>
            <p:nvPr/>
          </p:nvSpPr>
          <p:spPr>
            <a:xfrm>
              <a:off x="3820751" y="4965785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687DC2C-1068-4E84-88CE-22B5DE7C486B}"/>
                </a:ext>
              </a:extLst>
            </p:cNvPr>
            <p:cNvSpPr txBox="1"/>
            <p:nvPr/>
          </p:nvSpPr>
          <p:spPr>
            <a:xfrm>
              <a:off x="1663758" y="5011258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4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08768BC-664C-474A-AACC-A9721E9B20A2}"/>
                </a:ext>
              </a:extLst>
            </p:cNvPr>
            <p:cNvSpPr txBox="1"/>
            <p:nvPr/>
          </p:nvSpPr>
          <p:spPr>
            <a:xfrm>
              <a:off x="1672029" y="2859762"/>
              <a:ext cx="347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D512DE-4F17-4F97-8032-030FCF387A99}"/>
              </a:ext>
            </a:extLst>
          </p:cNvPr>
          <p:cNvGrpSpPr/>
          <p:nvPr/>
        </p:nvGrpSpPr>
        <p:grpSpPr>
          <a:xfrm>
            <a:off x="2740271" y="2461708"/>
            <a:ext cx="357272" cy="3265374"/>
            <a:chOff x="2740271" y="2461708"/>
            <a:chExt cx="357272" cy="326537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59EA627-1E94-438E-A228-74E7B2A07EC8}"/>
                </a:ext>
              </a:extLst>
            </p:cNvPr>
            <p:cNvSpPr/>
            <p:nvPr/>
          </p:nvSpPr>
          <p:spPr>
            <a:xfrm>
              <a:off x="2750199" y="2461708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9D7C540-315E-4132-B40A-676337F03391}"/>
                </a:ext>
              </a:extLst>
            </p:cNvPr>
            <p:cNvSpPr/>
            <p:nvPr/>
          </p:nvSpPr>
          <p:spPr>
            <a:xfrm>
              <a:off x="2740271" y="5135573"/>
              <a:ext cx="347344" cy="5915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49AC6E7-24DF-45E6-92CF-9EDA6DEFEBC1}"/>
              </a:ext>
            </a:extLst>
          </p:cNvPr>
          <p:cNvGrpSpPr/>
          <p:nvPr/>
        </p:nvGrpSpPr>
        <p:grpSpPr>
          <a:xfrm>
            <a:off x="2740271" y="2716682"/>
            <a:ext cx="357272" cy="2770670"/>
            <a:chOff x="2740271" y="2716682"/>
            <a:chExt cx="357272" cy="2770670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9CC6EC2-CC6E-485D-8FAD-786345D6BAC0}"/>
                </a:ext>
              </a:extLst>
            </p:cNvPr>
            <p:cNvSpPr/>
            <p:nvPr/>
          </p:nvSpPr>
          <p:spPr>
            <a:xfrm>
              <a:off x="2750199" y="2716682"/>
              <a:ext cx="347344" cy="72480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B7DA2D5-140A-4611-9A10-A030E173788D}"/>
                </a:ext>
              </a:extLst>
            </p:cNvPr>
            <p:cNvSpPr/>
            <p:nvPr/>
          </p:nvSpPr>
          <p:spPr>
            <a:xfrm>
              <a:off x="2740271" y="4754699"/>
              <a:ext cx="347344" cy="73265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BE5050F-8C10-41AC-983D-3EBFE8BD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A82E2D-1E02-4770-BCDE-28116431BAA7}"/>
              </a:ext>
            </a:extLst>
          </p:cNvPr>
          <p:cNvGrpSpPr/>
          <p:nvPr/>
        </p:nvGrpSpPr>
        <p:grpSpPr>
          <a:xfrm>
            <a:off x="5041150" y="4611842"/>
            <a:ext cx="1357178" cy="707886"/>
            <a:chOff x="7503736" y="5250730"/>
            <a:chExt cx="1357178" cy="70788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508C10-7470-4B77-8E48-12D4445B5621}"/>
                </a:ext>
              </a:extLst>
            </p:cNvPr>
            <p:cNvSpPr txBox="1"/>
            <p:nvPr/>
          </p:nvSpPr>
          <p:spPr>
            <a:xfrm>
              <a:off x="7503736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0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7F24DB-5EA5-44E0-A569-376A94A4CC0D}"/>
                </a:ext>
              </a:extLst>
            </p:cNvPr>
            <p:cNvSpPr txBox="1"/>
            <p:nvPr/>
          </p:nvSpPr>
          <p:spPr>
            <a:xfrm>
              <a:off x="7955340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1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21A772-B2F0-4433-BFA1-B365C605D364}"/>
                </a:ext>
              </a:extLst>
            </p:cNvPr>
            <p:cNvSpPr txBox="1"/>
            <p:nvPr/>
          </p:nvSpPr>
          <p:spPr>
            <a:xfrm>
              <a:off x="8406944" y="5250730"/>
              <a:ext cx="453970" cy="7078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5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6C723D9A-D28D-4C5E-81CF-DC772F0882E8}"/>
              </a:ext>
            </a:extLst>
          </p:cNvPr>
          <p:cNvSpPr/>
          <p:nvPr/>
        </p:nvSpPr>
        <p:spPr>
          <a:xfrm>
            <a:off x="7111001" y="701707"/>
            <a:ext cx="18582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= 1</a:t>
            </a:r>
          </a:p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In_p1 = 7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92BD1-846F-4619-BC7D-45BE8FC5B338}"/>
              </a:ext>
            </a:extLst>
          </p:cNvPr>
          <p:cNvSpPr txBox="1"/>
          <p:nvPr/>
        </p:nvSpPr>
        <p:spPr>
          <a:xfrm>
            <a:off x="2743373" y="3474265"/>
            <a:ext cx="34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7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3D9E29-3D73-4E2B-83FC-E4043DF96E3A}"/>
              </a:ext>
            </a:extLst>
          </p:cNvPr>
          <p:cNvSpPr/>
          <p:nvPr/>
        </p:nvSpPr>
        <p:spPr>
          <a:xfrm>
            <a:off x="2750199" y="3065232"/>
            <a:ext cx="347344" cy="7000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3C0D9FC3-33F1-4AE8-B400-E60BE5536FCC}"/>
              </a:ext>
            </a:extLst>
          </p:cNvPr>
          <p:cNvGrpSpPr/>
          <p:nvPr/>
        </p:nvGrpSpPr>
        <p:grpSpPr>
          <a:xfrm>
            <a:off x="4649607" y="2849978"/>
            <a:ext cx="2046063" cy="1118243"/>
            <a:chOff x="4522395" y="5381284"/>
            <a:chExt cx="2046063" cy="111824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906554-040B-4552-AE67-81E28B897EF9}"/>
                </a:ext>
              </a:extLst>
            </p:cNvPr>
            <p:cNvSpPr/>
            <p:nvPr/>
          </p:nvSpPr>
          <p:spPr>
            <a:xfrm>
              <a:off x="4532323" y="5381284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s_c1_correct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247F2FC-BC0E-438C-8E59-7083A21D488D}"/>
                </a:ext>
              </a:extLst>
            </p:cNvPr>
            <p:cNvSpPr/>
            <p:nvPr/>
          </p:nvSpPr>
          <p:spPr>
            <a:xfrm>
              <a:off x="4522395" y="5709573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zh-TW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s_c2_correct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1787E23-9CB1-49FA-A74F-751798074A27}"/>
                </a:ext>
              </a:extLst>
            </p:cNvPr>
            <p:cNvSpPr/>
            <p:nvPr/>
          </p:nvSpPr>
          <p:spPr>
            <a:xfrm>
              <a:off x="4522395" y="6037862"/>
              <a:ext cx="20361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is_c3_correct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8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639</TotalTime>
  <Words>1139</Words>
  <Application>Microsoft Office PowerPoint</Application>
  <PresentationFormat>寬螢幕</PresentationFormat>
  <Paragraphs>732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Arial</vt:lpstr>
      <vt:lpstr>Trebuchet MS</vt:lpstr>
      <vt:lpstr>Wingdings 3</vt:lpstr>
      <vt:lpstr>多面向</vt:lpstr>
      <vt:lpstr>Lab02 The Lock of cipher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Lab02 The Lock of cipher</dc:title>
  <dc:creator>王晨峰</dc:creator>
  <cp:lastModifiedBy>王晨峰</cp:lastModifiedBy>
  <cp:revision>18</cp:revision>
  <dcterms:created xsi:type="dcterms:W3CDTF">2020-03-31T18:12:36Z</dcterms:created>
  <dcterms:modified xsi:type="dcterms:W3CDTF">2020-04-01T04:52:22Z</dcterms:modified>
</cp:coreProperties>
</file>