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59" r:id="rId5"/>
    <p:sldId id="257" r:id="rId6"/>
    <p:sldId id="267" r:id="rId7"/>
    <p:sldId id="260" r:id="rId8"/>
    <p:sldId id="268" r:id="rId9"/>
    <p:sldId id="261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F5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B355A-A6FF-42D0-B829-60FB0AA03DA3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B45CC1A-6350-4ABE-91ED-1D29AC84BEC0}">
      <dgm:prSet phldrT="[Text]" custT="1"/>
      <dgm:spPr/>
      <dgm:t>
        <a:bodyPr/>
        <a:lstStyle/>
        <a:p>
          <a:r>
            <a:rPr lang="en-IN" sz="2400" i="1" dirty="0">
              <a:latin typeface="+mn-lt"/>
              <a:cs typeface="Times New Roman" panose="02020603050405020304" pitchFamily="18" charset="0"/>
            </a:rPr>
            <a:t>2110030020 - Ch. Sri Chandana</a:t>
          </a:r>
        </a:p>
      </dgm:t>
    </dgm:pt>
    <dgm:pt modelId="{5CE290B5-1704-485F-9A1C-CEF57FA08912}" type="parTrans" cxnId="{97F0B202-9C4A-4869-AC5D-1E4EA57120CF}">
      <dgm:prSet/>
      <dgm:spPr/>
      <dgm:t>
        <a:bodyPr/>
        <a:lstStyle/>
        <a:p>
          <a:endParaRPr lang="en-IN"/>
        </a:p>
      </dgm:t>
    </dgm:pt>
    <dgm:pt modelId="{324D23B7-19CF-4762-A3DE-2DB4EAEDA1E2}" type="sibTrans" cxnId="{97F0B202-9C4A-4869-AC5D-1E4EA57120CF}">
      <dgm:prSet/>
      <dgm:spPr/>
      <dgm:t>
        <a:bodyPr/>
        <a:lstStyle/>
        <a:p>
          <a:endParaRPr lang="en-IN"/>
        </a:p>
      </dgm:t>
    </dgm:pt>
    <dgm:pt modelId="{232CC499-A988-4E33-B7E3-650FE7C0FAA7}">
      <dgm:prSet phldrT="[Text]" custT="1"/>
      <dgm:spPr/>
      <dgm:t>
        <a:bodyPr/>
        <a:lstStyle/>
        <a:p>
          <a:r>
            <a:rPr lang="en-IN" sz="2400" i="1" dirty="0">
              <a:latin typeface="+mn-lt"/>
              <a:cs typeface="Times New Roman" panose="02020603050405020304" pitchFamily="18" charset="0"/>
            </a:rPr>
            <a:t>2110030085 - N. Manas</a:t>
          </a:r>
          <a:endParaRPr lang="en-IN" sz="2400" dirty="0">
            <a:latin typeface="+mn-lt"/>
          </a:endParaRPr>
        </a:p>
      </dgm:t>
    </dgm:pt>
    <dgm:pt modelId="{A682ED22-F704-4410-97EE-EDEFA71ABF52}" type="parTrans" cxnId="{688A79A2-056C-457D-AA20-160CAA99B3E5}">
      <dgm:prSet/>
      <dgm:spPr/>
      <dgm:t>
        <a:bodyPr/>
        <a:lstStyle/>
        <a:p>
          <a:endParaRPr lang="en-IN"/>
        </a:p>
      </dgm:t>
    </dgm:pt>
    <dgm:pt modelId="{294206BF-50C6-4C20-A495-F287C7B3264F}" type="sibTrans" cxnId="{688A79A2-056C-457D-AA20-160CAA99B3E5}">
      <dgm:prSet/>
      <dgm:spPr/>
      <dgm:t>
        <a:bodyPr/>
        <a:lstStyle/>
        <a:p>
          <a:endParaRPr lang="en-IN"/>
        </a:p>
      </dgm:t>
    </dgm:pt>
    <dgm:pt modelId="{462B8D0B-05D4-4AB4-B65E-C8F1EE3E43A2}">
      <dgm:prSet phldrT="[Text]" custT="1"/>
      <dgm:spPr/>
      <dgm:t>
        <a:bodyPr/>
        <a:lstStyle/>
        <a:p>
          <a:r>
            <a:rPr lang="en-IN" sz="2400" i="1" dirty="0">
              <a:latin typeface="+mn-lt"/>
              <a:cs typeface="Times New Roman" panose="02020603050405020304" pitchFamily="18" charset="0"/>
            </a:rPr>
            <a:t>2110030359 - B. Chihnita Reddy</a:t>
          </a:r>
          <a:endParaRPr lang="en-IN" sz="2400" dirty="0">
            <a:latin typeface="+mn-lt"/>
          </a:endParaRPr>
        </a:p>
      </dgm:t>
    </dgm:pt>
    <dgm:pt modelId="{DCF9B6DD-18AD-4E12-AC58-80DB74D5DFE2}" type="parTrans" cxnId="{8042647E-DE9F-4730-87DB-520A11857568}">
      <dgm:prSet/>
      <dgm:spPr/>
      <dgm:t>
        <a:bodyPr/>
        <a:lstStyle/>
        <a:p>
          <a:endParaRPr lang="en-IN"/>
        </a:p>
      </dgm:t>
    </dgm:pt>
    <dgm:pt modelId="{D501B6C8-4057-480E-90BD-0372D152BE02}" type="sibTrans" cxnId="{8042647E-DE9F-4730-87DB-520A11857568}">
      <dgm:prSet/>
      <dgm:spPr/>
      <dgm:t>
        <a:bodyPr/>
        <a:lstStyle/>
        <a:p>
          <a:endParaRPr lang="en-IN"/>
        </a:p>
      </dgm:t>
    </dgm:pt>
    <dgm:pt modelId="{EC9299A8-BE66-42B5-9352-0D8F81893B34}">
      <dgm:prSet custT="1"/>
      <dgm:spPr/>
      <dgm:t>
        <a:bodyPr/>
        <a:lstStyle/>
        <a:p>
          <a:r>
            <a:rPr lang="en-IN" sz="2400" i="1" dirty="0">
              <a:latin typeface="+mn-lt"/>
              <a:cs typeface="Times New Roman" panose="02020603050405020304" pitchFamily="18" charset="0"/>
            </a:rPr>
            <a:t>2110030028 - P. Praneeth</a:t>
          </a:r>
        </a:p>
      </dgm:t>
    </dgm:pt>
    <dgm:pt modelId="{6A9B344B-24FA-4F45-B34E-77ECFC846893}" type="parTrans" cxnId="{9A9C05C9-E06D-4B44-8A30-A06B725426C1}">
      <dgm:prSet/>
      <dgm:spPr/>
      <dgm:t>
        <a:bodyPr/>
        <a:lstStyle/>
        <a:p>
          <a:endParaRPr lang="en-IN"/>
        </a:p>
      </dgm:t>
    </dgm:pt>
    <dgm:pt modelId="{C0A97C20-EFA2-4EE6-AAC2-C76B9AA913EF}" type="sibTrans" cxnId="{9A9C05C9-E06D-4B44-8A30-A06B725426C1}">
      <dgm:prSet/>
      <dgm:spPr/>
      <dgm:t>
        <a:bodyPr/>
        <a:lstStyle/>
        <a:p>
          <a:endParaRPr lang="en-IN"/>
        </a:p>
      </dgm:t>
    </dgm:pt>
    <dgm:pt modelId="{9A5E819E-DA93-49B4-9169-C88137CBD35B}" type="pres">
      <dgm:prSet presAssocID="{B76B355A-A6FF-42D0-B829-60FB0AA03DA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14E7859-A852-4464-8886-CFE7BF1FFF3F}" type="pres">
      <dgm:prSet presAssocID="{B76B355A-A6FF-42D0-B829-60FB0AA03DA3}" presName="Name1" presStyleCnt="0"/>
      <dgm:spPr/>
      <dgm:t>
        <a:bodyPr/>
        <a:lstStyle/>
        <a:p>
          <a:endParaRPr lang="en-IN"/>
        </a:p>
      </dgm:t>
    </dgm:pt>
    <dgm:pt modelId="{F00392AC-06E9-47C1-9A1C-D2F16BAE8E17}" type="pres">
      <dgm:prSet presAssocID="{B76B355A-A6FF-42D0-B829-60FB0AA03DA3}" presName="cycle" presStyleCnt="0"/>
      <dgm:spPr/>
      <dgm:t>
        <a:bodyPr/>
        <a:lstStyle/>
        <a:p>
          <a:endParaRPr lang="en-IN"/>
        </a:p>
      </dgm:t>
    </dgm:pt>
    <dgm:pt modelId="{7E785410-D8BE-4C5C-9CEA-78289CB64886}" type="pres">
      <dgm:prSet presAssocID="{B76B355A-A6FF-42D0-B829-60FB0AA03DA3}" presName="srcNode" presStyleLbl="node1" presStyleIdx="0" presStyleCnt="4"/>
      <dgm:spPr/>
      <dgm:t>
        <a:bodyPr/>
        <a:lstStyle/>
        <a:p>
          <a:endParaRPr lang="en-IN"/>
        </a:p>
      </dgm:t>
    </dgm:pt>
    <dgm:pt modelId="{8BD11DD8-8431-4FEA-ABD2-A112BA9FBAA2}" type="pres">
      <dgm:prSet presAssocID="{B76B355A-A6FF-42D0-B829-60FB0AA03DA3}" presName="conn" presStyleLbl="parChTrans1D2" presStyleIdx="0" presStyleCnt="1"/>
      <dgm:spPr/>
      <dgm:t>
        <a:bodyPr/>
        <a:lstStyle/>
        <a:p>
          <a:endParaRPr lang="en-IN"/>
        </a:p>
      </dgm:t>
    </dgm:pt>
    <dgm:pt modelId="{828A39CC-CDE6-4EAE-AE5E-AD04B4D71DB1}" type="pres">
      <dgm:prSet presAssocID="{B76B355A-A6FF-42D0-B829-60FB0AA03DA3}" presName="extraNode" presStyleLbl="node1" presStyleIdx="0" presStyleCnt="4"/>
      <dgm:spPr/>
      <dgm:t>
        <a:bodyPr/>
        <a:lstStyle/>
        <a:p>
          <a:endParaRPr lang="en-IN"/>
        </a:p>
      </dgm:t>
    </dgm:pt>
    <dgm:pt modelId="{B05DA101-07AE-4081-B922-98A1DE6DCC50}" type="pres">
      <dgm:prSet presAssocID="{B76B355A-A6FF-42D0-B829-60FB0AA03DA3}" presName="dstNode" presStyleLbl="node1" presStyleIdx="0" presStyleCnt="4"/>
      <dgm:spPr/>
      <dgm:t>
        <a:bodyPr/>
        <a:lstStyle/>
        <a:p>
          <a:endParaRPr lang="en-IN"/>
        </a:p>
      </dgm:t>
    </dgm:pt>
    <dgm:pt modelId="{95B07D1F-A427-4D61-B487-CA83296ED587}" type="pres">
      <dgm:prSet presAssocID="{CB45CC1A-6350-4ABE-91ED-1D29AC84BEC0}" presName="text_1" presStyleLbl="node1" presStyleIdx="0" presStyleCnt="4" custLinFactNeighborY="11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7DA0F4-870B-443F-AB34-458D39D92C94}" type="pres">
      <dgm:prSet presAssocID="{CB45CC1A-6350-4ABE-91ED-1D29AC84BEC0}" presName="accent_1" presStyleCnt="0"/>
      <dgm:spPr/>
      <dgm:t>
        <a:bodyPr/>
        <a:lstStyle/>
        <a:p>
          <a:endParaRPr lang="en-IN"/>
        </a:p>
      </dgm:t>
    </dgm:pt>
    <dgm:pt modelId="{147DC61B-D28A-40E8-9ADD-095E1EE900CE}" type="pres">
      <dgm:prSet presAssocID="{CB45CC1A-6350-4ABE-91ED-1D29AC84BEC0}" presName="accentRepeatNode" presStyleLbl="solidFgAcc1" presStyleIdx="0" presStyleCnt="4"/>
      <dgm:spPr/>
      <dgm:t>
        <a:bodyPr/>
        <a:lstStyle/>
        <a:p>
          <a:endParaRPr lang="en-IN"/>
        </a:p>
      </dgm:t>
    </dgm:pt>
    <dgm:pt modelId="{3D95C219-0195-48C4-9CD2-2D88934EF51D}" type="pres">
      <dgm:prSet presAssocID="{EC9299A8-BE66-42B5-9352-0D8F81893B3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287D11-0F88-47AF-A1FD-D1F771BEB07A}" type="pres">
      <dgm:prSet presAssocID="{EC9299A8-BE66-42B5-9352-0D8F81893B34}" presName="accent_2" presStyleCnt="0"/>
      <dgm:spPr/>
      <dgm:t>
        <a:bodyPr/>
        <a:lstStyle/>
        <a:p>
          <a:endParaRPr lang="en-IN"/>
        </a:p>
      </dgm:t>
    </dgm:pt>
    <dgm:pt modelId="{3D7490DB-1F65-4C61-9733-45BEF1F84A87}" type="pres">
      <dgm:prSet presAssocID="{EC9299A8-BE66-42B5-9352-0D8F81893B34}" presName="accentRepeatNode" presStyleLbl="solidFgAcc1" presStyleIdx="1" presStyleCnt="4"/>
      <dgm:spPr/>
      <dgm:t>
        <a:bodyPr/>
        <a:lstStyle/>
        <a:p>
          <a:endParaRPr lang="en-IN"/>
        </a:p>
      </dgm:t>
    </dgm:pt>
    <dgm:pt modelId="{B8F68B37-9072-4106-9BD3-4B368081B0DB}" type="pres">
      <dgm:prSet presAssocID="{232CC499-A988-4E33-B7E3-650FE7C0FAA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ECBDF7-4DB7-4350-93C5-96447C846D71}" type="pres">
      <dgm:prSet presAssocID="{232CC499-A988-4E33-B7E3-650FE7C0FAA7}" presName="accent_3" presStyleCnt="0"/>
      <dgm:spPr/>
      <dgm:t>
        <a:bodyPr/>
        <a:lstStyle/>
        <a:p>
          <a:endParaRPr lang="en-IN"/>
        </a:p>
      </dgm:t>
    </dgm:pt>
    <dgm:pt modelId="{341404B6-7072-437E-8A92-F9A858664A86}" type="pres">
      <dgm:prSet presAssocID="{232CC499-A988-4E33-B7E3-650FE7C0FAA7}" presName="accentRepeatNode" presStyleLbl="solidFgAcc1" presStyleIdx="2" presStyleCnt="4"/>
      <dgm:spPr/>
      <dgm:t>
        <a:bodyPr/>
        <a:lstStyle/>
        <a:p>
          <a:endParaRPr lang="en-IN"/>
        </a:p>
      </dgm:t>
    </dgm:pt>
    <dgm:pt modelId="{6B541D42-19CD-4B3F-848D-683F259414CC}" type="pres">
      <dgm:prSet presAssocID="{462B8D0B-05D4-4AB4-B65E-C8F1EE3E43A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BCA45B-E31F-42AB-97B0-E4B7174E2811}" type="pres">
      <dgm:prSet presAssocID="{462B8D0B-05D4-4AB4-B65E-C8F1EE3E43A2}" presName="accent_4" presStyleCnt="0"/>
      <dgm:spPr/>
      <dgm:t>
        <a:bodyPr/>
        <a:lstStyle/>
        <a:p>
          <a:endParaRPr lang="en-IN"/>
        </a:p>
      </dgm:t>
    </dgm:pt>
    <dgm:pt modelId="{D67E93A0-02E0-4D5C-9A3A-ECE38EF77235}" type="pres">
      <dgm:prSet presAssocID="{462B8D0B-05D4-4AB4-B65E-C8F1EE3E43A2}" presName="accentRepeatNode" presStyleLbl="solidFgAcc1" presStyleIdx="3" presStyleCnt="4"/>
      <dgm:spPr/>
      <dgm:t>
        <a:bodyPr/>
        <a:lstStyle/>
        <a:p>
          <a:endParaRPr lang="en-IN"/>
        </a:p>
      </dgm:t>
    </dgm:pt>
  </dgm:ptLst>
  <dgm:cxnLst>
    <dgm:cxn modelId="{97F0B202-9C4A-4869-AC5D-1E4EA57120CF}" srcId="{B76B355A-A6FF-42D0-B829-60FB0AA03DA3}" destId="{CB45CC1A-6350-4ABE-91ED-1D29AC84BEC0}" srcOrd="0" destOrd="0" parTransId="{5CE290B5-1704-485F-9A1C-CEF57FA08912}" sibTransId="{324D23B7-19CF-4762-A3DE-2DB4EAEDA1E2}"/>
    <dgm:cxn modelId="{D10D7F23-E0D4-441E-8743-D5D67054773C}" type="presOf" srcId="{CB45CC1A-6350-4ABE-91ED-1D29AC84BEC0}" destId="{95B07D1F-A427-4D61-B487-CA83296ED587}" srcOrd="0" destOrd="0" presId="urn:microsoft.com/office/officeart/2008/layout/VerticalCurvedList"/>
    <dgm:cxn modelId="{9A9C05C9-E06D-4B44-8A30-A06B725426C1}" srcId="{B76B355A-A6FF-42D0-B829-60FB0AA03DA3}" destId="{EC9299A8-BE66-42B5-9352-0D8F81893B34}" srcOrd="1" destOrd="0" parTransId="{6A9B344B-24FA-4F45-B34E-77ECFC846893}" sibTransId="{C0A97C20-EFA2-4EE6-AAC2-C76B9AA913EF}"/>
    <dgm:cxn modelId="{488805E7-D1AB-40DA-9152-C5E2C6ADF81C}" type="presOf" srcId="{EC9299A8-BE66-42B5-9352-0D8F81893B34}" destId="{3D95C219-0195-48C4-9CD2-2D88934EF51D}" srcOrd="0" destOrd="0" presId="urn:microsoft.com/office/officeart/2008/layout/VerticalCurvedList"/>
    <dgm:cxn modelId="{655DAECA-2A2B-42DC-97D6-591F90AD2604}" type="presOf" srcId="{232CC499-A988-4E33-B7E3-650FE7C0FAA7}" destId="{B8F68B37-9072-4106-9BD3-4B368081B0DB}" srcOrd="0" destOrd="0" presId="urn:microsoft.com/office/officeart/2008/layout/VerticalCurvedList"/>
    <dgm:cxn modelId="{EC1FB3A5-4787-43CF-9CC0-8C5543E47BF9}" type="presOf" srcId="{324D23B7-19CF-4762-A3DE-2DB4EAEDA1E2}" destId="{8BD11DD8-8431-4FEA-ABD2-A112BA9FBAA2}" srcOrd="0" destOrd="0" presId="urn:microsoft.com/office/officeart/2008/layout/VerticalCurvedList"/>
    <dgm:cxn modelId="{8042647E-DE9F-4730-87DB-520A11857568}" srcId="{B76B355A-A6FF-42D0-B829-60FB0AA03DA3}" destId="{462B8D0B-05D4-4AB4-B65E-C8F1EE3E43A2}" srcOrd="3" destOrd="0" parTransId="{DCF9B6DD-18AD-4E12-AC58-80DB74D5DFE2}" sibTransId="{D501B6C8-4057-480E-90BD-0372D152BE02}"/>
    <dgm:cxn modelId="{688A79A2-056C-457D-AA20-160CAA99B3E5}" srcId="{B76B355A-A6FF-42D0-B829-60FB0AA03DA3}" destId="{232CC499-A988-4E33-B7E3-650FE7C0FAA7}" srcOrd="2" destOrd="0" parTransId="{A682ED22-F704-4410-97EE-EDEFA71ABF52}" sibTransId="{294206BF-50C6-4C20-A495-F287C7B3264F}"/>
    <dgm:cxn modelId="{63DC495E-98B7-4B32-90E7-B8C0BBE6831B}" type="presOf" srcId="{B76B355A-A6FF-42D0-B829-60FB0AA03DA3}" destId="{9A5E819E-DA93-49B4-9169-C88137CBD35B}" srcOrd="0" destOrd="0" presId="urn:microsoft.com/office/officeart/2008/layout/VerticalCurvedList"/>
    <dgm:cxn modelId="{4E9A3E02-350F-4967-8E02-4C08DFA5647A}" type="presOf" srcId="{462B8D0B-05D4-4AB4-B65E-C8F1EE3E43A2}" destId="{6B541D42-19CD-4B3F-848D-683F259414CC}" srcOrd="0" destOrd="0" presId="urn:microsoft.com/office/officeart/2008/layout/VerticalCurvedList"/>
    <dgm:cxn modelId="{D8801AB9-A692-4836-8A52-58746A64B0B6}" type="presParOf" srcId="{9A5E819E-DA93-49B4-9169-C88137CBD35B}" destId="{C14E7859-A852-4464-8886-CFE7BF1FFF3F}" srcOrd="0" destOrd="0" presId="urn:microsoft.com/office/officeart/2008/layout/VerticalCurvedList"/>
    <dgm:cxn modelId="{2B81B905-DDCC-4E6F-BA50-CEB8015E501D}" type="presParOf" srcId="{C14E7859-A852-4464-8886-CFE7BF1FFF3F}" destId="{F00392AC-06E9-47C1-9A1C-D2F16BAE8E17}" srcOrd="0" destOrd="0" presId="urn:microsoft.com/office/officeart/2008/layout/VerticalCurvedList"/>
    <dgm:cxn modelId="{7F8E7903-4606-4BE0-9668-455B7F269723}" type="presParOf" srcId="{F00392AC-06E9-47C1-9A1C-D2F16BAE8E17}" destId="{7E785410-D8BE-4C5C-9CEA-78289CB64886}" srcOrd="0" destOrd="0" presId="urn:microsoft.com/office/officeart/2008/layout/VerticalCurvedList"/>
    <dgm:cxn modelId="{248E13A8-2990-4D65-8F8C-C009571FAC8E}" type="presParOf" srcId="{F00392AC-06E9-47C1-9A1C-D2F16BAE8E17}" destId="{8BD11DD8-8431-4FEA-ABD2-A112BA9FBAA2}" srcOrd="1" destOrd="0" presId="urn:microsoft.com/office/officeart/2008/layout/VerticalCurvedList"/>
    <dgm:cxn modelId="{316A06A4-103D-47A5-AF88-625D4EE661A0}" type="presParOf" srcId="{F00392AC-06E9-47C1-9A1C-D2F16BAE8E17}" destId="{828A39CC-CDE6-4EAE-AE5E-AD04B4D71DB1}" srcOrd="2" destOrd="0" presId="urn:microsoft.com/office/officeart/2008/layout/VerticalCurvedList"/>
    <dgm:cxn modelId="{D609C64D-6072-408A-A721-5492979FA76C}" type="presParOf" srcId="{F00392AC-06E9-47C1-9A1C-D2F16BAE8E17}" destId="{B05DA101-07AE-4081-B922-98A1DE6DCC50}" srcOrd="3" destOrd="0" presId="urn:microsoft.com/office/officeart/2008/layout/VerticalCurvedList"/>
    <dgm:cxn modelId="{4E20CD3E-F9C1-495C-B044-F373DDCB7735}" type="presParOf" srcId="{C14E7859-A852-4464-8886-CFE7BF1FFF3F}" destId="{95B07D1F-A427-4D61-B487-CA83296ED587}" srcOrd="1" destOrd="0" presId="urn:microsoft.com/office/officeart/2008/layout/VerticalCurvedList"/>
    <dgm:cxn modelId="{7881949E-5E76-422A-B932-C2F69280644C}" type="presParOf" srcId="{C14E7859-A852-4464-8886-CFE7BF1FFF3F}" destId="{6B7DA0F4-870B-443F-AB34-458D39D92C94}" srcOrd="2" destOrd="0" presId="urn:microsoft.com/office/officeart/2008/layout/VerticalCurvedList"/>
    <dgm:cxn modelId="{CC67621E-9742-4F6D-BF81-403CFF52C302}" type="presParOf" srcId="{6B7DA0F4-870B-443F-AB34-458D39D92C94}" destId="{147DC61B-D28A-40E8-9ADD-095E1EE900CE}" srcOrd="0" destOrd="0" presId="urn:microsoft.com/office/officeart/2008/layout/VerticalCurvedList"/>
    <dgm:cxn modelId="{176AF2E9-CB83-48DB-B99A-BD0F75AA0D91}" type="presParOf" srcId="{C14E7859-A852-4464-8886-CFE7BF1FFF3F}" destId="{3D95C219-0195-48C4-9CD2-2D88934EF51D}" srcOrd="3" destOrd="0" presId="urn:microsoft.com/office/officeart/2008/layout/VerticalCurvedList"/>
    <dgm:cxn modelId="{5664A730-C994-4E77-95D2-56BB6DAC6637}" type="presParOf" srcId="{C14E7859-A852-4464-8886-CFE7BF1FFF3F}" destId="{82287D11-0F88-47AF-A1FD-D1F771BEB07A}" srcOrd="4" destOrd="0" presId="urn:microsoft.com/office/officeart/2008/layout/VerticalCurvedList"/>
    <dgm:cxn modelId="{C6002D2F-6FA6-41F6-9B0B-A08DCDE52E42}" type="presParOf" srcId="{82287D11-0F88-47AF-A1FD-D1F771BEB07A}" destId="{3D7490DB-1F65-4C61-9733-45BEF1F84A87}" srcOrd="0" destOrd="0" presId="urn:microsoft.com/office/officeart/2008/layout/VerticalCurvedList"/>
    <dgm:cxn modelId="{781D9AF0-BCB8-4AFD-B89C-6580D1DFFA80}" type="presParOf" srcId="{C14E7859-A852-4464-8886-CFE7BF1FFF3F}" destId="{B8F68B37-9072-4106-9BD3-4B368081B0DB}" srcOrd="5" destOrd="0" presId="urn:microsoft.com/office/officeart/2008/layout/VerticalCurvedList"/>
    <dgm:cxn modelId="{1733A0C6-CB6C-43C4-8B91-D2E149877F7E}" type="presParOf" srcId="{C14E7859-A852-4464-8886-CFE7BF1FFF3F}" destId="{14ECBDF7-4DB7-4350-93C5-96447C846D71}" srcOrd="6" destOrd="0" presId="urn:microsoft.com/office/officeart/2008/layout/VerticalCurvedList"/>
    <dgm:cxn modelId="{5D29B7BF-AED4-4F7D-81F3-1A4B269A9836}" type="presParOf" srcId="{14ECBDF7-4DB7-4350-93C5-96447C846D71}" destId="{341404B6-7072-437E-8A92-F9A858664A86}" srcOrd="0" destOrd="0" presId="urn:microsoft.com/office/officeart/2008/layout/VerticalCurvedList"/>
    <dgm:cxn modelId="{B379299D-69D2-429F-9E8D-C65124107EB1}" type="presParOf" srcId="{C14E7859-A852-4464-8886-CFE7BF1FFF3F}" destId="{6B541D42-19CD-4B3F-848D-683F259414CC}" srcOrd="7" destOrd="0" presId="urn:microsoft.com/office/officeart/2008/layout/VerticalCurvedList"/>
    <dgm:cxn modelId="{8A2C0213-BCBD-4697-9D89-19214C543BD5}" type="presParOf" srcId="{C14E7859-A852-4464-8886-CFE7BF1FFF3F}" destId="{55BCA45B-E31F-42AB-97B0-E4B7174E2811}" srcOrd="8" destOrd="0" presId="urn:microsoft.com/office/officeart/2008/layout/VerticalCurvedList"/>
    <dgm:cxn modelId="{107C793F-DD67-4794-8FD6-081FDE08E189}" type="presParOf" srcId="{55BCA45B-E31F-42AB-97B0-E4B7174E2811}" destId="{D67E93A0-02E0-4D5C-9A3A-ECE38EF7723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11DD8-8431-4FEA-ABD2-A112BA9FBAA2}">
      <dsp:nvSpPr>
        <dsp:cNvPr id="0" name=""/>
        <dsp:cNvSpPr/>
      </dsp:nvSpPr>
      <dsp:spPr>
        <a:xfrm>
          <a:off x="-5824624" y="-891444"/>
          <a:ext cx="6934309" cy="6934309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07D1F-A427-4D61-B487-CA83296ED587}">
      <dsp:nvSpPr>
        <dsp:cNvPr id="0" name=""/>
        <dsp:cNvSpPr/>
      </dsp:nvSpPr>
      <dsp:spPr>
        <a:xfrm>
          <a:off x="580838" y="405091"/>
          <a:ext cx="4932787" cy="7924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904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i="1" kern="1200" dirty="0">
              <a:latin typeface="+mn-lt"/>
              <a:cs typeface="Times New Roman" panose="02020603050405020304" pitchFamily="18" charset="0"/>
            </a:rPr>
            <a:t>2110030020 - Ch. Sri Chandana</a:t>
          </a:r>
        </a:p>
      </dsp:txBody>
      <dsp:txXfrm>
        <a:off x="580838" y="405091"/>
        <a:ext cx="4932787" cy="792494"/>
      </dsp:txXfrm>
    </dsp:sp>
    <dsp:sp modelId="{147DC61B-D28A-40E8-9ADD-095E1EE900CE}">
      <dsp:nvSpPr>
        <dsp:cNvPr id="0" name=""/>
        <dsp:cNvSpPr/>
      </dsp:nvSpPr>
      <dsp:spPr>
        <a:xfrm>
          <a:off x="85529" y="296979"/>
          <a:ext cx="990618" cy="990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95C219-0195-48C4-9CD2-2D88934EF51D}">
      <dsp:nvSpPr>
        <dsp:cNvPr id="0" name=""/>
        <dsp:cNvSpPr/>
      </dsp:nvSpPr>
      <dsp:spPr>
        <a:xfrm>
          <a:off x="1035194" y="1584989"/>
          <a:ext cx="4478432" cy="7924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904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i="1" kern="1200" dirty="0">
              <a:latin typeface="+mn-lt"/>
              <a:cs typeface="Times New Roman" panose="02020603050405020304" pitchFamily="18" charset="0"/>
            </a:rPr>
            <a:t>2110030028 - P. Praneeth</a:t>
          </a:r>
        </a:p>
      </dsp:txBody>
      <dsp:txXfrm>
        <a:off x="1035194" y="1584989"/>
        <a:ext cx="4478432" cy="792494"/>
      </dsp:txXfrm>
    </dsp:sp>
    <dsp:sp modelId="{3D7490DB-1F65-4C61-9733-45BEF1F84A87}">
      <dsp:nvSpPr>
        <dsp:cNvPr id="0" name=""/>
        <dsp:cNvSpPr/>
      </dsp:nvSpPr>
      <dsp:spPr>
        <a:xfrm>
          <a:off x="539885" y="1485927"/>
          <a:ext cx="990618" cy="990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F68B37-9072-4106-9BD3-4B368081B0DB}">
      <dsp:nvSpPr>
        <dsp:cNvPr id="0" name=""/>
        <dsp:cNvSpPr/>
      </dsp:nvSpPr>
      <dsp:spPr>
        <a:xfrm>
          <a:off x="1035194" y="2773937"/>
          <a:ext cx="4478432" cy="7924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904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i="1" kern="1200" dirty="0">
              <a:latin typeface="+mn-lt"/>
              <a:cs typeface="Times New Roman" panose="02020603050405020304" pitchFamily="18" charset="0"/>
            </a:rPr>
            <a:t>2110030085 - N. Manas</a:t>
          </a:r>
          <a:endParaRPr lang="en-IN" sz="2400" kern="1200" dirty="0">
            <a:latin typeface="+mn-lt"/>
          </a:endParaRPr>
        </a:p>
      </dsp:txBody>
      <dsp:txXfrm>
        <a:off x="1035194" y="2773937"/>
        <a:ext cx="4478432" cy="792494"/>
      </dsp:txXfrm>
    </dsp:sp>
    <dsp:sp modelId="{341404B6-7072-437E-8A92-F9A858664A86}">
      <dsp:nvSpPr>
        <dsp:cNvPr id="0" name=""/>
        <dsp:cNvSpPr/>
      </dsp:nvSpPr>
      <dsp:spPr>
        <a:xfrm>
          <a:off x="539885" y="2674875"/>
          <a:ext cx="990618" cy="990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541D42-19CD-4B3F-848D-683F259414CC}">
      <dsp:nvSpPr>
        <dsp:cNvPr id="0" name=""/>
        <dsp:cNvSpPr/>
      </dsp:nvSpPr>
      <dsp:spPr>
        <a:xfrm>
          <a:off x="580838" y="3962885"/>
          <a:ext cx="4932787" cy="7924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904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i="1" kern="1200" dirty="0">
              <a:latin typeface="+mn-lt"/>
              <a:cs typeface="Times New Roman" panose="02020603050405020304" pitchFamily="18" charset="0"/>
            </a:rPr>
            <a:t>2110030359 - B. Chihnita Reddy</a:t>
          </a:r>
          <a:endParaRPr lang="en-IN" sz="2400" kern="1200" dirty="0">
            <a:latin typeface="+mn-lt"/>
          </a:endParaRPr>
        </a:p>
      </dsp:txBody>
      <dsp:txXfrm>
        <a:off x="580838" y="3962885"/>
        <a:ext cx="4932787" cy="792494"/>
      </dsp:txXfrm>
    </dsp:sp>
    <dsp:sp modelId="{D67E93A0-02E0-4D5C-9A3A-ECE38EF77235}">
      <dsp:nvSpPr>
        <dsp:cNvPr id="0" name=""/>
        <dsp:cNvSpPr/>
      </dsp:nvSpPr>
      <dsp:spPr>
        <a:xfrm>
          <a:off x="85529" y="3863823"/>
          <a:ext cx="990618" cy="990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9B74-334E-459D-92F2-4968B212C7A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3EDBF-E08B-43D4-AE64-1E2B0DC01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8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EDBF-E08B-43D4-AE64-1E2B0DC0190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9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93E0D-2E93-934A-7ACA-3BAA27FF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D15B877-5B81-C9BB-552C-D4F9F012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C67-DB34-4171-87A1-7D643D1BA18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6FEF70-F1FD-DD63-EB65-5C0D7AB5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EDFC54-758B-8CED-8DC7-B3F18716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E2EC-1758-47CB-A58A-C122A9AF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3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3680024-278E-B0AE-B59D-CE9BFF74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EC67-DB34-4171-87A1-7D643D1BA18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8FC65B-44E2-2C24-D9E6-23DA4E01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83BB32-3DE2-7DA1-7CB8-1F6E4D0F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E2EC-1758-47CB-A58A-C122A9AF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24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E14F3F7-2A26-73A1-7D8B-EC6C21C2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5F6F21-4AB6-24DC-71FA-B67F1711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8C3800-9A9C-7458-9C04-8A8F158E1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EC67-DB34-4171-87A1-7D643D1BA18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65DBE0-ECDD-3248-09D1-7095AF3C0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5A3FFF-082E-FA8F-D1E5-6C57155A9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E2EC-1758-47CB-A58A-C122A9AF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table with plates of food and wine glasses&#10;&#10;Description automatically generated with medium confidence">
            <a:extLst>
              <a:ext uri="{FF2B5EF4-FFF2-40B4-BE49-F238E27FC236}">
                <a16:creationId xmlns:a16="http://schemas.microsoft.com/office/drawing/2014/main" xmlns="" id="{33EB8914-BFDF-50AF-0203-1400DB79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20" b="6227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C2CF51B-5A15-570B-0447-F7F16FD77E9A}"/>
              </a:ext>
            </a:extLst>
          </p:cNvPr>
          <p:cNvSpPr/>
          <p:nvPr/>
        </p:nvSpPr>
        <p:spPr>
          <a:xfrm>
            <a:off x="0" y="0"/>
            <a:ext cx="12211050" cy="6856718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late of food with avocado and peas&#10;&#10;Description automatically generated with low confidence">
            <a:extLst>
              <a:ext uri="{FF2B5EF4-FFF2-40B4-BE49-F238E27FC236}">
                <a16:creationId xmlns:a16="http://schemas.microsoft.com/office/drawing/2014/main" xmlns="" id="{D4933F7A-037A-99DC-7810-EFBFFB0B3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r="28842"/>
          <a:stretch>
            <a:fillRect/>
          </a:stretch>
        </p:blipFill>
        <p:spPr>
          <a:xfrm>
            <a:off x="6096000" y="570859"/>
            <a:ext cx="6115050" cy="571500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3F79A001-4967-206E-6058-A8722B4FBA06}"/>
              </a:ext>
            </a:extLst>
          </p:cNvPr>
          <p:cNvSpPr/>
          <p:nvPr/>
        </p:nvSpPr>
        <p:spPr>
          <a:xfrm>
            <a:off x="2233" y="311568"/>
            <a:ext cx="4572000" cy="571500"/>
          </a:xfrm>
          <a:custGeom>
            <a:avLst/>
            <a:gdLst>
              <a:gd name="connsiteX0" fmla="*/ 0 w 4572000"/>
              <a:gd name="connsiteY0" fmla="*/ 0 h 571500"/>
              <a:gd name="connsiteX1" fmla="*/ 4286250 w 4572000"/>
              <a:gd name="connsiteY1" fmla="*/ 0 h 571500"/>
              <a:gd name="connsiteX2" fmla="*/ 4572000 w 4572000"/>
              <a:gd name="connsiteY2" fmla="*/ 285750 h 571500"/>
              <a:gd name="connsiteX3" fmla="*/ 4286250 w 4572000"/>
              <a:gd name="connsiteY3" fmla="*/ 571500 h 571500"/>
              <a:gd name="connsiteX4" fmla="*/ 0 w 4572000"/>
              <a:gd name="connsiteY4" fmla="*/ 571500 h 571500"/>
              <a:gd name="connsiteX5" fmla="*/ 0 w 4572000"/>
              <a:gd name="connsiteY5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71500">
                <a:moveTo>
                  <a:pt x="0" y="0"/>
                </a:moveTo>
                <a:lnTo>
                  <a:pt x="4286250" y="0"/>
                </a:lnTo>
                <a:cubicBezTo>
                  <a:pt x="4444065" y="0"/>
                  <a:pt x="4572000" y="127935"/>
                  <a:pt x="4572000" y="285750"/>
                </a:cubicBezTo>
                <a:cubicBezTo>
                  <a:pt x="4572000" y="443565"/>
                  <a:pt x="4444065" y="571500"/>
                  <a:pt x="4286250" y="571500"/>
                </a:cubicBez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439994F-C6F2-8153-545E-54006194D303}"/>
              </a:ext>
            </a:extLst>
          </p:cNvPr>
          <p:cNvSpPr txBox="1"/>
          <p:nvPr/>
        </p:nvSpPr>
        <p:spPr>
          <a:xfrm>
            <a:off x="136998" y="389608"/>
            <a:ext cx="4450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Elevate Your Taste</a:t>
            </a:r>
            <a:endParaRPr lang="en-US" sz="2400" b="1" spc="6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C0A175B-FBBE-7EEA-F25A-5203AC02C4BB}"/>
              </a:ext>
            </a:extLst>
          </p:cNvPr>
          <p:cNvGrpSpPr/>
          <p:nvPr/>
        </p:nvGrpSpPr>
        <p:grpSpPr>
          <a:xfrm>
            <a:off x="333820" y="1937471"/>
            <a:ext cx="6267450" cy="2920221"/>
            <a:chOff x="333820" y="1865445"/>
            <a:chExt cx="6267450" cy="29202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96FA37A-6670-83B9-3CD6-529F92248632}"/>
                </a:ext>
              </a:extLst>
            </p:cNvPr>
            <p:cNvSpPr txBox="1"/>
            <p:nvPr/>
          </p:nvSpPr>
          <p:spPr>
            <a:xfrm>
              <a:off x="333820" y="3308338"/>
              <a:ext cx="6267450" cy="110799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600" b="1" i="0" dirty="0" err="1" smtClean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ChefOnWheels</a:t>
              </a:r>
              <a:endParaRPr lang="en-US" sz="66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pic>
          <p:nvPicPr>
            <p:cNvPr id="21" name="Picture 20" descr="A picture containing clipart, graphics, cartoon, illustration&#10;&#10;Description automatically generated">
              <a:extLst>
                <a:ext uri="{FF2B5EF4-FFF2-40B4-BE49-F238E27FC236}">
                  <a16:creationId xmlns:a16="http://schemas.microsoft.com/office/drawing/2014/main" xmlns="" id="{864ED77C-491E-8B80-DB2D-E0157BAA1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241" y="1865445"/>
              <a:ext cx="2240608" cy="17370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F206F36-8346-6EDE-492E-9873581A4656}"/>
                </a:ext>
              </a:extLst>
            </p:cNvPr>
            <p:cNvSpPr txBox="1"/>
            <p:nvPr/>
          </p:nvSpPr>
          <p:spPr>
            <a:xfrm>
              <a:off x="415917" y="4416334"/>
              <a:ext cx="61032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bg1"/>
                  </a:solidFill>
                </a:rPr>
                <a:t>Culinary Delights at Your Doorstep</a:t>
              </a:r>
              <a:endParaRPr lang="en-US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94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table with plates of food and wine glasses&#10;&#10;Description automatically generated with medium confidence">
            <a:extLst>
              <a:ext uri="{FF2B5EF4-FFF2-40B4-BE49-F238E27FC236}">
                <a16:creationId xmlns:a16="http://schemas.microsoft.com/office/drawing/2014/main" xmlns="" id="{33EB8914-BFDF-50AF-0203-1400DB79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20" b="6227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C2CF51B-5A15-570B-0447-F7F16FD77E9A}"/>
              </a:ext>
            </a:extLst>
          </p:cNvPr>
          <p:cNvSpPr/>
          <p:nvPr/>
        </p:nvSpPr>
        <p:spPr>
          <a:xfrm>
            <a:off x="20" y="0"/>
            <a:ext cx="12211050" cy="6856718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3F79A001-4967-206E-6058-A8722B4FBA06}"/>
              </a:ext>
            </a:extLst>
          </p:cNvPr>
          <p:cNvSpPr/>
          <p:nvPr/>
        </p:nvSpPr>
        <p:spPr>
          <a:xfrm>
            <a:off x="2233" y="311568"/>
            <a:ext cx="4572000" cy="571500"/>
          </a:xfrm>
          <a:custGeom>
            <a:avLst/>
            <a:gdLst>
              <a:gd name="connsiteX0" fmla="*/ 0 w 4572000"/>
              <a:gd name="connsiteY0" fmla="*/ 0 h 571500"/>
              <a:gd name="connsiteX1" fmla="*/ 4286250 w 4572000"/>
              <a:gd name="connsiteY1" fmla="*/ 0 h 571500"/>
              <a:gd name="connsiteX2" fmla="*/ 4572000 w 4572000"/>
              <a:gd name="connsiteY2" fmla="*/ 285750 h 571500"/>
              <a:gd name="connsiteX3" fmla="*/ 4286250 w 4572000"/>
              <a:gd name="connsiteY3" fmla="*/ 571500 h 571500"/>
              <a:gd name="connsiteX4" fmla="*/ 0 w 4572000"/>
              <a:gd name="connsiteY4" fmla="*/ 571500 h 571500"/>
              <a:gd name="connsiteX5" fmla="*/ 0 w 4572000"/>
              <a:gd name="connsiteY5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71500">
                <a:moveTo>
                  <a:pt x="0" y="0"/>
                </a:moveTo>
                <a:lnTo>
                  <a:pt x="4286250" y="0"/>
                </a:lnTo>
                <a:cubicBezTo>
                  <a:pt x="4444065" y="0"/>
                  <a:pt x="4572000" y="127935"/>
                  <a:pt x="4572000" y="285750"/>
                </a:cubicBezTo>
                <a:cubicBezTo>
                  <a:pt x="4572000" y="443565"/>
                  <a:pt x="4444065" y="571500"/>
                  <a:pt x="4286250" y="571500"/>
                </a:cubicBez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439994F-C6F2-8153-545E-54006194D303}"/>
              </a:ext>
            </a:extLst>
          </p:cNvPr>
          <p:cNvSpPr txBox="1"/>
          <p:nvPr/>
        </p:nvSpPr>
        <p:spPr>
          <a:xfrm>
            <a:off x="136998" y="389608"/>
            <a:ext cx="4450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Elevate Your Taste</a:t>
            </a:r>
            <a:endParaRPr lang="en-US" sz="2400" b="1" spc="6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="" xmlns:a16="http://schemas.microsoft.com/office/drawing/2014/main" id="{948152A2-E099-2A1C-612D-27DE98817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638453"/>
              </p:ext>
            </p:extLst>
          </p:nvPr>
        </p:nvGraphicFramePr>
        <p:xfrm>
          <a:off x="2806574" y="1310080"/>
          <a:ext cx="5585988" cy="515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5413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50421C2-A01C-3AFC-8F61-A08B84D1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84" y="30890"/>
            <a:ext cx="4999088" cy="3330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ABA83B-BC93-C7BB-348B-76C05E4C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8585"/>
          <a:stretch>
            <a:fillRect/>
          </a:stretch>
        </p:blipFill>
        <p:spPr>
          <a:xfrm>
            <a:off x="2233" y="3370006"/>
            <a:ext cx="8514736" cy="34879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D84312-4D22-7155-43B3-8DD77963329F}"/>
              </a:ext>
            </a:extLst>
          </p:cNvPr>
          <p:cNvSpPr/>
          <p:nvPr/>
        </p:nvSpPr>
        <p:spPr>
          <a:xfrm>
            <a:off x="6054520" y="1050203"/>
            <a:ext cx="4999088" cy="4779098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109888-57E3-5BDE-46B9-285C3DD2949B}"/>
              </a:ext>
            </a:extLst>
          </p:cNvPr>
          <p:cNvSpPr txBox="1"/>
          <p:nvPr/>
        </p:nvSpPr>
        <p:spPr>
          <a:xfrm>
            <a:off x="1138392" y="1746497"/>
            <a:ext cx="3905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Introduction </a:t>
            </a:r>
            <a:endParaRPr lang="en-US" sz="4000" b="1" dirty="0">
              <a:solidFill>
                <a:schemeClr val="accent1"/>
              </a:solidFill>
              <a:latin typeface="Montserra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C67219-B79A-4421-A0B3-61795578752E}"/>
              </a:ext>
            </a:extLst>
          </p:cNvPr>
          <p:cNvSpPr txBox="1"/>
          <p:nvPr/>
        </p:nvSpPr>
        <p:spPr>
          <a:xfrm>
            <a:off x="6367078" y="1050203"/>
            <a:ext cx="4297772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>
                <a:solidFill>
                  <a:schemeClr val="bg1"/>
                </a:solidFill>
              </a:rPr>
              <a:t>Welcome to Chef on Wheels! We're here to make fancy meals easy. Just tell us when, pick your </a:t>
            </a:r>
            <a:r>
              <a:rPr lang="en-GB" i="1" dirty="0" err="1">
                <a:solidFill>
                  <a:schemeClr val="bg1"/>
                </a:solidFill>
              </a:rPr>
              <a:t>favorite</a:t>
            </a:r>
            <a:r>
              <a:rPr lang="en-GB" i="1" dirty="0">
                <a:solidFill>
                  <a:schemeClr val="bg1"/>
                </a:solidFill>
              </a:rPr>
              <a:t> food, and our chef will cook it in your kitchen. Enjoy a special meal without going out</a:t>
            </a:r>
            <a:r>
              <a:rPr lang="en-GB" i="1" dirty="0" smtClean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chemeClr val="bg1"/>
                </a:solidFill>
              </a:rPr>
              <a:t/>
            </a:r>
            <a:br>
              <a:rPr lang="en-GB" i="1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No need to stress about cooking or going out—Chef on Wheels brings the restaurant vibe to your home. Experience the joy of a tasty, personalized meal, hassle-free. Elevate your dining moments with us!</a:t>
            </a:r>
            <a:endParaRPr lang="en-US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A3BA17A-AF24-6342-F998-DE321DF08FA7}"/>
              </a:ext>
            </a:extLst>
          </p:cNvPr>
          <p:cNvSpPr/>
          <p:nvPr/>
        </p:nvSpPr>
        <p:spPr>
          <a:xfrm>
            <a:off x="2233" y="311568"/>
            <a:ext cx="4572000" cy="571500"/>
          </a:xfrm>
          <a:custGeom>
            <a:avLst/>
            <a:gdLst>
              <a:gd name="connsiteX0" fmla="*/ 0 w 4572000"/>
              <a:gd name="connsiteY0" fmla="*/ 0 h 571500"/>
              <a:gd name="connsiteX1" fmla="*/ 4286250 w 4572000"/>
              <a:gd name="connsiteY1" fmla="*/ 0 h 571500"/>
              <a:gd name="connsiteX2" fmla="*/ 4572000 w 4572000"/>
              <a:gd name="connsiteY2" fmla="*/ 285750 h 571500"/>
              <a:gd name="connsiteX3" fmla="*/ 4286250 w 4572000"/>
              <a:gd name="connsiteY3" fmla="*/ 571500 h 571500"/>
              <a:gd name="connsiteX4" fmla="*/ 0 w 4572000"/>
              <a:gd name="connsiteY4" fmla="*/ 571500 h 571500"/>
              <a:gd name="connsiteX5" fmla="*/ 0 w 4572000"/>
              <a:gd name="connsiteY5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71500">
                <a:moveTo>
                  <a:pt x="0" y="0"/>
                </a:moveTo>
                <a:lnTo>
                  <a:pt x="4286250" y="0"/>
                </a:lnTo>
                <a:cubicBezTo>
                  <a:pt x="4444065" y="0"/>
                  <a:pt x="4572000" y="127935"/>
                  <a:pt x="4572000" y="285750"/>
                </a:cubicBezTo>
                <a:cubicBezTo>
                  <a:pt x="4572000" y="443565"/>
                  <a:pt x="4444065" y="571500"/>
                  <a:pt x="4286250" y="571500"/>
                </a:cubicBez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A4DA9F-E63E-E49E-ED10-2B345389C7CD}"/>
              </a:ext>
            </a:extLst>
          </p:cNvPr>
          <p:cNvSpPr txBox="1"/>
          <p:nvPr/>
        </p:nvSpPr>
        <p:spPr>
          <a:xfrm>
            <a:off x="123382" y="481902"/>
            <a:ext cx="4329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spc="600" dirty="0" err="1">
                <a:solidFill>
                  <a:schemeClr val="bg1"/>
                </a:solidFill>
                <a:latin typeface="Matura MT Script Capitals" panose="03020802060602070202" pitchFamily="66" charset="0"/>
              </a:rPr>
              <a:t>ChefOnWheels</a:t>
            </a:r>
            <a:endParaRPr lang="en-US" b="1" i="1" spc="6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86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5B10C2-C4F0-BBEA-01CA-AC237F110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7" t="1099" r="22893"/>
          <a:stretch>
            <a:fillRect/>
          </a:stretch>
        </p:blipFill>
        <p:spPr>
          <a:xfrm>
            <a:off x="-3618" y="0"/>
            <a:ext cx="700345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93CC03-5146-7F9C-1E23-2934C6214CE6}"/>
              </a:ext>
            </a:extLst>
          </p:cNvPr>
          <p:cNvSpPr/>
          <p:nvPr/>
        </p:nvSpPr>
        <p:spPr>
          <a:xfrm>
            <a:off x="0" y="3905250"/>
            <a:ext cx="6999840" cy="295275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483922-08BC-A21F-38AE-DDF432BD1E0C}"/>
              </a:ext>
            </a:extLst>
          </p:cNvPr>
          <p:cNvSpPr txBox="1"/>
          <p:nvPr/>
        </p:nvSpPr>
        <p:spPr>
          <a:xfrm>
            <a:off x="1533525" y="5027682"/>
            <a:ext cx="3905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 smtClean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Features</a:t>
            </a:r>
            <a:endParaRPr lang="en-US" sz="40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4C2527A-3204-EA6D-787E-1A867AC38196}"/>
              </a:ext>
            </a:extLst>
          </p:cNvPr>
          <p:cNvSpPr/>
          <p:nvPr/>
        </p:nvSpPr>
        <p:spPr>
          <a:xfrm>
            <a:off x="2233" y="311568"/>
            <a:ext cx="4572000" cy="571500"/>
          </a:xfrm>
          <a:custGeom>
            <a:avLst/>
            <a:gdLst>
              <a:gd name="connsiteX0" fmla="*/ 0 w 4572000"/>
              <a:gd name="connsiteY0" fmla="*/ 0 h 571500"/>
              <a:gd name="connsiteX1" fmla="*/ 4286250 w 4572000"/>
              <a:gd name="connsiteY1" fmla="*/ 0 h 571500"/>
              <a:gd name="connsiteX2" fmla="*/ 4572000 w 4572000"/>
              <a:gd name="connsiteY2" fmla="*/ 285750 h 571500"/>
              <a:gd name="connsiteX3" fmla="*/ 4286250 w 4572000"/>
              <a:gd name="connsiteY3" fmla="*/ 571500 h 571500"/>
              <a:gd name="connsiteX4" fmla="*/ 0 w 4572000"/>
              <a:gd name="connsiteY4" fmla="*/ 571500 h 571500"/>
              <a:gd name="connsiteX5" fmla="*/ 0 w 4572000"/>
              <a:gd name="connsiteY5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71500">
                <a:moveTo>
                  <a:pt x="0" y="0"/>
                </a:moveTo>
                <a:lnTo>
                  <a:pt x="4286250" y="0"/>
                </a:lnTo>
                <a:cubicBezTo>
                  <a:pt x="4444065" y="0"/>
                  <a:pt x="4572000" y="127935"/>
                  <a:pt x="4572000" y="285750"/>
                </a:cubicBezTo>
                <a:cubicBezTo>
                  <a:pt x="4572000" y="443565"/>
                  <a:pt x="4444065" y="571500"/>
                  <a:pt x="4286250" y="571500"/>
                </a:cubicBez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DBF2A4-3B1E-BC04-1D5F-301598050877}"/>
              </a:ext>
            </a:extLst>
          </p:cNvPr>
          <p:cNvSpPr txBox="1"/>
          <p:nvPr/>
        </p:nvSpPr>
        <p:spPr>
          <a:xfrm>
            <a:off x="123382" y="481902"/>
            <a:ext cx="4329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spc="600" dirty="0" err="1">
                <a:solidFill>
                  <a:schemeClr val="bg1"/>
                </a:solidFill>
                <a:latin typeface="Matura MT Script Capitals" panose="03020802060602070202" pitchFamily="66" charset="0"/>
              </a:rPr>
              <a:t>ChefOnWheels</a:t>
            </a:r>
            <a:endParaRPr lang="en-US" b="1" i="1" spc="6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B28FF1C4-AC16-A6EA-8B56-8F724C269D8A}"/>
              </a:ext>
            </a:extLst>
          </p:cNvPr>
          <p:cNvGrpSpPr/>
          <p:nvPr/>
        </p:nvGrpSpPr>
        <p:grpSpPr>
          <a:xfrm>
            <a:off x="7342314" y="1267679"/>
            <a:ext cx="4725955" cy="4930061"/>
            <a:chOff x="7304214" y="1267679"/>
            <a:chExt cx="4725955" cy="49300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ACC03BFA-10C5-99A9-C4D9-875FDB155FAD}"/>
                </a:ext>
              </a:extLst>
            </p:cNvPr>
            <p:cNvGrpSpPr/>
            <p:nvPr/>
          </p:nvGrpSpPr>
          <p:grpSpPr>
            <a:xfrm>
              <a:off x="7304214" y="1267679"/>
              <a:ext cx="4480681" cy="803182"/>
              <a:chOff x="7304214" y="1267679"/>
              <a:chExt cx="4480681" cy="803182"/>
            </a:xfrm>
          </p:grpSpPr>
          <p:sp>
            <p:nvSpPr>
              <p:cNvPr id="13" name="Donut 59">
                <a:extLst>
                  <a:ext uri="{FF2B5EF4-FFF2-40B4-BE49-F238E27FC236}">
                    <a16:creationId xmlns:a16="http://schemas.microsoft.com/office/drawing/2014/main" xmlns="" id="{D170881E-12B4-478E-2FCE-2A310B706FF3}"/>
                  </a:ext>
                </a:extLst>
              </p:cNvPr>
              <p:cNvSpPr/>
              <p:nvPr/>
            </p:nvSpPr>
            <p:spPr>
              <a:xfrm>
                <a:off x="7304214" y="1267679"/>
                <a:ext cx="803182" cy="803182"/>
              </a:xfrm>
              <a:prstGeom prst="donut">
                <a:avLst>
                  <a:gd name="adj" fmla="val 873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4616DC6-7606-AB73-DF6A-1C23D0A45D60}"/>
                  </a:ext>
                </a:extLst>
              </p:cNvPr>
              <p:cNvSpPr txBox="1"/>
              <p:nvPr/>
            </p:nvSpPr>
            <p:spPr>
              <a:xfrm>
                <a:off x="8142134" y="1479731"/>
                <a:ext cx="364276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i="1" dirty="0">
                    <a:solidFill>
                      <a:schemeClr val="bg1"/>
                    </a:solidFill>
                  </a:rPr>
                  <a:t>Culinary Delights at Your Doorstep</a:t>
                </a:r>
                <a:endParaRPr lang="en-US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01485A98-6614-E88C-8EFD-C73E1CD09A3E}"/>
                  </a:ext>
                </a:extLst>
              </p:cNvPr>
              <p:cNvCxnSpPr/>
              <p:nvPr/>
            </p:nvCxnSpPr>
            <p:spPr>
              <a:xfrm>
                <a:off x="7705805" y="2051197"/>
                <a:ext cx="3292653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Arrow: Chevron 6">
                <a:extLst>
                  <a:ext uri="{FF2B5EF4-FFF2-40B4-BE49-F238E27FC236}">
                    <a16:creationId xmlns:a16="http://schemas.microsoft.com/office/drawing/2014/main" xmlns="" id="{4317A49B-9EAF-99FA-C2FD-B0741D7901E7}"/>
                  </a:ext>
                </a:extLst>
              </p:cNvPr>
              <p:cNvSpPr/>
              <p:nvPr/>
            </p:nvSpPr>
            <p:spPr>
              <a:xfrm>
                <a:off x="7610108" y="1527389"/>
                <a:ext cx="238895" cy="283762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13F87F52-194E-0990-47CA-7C5DB140CD7C}"/>
                </a:ext>
              </a:extLst>
            </p:cNvPr>
            <p:cNvGrpSpPr/>
            <p:nvPr/>
          </p:nvGrpSpPr>
          <p:grpSpPr>
            <a:xfrm>
              <a:off x="7304214" y="2621990"/>
              <a:ext cx="4725955" cy="803182"/>
              <a:chOff x="7304214" y="2621990"/>
              <a:chExt cx="4725955" cy="803182"/>
            </a:xfrm>
          </p:grpSpPr>
          <p:sp>
            <p:nvSpPr>
              <p:cNvPr id="22" name="Donut 59">
                <a:extLst>
                  <a:ext uri="{FF2B5EF4-FFF2-40B4-BE49-F238E27FC236}">
                    <a16:creationId xmlns:a16="http://schemas.microsoft.com/office/drawing/2014/main" xmlns="" id="{68E3E12A-D151-19A2-3FA2-F4A570697DC8}"/>
                  </a:ext>
                </a:extLst>
              </p:cNvPr>
              <p:cNvSpPr/>
              <p:nvPr/>
            </p:nvSpPr>
            <p:spPr>
              <a:xfrm>
                <a:off x="7304214" y="2621990"/>
                <a:ext cx="803182" cy="803182"/>
              </a:xfrm>
              <a:prstGeom prst="donut">
                <a:avLst>
                  <a:gd name="adj" fmla="val 873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622B7DC5-8714-BFB0-2F92-62E38FC20880}"/>
                  </a:ext>
                </a:extLst>
              </p:cNvPr>
              <p:cNvSpPr txBox="1"/>
              <p:nvPr/>
            </p:nvSpPr>
            <p:spPr>
              <a:xfrm>
                <a:off x="8142134" y="2672459"/>
                <a:ext cx="388803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i="1" dirty="0">
                    <a:solidFill>
                      <a:schemeClr val="bg1"/>
                    </a:solidFill>
                  </a:rPr>
                  <a:t>Convenience Meets Culinary Excellence</a:t>
                </a:r>
                <a:endParaRPr lang="en-US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24FC8C94-DDF0-7558-D81E-4E90FD9FCB64}"/>
                  </a:ext>
                </a:extLst>
              </p:cNvPr>
              <p:cNvCxnSpPr/>
              <p:nvPr/>
            </p:nvCxnSpPr>
            <p:spPr>
              <a:xfrm>
                <a:off x="7705805" y="3422371"/>
                <a:ext cx="3292653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xmlns="" id="{AFF51644-34EF-A8AD-B205-8E815889B1FD}"/>
                  </a:ext>
                </a:extLst>
              </p:cNvPr>
              <p:cNvSpPr/>
              <p:nvPr/>
            </p:nvSpPr>
            <p:spPr>
              <a:xfrm>
                <a:off x="7610108" y="2881700"/>
                <a:ext cx="238895" cy="283762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2AB8BF35-C19E-4CFB-344C-39516A09C624}"/>
                </a:ext>
              </a:extLst>
            </p:cNvPr>
            <p:cNvGrpSpPr/>
            <p:nvPr/>
          </p:nvGrpSpPr>
          <p:grpSpPr>
            <a:xfrm>
              <a:off x="7304214" y="3976301"/>
              <a:ext cx="4480681" cy="803182"/>
              <a:chOff x="7304214" y="3976301"/>
              <a:chExt cx="4480681" cy="803182"/>
            </a:xfrm>
          </p:grpSpPr>
          <p:sp>
            <p:nvSpPr>
              <p:cNvPr id="31" name="Donut 59">
                <a:extLst>
                  <a:ext uri="{FF2B5EF4-FFF2-40B4-BE49-F238E27FC236}">
                    <a16:creationId xmlns:a16="http://schemas.microsoft.com/office/drawing/2014/main" xmlns="" id="{7F6A8EAA-E0D4-07BD-2E3B-D85FFEC37EEC}"/>
                  </a:ext>
                </a:extLst>
              </p:cNvPr>
              <p:cNvSpPr/>
              <p:nvPr/>
            </p:nvSpPr>
            <p:spPr>
              <a:xfrm>
                <a:off x="7304214" y="3976301"/>
                <a:ext cx="803182" cy="803182"/>
              </a:xfrm>
              <a:prstGeom prst="donut">
                <a:avLst>
                  <a:gd name="adj" fmla="val 873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E8326FC8-039B-6C51-98C1-D480E9F524C8}"/>
                  </a:ext>
                </a:extLst>
              </p:cNvPr>
              <p:cNvSpPr txBox="1"/>
              <p:nvPr/>
            </p:nvSpPr>
            <p:spPr>
              <a:xfrm>
                <a:off x="8142134" y="4188353"/>
                <a:ext cx="3642761" cy="47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i="1" dirty="0">
                    <a:solidFill>
                      <a:schemeClr val="bg1"/>
                    </a:solidFill>
                  </a:rPr>
                  <a:t>A Personal Chef, Just for You</a:t>
                </a:r>
                <a:endParaRPr lang="en-US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sp>
            <p:nvSpPr>
              <p:cNvPr id="28" name="Arrow: Chevron 27">
                <a:extLst>
                  <a:ext uri="{FF2B5EF4-FFF2-40B4-BE49-F238E27FC236}">
                    <a16:creationId xmlns:a16="http://schemas.microsoft.com/office/drawing/2014/main" xmlns="" id="{8B97A28C-7F3C-2ED3-89FA-318FB998C065}"/>
                  </a:ext>
                </a:extLst>
              </p:cNvPr>
              <p:cNvSpPr/>
              <p:nvPr/>
            </p:nvSpPr>
            <p:spPr>
              <a:xfrm>
                <a:off x="7610108" y="4236011"/>
                <a:ext cx="238895" cy="283762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F96AACAD-70D3-EAFA-FD8B-9D48B97D21CF}"/>
                  </a:ext>
                </a:extLst>
              </p:cNvPr>
              <p:cNvCxnSpPr/>
              <p:nvPr/>
            </p:nvCxnSpPr>
            <p:spPr>
              <a:xfrm>
                <a:off x="7705805" y="4760433"/>
                <a:ext cx="3292653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4ADF79E4-2549-B213-C19B-6B8F0346CB50}"/>
                </a:ext>
              </a:extLst>
            </p:cNvPr>
            <p:cNvGrpSpPr/>
            <p:nvPr/>
          </p:nvGrpSpPr>
          <p:grpSpPr>
            <a:xfrm>
              <a:off x="7304214" y="5274410"/>
              <a:ext cx="4445943" cy="923330"/>
              <a:chOff x="7304214" y="5274410"/>
              <a:chExt cx="4445943" cy="923330"/>
            </a:xfrm>
          </p:grpSpPr>
          <p:sp>
            <p:nvSpPr>
              <p:cNvPr id="40" name="Donut 59">
                <a:extLst>
                  <a:ext uri="{FF2B5EF4-FFF2-40B4-BE49-F238E27FC236}">
                    <a16:creationId xmlns:a16="http://schemas.microsoft.com/office/drawing/2014/main" xmlns="" id="{48E9E14D-47DB-952A-BCD9-41941D2E4917}"/>
                  </a:ext>
                </a:extLst>
              </p:cNvPr>
              <p:cNvSpPr/>
              <p:nvPr/>
            </p:nvSpPr>
            <p:spPr>
              <a:xfrm>
                <a:off x="7304214" y="5330611"/>
                <a:ext cx="803182" cy="803182"/>
              </a:xfrm>
              <a:prstGeom prst="donut">
                <a:avLst>
                  <a:gd name="adj" fmla="val 873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74C4FECE-4D3E-6F99-21EE-99FF81BB4279}"/>
                  </a:ext>
                </a:extLst>
              </p:cNvPr>
              <p:cNvSpPr txBox="1"/>
              <p:nvPr/>
            </p:nvSpPr>
            <p:spPr>
              <a:xfrm>
                <a:off x="8107396" y="5274410"/>
                <a:ext cx="36427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i="1" dirty="0">
                    <a:solidFill>
                      <a:schemeClr val="bg1"/>
                    </a:solidFill>
                  </a:rPr>
                  <a:t>Bringing the Restaurant Experience to Your Home</a:t>
                </a:r>
                <a:endParaRPr lang="en-US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sp>
            <p:nvSpPr>
              <p:cNvPr id="37" name="Arrow: Chevron 36">
                <a:extLst>
                  <a:ext uri="{FF2B5EF4-FFF2-40B4-BE49-F238E27FC236}">
                    <a16:creationId xmlns:a16="http://schemas.microsoft.com/office/drawing/2014/main" xmlns="" id="{EED6B1CF-6E78-E5E3-A22A-F7197BF8E127}"/>
                  </a:ext>
                </a:extLst>
              </p:cNvPr>
              <p:cNvSpPr/>
              <p:nvPr/>
            </p:nvSpPr>
            <p:spPr>
              <a:xfrm>
                <a:off x="7610108" y="5590321"/>
                <a:ext cx="238895" cy="283762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4C83FFD0-A95B-5BF0-71F0-357B938E282D}"/>
                  </a:ext>
                </a:extLst>
              </p:cNvPr>
              <p:cNvCxnSpPr/>
              <p:nvPr/>
            </p:nvCxnSpPr>
            <p:spPr>
              <a:xfrm>
                <a:off x="7705805" y="6114743"/>
                <a:ext cx="3292653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79226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03DE189-C48C-CCD1-A90D-22D7D536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66" t="11183" r="37553" b="1720"/>
          <a:stretch>
            <a:fillRect/>
          </a:stretch>
        </p:blipFill>
        <p:spPr>
          <a:xfrm>
            <a:off x="6474276" y="0"/>
            <a:ext cx="2605112" cy="5973098"/>
          </a:xfrm>
          <a:custGeom>
            <a:avLst/>
            <a:gdLst>
              <a:gd name="connsiteX0" fmla="*/ 0 w 2605112"/>
              <a:gd name="connsiteY0" fmla="*/ 0 h 5973098"/>
              <a:gd name="connsiteX1" fmla="*/ 2605112 w 2605112"/>
              <a:gd name="connsiteY1" fmla="*/ 0 h 5973098"/>
              <a:gd name="connsiteX2" fmla="*/ 2605111 w 2605112"/>
              <a:gd name="connsiteY2" fmla="*/ 4670542 h 5973098"/>
              <a:gd name="connsiteX3" fmla="*/ 1302555 w 2605112"/>
              <a:gd name="connsiteY3" fmla="*/ 5973098 h 5973098"/>
              <a:gd name="connsiteX4" fmla="*/ 1302556 w 2605112"/>
              <a:gd name="connsiteY4" fmla="*/ 5973097 h 5973098"/>
              <a:gd name="connsiteX5" fmla="*/ 0 w 2605112"/>
              <a:gd name="connsiteY5" fmla="*/ 4670541 h 5973098"/>
              <a:gd name="connsiteX6" fmla="*/ 0 w 2605112"/>
              <a:gd name="connsiteY6" fmla="*/ 0 h 597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112" h="5973098">
                <a:moveTo>
                  <a:pt x="0" y="0"/>
                </a:moveTo>
                <a:lnTo>
                  <a:pt x="2605112" y="0"/>
                </a:lnTo>
                <a:lnTo>
                  <a:pt x="2605111" y="4670542"/>
                </a:lnTo>
                <a:cubicBezTo>
                  <a:pt x="2605111" y="5389924"/>
                  <a:pt x="2021937" y="5973098"/>
                  <a:pt x="1302555" y="5973098"/>
                </a:cubicBezTo>
                <a:lnTo>
                  <a:pt x="1302556" y="5973097"/>
                </a:lnTo>
                <a:cubicBezTo>
                  <a:pt x="583174" y="5973097"/>
                  <a:pt x="0" y="5389923"/>
                  <a:pt x="0" y="4670541"/>
                </a:cubicBezTo>
                <a:lnTo>
                  <a:pt x="0" y="0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5226E60-500A-7325-0E2C-129EC9C6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030" t="5591" r="19990" b="5591"/>
          <a:stretch>
            <a:fillRect/>
          </a:stretch>
        </p:blipFill>
        <p:spPr>
          <a:xfrm>
            <a:off x="9350912" y="766916"/>
            <a:ext cx="2605112" cy="6091085"/>
          </a:xfrm>
          <a:custGeom>
            <a:avLst/>
            <a:gdLst>
              <a:gd name="connsiteX0" fmla="*/ 1302556 w 2605112"/>
              <a:gd name="connsiteY0" fmla="*/ 0 h 6091085"/>
              <a:gd name="connsiteX1" fmla="*/ 2605112 w 2605112"/>
              <a:gd name="connsiteY1" fmla="*/ 1302556 h 6091085"/>
              <a:gd name="connsiteX2" fmla="*/ 2605111 w 2605112"/>
              <a:gd name="connsiteY2" fmla="*/ 6042142 h 6091085"/>
              <a:gd name="connsiteX3" fmla="*/ 2602640 w 2605112"/>
              <a:gd name="connsiteY3" fmla="*/ 6091085 h 6091085"/>
              <a:gd name="connsiteX4" fmla="*/ 2471 w 2605112"/>
              <a:gd name="connsiteY4" fmla="*/ 6091085 h 6091085"/>
              <a:gd name="connsiteX5" fmla="*/ 0 w 2605112"/>
              <a:gd name="connsiteY5" fmla="*/ 6042141 h 6091085"/>
              <a:gd name="connsiteX6" fmla="*/ 0 w 2605112"/>
              <a:gd name="connsiteY6" fmla="*/ 1302556 h 6091085"/>
              <a:gd name="connsiteX7" fmla="*/ 1302556 w 2605112"/>
              <a:gd name="connsiteY7" fmla="*/ 0 h 60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5112" h="6091085">
                <a:moveTo>
                  <a:pt x="1302556" y="0"/>
                </a:moveTo>
                <a:cubicBezTo>
                  <a:pt x="2021938" y="0"/>
                  <a:pt x="2605112" y="583174"/>
                  <a:pt x="2605112" y="1302556"/>
                </a:cubicBezTo>
                <a:cubicBezTo>
                  <a:pt x="2605112" y="2882418"/>
                  <a:pt x="2605111" y="4462280"/>
                  <a:pt x="2605111" y="6042142"/>
                </a:cubicBezTo>
                <a:lnTo>
                  <a:pt x="2602640" y="6091085"/>
                </a:lnTo>
                <a:lnTo>
                  <a:pt x="2471" y="6091085"/>
                </a:lnTo>
                <a:lnTo>
                  <a:pt x="0" y="6042141"/>
                </a:lnTo>
                <a:lnTo>
                  <a:pt x="0" y="1302556"/>
                </a:lnTo>
                <a:cubicBezTo>
                  <a:pt x="0" y="583174"/>
                  <a:pt x="583174" y="0"/>
                  <a:pt x="1302556" y="0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FBBE583B-84EF-10C9-F4D9-9FCAD72A1887}"/>
              </a:ext>
            </a:extLst>
          </p:cNvPr>
          <p:cNvSpPr/>
          <p:nvPr/>
        </p:nvSpPr>
        <p:spPr>
          <a:xfrm>
            <a:off x="5606262" y="2399773"/>
            <a:ext cx="6585738" cy="2825370"/>
          </a:xfrm>
          <a:custGeom>
            <a:avLst/>
            <a:gdLst>
              <a:gd name="connsiteX0" fmla="*/ 1412685 w 6585738"/>
              <a:gd name="connsiteY0" fmla="*/ 0 h 2825370"/>
              <a:gd name="connsiteX1" fmla="*/ 6585738 w 6585738"/>
              <a:gd name="connsiteY1" fmla="*/ 0 h 2825370"/>
              <a:gd name="connsiteX2" fmla="*/ 6585738 w 6585738"/>
              <a:gd name="connsiteY2" fmla="*/ 2825370 h 2825370"/>
              <a:gd name="connsiteX3" fmla="*/ 1412685 w 6585738"/>
              <a:gd name="connsiteY3" fmla="*/ 2825370 h 2825370"/>
              <a:gd name="connsiteX4" fmla="*/ 0 w 6585738"/>
              <a:gd name="connsiteY4" fmla="*/ 1412685 h 2825370"/>
              <a:gd name="connsiteX5" fmla="*/ 1412685 w 6585738"/>
              <a:gd name="connsiteY5" fmla="*/ 0 h 282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5738" h="2825370">
                <a:moveTo>
                  <a:pt x="1412685" y="0"/>
                </a:moveTo>
                <a:lnTo>
                  <a:pt x="6585738" y="0"/>
                </a:lnTo>
                <a:lnTo>
                  <a:pt x="6585738" y="2825370"/>
                </a:lnTo>
                <a:lnTo>
                  <a:pt x="1412685" y="2825370"/>
                </a:lnTo>
                <a:cubicBezTo>
                  <a:pt x="632481" y="2825370"/>
                  <a:pt x="0" y="2192889"/>
                  <a:pt x="0" y="1412685"/>
                </a:cubicBezTo>
                <a:cubicBezTo>
                  <a:pt x="0" y="632481"/>
                  <a:pt x="632481" y="0"/>
                  <a:pt x="1412685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6F21C86-68C3-EB7C-3533-54FD71055F36}"/>
              </a:ext>
            </a:extLst>
          </p:cNvPr>
          <p:cNvSpPr txBox="1"/>
          <p:nvPr/>
        </p:nvSpPr>
        <p:spPr>
          <a:xfrm>
            <a:off x="6946506" y="3458515"/>
            <a:ext cx="3905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 smtClean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How it works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0C3DD903-5C2E-64B8-49D2-BA25CA8D630A}"/>
              </a:ext>
            </a:extLst>
          </p:cNvPr>
          <p:cNvSpPr/>
          <p:nvPr/>
        </p:nvSpPr>
        <p:spPr>
          <a:xfrm>
            <a:off x="2233" y="311568"/>
            <a:ext cx="4572000" cy="571500"/>
          </a:xfrm>
          <a:custGeom>
            <a:avLst/>
            <a:gdLst>
              <a:gd name="connsiteX0" fmla="*/ 0 w 4572000"/>
              <a:gd name="connsiteY0" fmla="*/ 0 h 571500"/>
              <a:gd name="connsiteX1" fmla="*/ 4286250 w 4572000"/>
              <a:gd name="connsiteY1" fmla="*/ 0 h 571500"/>
              <a:gd name="connsiteX2" fmla="*/ 4572000 w 4572000"/>
              <a:gd name="connsiteY2" fmla="*/ 285750 h 571500"/>
              <a:gd name="connsiteX3" fmla="*/ 4286250 w 4572000"/>
              <a:gd name="connsiteY3" fmla="*/ 571500 h 571500"/>
              <a:gd name="connsiteX4" fmla="*/ 0 w 4572000"/>
              <a:gd name="connsiteY4" fmla="*/ 571500 h 571500"/>
              <a:gd name="connsiteX5" fmla="*/ 0 w 4572000"/>
              <a:gd name="connsiteY5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71500">
                <a:moveTo>
                  <a:pt x="0" y="0"/>
                </a:moveTo>
                <a:lnTo>
                  <a:pt x="4286250" y="0"/>
                </a:lnTo>
                <a:cubicBezTo>
                  <a:pt x="4444065" y="0"/>
                  <a:pt x="4572000" y="127935"/>
                  <a:pt x="4572000" y="285750"/>
                </a:cubicBezTo>
                <a:cubicBezTo>
                  <a:pt x="4572000" y="443565"/>
                  <a:pt x="4444065" y="571500"/>
                  <a:pt x="4286250" y="571500"/>
                </a:cubicBez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C5D3E6B-4425-6D04-F4CF-2C11C6968E8E}"/>
              </a:ext>
            </a:extLst>
          </p:cNvPr>
          <p:cNvSpPr txBox="1"/>
          <p:nvPr/>
        </p:nvSpPr>
        <p:spPr>
          <a:xfrm>
            <a:off x="123382" y="481902"/>
            <a:ext cx="4329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spc="600" dirty="0" err="1" smtClean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ChefOnWheels</a:t>
            </a:r>
            <a:endParaRPr lang="en-US" b="1" i="1" spc="6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4913BBB-FE1E-8C92-852F-6067169504E8}"/>
              </a:ext>
            </a:extLst>
          </p:cNvPr>
          <p:cNvGrpSpPr/>
          <p:nvPr/>
        </p:nvGrpSpPr>
        <p:grpSpPr>
          <a:xfrm>
            <a:off x="517299" y="1497881"/>
            <a:ext cx="5073450" cy="4483852"/>
            <a:chOff x="301399" y="1675681"/>
            <a:chExt cx="5073450" cy="448385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BC30C0F1-F2D7-7BB1-740D-1F84D564E261}"/>
                </a:ext>
              </a:extLst>
            </p:cNvPr>
            <p:cNvGrpSpPr/>
            <p:nvPr/>
          </p:nvGrpSpPr>
          <p:grpSpPr>
            <a:xfrm>
              <a:off x="301399" y="1675681"/>
              <a:ext cx="4668262" cy="659957"/>
              <a:chOff x="262737" y="1632857"/>
              <a:chExt cx="4668262" cy="65995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6491C17-4C53-3834-805D-89458ADEC5DC}"/>
                  </a:ext>
                </a:extLst>
              </p:cNvPr>
              <p:cNvSpPr txBox="1"/>
              <p:nvPr/>
            </p:nvSpPr>
            <p:spPr>
              <a:xfrm>
                <a:off x="738185" y="1632857"/>
                <a:ext cx="4192814" cy="47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i="1" dirty="0">
                    <a:solidFill>
                      <a:schemeClr val="bg1"/>
                    </a:solidFill>
                  </a:rPr>
                  <a:t>Customer Booking 📅</a:t>
                </a:r>
                <a:endParaRPr lang="en-US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xmlns="" id="{59E08E39-32F7-EEBA-7EDB-F84ED7E969A2}"/>
                  </a:ext>
                </a:extLst>
              </p:cNvPr>
              <p:cNvGrpSpPr/>
              <p:nvPr/>
            </p:nvGrpSpPr>
            <p:grpSpPr>
              <a:xfrm>
                <a:off x="262737" y="1849422"/>
                <a:ext cx="443396" cy="443392"/>
                <a:chOff x="5857448" y="5537808"/>
                <a:chExt cx="477102" cy="477102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xmlns="" id="{4B4EB7BD-C520-8880-15E7-D576C8E87BF8}"/>
                    </a:ext>
                  </a:extLst>
                </p:cNvPr>
                <p:cNvSpPr/>
                <p:nvPr/>
              </p:nvSpPr>
              <p:spPr>
                <a:xfrm rot="16200000">
                  <a:off x="5857448" y="5537808"/>
                  <a:ext cx="477102" cy="4771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" name="Freeform 5">
                  <a:extLst>
                    <a:ext uri="{FF2B5EF4-FFF2-40B4-BE49-F238E27FC236}">
                      <a16:creationId xmlns:a16="http://schemas.microsoft.com/office/drawing/2014/main" xmlns="" id="{B7CC64E1-C34F-4995-7296-5113419F7402}"/>
                    </a:ext>
                  </a:extLst>
                </p:cNvPr>
                <p:cNvSpPr/>
                <p:nvPr/>
              </p:nvSpPr>
              <p:spPr bwMode="auto">
                <a:xfrm rot="5400000">
                  <a:off x="5965249" y="5700323"/>
                  <a:ext cx="261501" cy="163155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6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C3DAF54-2313-5CE0-B290-55F7A9642FC6}"/>
                </a:ext>
              </a:extLst>
            </p:cNvPr>
            <p:cNvGrpSpPr/>
            <p:nvPr/>
          </p:nvGrpSpPr>
          <p:grpSpPr>
            <a:xfrm>
              <a:off x="301399" y="2950313"/>
              <a:ext cx="5073450" cy="659957"/>
              <a:chOff x="262737" y="2907489"/>
              <a:chExt cx="5073450" cy="6599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48800EA-9ED4-2F92-8F16-C193E53028BB}"/>
                  </a:ext>
                </a:extLst>
              </p:cNvPr>
              <p:cNvSpPr txBox="1"/>
              <p:nvPr/>
            </p:nvSpPr>
            <p:spPr>
              <a:xfrm>
                <a:off x="738185" y="2907489"/>
                <a:ext cx="4598002" cy="47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i="1" dirty="0">
                    <a:solidFill>
                      <a:schemeClr val="bg1"/>
                    </a:solidFill>
                  </a:rPr>
                  <a:t>Menu Selection 🍲</a:t>
                </a:r>
                <a:endParaRPr lang="en-US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C1E5604E-FBB7-6928-F85C-E0CCACA84311}"/>
                  </a:ext>
                </a:extLst>
              </p:cNvPr>
              <p:cNvGrpSpPr/>
              <p:nvPr/>
            </p:nvGrpSpPr>
            <p:grpSpPr>
              <a:xfrm>
                <a:off x="262737" y="3124054"/>
                <a:ext cx="443396" cy="443392"/>
                <a:chOff x="5857448" y="5537808"/>
                <a:chExt cx="477102" cy="477102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xmlns="" id="{B4FD4223-26D8-A9A7-2567-041DE62A962F}"/>
                    </a:ext>
                  </a:extLst>
                </p:cNvPr>
                <p:cNvSpPr/>
                <p:nvPr/>
              </p:nvSpPr>
              <p:spPr>
                <a:xfrm rot="16200000">
                  <a:off x="5857448" y="5537808"/>
                  <a:ext cx="477102" cy="4771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" name="Freeform 5">
                  <a:extLst>
                    <a:ext uri="{FF2B5EF4-FFF2-40B4-BE49-F238E27FC236}">
                      <a16:creationId xmlns:a16="http://schemas.microsoft.com/office/drawing/2014/main" xmlns="" id="{DC4C2E93-8D47-9944-CF03-7AD558480DCE}"/>
                    </a:ext>
                  </a:extLst>
                </p:cNvPr>
                <p:cNvSpPr/>
                <p:nvPr/>
              </p:nvSpPr>
              <p:spPr bwMode="auto">
                <a:xfrm rot="5400000">
                  <a:off x="5965249" y="5700323"/>
                  <a:ext cx="261501" cy="163155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6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DB6DD349-F250-5C87-32D0-BB056897EFEA}"/>
                </a:ext>
              </a:extLst>
            </p:cNvPr>
            <p:cNvGrpSpPr/>
            <p:nvPr/>
          </p:nvGrpSpPr>
          <p:grpSpPr>
            <a:xfrm>
              <a:off x="301399" y="4224945"/>
              <a:ext cx="4860806" cy="659957"/>
              <a:chOff x="262737" y="4182121"/>
              <a:chExt cx="4860806" cy="6599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4E2C6583-BEA0-A9DD-E036-D5E18DC29826}"/>
                  </a:ext>
                </a:extLst>
              </p:cNvPr>
              <p:cNvSpPr txBox="1"/>
              <p:nvPr/>
            </p:nvSpPr>
            <p:spPr>
              <a:xfrm>
                <a:off x="738185" y="4182121"/>
                <a:ext cx="4385358" cy="47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i="1" dirty="0" smtClean="0">
                    <a:solidFill>
                      <a:schemeClr val="bg1"/>
                    </a:solidFill>
                  </a:rPr>
                  <a:t>Chef </a:t>
                </a:r>
                <a:r>
                  <a:rPr lang="en-IN" i="1" dirty="0">
                    <a:solidFill>
                      <a:schemeClr val="bg1"/>
                    </a:solidFill>
                  </a:rPr>
                  <a:t>Arrival 🚗</a:t>
                </a:r>
                <a:endParaRPr lang="en-US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D90A5F7A-0D63-40C7-79AC-278AD385C3A9}"/>
                  </a:ext>
                </a:extLst>
              </p:cNvPr>
              <p:cNvGrpSpPr/>
              <p:nvPr/>
            </p:nvGrpSpPr>
            <p:grpSpPr>
              <a:xfrm>
                <a:off x="262737" y="4398686"/>
                <a:ext cx="443396" cy="443392"/>
                <a:chOff x="5857448" y="5537808"/>
                <a:chExt cx="477102" cy="47710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xmlns="" id="{4A5329B8-D6DD-3D1B-05C0-16B1FBFA6031}"/>
                    </a:ext>
                  </a:extLst>
                </p:cNvPr>
                <p:cNvSpPr/>
                <p:nvPr/>
              </p:nvSpPr>
              <p:spPr>
                <a:xfrm rot="16200000">
                  <a:off x="5857448" y="5537808"/>
                  <a:ext cx="477102" cy="4771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" name="Freeform 5">
                  <a:extLst>
                    <a:ext uri="{FF2B5EF4-FFF2-40B4-BE49-F238E27FC236}">
                      <a16:creationId xmlns:a16="http://schemas.microsoft.com/office/drawing/2014/main" xmlns="" id="{9A4973D8-4ABB-75AA-F3FD-2D3AF8DF86B3}"/>
                    </a:ext>
                  </a:extLst>
                </p:cNvPr>
                <p:cNvSpPr/>
                <p:nvPr/>
              </p:nvSpPr>
              <p:spPr bwMode="auto">
                <a:xfrm rot="5400000">
                  <a:off x="5965249" y="5700323"/>
                  <a:ext cx="261501" cy="163155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6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849B9D30-75A4-56CC-9F2D-147F6DE4766F}"/>
                </a:ext>
              </a:extLst>
            </p:cNvPr>
            <p:cNvGrpSpPr/>
            <p:nvPr/>
          </p:nvGrpSpPr>
          <p:grpSpPr>
            <a:xfrm>
              <a:off x="301399" y="5499576"/>
              <a:ext cx="4597795" cy="659957"/>
              <a:chOff x="262737" y="5456752"/>
              <a:chExt cx="4597795" cy="65995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1B5C49E8-350D-1F7B-569F-A0460071B4FD}"/>
                  </a:ext>
                </a:extLst>
              </p:cNvPr>
              <p:cNvSpPr txBox="1"/>
              <p:nvPr/>
            </p:nvSpPr>
            <p:spPr>
              <a:xfrm>
                <a:off x="738185" y="5456752"/>
                <a:ext cx="4122347" cy="47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i="1" dirty="0">
                    <a:solidFill>
                      <a:schemeClr val="bg1"/>
                    </a:solidFill>
                  </a:rPr>
                  <a:t>Culinary Magic ✨</a:t>
                </a:r>
                <a:endParaRPr lang="en-US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A26D4FA1-9B7D-823D-8CAE-C22C375A512F}"/>
                  </a:ext>
                </a:extLst>
              </p:cNvPr>
              <p:cNvGrpSpPr/>
              <p:nvPr/>
            </p:nvGrpSpPr>
            <p:grpSpPr>
              <a:xfrm>
                <a:off x="262737" y="5673317"/>
                <a:ext cx="443396" cy="443392"/>
                <a:chOff x="5857448" y="5537808"/>
                <a:chExt cx="477102" cy="47710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xmlns="" id="{6C9B1040-4A6C-6FC5-B0C2-9177BEE39698}"/>
                    </a:ext>
                  </a:extLst>
                </p:cNvPr>
                <p:cNvSpPr/>
                <p:nvPr/>
              </p:nvSpPr>
              <p:spPr>
                <a:xfrm rot="16200000">
                  <a:off x="5857448" y="5537808"/>
                  <a:ext cx="477102" cy="4771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" name="Freeform 5">
                  <a:extLst>
                    <a:ext uri="{FF2B5EF4-FFF2-40B4-BE49-F238E27FC236}">
                      <a16:creationId xmlns:a16="http://schemas.microsoft.com/office/drawing/2014/main" xmlns="" id="{4D1DCAEC-3B61-1DE7-392E-5111865CA862}"/>
                    </a:ext>
                  </a:extLst>
                </p:cNvPr>
                <p:cNvSpPr/>
                <p:nvPr/>
              </p:nvSpPr>
              <p:spPr bwMode="auto">
                <a:xfrm rot="5400000">
                  <a:off x="5965249" y="5700323"/>
                  <a:ext cx="261501" cy="163155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6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4312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03DE189-C48C-CCD1-A90D-22D7D536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66" t="11183" r="37553" b="1720"/>
          <a:stretch>
            <a:fillRect/>
          </a:stretch>
        </p:blipFill>
        <p:spPr>
          <a:xfrm>
            <a:off x="6745800" y="8275"/>
            <a:ext cx="2605112" cy="5973098"/>
          </a:xfrm>
          <a:custGeom>
            <a:avLst/>
            <a:gdLst>
              <a:gd name="connsiteX0" fmla="*/ 0 w 2605112"/>
              <a:gd name="connsiteY0" fmla="*/ 0 h 5973098"/>
              <a:gd name="connsiteX1" fmla="*/ 2605112 w 2605112"/>
              <a:gd name="connsiteY1" fmla="*/ 0 h 5973098"/>
              <a:gd name="connsiteX2" fmla="*/ 2605111 w 2605112"/>
              <a:gd name="connsiteY2" fmla="*/ 4670542 h 5973098"/>
              <a:gd name="connsiteX3" fmla="*/ 1302555 w 2605112"/>
              <a:gd name="connsiteY3" fmla="*/ 5973098 h 5973098"/>
              <a:gd name="connsiteX4" fmla="*/ 1302556 w 2605112"/>
              <a:gd name="connsiteY4" fmla="*/ 5973097 h 5973098"/>
              <a:gd name="connsiteX5" fmla="*/ 0 w 2605112"/>
              <a:gd name="connsiteY5" fmla="*/ 4670541 h 5973098"/>
              <a:gd name="connsiteX6" fmla="*/ 0 w 2605112"/>
              <a:gd name="connsiteY6" fmla="*/ 0 h 597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112" h="5973098">
                <a:moveTo>
                  <a:pt x="0" y="0"/>
                </a:moveTo>
                <a:lnTo>
                  <a:pt x="2605112" y="0"/>
                </a:lnTo>
                <a:lnTo>
                  <a:pt x="2605111" y="4670542"/>
                </a:lnTo>
                <a:cubicBezTo>
                  <a:pt x="2605111" y="5389924"/>
                  <a:pt x="2021937" y="5973098"/>
                  <a:pt x="1302555" y="5973098"/>
                </a:cubicBezTo>
                <a:lnTo>
                  <a:pt x="1302556" y="5973097"/>
                </a:lnTo>
                <a:cubicBezTo>
                  <a:pt x="583174" y="5973097"/>
                  <a:pt x="0" y="5389923"/>
                  <a:pt x="0" y="4670541"/>
                </a:cubicBezTo>
                <a:lnTo>
                  <a:pt x="0" y="0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5226E60-500A-7325-0E2C-129EC9C6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030" t="5591" r="19990" b="5591"/>
          <a:stretch>
            <a:fillRect/>
          </a:stretch>
        </p:blipFill>
        <p:spPr>
          <a:xfrm>
            <a:off x="9350912" y="766916"/>
            <a:ext cx="2605112" cy="6091085"/>
          </a:xfrm>
          <a:custGeom>
            <a:avLst/>
            <a:gdLst>
              <a:gd name="connsiteX0" fmla="*/ 1302556 w 2605112"/>
              <a:gd name="connsiteY0" fmla="*/ 0 h 6091085"/>
              <a:gd name="connsiteX1" fmla="*/ 2605112 w 2605112"/>
              <a:gd name="connsiteY1" fmla="*/ 1302556 h 6091085"/>
              <a:gd name="connsiteX2" fmla="*/ 2605111 w 2605112"/>
              <a:gd name="connsiteY2" fmla="*/ 6042142 h 6091085"/>
              <a:gd name="connsiteX3" fmla="*/ 2602640 w 2605112"/>
              <a:gd name="connsiteY3" fmla="*/ 6091085 h 6091085"/>
              <a:gd name="connsiteX4" fmla="*/ 2471 w 2605112"/>
              <a:gd name="connsiteY4" fmla="*/ 6091085 h 6091085"/>
              <a:gd name="connsiteX5" fmla="*/ 0 w 2605112"/>
              <a:gd name="connsiteY5" fmla="*/ 6042141 h 6091085"/>
              <a:gd name="connsiteX6" fmla="*/ 0 w 2605112"/>
              <a:gd name="connsiteY6" fmla="*/ 1302556 h 6091085"/>
              <a:gd name="connsiteX7" fmla="*/ 1302556 w 2605112"/>
              <a:gd name="connsiteY7" fmla="*/ 0 h 60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5112" h="6091085">
                <a:moveTo>
                  <a:pt x="1302556" y="0"/>
                </a:moveTo>
                <a:cubicBezTo>
                  <a:pt x="2021938" y="0"/>
                  <a:pt x="2605112" y="583174"/>
                  <a:pt x="2605112" y="1302556"/>
                </a:cubicBezTo>
                <a:cubicBezTo>
                  <a:pt x="2605112" y="2882418"/>
                  <a:pt x="2605111" y="4462280"/>
                  <a:pt x="2605111" y="6042142"/>
                </a:cubicBezTo>
                <a:lnTo>
                  <a:pt x="2602640" y="6091085"/>
                </a:lnTo>
                <a:lnTo>
                  <a:pt x="2471" y="6091085"/>
                </a:lnTo>
                <a:lnTo>
                  <a:pt x="0" y="6042141"/>
                </a:lnTo>
                <a:lnTo>
                  <a:pt x="0" y="1302556"/>
                </a:lnTo>
                <a:cubicBezTo>
                  <a:pt x="0" y="583174"/>
                  <a:pt x="583174" y="0"/>
                  <a:pt x="1302556" y="0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FBBE583B-84EF-10C9-F4D9-9FCAD72A1887}"/>
              </a:ext>
            </a:extLst>
          </p:cNvPr>
          <p:cNvSpPr/>
          <p:nvPr/>
        </p:nvSpPr>
        <p:spPr>
          <a:xfrm>
            <a:off x="6006405" y="2349049"/>
            <a:ext cx="6585738" cy="2825370"/>
          </a:xfrm>
          <a:custGeom>
            <a:avLst/>
            <a:gdLst>
              <a:gd name="connsiteX0" fmla="*/ 1412685 w 6585738"/>
              <a:gd name="connsiteY0" fmla="*/ 0 h 2825370"/>
              <a:gd name="connsiteX1" fmla="*/ 6585738 w 6585738"/>
              <a:gd name="connsiteY1" fmla="*/ 0 h 2825370"/>
              <a:gd name="connsiteX2" fmla="*/ 6585738 w 6585738"/>
              <a:gd name="connsiteY2" fmla="*/ 2825370 h 2825370"/>
              <a:gd name="connsiteX3" fmla="*/ 1412685 w 6585738"/>
              <a:gd name="connsiteY3" fmla="*/ 2825370 h 2825370"/>
              <a:gd name="connsiteX4" fmla="*/ 0 w 6585738"/>
              <a:gd name="connsiteY4" fmla="*/ 1412685 h 2825370"/>
              <a:gd name="connsiteX5" fmla="*/ 1412685 w 6585738"/>
              <a:gd name="connsiteY5" fmla="*/ 0 h 282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5738" h="2825370">
                <a:moveTo>
                  <a:pt x="1412685" y="0"/>
                </a:moveTo>
                <a:lnTo>
                  <a:pt x="6585738" y="0"/>
                </a:lnTo>
                <a:lnTo>
                  <a:pt x="6585738" y="2825370"/>
                </a:lnTo>
                <a:lnTo>
                  <a:pt x="1412685" y="2825370"/>
                </a:lnTo>
                <a:cubicBezTo>
                  <a:pt x="632481" y="2825370"/>
                  <a:pt x="0" y="2192889"/>
                  <a:pt x="0" y="1412685"/>
                </a:cubicBezTo>
                <a:cubicBezTo>
                  <a:pt x="0" y="632481"/>
                  <a:pt x="632481" y="0"/>
                  <a:pt x="1412685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6F21C86-68C3-EB7C-3533-54FD71055F36}"/>
              </a:ext>
            </a:extLst>
          </p:cNvPr>
          <p:cNvSpPr txBox="1"/>
          <p:nvPr/>
        </p:nvSpPr>
        <p:spPr>
          <a:xfrm>
            <a:off x="6946506" y="3458515"/>
            <a:ext cx="3905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Popularity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0C3DD903-5C2E-64B8-49D2-BA25CA8D630A}"/>
              </a:ext>
            </a:extLst>
          </p:cNvPr>
          <p:cNvSpPr/>
          <p:nvPr/>
        </p:nvSpPr>
        <p:spPr>
          <a:xfrm>
            <a:off x="2233" y="311568"/>
            <a:ext cx="4572000" cy="571500"/>
          </a:xfrm>
          <a:custGeom>
            <a:avLst/>
            <a:gdLst>
              <a:gd name="connsiteX0" fmla="*/ 0 w 4572000"/>
              <a:gd name="connsiteY0" fmla="*/ 0 h 571500"/>
              <a:gd name="connsiteX1" fmla="*/ 4286250 w 4572000"/>
              <a:gd name="connsiteY1" fmla="*/ 0 h 571500"/>
              <a:gd name="connsiteX2" fmla="*/ 4572000 w 4572000"/>
              <a:gd name="connsiteY2" fmla="*/ 285750 h 571500"/>
              <a:gd name="connsiteX3" fmla="*/ 4286250 w 4572000"/>
              <a:gd name="connsiteY3" fmla="*/ 571500 h 571500"/>
              <a:gd name="connsiteX4" fmla="*/ 0 w 4572000"/>
              <a:gd name="connsiteY4" fmla="*/ 571500 h 571500"/>
              <a:gd name="connsiteX5" fmla="*/ 0 w 4572000"/>
              <a:gd name="connsiteY5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71500">
                <a:moveTo>
                  <a:pt x="0" y="0"/>
                </a:moveTo>
                <a:lnTo>
                  <a:pt x="4286250" y="0"/>
                </a:lnTo>
                <a:cubicBezTo>
                  <a:pt x="4444065" y="0"/>
                  <a:pt x="4572000" y="127935"/>
                  <a:pt x="4572000" y="285750"/>
                </a:cubicBezTo>
                <a:cubicBezTo>
                  <a:pt x="4572000" y="443565"/>
                  <a:pt x="4444065" y="571500"/>
                  <a:pt x="4286250" y="571500"/>
                </a:cubicBez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C5D3E6B-4425-6D04-F4CF-2C11C6968E8E}"/>
              </a:ext>
            </a:extLst>
          </p:cNvPr>
          <p:cNvSpPr txBox="1"/>
          <p:nvPr/>
        </p:nvSpPr>
        <p:spPr>
          <a:xfrm>
            <a:off x="123382" y="481902"/>
            <a:ext cx="4329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spc="600" dirty="0" err="1" smtClean="0">
                <a:solidFill>
                  <a:schemeClr val="bg1"/>
                </a:solidFill>
                <a:effectLst/>
                <a:latin typeface="Matura MT Script Capitals" panose="03020802060602070202" pitchFamily="66" charset="0"/>
              </a:rPr>
              <a:t>ChefOnWheels</a:t>
            </a:r>
            <a:endParaRPr lang="en-US" b="1" i="1" spc="6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4913BBB-FE1E-8C92-852F-6067169504E8}"/>
              </a:ext>
            </a:extLst>
          </p:cNvPr>
          <p:cNvGrpSpPr/>
          <p:nvPr/>
        </p:nvGrpSpPr>
        <p:grpSpPr>
          <a:xfrm>
            <a:off x="229887" y="1397268"/>
            <a:ext cx="6913297" cy="5163748"/>
            <a:chOff x="301399" y="1674656"/>
            <a:chExt cx="6913297" cy="516374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BC30C0F1-F2D7-7BB1-740D-1F84D564E261}"/>
                </a:ext>
              </a:extLst>
            </p:cNvPr>
            <p:cNvGrpSpPr/>
            <p:nvPr/>
          </p:nvGrpSpPr>
          <p:grpSpPr>
            <a:xfrm>
              <a:off x="301399" y="1674656"/>
              <a:ext cx="6218479" cy="1338828"/>
              <a:chOff x="262737" y="1631832"/>
              <a:chExt cx="6218479" cy="133882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6491C17-4C53-3834-805D-89458ADEC5DC}"/>
                  </a:ext>
                </a:extLst>
              </p:cNvPr>
              <p:cNvSpPr txBox="1"/>
              <p:nvPr/>
            </p:nvSpPr>
            <p:spPr>
              <a:xfrm>
                <a:off x="738184" y="1631832"/>
                <a:ext cx="5743032" cy="133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i="1" dirty="0">
                    <a:solidFill>
                      <a:schemeClr val="bg1"/>
                    </a:solidFill>
                  </a:rPr>
                  <a:t>Chefs can create detailed profiles showcasing their culinary expertise, specialties, and past experiences. This allows them to market their skills to a broader audience.</a:t>
                </a:r>
                <a:endParaRPr lang="en-US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xmlns="" id="{59E08E39-32F7-EEBA-7EDB-F84ED7E969A2}"/>
                  </a:ext>
                </a:extLst>
              </p:cNvPr>
              <p:cNvGrpSpPr/>
              <p:nvPr/>
            </p:nvGrpSpPr>
            <p:grpSpPr>
              <a:xfrm>
                <a:off x="262737" y="1849422"/>
                <a:ext cx="443396" cy="443392"/>
                <a:chOff x="5857448" y="5537808"/>
                <a:chExt cx="477102" cy="477102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xmlns="" id="{4B4EB7BD-C520-8880-15E7-D576C8E87BF8}"/>
                    </a:ext>
                  </a:extLst>
                </p:cNvPr>
                <p:cNvSpPr/>
                <p:nvPr/>
              </p:nvSpPr>
              <p:spPr>
                <a:xfrm rot="16200000">
                  <a:off x="5857448" y="5537808"/>
                  <a:ext cx="477102" cy="4771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" name="Freeform 5">
                  <a:extLst>
                    <a:ext uri="{FF2B5EF4-FFF2-40B4-BE49-F238E27FC236}">
                      <a16:creationId xmlns:a16="http://schemas.microsoft.com/office/drawing/2014/main" xmlns="" id="{B7CC64E1-C34F-4995-7296-5113419F7402}"/>
                    </a:ext>
                  </a:extLst>
                </p:cNvPr>
                <p:cNvSpPr/>
                <p:nvPr/>
              </p:nvSpPr>
              <p:spPr bwMode="auto">
                <a:xfrm rot="5400000">
                  <a:off x="5965249" y="5700323"/>
                  <a:ext cx="261501" cy="163155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6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C3DAF54-2313-5CE0-B290-55F7A9642FC6}"/>
                </a:ext>
              </a:extLst>
            </p:cNvPr>
            <p:cNvGrpSpPr/>
            <p:nvPr/>
          </p:nvGrpSpPr>
          <p:grpSpPr>
            <a:xfrm>
              <a:off x="301399" y="2950313"/>
              <a:ext cx="5728820" cy="1338828"/>
              <a:chOff x="262737" y="2907489"/>
              <a:chExt cx="5728820" cy="133882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48800EA-9ED4-2F92-8F16-C193E53028BB}"/>
                  </a:ext>
                </a:extLst>
              </p:cNvPr>
              <p:cNvSpPr txBox="1"/>
              <p:nvPr/>
            </p:nvSpPr>
            <p:spPr>
              <a:xfrm>
                <a:off x="738185" y="2907489"/>
                <a:ext cx="5253372" cy="133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i="1" dirty="0">
                    <a:solidFill>
                      <a:schemeClr val="bg1"/>
                    </a:solidFill>
                  </a:rPr>
                  <a:t>Customers can collaborate with chefs to create personalized menus tailored to their preferences, dietary restrictions, and the theme of the event.</a:t>
                </a:r>
                <a:endParaRPr lang="en-US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C1E5604E-FBB7-6928-F85C-E0CCACA84311}"/>
                  </a:ext>
                </a:extLst>
              </p:cNvPr>
              <p:cNvGrpSpPr/>
              <p:nvPr/>
            </p:nvGrpSpPr>
            <p:grpSpPr>
              <a:xfrm>
                <a:off x="262737" y="3124054"/>
                <a:ext cx="443396" cy="443392"/>
                <a:chOff x="5857448" y="5537808"/>
                <a:chExt cx="477102" cy="477102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xmlns="" id="{B4FD4223-26D8-A9A7-2567-041DE62A962F}"/>
                    </a:ext>
                  </a:extLst>
                </p:cNvPr>
                <p:cNvSpPr/>
                <p:nvPr/>
              </p:nvSpPr>
              <p:spPr>
                <a:xfrm rot="16200000">
                  <a:off x="5857448" y="5537808"/>
                  <a:ext cx="477102" cy="4771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" name="Freeform 5">
                  <a:extLst>
                    <a:ext uri="{FF2B5EF4-FFF2-40B4-BE49-F238E27FC236}">
                      <a16:creationId xmlns:a16="http://schemas.microsoft.com/office/drawing/2014/main" xmlns="" id="{DC4C2E93-8D47-9944-CF03-7AD558480DCE}"/>
                    </a:ext>
                  </a:extLst>
                </p:cNvPr>
                <p:cNvSpPr/>
                <p:nvPr/>
              </p:nvSpPr>
              <p:spPr bwMode="auto">
                <a:xfrm rot="5400000">
                  <a:off x="5965249" y="5700323"/>
                  <a:ext cx="261501" cy="163156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6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DB6DD349-F250-5C87-32D0-BB056897EFEA}"/>
                </a:ext>
              </a:extLst>
            </p:cNvPr>
            <p:cNvGrpSpPr/>
            <p:nvPr/>
          </p:nvGrpSpPr>
          <p:grpSpPr>
            <a:xfrm>
              <a:off x="301399" y="4224945"/>
              <a:ext cx="6143752" cy="1338828"/>
              <a:chOff x="262737" y="4182121"/>
              <a:chExt cx="6143752" cy="133882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4E2C6583-BEA0-A9DD-E036-D5E18DC29826}"/>
                  </a:ext>
                </a:extLst>
              </p:cNvPr>
              <p:cNvSpPr txBox="1"/>
              <p:nvPr/>
            </p:nvSpPr>
            <p:spPr>
              <a:xfrm>
                <a:off x="738184" y="4182121"/>
                <a:ext cx="5668305" cy="133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i="1" dirty="0">
                    <a:solidFill>
                      <a:schemeClr val="bg1"/>
                    </a:solidFill>
                  </a:rPr>
                  <a:t>Chefs are compensated based on the amount of food cooked and the time spent on the service. This transparent payment structure ensures fair compensation for chefs.</a:t>
                </a:r>
                <a:endParaRPr lang="en-US" b="0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D90A5F7A-0D63-40C7-79AC-278AD385C3A9}"/>
                  </a:ext>
                </a:extLst>
              </p:cNvPr>
              <p:cNvGrpSpPr/>
              <p:nvPr/>
            </p:nvGrpSpPr>
            <p:grpSpPr>
              <a:xfrm>
                <a:off x="262737" y="4398686"/>
                <a:ext cx="443396" cy="443392"/>
                <a:chOff x="5857448" y="5537808"/>
                <a:chExt cx="477102" cy="47710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xmlns="" id="{4A5329B8-D6DD-3D1B-05C0-16B1FBFA6031}"/>
                    </a:ext>
                  </a:extLst>
                </p:cNvPr>
                <p:cNvSpPr/>
                <p:nvPr/>
              </p:nvSpPr>
              <p:spPr>
                <a:xfrm rot="16200000">
                  <a:off x="5857448" y="5537808"/>
                  <a:ext cx="477102" cy="4771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" name="Freeform 5">
                  <a:extLst>
                    <a:ext uri="{FF2B5EF4-FFF2-40B4-BE49-F238E27FC236}">
                      <a16:creationId xmlns:a16="http://schemas.microsoft.com/office/drawing/2014/main" xmlns="" id="{9A4973D8-4ABB-75AA-F3FD-2D3AF8DF86B3}"/>
                    </a:ext>
                  </a:extLst>
                </p:cNvPr>
                <p:cNvSpPr/>
                <p:nvPr/>
              </p:nvSpPr>
              <p:spPr bwMode="auto">
                <a:xfrm rot="5400000">
                  <a:off x="5965249" y="5700323"/>
                  <a:ext cx="261501" cy="163155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6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849B9D30-75A4-56CC-9F2D-147F6DE4766F}"/>
                </a:ext>
              </a:extLst>
            </p:cNvPr>
            <p:cNvGrpSpPr/>
            <p:nvPr/>
          </p:nvGrpSpPr>
          <p:grpSpPr>
            <a:xfrm>
              <a:off x="301399" y="5499576"/>
              <a:ext cx="6913297" cy="1338828"/>
              <a:chOff x="262737" y="5456752"/>
              <a:chExt cx="6913297" cy="133882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1B5C49E8-350D-1F7B-569F-A0460071B4FD}"/>
                  </a:ext>
                </a:extLst>
              </p:cNvPr>
              <p:cNvSpPr txBox="1"/>
              <p:nvPr/>
            </p:nvSpPr>
            <p:spPr>
              <a:xfrm>
                <a:off x="738185" y="5456752"/>
                <a:ext cx="6437849" cy="133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i="1" dirty="0">
                    <a:solidFill>
                      <a:schemeClr val="bg1"/>
                    </a:solidFill>
                  </a:rPr>
                  <a:t>Customers can book chefs based on their availability and schedule. Whether it's for a daily meal, hourly service, weekly engagements, or monthly contracts, the platform provides flexibility.</a:t>
                </a:r>
                <a:endParaRPr lang="en-US" b="0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A26D4FA1-9B7D-823D-8CAE-C22C375A512F}"/>
                  </a:ext>
                </a:extLst>
              </p:cNvPr>
              <p:cNvGrpSpPr/>
              <p:nvPr/>
            </p:nvGrpSpPr>
            <p:grpSpPr>
              <a:xfrm>
                <a:off x="262737" y="5673317"/>
                <a:ext cx="443396" cy="443392"/>
                <a:chOff x="5857448" y="5537808"/>
                <a:chExt cx="477102" cy="47710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xmlns="" id="{6C9B1040-4A6C-6FC5-B0C2-9177BEE39698}"/>
                    </a:ext>
                  </a:extLst>
                </p:cNvPr>
                <p:cNvSpPr/>
                <p:nvPr/>
              </p:nvSpPr>
              <p:spPr>
                <a:xfrm rot="16200000">
                  <a:off x="5857448" y="5537808"/>
                  <a:ext cx="477102" cy="4771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" name="Freeform 5">
                  <a:extLst>
                    <a:ext uri="{FF2B5EF4-FFF2-40B4-BE49-F238E27FC236}">
                      <a16:creationId xmlns:a16="http://schemas.microsoft.com/office/drawing/2014/main" xmlns="" id="{4D1DCAEC-3B61-1DE7-392E-5111865CA862}"/>
                    </a:ext>
                  </a:extLst>
                </p:cNvPr>
                <p:cNvSpPr/>
                <p:nvPr/>
              </p:nvSpPr>
              <p:spPr bwMode="auto">
                <a:xfrm rot="5400000">
                  <a:off x="5965249" y="5700323"/>
                  <a:ext cx="261501" cy="163155"/>
                </a:xfrm>
                <a:custGeom>
                  <a:avLst/>
                  <a:gdLst>
                    <a:gd name="T0" fmla="*/ 167 w 333"/>
                    <a:gd name="T1" fmla="*/ 0 h 207"/>
                    <a:gd name="T2" fmla="*/ 195 w 333"/>
                    <a:gd name="T3" fmla="*/ 12 h 207"/>
                    <a:gd name="T4" fmla="*/ 318 w 333"/>
                    <a:gd name="T5" fmla="*/ 135 h 207"/>
                    <a:gd name="T6" fmla="*/ 318 w 333"/>
                    <a:gd name="T7" fmla="*/ 191 h 207"/>
                    <a:gd name="T8" fmla="*/ 261 w 333"/>
                    <a:gd name="T9" fmla="*/ 191 h 207"/>
                    <a:gd name="T10" fmla="*/ 167 w 333"/>
                    <a:gd name="T11" fmla="*/ 97 h 207"/>
                    <a:gd name="T12" fmla="*/ 72 w 333"/>
                    <a:gd name="T13" fmla="*/ 191 h 207"/>
                    <a:gd name="T14" fmla="*/ 16 w 333"/>
                    <a:gd name="T15" fmla="*/ 191 h 207"/>
                    <a:gd name="T16" fmla="*/ 16 w 333"/>
                    <a:gd name="T17" fmla="*/ 135 h 207"/>
                    <a:gd name="T18" fmla="*/ 139 w 333"/>
                    <a:gd name="T19" fmla="*/ 12 h 207"/>
                    <a:gd name="T20" fmla="*/ 167 w 333"/>
                    <a:gd name="T2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06">
                      <a:moveTo>
                        <a:pt x="167" y="0"/>
                      </a:moveTo>
                      <a:cubicBezTo>
                        <a:pt x="177" y="0"/>
                        <a:pt x="187" y="4"/>
                        <a:pt x="195" y="12"/>
                      </a:cubicBezTo>
                      <a:cubicBezTo>
                        <a:pt x="318" y="135"/>
                        <a:pt x="318" y="135"/>
                        <a:pt x="318" y="135"/>
                      </a:cubicBezTo>
                      <a:cubicBezTo>
                        <a:pt x="333" y="150"/>
                        <a:pt x="333" y="176"/>
                        <a:pt x="318" y="191"/>
                      </a:cubicBezTo>
                      <a:cubicBezTo>
                        <a:pt x="302" y="207"/>
                        <a:pt x="277" y="207"/>
                        <a:pt x="261" y="191"/>
                      </a:cubicBezTo>
                      <a:cubicBezTo>
                        <a:pt x="167" y="97"/>
                        <a:pt x="167" y="97"/>
                        <a:pt x="167" y="97"/>
                      </a:cubicBezTo>
                      <a:cubicBezTo>
                        <a:pt x="72" y="191"/>
                        <a:pt x="72" y="191"/>
                        <a:pt x="72" y="191"/>
                      </a:cubicBezTo>
                      <a:cubicBezTo>
                        <a:pt x="57" y="207"/>
                        <a:pt x="32" y="207"/>
                        <a:pt x="16" y="191"/>
                      </a:cubicBezTo>
                      <a:cubicBezTo>
                        <a:pt x="0" y="176"/>
                        <a:pt x="0" y="150"/>
                        <a:pt x="16" y="135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cubicBezTo>
                        <a:pt x="146" y="4"/>
                        <a:pt x="15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01524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5D4F33-CF3E-9D6D-1563-91066D205707}"/>
              </a:ext>
            </a:extLst>
          </p:cNvPr>
          <p:cNvSpPr/>
          <p:nvPr/>
        </p:nvSpPr>
        <p:spPr>
          <a:xfrm>
            <a:off x="742950" y="0"/>
            <a:ext cx="457199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A6871E1-4439-1949-6D13-6AD747885775}"/>
              </a:ext>
            </a:extLst>
          </p:cNvPr>
          <p:cNvSpPr/>
          <p:nvPr/>
        </p:nvSpPr>
        <p:spPr>
          <a:xfrm flipH="1">
            <a:off x="7620000" y="325282"/>
            <a:ext cx="4572000" cy="571500"/>
          </a:xfrm>
          <a:custGeom>
            <a:avLst/>
            <a:gdLst>
              <a:gd name="connsiteX0" fmla="*/ 0 w 4572000"/>
              <a:gd name="connsiteY0" fmla="*/ 0 h 571500"/>
              <a:gd name="connsiteX1" fmla="*/ 4286250 w 4572000"/>
              <a:gd name="connsiteY1" fmla="*/ 0 h 571500"/>
              <a:gd name="connsiteX2" fmla="*/ 4572000 w 4572000"/>
              <a:gd name="connsiteY2" fmla="*/ 285750 h 571500"/>
              <a:gd name="connsiteX3" fmla="*/ 4286250 w 4572000"/>
              <a:gd name="connsiteY3" fmla="*/ 571500 h 571500"/>
              <a:gd name="connsiteX4" fmla="*/ 0 w 4572000"/>
              <a:gd name="connsiteY4" fmla="*/ 571500 h 571500"/>
              <a:gd name="connsiteX5" fmla="*/ 0 w 4572000"/>
              <a:gd name="connsiteY5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71500">
                <a:moveTo>
                  <a:pt x="0" y="0"/>
                </a:moveTo>
                <a:lnTo>
                  <a:pt x="4286250" y="0"/>
                </a:lnTo>
                <a:cubicBezTo>
                  <a:pt x="4444065" y="0"/>
                  <a:pt x="4572000" y="127935"/>
                  <a:pt x="4572000" y="285750"/>
                </a:cubicBezTo>
                <a:cubicBezTo>
                  <a:pt x="4572000" y="443565"/>
                  <a:pt x="4444065" y="571500"/>
                  <a:pt x="4286250" y="571500"/>
                </a:cubicBez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75F747-8603-FE6B-2051-7B9CC0264E62}"/>
              </a:ext>
            </a:extLst>
          </p:cNvPr>
          <p:cNvSpPr txBox="1"/>
          <p:nvPr/>
        </p:nvSpPr>
        <p:spPr>
          <a:xfrm flipH="1">
            <a:off x="7741149" y="495616"/>
            <a:ext cx="4329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spc="600" dirty="0" err="1">
                <a:solidFill>
                  <a:schemeClr val="bg1"/>
                </a:solidFill>
                <a:latin typeface="Matura MT Script Capitals" panose="03020802060602070202" pitchFamily="66" charset="0"/>
              </a:rPr>
              <a:t>ChefOnWheels</a:t>
            </a:r>
            <a:endParaRPr lang="en-US" b="1" i="1" spc="6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99A5B0E-FF54-EF53-FDDE-DFE3AA0ED5DC}"/>
              </a:ext>
            </a:extLst>
          </p:cNvPr>
          <p:cNvGrpSpPr/>
          <p:nvPr/>
        </p:nvGrpSpPr>
        <p:grpSpPr>
          <a:xfrm>
            <a:off x="6075859" y="1535333"/>
            <a:ext cx="5994992" cy="4716296"/>
            <a:chOff x="7010156" y="1424738"/>
            <a:chExt cx="5994992" cy="47162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D4FC47F-EF84-90D5-115F-AF18E356FAE4}"/>
                </a:ext>
              </a:extLst>
            </p:cNvPr>
            <p:cNvSpPr txBox="1"/>
            <p:nvPr/>
          </p:nvSpPr>
          <p:spPr>
            <a:xfrm>
              <a:off x="7010156" y="1424738"/>
              <a:ext cx="541255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  <a:latin typeface="Montserrat" panose="00000500000000000000" pitchFamily="2" charset="0"/>
                </a:rPr>
                <a:t>Novelty</a:t>
              </a:r>
              <a:endParaRPr lang="en-US" sz="40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D51840B3-AA28-F0A5-7DE7-086DC9AB9E70}"/>
                </a:ext>
              </a:extLst>
            </p:cNvPr>
            <p:cNvGrpSpPr/>
            <p:nvPr/>
          </p:nvGrpSpPr>
          <p:grpSpPr>
            <a:xfrm>
              <a:off x="7010157" y="2570850"/>
              <a:ext cx="5994991" cy="501181"/>
              <a:chOff x="7010157" y="2581205"/>
              <a:chExt cx="5994991" cy="50118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877C6F4C-467D-DEEB-722E-96457177EA58}"/>
                  </a:ext>
                </a:extLst>
              </p:cNvPr>
              <p:cNvSpPr txBox="1"/>
              <p:nvPr/>
            </p:nvSpPr>
            <p:spPr>
              <a:xfrm>
                <a:off x="7498853" y="2581205"/>
                <a:ext cx="55062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dirty="0">
                    <a:solidFill>
                      <a:schemeClr val="bg1"/>
                    </a:solidFill>
                  </a:rPr>
                  <a:t>Convenience without Compromise</a:t>
                </a:r>
                <a:endParaRPr lang="en-US" i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2D101FFA-2C46-9DCD-82C4-46C1D5DDCC35}"/>
                  </a:ext>
                </a:extLst>
              </p:cNvPr>
              <p:cNvGrpSpPr/>
              <p:nvPr/>
            </p:nvGrpSpPr>
            <p:grpSpPr>
              <a:xfrm>
                <a:off x="7010157" y="2664798"/>
                <a:ext cx="417592" cy="417588"/>
                <a:chOff x="7531094" y="281354"/>
                <a:chExt cx="324451" cy="324451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xmlns="" id="{F5D5AD41-1B09-3525-F47B-4D6462220560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xmlns="" id="{2E2862A2-5E1D-B84D-E06C-93EC205D8583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1EA80DE9-1501-9DD0-8B6A-D8DEFD60C001}"/>
                </a:ext>
              </a:extLst>
            </p:cNvPr>
            <p:cNvGrpSpPr/>
            <p:nvPr/>
          </p:nvGrpSpPr>
          <p:grpSpPr>
            <a:xfrm>
              <a:off x="7010157" y="3593851"/>
              <a:ext cx="4420068" cy="501181"/>
              <a:chOff x="7010157" y="3600754"/>
              <a:chExt cx="4420068" cy="50118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6A5A26B9-241B-98F2-751C-E521963E3F73}"/>
                  </a:ext>
                </a:extLst>
              </p:cNvPr>
              <p:cNvSpPr txBox="1"/>
              <p:nvPr/>
            </p:nvSpPr>
            <p:spPr>
              <a:xfrm>
                <a:off x="7498853" y="3600754"/>
                <a:ext cx="39313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dirty="0">
                    <a:solidFill>
                      <a:schemeClr val="bg1"/>
                    </a:solidFill>
                  </a:rPr>
                  <a:t>Personalization at Its Best</a:t>
                </a:r>
                <a:endParaRPr lang="en-US" b="0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D0F65743-1332-58A0-9509-F888F92D8CEB}"/>
                  </a:ext>
                </a:extLst>
              </p:cNvPr>
              <p:cNvGrpSpPr/>
              <p:nvPr/>
            </p:nvGrpSpPr>
            <p:grpSpPr>
              <a:xfrm>
                <a:off x="7010157" y="3684347"/>
                <a:ext cx="417592" cy="417588"/>
                <a:chOff x="7531094" y="281354"/>
                <a:chExt cx="324451" cy="324451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xmlns="" id="{1A4E0697-1928-CFEA-7873-8FB142A57CBA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xmlns="" id="{8E5B989E-A27A-ABDA-0815-E530D785FF04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88CBF51A-F4AD-9DE6-762A-765FB8927A5C}"/>
                </a:ext>
              </a:extLst>
            </p:cNvPr>
            <p:cNvGrpSpPr/>
            <p:nvPr/>
          </p:nvGrpSpPr>
          <p:grpSpPr>
            <a:xfrm>
              <a:off x="7010157" y="4616852"/>
              <a:ext cx="4661143" cy="501181"/>
              <a:chOff x="7010157" y="4620303"/>
              <a:chExt cx="4661143" cy="50118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2B072B6-6CC1-A4FB-F115-49B39D918CC8}"/>
                  </a:ext>
                </a:extLst>
              </p:cNvPr>
              <p:cNvSpPr txBox="1"/>
              <p:nvPr/>
            </p:nvSpPr>
            <p:spPr>
              <a:xfrm>
                <a:off x="7498853" y="4620303"/>
                <a:ext cx="4172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dirty="0">
                    <a:solidFill>
                      <a:schemeClr val="bg1"/>
                    </a:solidFill>
                  </a:rPr>
                  <a:t>Time-Efficient </a:t>
                </a:r>
                <a:r>
                  <a:rPr lang="en-IN" b="1" i="1" dirty="0" smtClean="0">
                    <a:solidFill>
                      <a:schemeClr val="bg1"/>
                    </a:solidFill>
                  </a:rPr>
                  <a:t>Solution</a:t>
                </a:r>
                <a:endParaRPr lang="en-US" b="0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12524066-9863-51FF-B920-35D005E79C95}"/>
                  </a:ext>
                </a:extLst>
              </p:cNvPr>
              <p:cNvGrpSpPr/>
              <p:nvPr/>
            </p:nvGrpSpPr>
            <p:grpSpPr>
              <a:xfrm>
                <a:off x="7010157" y="4703896"/>
                <a:ext cx="417592" cy="417588"/>
                <a:chOff x="7531094" y="281354"/>
                <a:chExt cx="324451" cy="324451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159302BA-1592-960F-0E12-9C372D27650E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xmlns="" id="{1128FFD7-8996-552F-FC49-DA4A21725261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893F7CB6-4A01-C3BA-0886-6B821463007D}"/>
                </a:ext>
              </a:extLst>
            </p:cNvPr>
            <p:cNvGrpSpPr/>
            <p:nvPr/>
          </p:nvGrpSpPr>
          <p:grpSpPr>
            <a:xfrm>
              <a:off x="7010157" y="5639853"/>
              <a:ext cx="4939304" cy="501181"/>
              <a:chOff x="7010157" y="5639853"/>
              <a:chExt cx="4939304" cy="50118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A563690-6374-C076-E838-221D6BC9B99E}"/>
                  </a:ext>
                </a:extLst>
              </p:cNvPr>
              <p:cNvSpPr txBox="1"/>
              <p:nvPr/>
            </p:nvSpPr>
            <p:spPr>
              <a:xfrm>
                <a:off x="7498853" y="5639853"/>
                <a:ext cx="445060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600" b="1" i="1" dirty="0">
                    <a:solidFill>
                      <a:schemeClr val="bg1"/>
                    </a:solidFill>
                  </a:rPr>
                  <a:t>Interactive Cooking </a:t>
                </a:r>
                <a:r>
                  <a:rPr lang="en-IN" sz="1600" b="1" i="1" dirty="0" smtClean="0">
                    <a:solidFill>
                      <a:schemeClr val="bg1"/>
                    </a:solidFill>
                  </a:rPr>
                  <a:t>Experience </a:t>
                </a:r>
                <a:endParaRPr lang="en-US" sz="1600" b="1" i="1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BD4EE55F-D4A1-9634-3168-7F9EA9134795}"/>
                  </a:ext>
                </a:extLst>
              </p:cNvPr>
              <p:cNvGrpSpPr/>
              <p:nvPr/>
            </p:nvGrpSpPr>
            <p:grpSpPr>
              <a:xfrm>
                <a:off x="7010157" y="5723446"/>
                <a:ext cx="417592" cy="417588"/>
                <a:chOff x="7531094" y="281354"/>
                <a:chExt cx="324451" cy="324451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xmlns="" id="{3102FCFE-0C40-EDB9-11A8-A7C2EF650658}"/>
                    </a:ext>
                  </a:extLst>
                </p:cNvPr>
                <p:cNvSpPr/>
                <p:nvPr/>
              </p:nvSpPr>
              <p:spPr>
                <a:xfrm>
                  <a:off x="7531094" y="281354"/>
                  <a:ext cx="324451" cy="3244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77800" dist="63500" dir="5400000" algn="ctr" rotWithShape="0">
                    <a:srgbClr val="000000">
                      <a:alpha val="2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xmlns="" id="{D28E6D1A-9EBD-800E-66A4-25834FFA09B6}"/>
                    </a:ext>
                  </a:extLst>
                </p:cNvPr>
                <p:cNvSpPr/>
                <p:nvPr/>
              </p:nvSpPr>
              <p:spPr>
                <a:xfrm rot="5400000">
                  <a:off x="7652232" y="397211"/>
                  <a:ext cx="107574" cy="9273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2050" name="Picture 2" descr="Premium AI Image | Male chef plating food in plate while working in  commercial kit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6" y="992102"/>
            <a:ext cx="5007506" cy="500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15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5D4F33-CF3E-9D6D-1563-91066D205707}"/>
              </a:ext>
            </a:extLst>
          </p:cNvPr>
          <p:cNvSpPr/>
          <p:nvPr/>
        </p:nvSpPr>
        <p:spPr>
          <a:xfrm>
            <a:off x="742950" y="0"/>
            <a:ext cx="457199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A6871E1-4439-1949-6D13-6AD747885775}"/>
              </a:ext>
            </a:extLst>
          </p:cNvPr>
          <p:cNvSpPr/>
          <p:nvPr/>
        </p:nvSpPr>
        <p:spPr>
          <a:xfrm flipH="1">
            <a:off x="7620000" y="325282"/>
            <a:ext cx="4572000" cy="571500"/>
          </a:xfrm>
          <a:custGeom>
            <a:avLst/>
            <a:gdLst>
              <a:gd name="connsiteX0" fmla="*/ 0 w 4572000"/>
              <a:gd name="connsiteY0" fmla="*/ 0 h 571500"/>
              <a:gd name="connsiteX1" fmla="*/ 4286250 w 4572000"/>
              <a:gd name="connsiteY1" fmla="*/ 0 h 571500"/>
              <a:gd name="connsiteX2" fmla="*/ 4572000 w 4572000"/>
              <a:gd name="connsiteY2" fmla="*/ 285750 h 571500"/>
              <a:gd name="connsiteX3" fmla="*/ 4286250 w 4572000"/>
              <a:gd name="connsiteY3" fmla="*/ 571500 h 571500"/>
              <a:gd name="connsiteX4" fmla="*/ 0 w 4572000"/>
              <a:gd name="connsiteY4" fmla="*/ 571500 h 571500"/>
              <a:gd name="connsiteX5" fmla="*/ 0 w 4572000"/>
              <a:gd name="connsiteY5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71500">
                <a:moveTo>
                  <a:pt x="0" y="0"/>
                </a:moveTo>
                <a:lnTo>
                  <a:pt x="4286250" y="0"/>
                </a:lnTo>
                <a:cubicBezTo>
                  <a:pt x="4444065" y="0"/>
                  <a:pt x="4572000" y="127935"/>
                  <a:pt x="4572000" y="285750"/>
                </a:cubicBezTo>
                <a:cubicBezTo>
                  <a:pt x="4572000" y="443565"/>
                  <a:pt x="4444065" y="571500"/>
                  <a:pt x="4286250" y="571500"/>
                </a:cubicBez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75F747-8603-FE6B-2051-7B9CC0264E62}"/>
              </a:ext>
            </a:extLst>
          </p:cNvPr>
          <p:cNvSpPr txBox="1"/>
          <p:nvPr/>
        </p:nvSpPr>
        <p:spPr>
          <a:xfrm flipH="1">
            <a:off x="7741149" y="495616"/>
            <a:ext cx="4329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spc="600" dirty="0" err="1">
                <a:solidFill>
                  <a:schemeClr val="bg1"/>
                </a:solidFill>
                <a:latin typeface="Matura MT Script Capitals" panose="03020802060602070202" pitchFamily="66" charset="0"/>
              </a:rPr>
              <a:t>ChefOnWheels</a:t>
            </a:r>
            <a:endParaRPr lang="en-US" b="1" i="1" spc="6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99A5B0E-FF54-EF53-FDDE-DFE3AA0ED5DC}"/>
              </a:ext>
            </a:extLst>
          </p:cNvPr>
          <p:cNvGrpSpPr/>
          <p:nvPr/>
        </p:nvGrpSpPr>
        <p:grpSpPr>
          <a:xfrm>
            <a:off x="6075859" y="1535333"/>
            <a:ext cx="5506295" cy="5386111"/>
            <a:chOff x="7010156" y="1424738"/>
            <a:chExt cx="5506295" cy="53861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D4FC47F-EF84-90D5-115F-AF18E356FAE4}"/>
                </a:ext>
              </a:extLst>
            </p:cNvPr>
            <p:cNvSpPr txBox="1"/>
            <p:nvPr/>
          </p:nvSpPr>
          <p:spPr>
            <a:xfrm>
              <a:off x="7010156" y="1424738"/>
              <a:ext cx="541255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  <a:latin typeface="Montserrat" panose="00000500000000000000" pitchFamily="2" charset="0"/>
                </a:rPr>
                <a:t>Growth Of Project</a:t>
              </a:r>
              <a:endParaRPr lang="en-US" sz="40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77C6F4C-467D-DEEB-722E-96457177EA58}"/>
                </a:ext>
              </a:extLst>
            </p:cNvPr>
            <p:cNvSpPr txBox="1"/>
            <p:nvPr/>
          </p:nvSpPr>
          <p:spPr>
            <a:xfrm>
              <a:off x="7010156" y="2009535"/>
              <a:ext cx="5506295" cy="4801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ctr">
                <a:buFont typeface="Wingdings" panose="05000000000000000000" pitchFamily="2" charset="2"/>
                <a:buChar char="Ø"/>
              </a:pPr>
              <a:r>
                <a:rPr lang="en-GB" dirty="0">
                  <a:solidFill>
                    <a:schemeClr val="bg1"/>
                  </a:solidFill>
                </a:rPr>
                <a:t>Identify new geographic areas or target demographics where the demand for personalized culinary experiences is high. </a:t>
              </a:r>
              <a:endParaRPr lang="en-GB" dirty="0" smtClean="0">
                <a:solidFill>
                  <a:schemeClr val="bg1"/>
                </a:solidFill>
              </a:endParaRPr>
            </a:p>
            <a:p>
              <a:pPr marL="285750" indent="-285750" fontAlgn="ctr">
                <a:buFont typeface="Wingdings" panose="05000000000000000000" pitchFamily="2" charset="2"/>
                <a:buChar char="Ø"/>
              </a:pPr>
              <a:endParaRPr lang="en-GB" dirty="0" smtClean="0">
                <a:solidFill>
                  <a:schemeClr val="bg1"/>
                </a:solidFill>
              </a:endParaRPr>
            </a:p>
            <a:p>
              <a:pPr marL="285750" indent="-285750" fontAlgn="ctr">
                <a:buFont typeface="Wingdings" panose="05000000000000000000" pitchFamily="2" charset="2"/>
                <a:buChar char="Ø"/>
              </a:pPr>
              <a:r>
                <a:rPr lang="en-GB" dirty="0" smtClean="0">
                  <a:solidFill>
                    <a:schemeClr val="bg1"/>
                  </a:solidFill>
                </a:rPr>
                <a:t>Explore </a:t>
              </a:r>
              <a:r>
                <a:rPr lang="en-GB" dirty="0">
                  <a:solidFill>
                    <a:schemeClr val="bg1"/>
                  </a:solidFill>
                </a:rPr>
                <a:t>partnerships with local businesses, event planners, or hospitality establishments to expand the reach of Chef on </a:t>
              </a:r>
              <a:r>
                <a:rPr lang="en-GB" dirty="0" smtClean="0">
                  <a:solidFill>
                    <a:schemeClr val="bg1"/>
                  </a:solidFill>
                </a:rPr>
                <a:t>Wheels.</a:t>
              </a:r>
              <a:endParaRPr lang="en-GB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GB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GB" dirty="0" smtClean="0">
                  <a:solidFill>
                    <a:schemeClr val="bg1"/>
                  </a:solidFill>
                </a:rPr>
                <a:t>Introduce </a:t>
              </a:r>
              <a:r>
                <a:rPr lang="en-GB" dirty="0">
                  <a:solidFill>
                    <a:schemeClr val="bg1"/>
                  </a:solidFill>
                </a:rPr>
                <a:t>new services or offerings to cater to a broader audience. This could include special packages, themed events, or collaborations with other service providers</a:t>
              </a:r>
              <a:r>
                <a:rPr lang="en-GB" dirty="0" smtClean="0">
                  <a:solidFill>
                    <a:schemeClr val="bg1"/>
                  </a:solidFill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GB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GB" dirty="0" smtClean="0">
                  <a:solidFill>
                    <a:schemeClr val="bg1"/>
                  </a:solidFill>
                </a:rPr>
                <a:t>Technology </a:t>
              </a:r>
              <a:r>
                <a:rPr lang="en-GB" dirty="0">
                  <a:solidFill>
                    <a:schemeClr val="bg1"/>
                  </a:solidFill>
                </a:rPr>
                <a:t>Enhancements: Continuously invest in improving the technology platform to enhance user experience, streamline operations, and stay competitive in the online marketplace.</a:t>
              </a:r>
            </a:p>
          </p:txBody>
        </p:sp>
      </p:grpSp>
      <p:pic>
        <p:nvPicPr>
          <p:cNvPr id="2050" name="Picture 2" descr="Premium AI Image | Male chef plating food in plate while working in  commercial kit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6" y="992102"/>
            <a:ext cx="5007506" cy="500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88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4ED361-0733-EB9E-6531-3BA426E429E2}"/>
              </a:ext>
            </a:extLst>
          </p:cNvPr>
          <p:cNvSpPr/>
          <p:nvPr/>
        </p:nvSpPr>
        <p:spPr>
          <a:xfrm>
            <a:off x="0" y="1892363"/>
            <a:ext cx="12192000" cy="264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4517958-CC7E-5095-EC1A-3894E96048BB}"/>
              </a:ext>
            </a:extLst>
          </p:cNvPr>
          <p:cNvSpPr txBox="1"/>
          <p:nvPr/>
        </p:nvSpPr>
        <p:spPr>
          <a:xfrm>
            <a:off x="4019739" y="1985768"/>
            <a:ext cx="72065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Monotype Corsiva" panose="03010101010201010101" pitchFamily="66" charset="0"/>
              </a:rPr>
              <a:t>Chef on Wheels: Elevating dining with a dash of innovation and a sprinkle of personalized flair, all served conveniently at your doorstep</a:t>
            </a:r>
            <a:endParaRPr lang="en-US" sz="4000" b="0" i="0" dirty="0">
              <a:solidFill>
                <a:schemeClr val="bg1"/>
              </a:solidFill>
              <a:effectLst/>
              <a:latin typeface="Monotype Corsiva" panose="03010101010201010101" pitchFamily="66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4517958-CC7E-5095-EC1A-3894E96048BB}"/>
              </a:ext>
            </a:extLst>
          </p:cNvPr>
          <p:cNvSpPr txBox="1"/>
          <p:nvPr/>
        </p:nvSpPr>
        <p:spPr>
          <a:xfrm>
            <a:off x="2533700" y="4695594"/>
            <a:ext cx="7124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600" b="0" i="0" dirty="0" smtClean="0">
                <a:solidFill>
                  <a:schemeClr val="bg1"/>
                </a:solidFill>
                <a:effectLst/>
                <a:latin typeface="Monotype Corsiva" panose="03010101010201010101" pitchFamily="66" charset="0"/>
              </a:rPr>
              <a:t>THANK YOU</a:t>
            </a:r>
            <a:endParaRPr lang="en-US" sz="9600" b="0" i="0" dirty="0">
              <a:solidFill>
                <a:schemeClr val="bg1"/>
              </a:solidFill>
              <a:effectLst/>
              <a:latin typeface="Monotype Corsiva" panose="03010101010201010101" pitchFamily="66" charset="0"/>
            </a:endParaRPr>
          </a:p>
        </p:txBody>
      </p:sp>
      <p:pic>
        <p:nvPicPr>
          <p:cNvPr id="49" name="Picture 48" descr="A picture containing clipart, graphics, cartoon, illustration&#10;&#10;Description automatically generated">
            <a:extLst>
              <a:ext uri="{FF2B5EF4-FFF2-40B4-BE49-F238E27FC236}">
                <a16:creationId xmlns:a16="http://schemas.microsoft.com/office/drawing/2014/main" xmlns="" id="{864ED77C-491E-8B80-DB2D-E0157BAA18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54" y="0"/>
            <a:ext cx="2240608" cy="1737082"/>
          </a:xfrm>
          <a:prstGeom prst="rect">
            <a:avLst/>
          </a:prstGeom>
        </p:spPr>
      </p:pic>
      <p:pic>
        <p:nvPicPr>
          <p:cNvPr id="5122" name="Picture 2" descr="How to Hire a Chef For Your Restaurant | TheFork Mana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4455"/>
            <a:ext cx="3243764" cy="32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41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re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A05"/>
      </a:accent1>
      <a:accent2>
        <a:srgbClr val="212121"/>
      </a:accent2>
      <a:accent3>
        <a:srgbClr val="D0D278"/>
      </a:accent3>
      <a:accent4>
        <a:srgbClr val="CD33C2"/>
      </a:accent4>
      <a:accent5>
        <a:srgbClr val="61CFBD"/>
      </a:accent5>
      <a:accent6>
        <a:srgbClr val="F103E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371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Matura MT Script Capitals</vt:lpstr>
      <vt:lpstr>Monotype Corsiva</vt:lpstr>
      <vt:lpstr>Montserrat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Microsoft account</cp:lastModifiedBy>
  <cp:revision>20</cp:revision>
  <dcterms:created xsi:type="dcterms:W3CDTF">2023-05-21T11:31:07Z</dcterms:created>
  <dcterms:modified xsi:type="dcterms:W3CDTF">2024-02-15T08:47:04Z</dcterms:modified>
</cp:coreProperties>
</file>