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6" r:id="rId6"/>
    <p:sldId id="268" r:id="rId7"/>
    <p:sldId id="259" r:id="rId8"/>
    <p:sldId id="260" r:id="rId9"/>
    <p:sldId id="267" r:id="rId10"/>
    <p:sldId id="27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54" d="100"/>
          <a:sy n="54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6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6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12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20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9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97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93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7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1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0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1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5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3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2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6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0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446CC2-EC25-4877-9324-8E6B392E2242}" type="datetimeFigureOut">
              <a:rPr lang="en-IN" smtClean="0"/>
              <a:t>10-08-2022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9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enterpriseworld.com/7-benefits-of-image-to-text-converter/" TargetMode="External"/><Relationship Id="rId2" Type="http://schemas.openxmlformats.org/officeDocument/2006/relationships/hyperlink" Target="https://www.geeksforgeeks.org/advantages-and-disadvantages-of-optical-character-reader-oc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eakyourbiz.com/business/technology-trends/top-8-benefits-of-an-image-to-text-technology-for-your-busines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HITHA-SIRISILLA" TargetMode="External"/><Relationship Id="rId2" Type="http://schemas.openxmlformats.org/officeDocument/2006/relationships/hyperlink" Target="https://github.com/CHIHNITA-REDDY-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JASHRINOULURI" TargetMode="External"/><Relationship Id="rId4" Type="http://schemas.openxmlformats.org/officeDocument/2006/relationships/hyperlink" Target="https://github.com/KONDURISHIVAN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447" y="842981"/>
            <a:ext cx="9699812" cy="21873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Database Management Systems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1128"/>
            <a:ext cx="9144000" cy="40968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Under the guidance of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P. Sree Lakshmi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0428723-D4D6-9C30-40A5-7EA2F879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3655"/>
              </p:ext>
            </p:extLst>
          </p:nvPr>
        </p:nvGraphicFramePr>
        <p:xfrm>
          <a:off x="2032000" y="3299608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3980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0112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3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Chihnita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1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SIRISILLA </a:t>
                      </a:r>
                      <a:r>
                        <a:rPr lang="en-US" dirty="0" err="1"/>
                        <a:t>Nikhitha</a:t>
                      </a:r>
                      <a:r>
                        <a:rPr lang="en-US" dirty="0"/>
                        <a:t> Reddy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Shivani </a:t>
                      </a:r>
                      <a:r>
                        <a:rPr lang="en-US" dirty="0" err="1"/>
                        <a:t>Konduri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9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2110030283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</a:t>
                      </a:r>
                      <a:r>
                        <a:rPr lang="en-US" dirty="0" err="1"/>
                        <a:t>Rajashri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936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CB5346D-2E20-EF1F-FF64-02C131A2A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00" y="5148728"/>
            <a:ext cx="2819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8A71-AAB8-86DC-ACB9-4F46F4C2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5710-F911-475D-980A-84B85E5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https://www.geeksforgeeks.org/advantages-and-disadvantages-of-optical-character-reader-ocr/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https://theenterpriseworld.com/7-benefits-of-image-to-text-converter/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https://tweakyourbiz.com/business/technology-trends/top-8-benefits-of-an-image-to-text-technology-for-your-business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GitHub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https://github.com/CHIHNITA-REDDY-B</a:t>
            </a:r>
            <a:endParaRPr lang="en-IN" dirty="0"/>
          </a:p>
          <a:p>
            <a:r>
              <a:rPr lang="en-IN" dirty="0">
                <a:hlinkClick r:id="rId3"/>
              </a:rPr>
              <a:t>https://github.com/NIKHITHA-SIRISILLA</a:t>
            </a:r>
            <a:endParaRPr lang="en-IN" dirty="0"/>
          </a:p>
          <a:p>
            <a:r>
              <a:rPr lang="en-IN" dirty="0">
                <a:hlinkClick r:id="rId4"/>
              </a:rPr>
              <a:t>https://github.com/KONDURISHIVANI</a:t>
            </a:r>
            <a:endParaRPr lang="en-IN" dirty="0"/>
          </a:p>
          <a:p>
            <a:r>
              <a:rPr lang="en-IN" dirty="0">
                <a:hlinkClick r:id="rId5"/>
              </a:rPr>
              <a:t>https://github.com/RAJASHRINOULURI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31C77-A13F-AF6C-874D-C974ED55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2110030359- Web Application</a:t>
            </a:r>
          </a:p>
          <a:p>
            <a:r>
              <a:rPr lang="en-US" dirty="0"/>
              <a:t>2110030320-Web Application</a:t>
            </a:r>
          </a:p>
          <a:p>
            <a:r>
              <a:rPr lang="en-IN" dirty="0"/>
              <a:t>2110030284-Researching</a:t>
            </a:r>
          </a:p>
          <a:p>
            <a:r>
              <a:rPr lang="en-IN" dirty="0"/>
              <a:t>2110030283-Software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EBD759-1C14-835E-F90D-EBC97D46C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81" y="1680881"/>
            <a:ext cx="4563038" cy="3630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436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Image To Text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Our goal is to convert a given text image into a string of text.</a:t>
            </a:r>
          </a:p>
          <a:p>
            <a:r>
              <a:rPr lang="en-US" dirty="0">
                <a:solidFill>
                  <a:srgbClr val="273239"/>
                </a:solidFill>
              </a:rPr>
              <a:t>Converting scanned typed, handwritten, or printed text into machine-encoded text.</a:t>
            </a:r>
          </a:p>
          <a:p>
            <a:r>
              <a:rPr lang="en-US" dirty="0">
                <a:solidFill>
                  <a:srgbClr val="273239"/>
                </a:solidFill>
              </a:rPr>
              <a:t> It is widely used as a form of data entry from printed paper data records, whether passport documents, invoices, bank statements, bills, receipts, etc. Computer software is used to convert scanned text back into editable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 Best Online Image to Text Tools Which Quickly Grab Text from Image">
            <a:extLst>
              <a:ext uri="{FF2B5EF4-FFF2-40B4-BE49-F238E27FC236}">
                <a16:creationId xmlns:a16="http://schemas.microsoft.com/office/drawing/2014/main" id="{52C921E4-3D6F-E279-AEAC-2BFF526060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588821"/>
            <a:ext cx="9769474" cy="56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46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Existing solutions/ Naïve solutions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31F9C-576F-B991-4A9B-DDDBF4F9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42480"/>
          </a:xfrm>
        </p:spPr>
        <p:txBody>
          <a:bodyPr>
            <a:normAutofit/>
          </a:bodyPr>
          <a:lstStyle/>
          <a:p>
            <a:r>
              <a:rPr lang="en-US" dirty="0"/>
              <a:t>OCR (optical character recognition or optical character reader) is the electronic or mechanical conversation of images of typed, handwritten, or printed text into machine-encoded text, whether from a scanned document, a photo of a document, or a photo of a document.</a:t>
            </a:r>
          </a:p>
          <a:p>
            <a:r>
              <a:rPr lang="en-US" dirty="0">
                <a:solidFill>
                  <a:srgbClr val="33333F"/>
                </a:solidFill>
              </a:rPr>
              <a:t>When users take a picture of their ID document with their smartphone or webcam, multiple steps are required to extract and structure the information.</a:t>
            </a:r>
            <a:endParaRPr lang="en-US" b="0" i="0" dirty="0">
              <a:solidFill>
                <a:srgbClr val="33333F"/>
              </a:solidFill>
              <a:effectLst/>
            </a:endParaRP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OCR text works efficiently with the printed text only and not with handwritten text. Handwriting must be learned by the pc. </a:t>
            </a:r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70D2-C40D-96AE-DEA5-A003AB92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CADF-C6A3-7A1B-06F4-7CC3BC59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2541"/>
            <a:ext cx="9601196" cy="40490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F"/>
                </a:solidFill>
                <a:effectLst/>
              </a:rPr>
              <a:t>OCR systems are expensive.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There is the need of a lot of space required by the image produced.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 The quality of the image can be lost during this process. 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Quality of the ultimate image depends on the quality of the first image. </a:t>
            </a:r>
          </a:p>
          <a:p>
            <a:r>
              <a:rPr lang="en-US" b="0" i="0" dirty="0">
                <a:solidFill>
                  <a:srgbClr val="33333F"/>
                </a:solidFill>
                <a:effectLst/>
              </a:rPr>
              <a:t>All the documents got to be checked over carefully and then manually corrected. Not 100% accurate, there are likely to be some mistakes made during the method. </a:t>
            </a:r>
          </a:p>
        </p:txBody>
      </p:sp>
    </p:spTree>
    <p:extLst>
      <p:ext uri="{BB962C8B-B14F-4D97-AF65-F5344CB8AC3E}">
        <p14:creationId xmlns:p14="http://schemas.microsoft.com/office/powerpoint/2010/main" val="229541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8B3E9-B798-DA04-2257-69F9101DA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92" t="37077" r="36473" b="7400"/>
          <a:stretch/>
        </p:blipFill>
        <p:spPr>
          <a:xfrm>
            <a:off x="1889313" y="838232"/>
            <a:ext cx="8413374" cy="5011351"/>
          </a:xfrm>
        </p:spPr>
      </p:pic>
    </p:spTree>
    <p:extLst>
      <p:ext uri="{BB962C8B-B14F-4D97-AF65-F5344CB8AC3E}">
        <p14:creationId xmlns:p14="http://schemas.microsoft.com/office/powerpoint/2010/main" val="178958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technique is the development of applications.</a:t>
            </a:r>
          </a:p>
          <a:p>
            <a:r>
              <a:rPr lang="en-IN" dirty="0"/>
              <a:t>It is helpful for all the students, and employees for their work in all the ways.</a:t>
            </a:r>
          </a:p>
          <a:p>
            <a:r>
              <a:rPr lang="en-IN" dirty="0"/>
              <a:t>Using the proposed design method is easily accessible without any flaws, advertisement, and premium nature.</a:t>
            </a:r>
          </a:p>
          <a:p>
            <a:r>
              <a:rPr lang="en-IN" dirty="0"/>
              <a:t>You can use infinite times it gives the accurate content given in the image.</a:t>
            </a: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 Often images are just represented as large bi-dimensional arrays; what you try to optimize are the algorithms you run on them. 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</a:rPr>
              <a:t>You also have fractal image compression, which is representing the whole image as a mathematical function. That's cool but that's not often used for real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40F0-CF21-C670-310A-A1BE2BE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 Model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FF8A2-B423-48C8-D3BC-6EC4AE54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9" y="2557463"/>
            <a:ext cx="9009529" cy="3317875"/>
          </a:xfrm>
        </p:spPr>
      </p:pic>
      <p:pic>
        <p:nvPicPr>
          <p:cNvPr id="1026" name="Picture 2" descr="Image to Word, Image to Excel, Image to Text - OCR Online">
            <a:extLst>
              <a:ext uri="{FF2B5EF4-FFF2-40B4-BE49-F238E27FC236}">
                <a16:creationId xmlns:a16="http://schemas.microsoft.com/office/drawing/2014/main" id="{492CAE7F-A544-712A-BB35-F4899126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1" y="4411196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68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173</TotalTime>
  <Words>489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Database Management Systems Image to Text</vt:lpstr>
      <vt:lpstr>Image To Text</vt:lpstr>
      <vt:lpstr>PowerPoint Presentation</vt:lpstr>
      <vt:lpstr>Existing solutions/ Naïve solutions</vt:lpstr>
      <vt:lpstr>Drawbacks</vt:lpstr>
      <vt:lpstr>PowerPoint Presentation</vt:lpstr>
      <vt:lpstr>Proposed Algorithm Design Technique</vt:lpstr>
      <vt:lpstr>Data Structures needed</vt:lpstr>
      <vt:lpstr>ER Model Diagram</vt:lpstr>
      <vt:lpstr>Literature Review</vt:lpstr>
      <vt:lpstr>GitHub setup</vt:lpstr>
      <vt:lpstr>Division of work among the group members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bch reddy</cp:lastModifiedBy>
  <cp:revision>12</cp:revision>
  <dcterms:created xsi:type="dcterms:W3CDTF">2022-02-18T09:01:51Z</dcterms:created>
  <dcterms:modified xsi:type="dcterms:W3CDTF">2022-08-10T00:24:57Z</dcterms:modified>
</cp:coreProperties>
</file>