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73" r:id="rId4"/>
    <p:sldId id="258" r:id="rId5"/>
    <p:sldId id="266" r:id="rId6"/>
    <p:sldId id="259" r:id="rId7"/>
    <p:sldId id="267" r:id="rId8"/>
    <p:sldId id="269" r:id="rId9"/>
    <p:sldId id="272" r:id="rId10"/>
    <p:sldId id="261" r:id="rId11"/>
    <p:sldId id="270" r:id="rId12"/>
    <p:sldId id="271" r:id="rId13"/>
    <p:sldId id="262" r:id="rId14"/>
    <p:sldId id="263"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6" autoAdjust="0"/>
    <p:restoredTop sz="94660"/>
  </p:normalViewPr>
  <p:slideViewPr>
    <p:cSldViewPr snapToGrid="0">
      <p:cViewPr varScale="1">
        <p:scale>
          <a:sx n="45" d="100"/>
          <a:sy n="45" d="100"/>
        </p:scale>
        <p:origin x="48"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ch reddy" userId="a6cb4eaa5d84cab8" providerId="LiveId" clId="{CEC196E3-BAA4-429A-B6D2-BAB1B8F26A45}"/>
    <pc:docChg chg="undo custSel addSld delSld modSld sldOrd modMainMaster">
      <pc:chgData name="bch reddy" userId="a6cb4eaa5d84cab8" providerId="LiveId" clId="{CEC196E3-BAA4-429A-B6D2-BAB1B8F26A45}" dt="2022-08-10T00:29:12.523" v="1029" actId="1076"/>
      <pc:docMkLst>
        <pc:docMk/>
      </pc:docMkLst>
      <pc:sldChg chg="modSp mod">
        <pc:chgData name="bch reddy" userId="a6cb4eaa5d84cab8" providerId="LiveId" clId="{CEC196E3-BAA4-429A-B6D2-BAB1B8F26A45}" dt="2022-08-09T07:20:23.637" v="766" actId="207"/>
        <pc:sldMkLst>
          <pc:docMk/>
          <pc:sldMk cId="3271420654" sldId="256"/>
        </pc:sldMkLst>
        <pc:spChg chg="mod">
          <ac:chgData name="bch reddy" userId="a6cb4eaa5d84cab8" providerId="LiveId" clId="{CEC196E3-BAA4-429A-B6D2-BAB1B8F26A45}" dt="2022-08-09T07:20:23.637" v="766" actId="207"/>
          <ac:spMkLst>
            <pc:docMk/>
            <pc:sldMk cId="3271420654" sldId="256"/>
            <ac:spMk id="2" creationId="{86EFCFE6-4994-446E-B27A-ED9BCAD62211}"/>
          </ac:spMkLst>
        </pc:spChg>
        <pc:spChg chg="mod">
          <ac:chgData name="bch reddy" userId="a6cb4eaa5d84cab8" providerId="LiveId" clId="{CEC196E3-BAA4-429A-B6D2-BAB1B8F26A45}" dt="2022-08-09T06:59:46.584" v="598" actId="20577"/>
          <ac:spMkLst>
            <pc:docMk/>
            <pc:sldMk cId="3271420654" sldId="256"/>
            <ac:spMk id="3" creationId="{827370EC-E742-4D78-A1C2-EAF840F46BFE}"/>
          </ac:spMkLst>
        </pc:spChg>
        <pc:graphicFrameChg chg="mod modGraphic">
          <ac:chgData name="bch reddy" userId="a6cb4eaa5d84cab8" providerId="LiveId" clId="{CEC196E3-BAA4-429A-B6D2-BAB1B8F26A45}" dt="2022-08-09T07:19:29.655" v="759"/>
          <ac:graphicFrameMkLst>
            <pc:docMk/>
            <pc:sldMk cId="3271420654" sldId="256"/>
            <ac:graphicFrameMk id="4" creationId="{60428723-D4D6-9C30-40A5-7EA2F8794533}"/>
          </ac:graphicFrameMkLst>
        </pc:graphicFrameChg>
      </pc:sldChg>
      <pc:sldChg chg="addSp modSp mod">
        <pc:chgData name="bch reddy" userId="a6cb4eaa5d84cab8" providerId="LiveId" clId="{CEC196E3-BAA4-429A-B6D2-BAB1B8F26A45}" dt="2022-08-09T09:00:27.612" v="814" actId="1076"/>
        <pc:sldMkLst>
          <pc:docMk/>
          <pc:sldMk cId="4013130804" sldId="257"/>
        </pc:sldMkLst>
        <pc:spChg chg="mod">
          <ac:chgData name="bch reddy" userId="a6cb4eaa5d84cab8" providerId="LiveId" clId="{CEC196E3-BAA4-429A-B6D2-BAB1B8F26A45}" dt="2022-08-09T07:25:05.511" v="775" actId="115"/>
          <ac:spMkLst>
            <pc:docMk/>
            <pc:sldMk cId="4013130804" sldId="257"/>
            <ac:spMk id="2" creationId="{329918B2-4F24-4C89-A5D0-F8501987442F}"/>
          </ac:spMkLst>
        </pc:spChg>
        <pc:spChg chg="mod">
          <ac:chgData name="bch reddy" userId="a6cb4eaa5d84cab8" providerId="LiveId" clId="{CEC196E3-BAA4-429A-B6D2-BAB1B8F26A45}" dt="2022-08-09T09:00:27.612" v="814" actId="1076"/>
          <ac:spMkLst>
            <pc:docMk/>
            <pc:sldMk cId="4013130804" sldId="257"/>
            <ac:spMk id="3" creationId="{DA0304B7-7EFB-4778-A43C-CF1BBB0CFB1F}"/>
          </ac:spMkLst>
        </pc:spChg>
        <pc:picChg chg="add mod">
          <ac:chgData name="bch reddy" userId="a6cb4eaa5d84cab8" providerId="LiveId" clId="{CEC196E3-BAA4-429A-B6D2-BAB1B8F26A45}" dt="2022-08-09T06:39:55.799" v="33" actId="14100"/>
          <ac:picMkLst>
            <pc:docMk/>
            <pc:sldMk cId="4013130804" sldId="257"/>
            <ac:picMk id="5" creationId="{B1AE7244-CEC8-E152-4C09-6536E2F8AC63}"/>
          </ac:picMkLst>
        </pc:picChg>
      </pc:sldChg>
      <pc:sldChg chg="addSp delSp modSp mod ord">
        <pc:chgData name="bch reddy" userId="a6cb4eaa5d84cab8" providerId="LiveId" clId="{CEC196E3-BAA4-429A-B6D2-BAB1B8F26A45}" dt="2022-08-09T07:25:24.033" v="781" actId="207"/>
        <pc:sldMkLst>
          <pc:docMk/>
          <pc:sldMk cId="3735240634" sldId="258"/>
        </pc:sldMkLst>
        <pc:spChg chg="mod">
          <ac:chgData name="bch reddy" userId="a6cb4eaa5d84cab8" providerId="LiveId" clId="{CEC196E3-BAA4-429A-B6D2-BAB1B8F26A45}" dt="2022-08-09T07:25:24.033" v="781" actId="207"/>
          <ac:spMkLst>
            <pc:docMk/>
            <pc:sldMk cId="3735240634" sldId="258"/>
            <ac:spMk id="2" creationId="{02719C24-F6AF-4CCF-9D66-0ABCAB5A628E}"/>
          </ac:spMkLst>
        </pc:spChg>
        <pc:spChg chg="mod">
          <ac:chgData name="bch reddy" userId="a6cb4eaa5d84cab8" providerId="LiveId" clId="{CEC196E3-BAA4-429A-B6D2-BAB1B8F26A45}" dt="2022-08-09T07:25:20.088" v="779" actId="207"/>
          <ac:spMkLst>
            <pc:docMk/>
            <pc:sldMk cId="3735240634" sldId="258"/>
            <ac:spMk id="6" creationId="{85131F9C-576F-B991-4A9B-DDDBF4F94E97}"/>
          </ac:spMkLst>
        </pc:spChg>
        <pc:picChg chg="add del mod">
          <ac:chgData name="bch reddy" userId="a6cb4eaa5d84cab8" providerId="LiveId" clId="{CEC196E3-BAA4-429A-B6D2-BAB1B8F26A45}" dt="2022-08-09T06:46:19.660" v="148" actId="478"/>
          <ac:picMkLst>
            <pc:docMk/>
            <pc:sldMk cId="3735240634" sldId="258"/>
            <ac:picMk id="1026" creationId="{FF64F9C3-0EBD-B6DD-76FE-0A9FB8CA5DD2}"/>
          </ac:picMkLst>
        </pc:picChg>
        <pc:picChg chg="add mod">
          <ac:chgData name="bch reddy" userId="a6cb4eaa5d84cab8" providerId="LiveId" clId="{CEC196E3-BAA4-429A-B6D2-BAB1B8F26A45}" dt="2022-08-09T06:55:31.656" v="463" actId="14100"/>
          <ac:picMkLst>
            <pc:docMk/>
            <pc:sldMk cId="3735240634" sldId="258"/>
            <ac:picMk id="1028" creationId="{03C7EC46-C5E8-56F9-82AA-7F190E8479B5}"/>
          </ac:picMkLst>
        </pc:picChg>
      </pc:sldChg>
      <pc:sldChg chg="addSp delSp modSp mod ord">
        <pc:chgData name="bch reddy" userId="a6cb4eaa5d84cab8" providerId="LiveId" clId="{CEC196E3-BAA4-429A-B6D2-BAB1B8F26A45}" dt="2022-08-09T09:13:07.829" v="860" actId="20577"/>
        <pc:sldMkLst>
          <pc:docMk/>
          <pc:sldMk cId="1873897798" sldId="259"/>
        </pc:sldMkLst>
        <pc:spChg chg="mod">
          <ac:chgData name="bch reddy" userId="a6cb4eaa5d84cab8" providerId="LiveId" clId="{CEC196E3-BAA4-429A-B6D2-BAB1B8F26A45}" dt="2022-08-09T07:25:14.324" v="777" actId="207"/>
          <ac:spMkLst>
            <pc:docMk/>
            <pc:sldMk cId="1873897798" sldId="259"/>
            <ac:spMk id="2" creationId="{C079C607-0321-4664-A0D0-86C179313E4F}"/>
          </ac:spMkLst>
        </pc:spChg>
        <pc:spChg chg="mod">
          <ac:chgData name="bch reddy" userId="a6cb4eaa5d84cab8" providerId="LiveId" clId="{CEC196E3-BAA4-429A-B6D2-BAB1B8F26A45}" dt="2022-08-09T09:13:07.829" v="860" actId="20577"/>
          <ac:spMkLst>
            <pc:docMk/>
            <pc:sldMk cId="1873897798" sldId="259"/>
            <ac:spMk id="3" creationId="{D7F674A8-B697-455E-AE71-EE2E42A1C10C}"/>
          </ac:spMkLst>
        </pc:spChg>
        <pc:picChg chg="add del mod">
          <ac:chgData name="bch reddy" userId="a6cb4eaa5d84cab8" providerId="LiveId" clId="{CEC196E3-BAA4-429A-B6D2-BAB1B8F26A45}" dt="2022-08-09T08:59:25.517" v="811" actId="478"/>
          <ac:picMkLst>
            <pc:docMk/>
            <pc:sldMk cId="1873897798" sldId="259"/>
            <ac:picMk id="4" creationId="{6E9E4F29-F166-294C-0B91-0C2D4B4B98CB}"/>
          </ac:picMkLst>
        </pc:picChg>
      </pc:sldChg>
      <pc:sldChg chg="modSp del mod">
        <pc:chgData name="bch reddy" userId="a6cb4eaa5d84cab8" providerId="LiveId" clId="{CEC196E3-BAA4-429A-B6D2-BAB1B8F26A45}" dt="2022-08-09T06:45:21.964" v="137" actId="47"/>
        <pc:sldMkLst>
          <pc:docMk/>
          <pc:sldMk cId="1079686486" sldId="260"/>
        </pc:sldMkLst>
        <pc:spChg chg="mod">
          <ac:chgData name="bch reddy" userId="a6cb4eaa5d84cab8" providerId="LiveId" clId="{CEC196E3-BAA4-429A-B6D2-BAB1B8F26A45}" dt="2022-08-09T04:47:16.048" v="4"/>
          <ac:spMkLst>
            <pc:docMk/>
            <pc:sldMk cId="1079686486" sldId="260"/>
            <ac:spMk id="2" creationId="{CE50D7B3-C5EC-48FF-ABB6-4CD4DCDE774E}"/>
          </ac:spMkLst>
        </pc:spChg>
        <pc:spChg chg="mod">
          <ac:chgData name="bch reddy" userId="a6cb4eaa5d84cab8" providerId="LiveId" clId="{CEC196E3-BAA4-429A-B6D2-BAB1B8F26A45}" dt="2022-08-09T04:47:16.048" v="4"/>
          <ac:spMkLst>
            <pc:docMk/>
            <pc:sldMk cId="1079686486" sldId="260"/>
            <ac:spMk id="3" creationId="{9F916CAF-A315-4FBB-AF10-D90D4319CD49}"/>
          </ac:spMkLst>
        </pc:spChg>
      </pc:sldChg>
      <pc:sldChg chg="modSp">
        <pc:chgData name="bch reddy" userId="a6cb4eaa5d84cab8" providerId="LiveId" clId="{CEC196E3-BAA4-429A-B6D2-BAB1B8F26A45}" dt="2022-08-09T07:19:29.655" v="759"/>
        <pc:sldMkLst>
          <pc:docMk/>
          <pc:sldMk cId="520040347" sldId="261"/>
        </pc:sldMkLst>
        <pc:spChg chg="mod">
          <ac:chgData name="bch reddy" userId="a6cb4eaa5d84cab8" providerId="LiveId" clId="{CEC196E3-BAA4-429A-B6D2-BAB1B8F26A45}" dt="2022-08-09T07:19:29.655" v="759"/>
          <ac:spMkLst>
            <pc:docMk/>
            <pc:sldMk cId="520040347" sldId="261"/>
            <ac:spMk id="2" creationId="{5E0E2495-BC54-4067-8E7F-D378A5039021}"/>
          </ac:spMkLst>
        </pc:spChg>
        <pc:spChg chg="mod">
          <ac:chgData name="bch reddy" userId="a6cb4eaa5d84cab8" providerId="LiveId" clId="{CEC196E3-BAA4-429A-B6D2-BAB1B8F26A45}" dt="2022-08-09T07:19:29.655" v="759"/>
          <ac:spMkLst>
            <pc:docMk/>
            <pc:sldMk cId="520040347" sldId="261"/>
            <ac:spMk id="3" creationId="{60162721-C3DA-47FF-B8CE-72984E3B00C1}"/>
          </ac:spMkLst>
        </pc:spChg>
      </pc:sldChg>
      <pc:sldChg chg="modSp mod">
        <pc:chgData name="bch reddy" userId="a6cb4eaa5d84cab8" providerId="LiveId" clId="{CEC196E3-BAA4-429A-B6D2-BAB1B8F26A45}" dt="2022-08-09T09:47:41.065" v="988" actId="20577"/>
        <pc:sldMkLst>
          <pc:docMk/>
          <pc:sldMk cId="2477139981" sldId="262"/>
        </pc:sldMkLst>
        <pc:spChg chg="mod">
          <ac:chgData name="bch reddy" userId="a6cb4eaa5d84cab8" providerId="LiveId" clId="{CEC196E3-BAA4-429A-B6D2-BAB1B8F26A45}" dt="2022-08-09T07:26:05.462" v="791" actId="207"/>
          <ac:spMkLst>
            <pc:docMk/>
            <pc:sldMk cId="2477139981" sldId="262"/>
            <ac:spMk id="2" creationId="{70F3E181-6CB8-4C66-9588-9712C8DB5DDC}"/>
          </ac:spMkLst>
        </pc:spChg>
        <pc:spChg chg="mod">
          <ac:chgData name="bch reddy" userId="a6cb4eaa5d84cab8" providerId="LiveId" clId="{CEC196E3-BAA4-429A-B6D2-BAB1B8F26A45}" dt="2022-08-09T09:47:41.065" v="988" actId="20577"/>
          <ac:spMkLst>
            <pc:docMk/>
            <pc:sldMk cId="2477139981" sldId="262"/>
            <ac:spMk id="6" creationId="{BCE31C77-A13F-AF6C-874D-C974ED554BAD}"/>
          </ac:spMkLst>
        </pc:spChg>
      </pc:sldChg>
      <pc:sldChg chg="modSp mod ord">
        <pc:chgData name="bch reddy" userId="a6cb4eaa5d84cab8" providerId="LiveId" clId="{CEC196E3-BAA4-429A-B6D2-BAB1B8F26A45}" dt="2022-08-09T07:25:36.196" v="785" actId="207"/>
        <pc:sldMkLst>
          <pc:docMk/>
          <pc:sldMk cId="2295416039" sldId="266"/>
        </pc:sldMkLst>
        <pc:spChg chg="mod">
          <ac:chgData name="bch reddy" userId="a6cb4eaa5d84cab8" providerId="LiveId" clId="{CEC196E3-BAA4-429A-B6D2-BAB1B8F26A45}" dt="2022-08-09T07:25:32.085" v="783" actId="115"/>
          <ac:spMkLst>
            <pc:docMk/>
            <pc:sldMk cId="2295416039" sldId="266"/>
            <ac:spMk id="2" creationId="{C5B070D2-C40D-96AE-DEA5-A003AB92C5C9}"/>
          </ac:spMkLst>
        </pc:spChg>
        <pc:spChg chg="mod">
          <ac:chgData name="bch reddy" userId="a6cb4eaa5d84cab8" providerId="LiveId" clId="{CEC196E3-BAA4-429A-B6D2-BAB1B8F26A45}" dt="2022-08-09T07:25:36.196" v="785" actId="207"/>
          <ac:spMkLst>
            <pc:docMk/>
            <pc:sldMk cId="2295416039" sldId="266"/>
            <ac:spMk id="3" creationId="{B770CADF-C6A3-7A1B-06F4-7CC3BC5973EE}"/>
          </ac:spMkLst>
        </pc:spChg>
      </pc:sldChg>
      <pc:sldChg chg="addSp modSp new mod ord">
        <pc:chgData name="bch reddy" userId="a6cb4eaa5d84cab8" providerId="LiveId" clId="{CEC196E3-BAA4-429A-B6D2-BAB1B8F26A45}" dt="2022-08-09T08:59:31.258" v="813" actId="1076"/>
        <pc:sldMkLst>
          <pc:docMk/>
          <pc:sldMk cId="747781020" sldId="267"/>
        </pc:sldMkLst>
        <pc:spChg chg="mod">
          <ac:chgData name="bch reddy" userId="a6cb4eaa5d84cab8" providerId="LiveId" clId="{CEC196E3-BAA4-429A-B6D2-BAB1B8F26A45}" dt="2022-08-09T07:25:39.429" v="786" actId="207"/>
          <ac:spMkLst>
            <pc:docMk/>
            <pc:sldMk cId="747781020" sldId="267"/>
            <ac:spMk id="2" creationId="{36502AF2-B4C7-4BE6-45B0-735A53613AD8}"/>
          </ac:spMkLst>
        </pc:spChg>
        <pc:spChg chg="mod">
          <ac:chgData name="bch reddy" userId="a6cb4eaa5d84cab8" providerId="LiveId" clId="{CEC196E3-BAA4-429A-B6D2-BAB1B8F26A45}" dt="2022-08-09T07:25:41.898" v="787" actId="207"/>
          <ac:spMkLst>
            <pc:docMk/>
            <pc:sldMk cId="747781020" sldId="267"/>
            <ac:spMk id="3" creationId="{56BB3E09-EFA9-BB8A-BC24-AEA77575C6C2}"/>
          </ac:spMkLst>
        </pc:spChg>
        <pc:picChg chg="add mod">
          <ac:chgData name="bch reddy" userId="a6cb4eaa5d84cab8" providerId="LiveId" clId="{CEC196E3-BAA4-429A-B6D2-BAB1B8F26A45}" dt="2022-08-09T08:59:31.258" v="813" actId="1076"/>
          <ac:picMkLst>
            <pc:docMk/>
            <pc:sldMk cId="747781020" sldId="267"/>
            <ac:picMk id="4" creationId="{87265A10-0210-CA84-3A6C-F9EB04786979}"/>
          </ac:picMkLst>
        </pc:picChg>
      </pc:sldChg>
      <pc:sldChg chg="modSp del">
        <pc:chgData name="bch reddy" userId="a6cb4eaa5d84cab8" providerId="LiveId" clId="{CEC196E3-BAA4-429A-B6D2-BAB1B8F26A45}" dt="2022-08-09T06:45:23.656" v="138" actId="47"/>
        <pc:sldMkLst>
          <pc:docMk/>
          <pc:sldMk cId="2360868983" sldId="267"/>
        </pc:sldMkLst>
        <pc:spChg chg="mod">
          <ac:chgData name="bch reddy" userId="a6cb4eaa5d84cab8" providerId="LiveId" clId="{CEC196E3-BAA4-429A-B6D2-BAB1B8F26A45}" dt="2022-08-09T04:47:16.048" v="4"/>
          <ac:spMkLst>
            <pc:docMk/>
            <pc:sldMk cId="2360868983" sldId="267"/>
            <ac:spMk id="2" creationId="{438F40F0-CF21-C670-310A-A1BE2BEB45AB}"/>
          </ac:spMkLst>
        </pc:spChg>
        <pc:picChg chg="mod">
          <ac:chgData name="bch reddy" userId="a6cb4eaa5d84cab8" providerId="LiveId" clId="{CEC196E3-BAA4-429A-B6D2-BAB1B8F26A45}" dt="2022-08-09T04:47:16.048" v="4"/>
          <ac:picMkLst>
            <pc:docMk/>
            <pc:sldMk cId="2360868983" sldId="267"/>
            <ac:picMk id="5" creationId="{127FF8A2-B423-48C8-D3BC-6EC4AE5410B1}"/>
          </ac:picMkLst>
        </pc:picChg>
      </pc:sldChg>
      <pc:sldChg chg="modSp new del mod">
        <pc:chgData name="bch reddy" userId="a6cb4eaa5d84cab8" providerId="LiveId" clId="{CEC196E3-BAA4-429A-B6D2-BAB1B8F26A45}" dt="2022-08-09T08:58:57.739" v="805" actId="47"/>
        <pc:sldMkLst>
          <pc:docMk/>
          <pc:sldMk cId="32914905" sldId="268"/>
        </pc:sldMkLst>
        <pc:spChg chg="mod">
          <ac:chgData name="bch reddy" userId="a6cb4eaa5d84cab8" providerId="LiveId" clId="{CEC196E3-BAA4-429A-B6D2-BAB1B8F26A45}" dt="2022-08-09T07:19:29.655" v="759"/>
          <ac:spMkLst>
            <pc:docMk/>
            <pc:sldMk cId="32914905" sldId="268"/>
            <ac:spMk id="2" creationId="{64A69871-B4C5-BBA6-0D2C-4A2F66968D62}"/>
          </ac:spMkLst>
        </pc:spChg>
        <pc:spChg chg="mod">
          <ac:chgData name="bch reddy" userId="a6cb4eaa5d84cab8" providerId="LiveId" clId="{CEC196E3-BAA4-429A-B6D2-BAB1B8F26A45}" dt="2022-08-09T08:58:55.907" v="804" actId="6549"/>
          <ac:spMkLst>
            <pc:docMk/>
            <pc:sldMk cId="32914905" sldId="268"/>
            <ac:spMk id="3" creationId="{ADB47F3B-21E9-93BB-49B0-0599998D3E60}"/>
          </ac:spMkLst>
        </pc:spChg>
      </pc:sldChg>
      <pc:sldChg chg="modSp new mod">
        <pc:chgData name="bch reddy" userId="a6cb4eaa5d84cab8" providerId="LiveId" clId="{CEC196E3-BAA4-429A-B6D2-BAB1B8F26A45}" dt="2022-08-09T09:19:32.039" v="890" actId="14100"/>
        <pc:sldMkLst>
          <pc:docMk/>
          <pc:sldMk cId="1347714079" sldId="269"/>
        </pc:sldMkLst>
        <pc:spChg chg="mod">
          <ac:chgData name="bch reddy" userId="a6cb4eaa5d84cab8" providerId="LiveId" clId="{CEC196E3-BAA4-429A-B6D2-BAB1B8F26A45}" dt="2022-08-09T09:19:32.039" v="890" actId="14100"/>
          <ac:spMkLst>
            <pc:docMk/>
            <pc:sldMk cId="1347714079" sldId="269"/>
            <ac:spMk id="2" creationId="{8E58E30D-19EF-65F9-A389-23CDEED26A63}"/>
          </ac:spMkLst>
        </pc:spChg>
        <pc:spChg chg="mod">
          <ac:chgData name="bch reddy" userId="a6cb4eaa5d84cab8" providerId="LiveId" clId="{CEC196E3-BAA4-429A-B6D2-BAB1B8F26A45}" dt="2022-08-09T07:25:49.229" v="789" actId="207"/>
          <ac:spMkLst>
            <pc:docMk/>
            <pc:sldMk cId="1347714079" sldId="269"/>
            <ac:spMk id="3" creationId="{451A5F03-2731-E776-DCC6-B04C7A700245}"/>
          </ac:spMkLst>
        </pc:spChg>
      </pc:sldChg>
      <pc:sldChg chg="addSp delSp modSp new mod">
        <pc:chgData name="bch reddy" userId="a6cb4eaa5d84cab8" providerId="LiveId" clId="{CEC196E3-BAA4-429A-B6D2-BAB1B8F26A45}" dt="2022-08-09T07:13:51.055" v="744" actId="14100"/>
        <pc:sldMkLst>
          <pc:docMk/>
          <pc:sldMk cId="4105675711" sldId="270"/>
        </pc:sldMkLst>
        <pc:spChg chg="del">
          <ac:chgData name="bch reddy" userId="a6cb4eaa5d84cab8" providerId="LiveId" clId="{CEC196E3-BAA4-429A-B6D2-BAB1B8F26A45}" dt="2022-08-09T07:13:18.567" v="735" actId="478"/>
          <ac:spMkLst>
            <pc:docMk/>
            <pc:sldMk cId="4105675711" sldId="270"/>
            <ac:spMk id="2" creationId="{6518AE31-3300-6B0E-ACC8-AA1947DF4ABF}"/>
          </ac:spMkLst>
        </pc:spChg>
        <pc:spChg chg="add del">
          <ac:chgData name="bch reddy" userId="a6cb4eaa5d84cab8" providerId="LiveId" clId="{CEC196E3-BAA4-429A-B6D2-BAB1B8F26A45}" dt="2022-08-09T07:12:15.311" v="718" actId="22"/>
          <ac:spMkLst>
            <pc:docMk/>
            <pc:sldMk cId="4105675711" sldId="270"/>
            <ac:spMk id="3" creationId="{38C3D6C9-69B5-274D-0658-F806EECE9E4E}"/>
          </ac:spMkLst>
        </pc:spChg>
        <pc:spChg chg="del">
          <ac:chgData name="bch reddy" userId="a6cb4eaa5d84cab8" providerId="LiveId" clId="{CEC196E3-BAA4-429A-B6D2-BAB1B8F26A45}" dt="2022-08-09T07:10:36.518" v="717" actId="22"/>
          <ac:spMkLst>
            <pc:docMk/>
            <pc:sldMk cId="4105675711" sldId="270"/>
            <ac:spMk id="4" creationId="{10966E09-7848-9205-AB46-F2BB6CFBFB59}"/>
          </ac:spMkLst>
        </pc:spChg>
        <pc:picChg chg="add del mod ord">
          <ac:chgData name="bch reddy" userId="a6cb4eaa5d84cab8" providerId="LiveId" clId="{CEC196E3-BAA4-429A-B6D2-BAB1B8F26A45}" dt="2022-08-09T07:10:34.883" v="716" actId="22"/>
          <ac:picMkLst>
            <pc:docMk/>
            <pc:sldMk cId="4105675711" sldId="270"/>
            <ac:picMk id="6" creationId="{AB6526D8-5602-23F5-502A-72DE0C989674}"/>
          </ac:picMkLst>
        </pc:picChg>
        <pc:picChg chg="add mod ord">
          <ac:chgData name="bch reddy" userId="a6cb4eaa5d84cab8" providerId="LiveId" clId="{CEC196E3-BAA4-429A-B6D2-BAB1B8F26A45}" dt="2022-08-09T07:13:48.206" v="742" actId="14100"/>
          <ac:picMkLst>
            <pc:docMk/>
            <pc:sldMk cId="4105675711" sldId="270"/>
            <ac:picMk id="8" creationId="{2BD79491-37FE-E3F6-EAB1-8641B1F59E6F}"/>
          </ac:picMkLst>
        </pc:picChg>
        <pc:picChg chg="add mod ord modCrop">
          <ac:chgData name="bch reddy" userId="a6cb4eaa5d84cab8" providerId="LiveId" clId="{CEC196E3-BAA4-429A-B6D2-BAB1B8F26A45}" dt="2022-08-09T07:13:51.055" v="744" actId="14100"/>
          <ac:picMkLst>
            <pc:docMk/>
            <pc:sldMk cId="4105675711" sldId="270"/>
            <ac:picMk id="10" creationId="{5A492148-A0B0-7065-7E9A-22BE01262829}"/>
          </ac:picMkLst>
        </pc:picChg>
      </pc:sldChg>
      <pc:sldChg chg="addSp delSp modSp new mod">
        <pc:chgData name="bch reddy" userId="a6cb4eaa5d84cab8" providerId="LiveId" clId="{CEC196E3-BAA4-429A-B6D2-BAB1B8F26A45}" dt="2022-08-10T00:28:34.048" v="1023" actId="478"/>
        <pc:sldMkLst>
          <pc:docMk/>
          <pc:sldMk cId="1908965405" sldId="271"/>
        </pc:sldMkLst>
        <pc:spChg chg="del">
          <ac:chgData name="bch reddy" userId="a6cb4eaa5d84cab8" providerId="LiveId" clId="{CEC196E3-BAA4-429A-B6D2-BAB1B8F26A45}" dt="2022-08-09T07:15:18.330" v="746" actId="478"/>
          <ac:spMkLst>
            <pc:docMk/>
            <pc:sldMk cId="1908965405" sldId="271"/>
            <ac:spMk id="2" creationId="{A120188C-FF9F-0165-6DA3-28A85CEBF166}"/>
          </ac:spMkLst>
        </pc:spChg>
        <pc:spChg chg="del">
          <ac:chgData name="bch reddy" userId="a6cb4eaa5d84cab8" providerId="LiveId" clId="{CEC196E3-BAA4-429A-B6D2-BAB1B8F26A45}" dt="2022-08-09T07:15:20.127" v="747" actId="22"/>
          <ac:spMkLst>
            <pc:docMk/>
            <pc:sldMk cId="1908965405" sldId="271"/>
            <ac:spMk id="3" creationId="{65F9ECD7-9EEE-DB74-127B-81908F7B7D61}"/>
          </ac:spMkLst>
        </pc:spChg>
        <pc:spChg chg="add del mod">
          <ac:chgData name="bch reddy" userId="a6cb4eaa5d84cab8" providerId="LiveId" clId="{CEC196E3-BAA4-429A-B6D2-BAB1B8F26A45}" dt="2022-08-10T00:28:34.048" v="1023" actId="478"/>
          <ac:spMkLst>
            <pc:docMk/>
            <pc:sldMk cId="1908965405" sldId="271"/>
            <ac:spMk id="3" creationId="{F8A55575-F275-39B6-A5E5-274A35608559}"/>
          </ac:spMkLst>
        </pc:spChg>
        <pc:spChg chg="del">
          <ac:chgData name="bch reddy" userId="a6cb4eaa5d84cab8" providerId="LiveId" clId="{CEC196E3-BAA4-429A-B6D2-BAB1B8F26A45}" dt="2022-08-09T07:15:52.273" v="751" actId="22"/>
          <ac:spMkLst>
            <pc:docMk/>
            <pc:sldMk cId="1908965405" sldId="271"/>
            <ac:spMk id="4" creationId="{E1F87A35-0207-1538-6FCB-CA8C29A85FE0}"/>
          </ac:spMkLst>
        </pc:spChg>
        <pc:spChg chg="add del mod">
          <ac:chgData name="bch reddy" userId="a6cb4eaa5d84cab8" providerId="LiveId" clId="{CEC196E3-BAA4-429A-B6D2-BAB1B8F26A45}" dt="2022-08-10T00:28:31.972" v="1021" actId="478"/>
          <ac:spMkLst>
            <pc:docMk/>
            <pc:sldMk cId="1908965405" sldId="271"/>
            <ac:spMk id="5" creationId="{86C547F1-AFB3-E5B0-D08C-2BC2E1242826}"/>
          </ac:spMkLst>
        </pc:spChg>
        <pc:picChg chg="add del mod ord">
          <ac:chgData name="bch reddy" userId="a6cb4eaa5d84cab8" providerId="LiveId" clId="{CEC196E3-BAA4-429A-B6D2-BAB1B8F26A45}" dt="2022-08-10T00:28:34.048" v="1023" actId="478"/>
          <ac:picMkLst>
            <pc:docMk/>
            <pc:sldMk cId="1908965405" sldId="271"/>
            <ac:picMk id="6" creationId="{2D6A83B9-84A7-C959-AA55-0162A5D83591}"/>
          </ac:picMkLst>
        </pc:picChg>
        <pc:picChg chg="add del mod ord">
          <ac:chgData name="bch reddy" userId="a6cb4eaa5d84cab8" providerId="LiveId" clId="{CEC196E3-BAA4-429A-B6D2-BAB1B8F26A45}" dt="2022-08-10T00:28:32.663" v="1022" actId="1076"/>
          <ac:picMkLst>
            <pc:docMk/>
            <pc:sldMk cId="1908965405" sldId="271"/>
            <ac:picMk id="8" creationId="{2BD04C2F-D10D-8189-3B57-F3558690C1E7}"/>
          </ac:picMkLst>
        </pc:picChg>
      </pc:sldChg>
      <pc:sldChg chg="modSp new mod">
        <pc:chgData name="bch reddy" userId="a6cb4eaa5d84cab8" providerId="LiveId" clId="{CEC196E3-BAA4-429A-B6D2-BAB1B8F26A45}" dt="2022-08-10T00:12:30.942" v="1017" actId="20577"/>
        <pc:sldMkLst>
          <pc:docMk/>
          <pc:sldMk cId="3531548841" sldId="272"/>
        </pc:sldMkLst>
        <pc:spChg chg="mod">
          <ac:chgData name="bch reddy" userId="a6cb4eaa5d84cab8" providerId="LiveId" clId="{CEC196E3-BAA4-429A-B6D2-BAB1B8F26A45}" dt="2022-08-09T09:33:06.081" v="898" actId="20577"/>
          <ac:spMkLst>
            <pc:docMk/>
            <pc:sldMk cId="3531548841" sldId="272"/>
            <ac:spMk id="2" creationId="{3D6D0FD3-32D3-DAB8-76C3-120F0916BF88}"/>
          </ac:spMkLst>
        </pc:spChg>
        <pc:spChg chg="mod">
          <ac:chgData name="bch reddy" userId="a6cb4eaa5d84cab8" providerId="LiveId" clId="{CEC196E3-BAA4-429A-B6D2-BAB1B8F26A45}" dt="2022-08-10T00:12:30.942" v="1017" actId="20577"/>
          <ac:spMkLst>
            <pc:docMk/>
            <pc:sldMk cId="3531548841" sldId="272"/>
            <ac:spMk id="3" creationId="{D180220C-D01A-9808-98CC-954D72BA1EAB}"/>
          </ac:spMkLst>
        </pc:spChg>
      </pc:sldChg>
      <pc:sldChg chg="addSp modSp new mod">
        <pc:chgData name="bch reddy" userId="a6cb4eaa5d84cab8" providerId="LiveId" clId="{CEC196E3-BAA4-429A-B6D2-BAB1B8F26A45}" dt="2022-08-10T00:29:12.523" v="1029" actId="1076"/>
        <pc:sldMkLst>
          <pc:docMk/>
          <pc:sldMk cId="2708881273" sldId="273"/>
        </pc:sldMkLst>
        <pc:spChg chg="mod">
          <ac:chgData name="bch reddy" userId="a6cb4eaa5d84cab8" providerId="LiveId" clId="{CEC196E3-BAA4-429A-B6D2-BAB1B8F26A45}" dt="2022-08-10T00:29:04.265" v="1026"/>
          <ac:spMkLst>
            <pc:docMk/>
            <pc:sldMk cId="2708881273" sldId="273"/>
            <ac:spMk id="3" creationId="{0D28D1DF-ACBD-403D-BBCF-49230CDF056B}"/>
          </ac:spMkLst>
        </pc:spChg>
        <pc:picChg chg="add mod">
          <ac:chgData name="bch reddy" userId="a6cb4eaa5d84cab8" providerId="LiveId" clId="{CEC196E3-BAA4-429A-B6D2-BAB1B8F26A45}" dt="2022-08-10T00:29:12.523" v="1029" actId="1076"/>
          <ac:picMkLst>
            <pc:docMk/>
            <pc:sldMk cId="2708881273" sldId="273"/>
            <ac:picMk id="4" creationId="{054B8897-CA78-3B2A-2C96-4CA990028B57}"/>
          </ac:picMkLst>
        </pc:picChg>
      </pc:sldChg>
      <pc:sldMasterChg chg="modSldLayout">
        <pc:chgData name="bch reddy" userId="a6cb4eaa5d84cab8" providerId="LiveId" clId="{CEC196E3-BAA4-429A-B6D2-BAB1B8F26A45}" dt="2022-08-09T07:19:29.655" v="759"/>
        <pc:sldMasterMkLst>
          <pc:docMk/>
          <pc:sldMasterMk cId="3481754316" sldId="2147483750"/>
        </pc:sldMasterMkLst>
        <pc:sldLayoutChg chg="delSp">
          <pc:chgData name="bch reddy" userId="a6cb4eaa5d84cab8" providerId="LiveId" clId="{CEC196E3-BAA4-429A-B6D2-BAB1B8F26A45}" dt="2022-08-09T07:19:29.655" v="759"/>
          <pc:sldLayoutMkLst>
            <pc:docMk/>
            <pc:sldMasterMk cId="3481754316" sldId="2147483750"/>
            <pc:sldLayoutMk cId="2074446784" sldId="2147483762"/>
          </pc:sldLayoutMkLst>
          <pc:grpChg chg="del">
            <ac:chgData name="bch reddy" userId="a6cb4eaa5d84cab8" providerId="LiveId" clId="{CEC196E3-BAA4-429A-B6D2-BAB1B8F26A45}" dt="2022-08-09T07:19:29.655" v="759"/>
            <ac:grpSpMkLst>
              <pc:docMk/>
              <pc:sldMasterMk cId="3481754316" sldId="2147483750"/>
              <pc:sldLayoutMk cId="2074446784" sldId="2147483762"/>
              <ac:grpSpMk id="19" creationId="{00000000-0000-0000-0000-000000000000}"/>
            </ac:grpSpMkLst>
          </pc:gr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12195248" cy="6859829"/>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p:nvPr/>
        </p:nvSpPr>
        <p:spPr>
          <a:xfrm>
            <a:off x="-1565767" y="29605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8585417" y="-3712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1300333" y="2655767"/>
            <a:ext cx="9591200" cy="1546400"/>
          </a:xfrm>
          <a:prstGeom prst="rect">
            <a:avLst/>
          </a:prstGeom>
        </p:spPr>
        <p:txBody>
          <a:bodyPr spcFirstLastPara="1" wrap="square" lIns="0" tIns="0" rIns="0" bIns="0"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014261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only curves">
  <p:cSld name="Blank only curves">
    <p:spTree>
      <p:nvGrpSpPr>
        <p:cNvPr id="1" name="Shape 76"/>
        <p:cNvGrpSpPr/>
        <p:nvPr/>
      </p:nvGrpSpPr>
      <p:grpSpPr>
        <a:xfrm>
          <a:off x="0" y="0"/>
          <a:ext cx="0" cy="0"/>
          <a:chOff x="0" y="0"/>
          <a:chExt cx="0" cy="0"/>
        </a:xfrm>
      </p:grpSpPr>
      <p:sp>
        <p:nvSpPr>
          <p:cNvPr id="77" name="Google Shape;77;p11"/>
          <p:cNvSpPr/>
          <p:nvPr/>
        </p:nvSpPr>
        <p:spPr>
          <a:xfrm>
            <a:off x="-33" y="1"/>
            <a:ext cx="12193016" cy="6859825"/>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1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101911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hite">
  <p:cSld name="Blank white">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6"/>
            <a:ext cx="12193016" cy="6857593"/>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47146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07444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046035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56507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sp>
        <p:nvSpPr>
          <p:cNvPr id="15" name="Google Shape;15;p3"/>
          <p:cNvSpPr/>
          <p:nvPr/>
        </p:nvSpPr>
        <p:spPr>
          <a:xfrm>
            <a:off x="0" y="0"/>
            <a:ext cx="12195248" cy="6859829"/>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3"/>
          <p:cNvSpPr/>
          <p:nvPr/>
        </p:nvSpPr>
        <p:spPr>
          <a:xfrm>
            <a:off x="-791534" y="4847381"/>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p:nvPr/>
        </p:nvSpPr>
        <p:spPr>
          <a:xfrm>
            <a:off x="7713817" y="-2446851"/>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1300333" y="2261233"/>
            <a:ext cx="9591200" cy="15464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5333"/>
            </a:lvl1pPr>
            <a:lvl2pPr lvl="1" rtl="0">
              <a:spcBef>
                <a:spcPts val="0"/>
              </a:spcBef>
              <a:spcAft>
                <a:spcPts val="0"/>
              </a:spcAft>
              <a:buSzPts val="4000"/>
              <a:buNone/>
              <a:defRPr sz="5333"/>
            </a:lvl2pPr>
            <a:lvl3pPr lvl="2" rtl="0">
              <a:spcBef>
                <a:spcPts val="0"/>
              </a:spcBef>
              <a:spcAft>
                <a:spcPts val="0"/>
              </a:spcAft>
              <a:buSzPts val="4000"/>
              <a:buNone/>
              <a:defRPr sz="5333"/>
            </a:lvl3pPr>
            <a:lvl4pPr lvl="3" rtl="0">
              <a:spcBef>
                <a:spcPts val="0"/>
              </a:spcBef>
              <a:spcAft>
                <a:spcPts val="0"/>
              </a:spcAft>
              <a:buSzPts val="4000"/>
              <a:buNone/>
              <a:defRPr sz="5333"/>
            </a:lvl4pPr>
            <a:lvl5pPr lvl="4" rtl="0">
              <a:spcBef>
                <a:spcPts val="0"/>
              </a:spcBef>
              <a:spcAft>
                <a:spcPts val="0"/>
              </a:spcAft>
              <a:buSzPts val="4000"/>
              <a:buNone/>
              <a:defRPr sz="5333"/>
            </a:lvl5pPr>
            <a:lvl6pPr lvl="5" rtl="0">
              <a:spcBef>
                <a:spcPts val="0"/>
              </a:spcBef>
              <a:spcAft>
                <a:spcPts val="0"/>
              </a:spcAft>
              <a:buSzPts val="4000"/>
              <a:buNone/>
              <a:defRPr sz="5333"/>
            </a:lvl6pPr>
            <a:lvl7pPr lvl="6" rtl="0">
              <a:spcBef>
                <a:spcPts val="0"/>
              </a:spcBef>
              <a:spcAft>
                <a:spcPts val="0"/>
              </a:spcAft>
              <a:buSzPts val="4000"/>
              <a:buNone/>
              <a:defRPr sz="5333"/>
            </a:lvl7pPr>
            <a:lvl8pPr lvl="7" rtl="0">
              <a:spcBef>
                <a:spcPts val="0"/>
              </a:spcBef>
              <a:spcAft>
                <a:spcPts val="0"/>
              </a:spcAft>
              <a:buSzPts val="4000"/>
              <a:buNone/>
              <a:defRPr sz="5333"/>
            </a:lvl8pPr>
            <a:lvl9pPr lvl="8" rtl="0">
              <a:spcBef>
                <a:spcPts val="0"/>
              </a:spcBef>
              <a:spcAft>
                <a:spcPts val="0"/>
              </a:spcAft>
              <a:buSzPts val="4000"/>
              <a:buNone/>
              <a:defRPr sz="5333"/>
            </a:lvl9pPr>
          </a:lstStyle>
          <a:p>
            <a:r>
              <a:rPr lang="en-US"/>
              <a:t>Click to edit Master title style</a:t>
            </a:r>
            <a:endParaRPr/>
          </a:p>
        </p:txBody>
      </p:sp>
      <p:sp>
        <p:nvSpPr>
          <p:cNvPr id="19" name="Google Shape;19;p3"/>
          <p:cNvSpPr txBox="1">
            <a:spLocks noGrp="1"/>
          </p:cNvSpPr>
          <p:nvPr>
            <p:ph type="subTitle" idx="1"/>
          </p:nvPr>
        </p:nvSpPr>
        <p:spPr>
          <a:xfrm>
            <a:off x="1300333" y="3835236"/>
            <a:ext cx="9591200" cy="4996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rPr lang="en-US"/>
              <a:t>Click to edit Master subtitle style</a:t>
            </a:r>
            <a:endParaRPr/>
          </a:p>
        </p:txBody>
      </p:sp>
      <p:sp>
        <p:nvSpPr>
          <p:cNvPr id="20" name="Google Shape;20;p3"/>
          <p:cNvSpPr/>
          <p:nvPr/>
        </p:nvSpPr>
        <p:spPr>
          <a:xfrm>
            <a:off x="1330808" y="1915400"/>
            <a:ext cx="889200" cy="889200"/>
          </a:xfrm>
          <a:prstGeom prst="rect">
            <a:avLst/>
          </a:prstGeom>
          <a:noFill/>
          <a:ln w="9525" cap="flat" cmpd="sng">
            <a:solidFill>
              <a:schemeClr val="lt2"/>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1" name="Google Shape;21;p3"/>
          <p:cNvCxnSpPr>
            <a:stCxn id="20" idx="1"/>
          </p:cNvCxnSpPr>
          <p:nvPr/>
        </p:nvCxnSpPr>
        <p:spPr>
          <a:xfrm rot="10800000">
            <a:off x="8" y="2360000"/>
            <a:ext cx="1330800" cy="0"/>
          </a:xfrm>
          <a:prstGeom prst="straightConnector1">
            <a:avLst/>
          </a:prstGeom>
          <a:noFill/>
          <a:ln w="9525" cap="flat" cmpd="sng">
            <a:solidFill>
              <a:schemeClr val="lt2"/>
            </a:solidFill>
            <a:prstDash val="solid"/>
            <a:miter lim="8000"/>
            <a:headEnd type="none" w="med" len="med"/>
            <a:tailEnd type="none" w="med" len="med"/>
          </a:ln>
        </p:spPr>
      </p:cxnSp>
    </p:spTree>
    <p:extLst>
      <p:ext uri="{BB962C8B-B14F-4D97-AF65-F5344CB8AC3E}">
        <p14:creationId xmlns:p14="http://schemas.microsoft.com/office/powerpoint/2010/main" val="285624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
        <p:cNvGrpSpPr/>
        <p:nvPr/>
      </p:nvGrpSpPr>
      <p:grpSpPr>
        <a:xfrm>
          <a:off x="0" y="0"/>
          <a:ext cx="0" cy="0"/>
          <a:chOff x="0" y="0"/>
          <a:chExt cx="0" cy="0"/>
        </a:xfrm>
      </p:grpSpPr>
      <p:sp>
        <p:nvSpPr>
          <p:cNvPr id="23" name="Google Shape;23;p4"/>
          <p:cNvSpPr/>
          <p:nvPr/>
        </p:nvSpPr>
        <p:spPr>
          <a:xfrm>
            <a:off x="0" y="0"/>
            <a:ext cx="12195248" cy="6859829"/>
          </a:xfrm>
          <a:custGeom>
            <a:avLst/>
            <a:gdLst/>
            <a:ahLst/>
            <a:cxnLst/>
            <a:rect l="l" t="t" r="r" b="b"/>
            <a:pathLst>
              <a:path w="3464559" h="1948815" extrusionOk="0">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a:off x="4142176" y="-375434"/>
            <a:ext cx="3907649" cy="384281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4"/>
          <p:cNvSpPr txBox="1"/>
          <p:nvPr/>
        </p:nvSpPr>
        <p:spPr>
          <a:xfrm>
            <a:off x="4791200" y="1017481"/>
            <a:ext cx="2609600" cy="863200"/>
          </a:xfrm>
          <a:prstGeom prst="rect">
            <a:avLst/>
          </a:prstGeom>
          <a:noFill/>
          <a:ln>
            <a:noFill/>
          </a:ln>
          <a:effectLst>
            <a:outerShdw dist="38100" dir="5400000" algn="bl" rotWithShape="0">
              <a:schemeClr val="accent1">
                <a:alpha val="25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6400">
                <a:solidFill>
                  <a:schemeClr val="lt2"/>
                </a:solidFill>
                <a:latin typeface="Quantico"/>
                <a:ea typeface="Quantico"/>
                <a:cs typeface="Quantico"/>
                <a:sym typeface="Quantico"/>
              </a:rPr>
              <a:t>“</a:t>
            </a:r>
            <a:endParaRPr sz="6400">
              <a:solidFill>
                <a:schemeClr val="lt2"/>
              </a:solidFill>
              <a:latin typeface="Quantico"/>
              <a:ea typeface="Quantico"/>
              <a:cs typeface="Quantico"/>
              <a:sym typeface="Quantico"/>
            </a:endParaRPr>
          </a:p>
        </p:txBody>
      </p:sp>
      <p:sp>
        <p:nvSpPr>
          <p:cNvPr id="26" name="Google Shape;26;p4"/>
          <p:cNvSpPr/>
          <p:nvPr/>
        </p:nvSpPr>
        <p:spPr>
          <a:xfrm rot="5400000">
            <a:off x="5653025" y="916283"/>
            <a:ext cx="889200" cy="889200"/>
          </a:xfrm>
          <a:prstGeom prst="rect">
            <a:avLst/>
          </a:prstGeom>
          <a:noFill/>
          <a:ln w="9525" cap="flat" cmpd="sng">
            <a:solidFill>
              <a:schemeClr val="lt2"/>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7" name="Google Shape;27;p4"/>
          <p:cNvCxnSpPr>
            <a:stCxn id="26" idx="1"/>
          </p:cNvCxnSpPr>
          <p:nvPr/>
        </p:nvCxnSpPr>
        <p:spPr>
          <a:xfrm rot="10800000">
            <a:off x="6097625" y="-117"/>
            <a:ext cx="0" cy="916400"/>
          </a:xfrm>
          <a:prstGeom prst="straightConnector1">
            <a:avLst/>
          </a:prstGeom>
          <a:noFill/>
          <a:ln w="9525" cap="flat" cmpd="sng">
            <a:solidFill>
              <a:schemeClr val="lt2"/>
            </a:solidFill>
            <a:prstDash val="solid"/>
            <a:miter lim="8000"/>
            <a:headEnd type="none" w="med" len="med"/>
            <a:tailEnd type="none" w="med" len="med"/>
          </a:ln>
        </p:spPr>
      </p:cxnSp>
      <p:sp>
        <p:nvSpPr>
          <p:cNvPr id="28" name="Google Shape;28;p4"/>
          <p:cNvSpPr txBox="1">
            <a:spLocks noGrp="1"/>
          </p:cNvSpPr>
          <p:nvPr>
            <p:ph type="body" idx="1"/>
          </p:nvPr>
        </p:nvSpPr>
        <p:spPr>
          <a:xfrm>
            <a:off x="1300333" y="2374400"/>
            <a:ext cx="9591200" cy="1093200"/>
          </a:xfrm>
          <a:prstGeom prst="rect">
            <a:avLst/>
          </a:prstGeom>
        </p:spPr>
        <p:txBody>
          <a:bodyPr spcFirstLastPara="1" wrap="square" lIns="0" tIns="0" rIns="0" bIns="0" anchor="t" anchorCtr="0">
            <a:noAutofit/>
          </a:bodyPr>
          <a:lstStyle>
            <a:lvl1pPr marL="609585" lvl="0" indent="-575719" algn="ctr" rtl="0">
              <a:spcBef>
                <a:spcPts val="800"/>
              </a:spcBef>
              <a:spcAft>
                <a:spcPts val="0"/>
              </a:spcAft>
              <a:buSzPts val="3200"/>
              <a:buChar char="▫"/>
              <a:defRPr sz="4267"/>
            </a:lvl1pPr>
            <a:lvl2pPr marL="1219170" lvl="1" indent="-575719" algn="ctr" rtl="0">
              <a:spcBef>
                <a:spcPts val="0"/>
              </a:spcBef>
              <a:spcAft>
                <a:spcPts val="0"/>
              </a:spcAft>
              <a:buSzPts val="3200"/>
              <a:buChar char="▫"/>
              <a:defRPr sz="4267"/>
            </a:lvl2pPr>
            <a:lvl3pPr marL="1828754" lvl="2" indent="-575719" algn="ctr" rtl="0">
              <a:spcBef>
                <a:spcPts val="0"/>
              </a:spcBef>
              <a:spcAft>
                <a:spcPts val="0"/>
              </a:spcAft>
              <a:buSzPts val="3200"/>
              <a:buChar char="▫"/>
              <a:defRPr sz="4267"/>
            </a:lvl3pPr>
            <a:lvl4pPr marL="2438339" lvl="3" indent="-575719" algn="ctr" rtl="0">
              <a:spcBef>
                <a:spcPts val="0"/>
              </a:spcBef>
              <a:spcAft>
                <a:spcPts val="0"/>
              </a:spcAft>
              <a:buSzPts val="3200"/>
              <a:buChar char="▫"/>
              <a:defRPr sz="4267"/>
            </a:lvl4pPr>
            <a:lvl5pPr marL="3047924" lvl="4" indent="-575719" algn="ctr" rtl="0">
              <a:spcBef>
                <a:spcPts val="0"/>
              </a:spcBef>
              <a:spcAft>
                <a:spcPts val="0"/>
              </a:spcAft>
              <a:buSzPts val="3200"/>
              <a:buChar char="▫"/>
              <a:defRPr sz="4267"/>
            </a:lvl5pPr>
            <a:lvl6pPr marL="3657509" lvl="5" indent="-575719" algn="ctr" rtl="0">
              <a:spcBef>
                <a:spcPts val="0"/>
              </a:spcBef>
              <a:spcAft>
                <a:spcPts val="0"/>
              </a:spcAft>
              <a:buSzPts val="3200"/>
              <a:buChar char="▫"/>
              <a:defRPr sz="4267"/>
            </a:lvl6pPr>
            <a:lvl7pPr marL="4267093" lvl="6" indent="-575719" algn="ctr" rtl="0">
              <a:spcBef>
                <a:spcPts val="0"/>
              </a:spcBef>
              <a:spcAft>
                <a:spcPts val="0"/>
              </a:spcAft>
              <a:buSzPts val="3200"/>
              <a:buChar char="▫"/>
              <a:defRPr sz="4267"/>
            </a:lvl7pPr>
            <a:lvl8pPr marL="4876678" lvl="7" indent="-575719" algn="ctr" rtl="0">
              <a:spcBef>
                <a:spcPts val="0"/>
              </a:spcBef>
              <a:spcAft>
                <a:spcPts val="0"/>
              </a:spcAft>
              <a:buSzPts val="3200"/>
              <a:buChar char="▫"/>
              <a:defRPr sz="4267"/>
            </a:lvl8pPr>
            <a:lvl9pPr marL="5486263" lvl="8" indent="-575719" algn="ctr">
              <a:spcBef>
                <a:spcPts val="0"/>
              </a:spcBef>
              <a:spcAft>
                <a:spcPts val="0"/>
              </a:spcAft>
              <a:buSzPts val="3200"/>
              <a:buChar char="▫"/>
              <a:defRPr sz="4267"/>
            </a:lvl9pPr>
          </a:lstStyle>
          <a:p>
            <a:pPr lvl="0"/>
            <a:r>
              <a:rPr lang="en-US"/>
              <a:t>Click to edit Master text styles</a:t>
            </a:r>
          </a:p>
        </p:txBody>
      </p:sp>
      <p:sp>
        <p:nvSpPr>
          <p:cNvPr id="29" name="Google Shape;29;p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113545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sp>
        <p:nvSpPr>
          <p:cNvPr id="31" name="Google Shape;31;p5"/>
          <p:cNvSpPr/>
          <p:nvPr/>
        </p:nvSpPr>
        <p:spPr>
          <a:xfrm>
            <a:off x="0" y="6"/>
            <a:ext cx="12193016" cy="6857593"/>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5"/>
          <p:cNvSpPr/>
          <p:nvPr/>
        </p:nvSpPr>
        <p:spPr>
          <a:xfrm>
            <a:off x="-2175367" y="46932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a:off x="8966417" y="-24921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34" name="Google Shape;34;p5"/>
          <p:cNvCxnSpPr/>
          <p:nvPr/>
        </p:nvCxnSpPr>
        <p:spPr>
          <a:xfrm>
            <a:off x="-8" y="1681267"/>
            <a:ext cx="11212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1300333" y="1420356"/>
            <a:ext cx="9591200" cy="5248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6" name="Google Shape;36;p5"/>
          <p:cNvSpPr txBox="1">
            <a:spLocks noGrp="1"/>
          </p:cNvSpPr>
          <p:nvPr>
            <p:ph type="body" idx="1"/>
          </p:nvPr>
        </p:nvSpPr>
        <p:spPr>
          <a:xfrm>
            <a:off x="1300333" y="2100161"/>
            <a:ext cx="9591200" cy="36036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37" name="Google Shape;37;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370107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8"/>
        <p:cNvGrpSpPr/>
        <p:nvPr/>
      </p:nvGrpSpPr>
      <p:grpSpPr>
        <a:xfrm>
          <a:off x="0" y="0"/>
          <a:ext cx="0" cy="0"/>
          <a:chOff x="0" y="0"/>
          <a:chExt cx="0" cy="0"/>
        </a:xfrm>
      </p:grpSpPr>
      <p:sp>
        <p:nvSpPr>
          <p:cNvPr id="39" name="Google Shape;39;p6"/>
          <p:cNvSpPr/>
          <p:nvPr/>
        </p:nvSpPr>
        <p:spPr>
          <a:xfrm>
            <a:off x="0" y="0"/>
            <a:ext cx="12197483" cy="6855565"/>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1300333" y="1420356"/>
            <a:ext cx="9591200" cy="5248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1" name="Google Shape;41;p6"/>
          <p:cNvSpPr txBox="1">
            <a:spLocks noGrp="1"/>
          </p:cNvSpPr>
          <p:nvPr>
            <p:ph type="body" idx="1"/>
          </p:nvPr>
        </p:nvSpPr>
        <p:spPr>
          <a:xfrm>
            <a:off x="1300367" y="2100167"/>
            <a:ext cx="4545600" cy="36036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2" name="Google Shape;42;p6"/>
          <p:cNvSpPr txBox="1">
            <a:spLocks noGrp="1"/>
          </p:cNvSpPr>
          <p:nvPr>
            <p:ph type="body" idx="2"/>
          </p:nvPr>
        </p:nvSpPr>
        <p:spPr>
          <a:xfrm>
            <a:off x="6345937" y="2100167"/>
            <a:ext cx="4545600" cy="36036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43" name="Google Shape;43;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44" name="Google Shape;44;p6"/>
          <p:cNvSpPr/>
          <p:nvPr/>
        </p:nvSpPr>
        <p:spPr>
          <a:xfrm>
            <a:off x="-2175367" y="46932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6"/>
          <p:cNvSpPr/>
          <p:nvPr/>
        </p:nvSpPr>
        <p:spPr>
          <a:xfrm>
            <a:off x="8966417" y="-24921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46" name="Google Shape;46;p6"/>
          <p:cNvCxnSpPr/>
          <p:nvPr/>
        </p:nvCxnSpPr>
        <p:spPr>
          <a:xfrm>
            <a:off x="-8" y="1681267"/>
            <a:ext cx="11212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171078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sp>
        <p:nvSpPr>
          <p:cNvPr id="48" name="Google Shape;48;p7"/>
          <p:cNvSpPr/>
          <p:nvPr/>
        </p:nvSpPr>
        <p:spPr>
          <a:xfrm>
            <a:off x="-33" y="1"/>
            <a:ext cx="12193016" cy="6859825"/>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7"/>
          <p:cNvSpPr txBox="1">
            <a:spLocks noGrp="1"/>
          </p:cNvSpPr>
          <p:nvPr>
            <p:ph type="title"/>
          </p:nvPr>
        </p:nvSpPr>
        <p:spPr>
          <a:xfrm>
            <a:off x="1300333" y="1420356"/>
            <a:ext cx="9591200" cy="524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0" name="Google Shape;50;p7"/>
          <p:cNvSpPr txBox="1">
            <a:spLocks noGrp="1"/>
          </p:cNvSpPr>
          <p:nvPr>
            <p:ph type="body" idx="1"/>
          </p:nvPr>
        </p:nvSpPr>
        <p:spPr>
          <a:xfrm>
            <a:off x="1300333" y="2100167"/>
            <a:ext cx="2937200" cy="360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1" name="Google Shape;51;p7"/>
          <p:cNvSpPr txBox="1">
            <a:spLocks noGrp="1"/>
          </p:cNvSpPr>
          <p:nvPr>
            <p:ph type="body" idx="2"/>
          </p:nvPr>
        </p:nvSpPr>
        <p:spPr>
          <a:xfrm>
            <a:off x="4627141" y="2100167"/>
            <a:ext cx="2937200" cy="360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2" name="Google Shape;52;p7"/>
          <p:cNvSpPr txBox="1">
            <a:spLocks noGrp="1"/>
          </p:cNvSpPr>
          <p:nvPr>
            <p:ph type="body" idx="3"/>
          </p:nvPr>
        </p:nvSpPr>
        <p:spPr>
          <a:xfrm>
            <a:off x="7967300" y="2100167"/>
            <a:ext cx="2937200" cy="360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3" name="Google Shape;53;p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54" name="Google Shape;54;p7"/>
          <p:cNvSpPr/>
          <p:nvPr/>
        </p:nvSpPr>
        <p:spPr>
          <a:xfrm>
            <a:off x="-2175367" y="46932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7"/>
          <p:cNvSpPr/>
          <p:nvPr/>
        </p:nvSpPr>
        <p:spPr>
          <a:xfrm>
            <a:off x="8966417" y="-24921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56" name="Google Shape;56;p7"/>
          <p:cNvCxnSpPr/>
          <p:nvPr/>
        </p:nvCxnSpPr>
        <p:spPr>
          <a:xfrm>
            <a:off x="-8" y="1681267"/>
            <a:ext cx="11212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267386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8"/>
          <p:cNvSpPr/>
          <p:nvPr/>
        </p:nvSpPr>
        <p:spPr>
          <a:xfrm>
            <a:off x="0" y="6"/>
            <a:ext cx="12193016" cy="6857593"/>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9;p8"/>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60" name="Google Shape;60;p8"/>
          <p:cNvSpPr/>
          <p:nvPr/>
        </p:nvSpPr>
        <p:spPr>
          <a:xfrm>
            <a:off x="-2175367" y="46932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8"/>
          <p:cNvSpPr/>
          <p:nvPr/>
        </p:nvSpPr>
        <p:spPr>
          <a:xfrm>
            <a:off x="8966417" y="-24921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8"/>
          <p:cNvSpPr txBox="1">
            <a:spLocks noGrp="1"/>
          </p:cNvSpPr>
          <p:nvPr>
            <p:ph type="title"/>
          </p:nvPr>
        </p:nvSpPr>
        <p:spPr>
          <a:xfrm>
            <a:off x="1300333" y="1420356"/>
            <a:ext cx="9591200" cy="5248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cxnSp>
        <p:nvCxnSpPr>
          <p:cNvPr id="63" name="Google Shape;63;p8"/>
          <p:cNvCxnSpPr/>
          <p:nvPr/>
        </p:nvCxnSpPr>
        <p:spPr>
          <a:xfrm>
            <a:off x="-8" y="1681267"/>
            <a:ext cx="11212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409571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sp>
        <p:nvSpPr>
          <p:cNvPr id="65" name="Google Shape;65;p9"/>
          <p:cNvSpPr/>
          <p:nvPr/>
        </p:nvSpPr>
        <p:spPr>
          <a:xfrm>
            <a:off x="0" y="0"/>
            <a:ext cx="12197483" cy="6855565"/>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9"/>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67" name="Google Shape;67;p9"/>
          <p:cNvSpPr/>
          <p:nvPr/>
        </p:nvSpPr>
        <p:spPr>
          <a:xfrm>
            <a:off x="-982134" y="4855879"/>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9"/>
          <p:cNvSpPr/>
          <p:nvPr/>
        </p:nvSpPr>
        <p:spPr>
          <a:xfrm>
            <a:off x="8560017" y="-2906640"/>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9"/>
          <p:cNvSpPr txBox="1">
            <a:spLocks noGrp="1"/>
          </p:cNvSpPr>
          <p:nvPr>
            <p:ph type="body" idx="1"/>
          </p:nvPr>
        </p:nvSpPr>
        <p:spPr>
          <a:xfrm>
            <a:off x="1300333" y="5875067"/>
            <a:ext cx="95912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cxnSp>
        <p:nvCxnSpPr>
          <p:cNvPr id="70" name="Google Shape;70;p9"/>
          <p:cNvCxnSpPr/>
          <p:nvPr/>
        </p:nvCxnSpPr>
        <p:spPr>
          <a:xfrm>
            <a:off x="-8" y="6140377"/>
            <a:ext cx="1121200" cy="0"/>
          </a:xfrm>
          <a:prstGeom prst="straightConnector1">
            <a:avLst/>
          </a:prstGeom>
          <a:noFill/>
          <a:ln w="9525" cap="flat" cmpd="sng">
            <a:solidFill>
              <a:schemeClr val="lt2"/>
            </a:solidFill>
            <a:prstDash val="solid"/>
            <a:round/>
            <a:headEnd type="none" w="med" len="med"/>
            <a:tailEnd type="diamond" w="med" len="med"/>
          </a:ln>
        </p:spPr>
      </p:cxnSp>
    </p:spTree>
    <p:extLst>
      <p:ext uri="{BB962C8B-B14F-4D97-AF65-F5344CB8AC3E}">
        <p14:creationId xmlns:p14="http://schemas.microsoft.com/office/powerpoint/2010/main" val="1655736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0"/>
          <p:cNvSpPr/>
          <p:nvPr/>
        </p:nvSpPr>
        <p:spPr>
          <a:xfrm>
            <a:off x="-33" y="1"/>
            <a:ext cx="12193016" cy="6859825"/>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10"/>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27C31DC-0250-48BF-812C-FEEB12CA24AF}" type="slidenum">
              <a:rPr lang="en-IN" smtClean="0"/>
              <a:t>‹#›</a:t>
            </a:fld>
            <a:endParaRPr lang="en-IN"/>
          </a:p>
        </p:txBody>
      </p:sp>
      <p:sp>
        <p:nvSpPr>
          <p:cNvPr id="74" name="Google Shape;74;p10"/>
          <p:cNvSpPr/>
          <p:nvPr/>
        </p:nvSpPr>
        <p:spPr>
          <a:xfrm>
            <a:off x="-1565767" y="2960566"/>
            <a:ext cx="5815425" cy="5718932"/>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10"/>
          <p:cNvSpPr/>
          <p:nvPr/>
        </p:nvSpPr>
        <p:spPr>
          <a:xfrm>
            <a:off x="8585417" y="-371223"/>
            <a:ext cx="5262828" cy="5175504"/>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6111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00333" y="1420356"/>
            <a:ext cx="9591200" cy="5248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1300333" y="2100161"/>
            <a:ext cx="9591200" cy="36036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lvl="0" algn="r">
              <a:buNone/>
              <a:defRPr sz="1600">
                <a:solidFill>
                  <a:schemeClr val="lt2"/>
                </a:solidFill>
                <a:latin typeface="Quantico"/>
                <a:ea typeface="Quantico"/>
                <a:cs typeface="Quantico"/>
                <a:sym typeface="Quantico"/>
              </a:defRPr>
            </a:lvl1pPr>
            <a:lvl2pPr lvl="1" algn="r">
              <a:buNone/>
              <a:defRPr sz="1600">
                <a:solidFill>
                  <a:schemeClr val="lt2"/>
                </a:solidFill>
                <a:latin typeface="Quantico"/>
                <a:ea typeface="Quantico"/>
                <a:cs typeface="Quantico"/>
                <a:sym typeface="Quantico"/>
              </a:defRPr>
            </a:lvl2pPr>
            <a:lvl3pPr lvl="2" algn="r">
              <a:buNone/>
              <a:defRPr sz="1600">
                <a:solidFill>
                  <a:schemeClr val="lt2"/>
                </a:solidFill>
                <a:latin typeface="Quantico"/>
                <a:ea typeface="Quantico"/>
                <a:cs typeface="Quantico"/>
                <a:sym typeface="Quantico"/>
              </a:defRPr>
            </a:lvl3pPr>
            <a:lvl4pPr lvl="3" algn="r">
              <a:buNone/>
              <a:defRPr sz="1600">
                <a:solidFill>
                  <a:schemeClr val="lt2"/>
                </a:solidFill>
                <a:latin typeface="Quantico"/>
                <a:ea typeface="Quantico"/>
                <a:cs typeface="Quantico"/>
                <a:sym typeface="Quantico"/>
              </a:defRPr>
            </a:lvl4pPr>
            <a:lvl5pPr lvl="4" algn="r">
              <a:buNone/>
              <a:defRPr sz="1600">
                <a:solidFill>
                  <a:schemeClr val="lt2"/>
                </a:solidFill>
                <a:latin typeface="Quantico"/>
                <a:ea typeface="Quantico"/>
                <a:cs typeface="Quantico"/>
                <a:sym typeface="Quantico"/>
              </a:defRPr>
            </a:lvl5pPr>
            <a:lvl6pPr lvl="5" algn="r">
              <a:buNone/>
              <a:defRPr sz="1600">
                <a:solidFill>
                  <a:schemeClr val="lt2"/>
                </a:solidFill>
                <a:latin typeface="Quantico"/>
                <a:ea typeface="Quantico"/>
                <a:cs typeface="Quantico"/>
                <a:sym typeface="Quantico"/>
              </a:defRPr>
            </a:lvl6pPr>
            <a:lvl7pPr lvl="6" algn="r">
              <a:buNone/>
              <a:defRPr sz="1600">
                <a:solidFill>
                  <a:schemeClr val="lt2"/>
                </a:solidFill>
                <a:latin typeface="Quantico"/>
                <a:ea typeface="Quantico"/>
                <a:cs typeface="Quantico"/>
                <a:sym typeface="Quantico"/>
              </a:defRPr>
            </a:lvl7pPr>
            <a:lvl8pPr lvl="7" algn="r">
              <a:buNone/>
              <a:defRPr sz="1600">
                <a:solidFill>
                  <a:schemeClr val="lt2"/>
                </a:solidFill>
                <a:latin typeface="Quantico"/>
                <a:ea typeface="Quantico"/>
                <a:cs typeface="Quantico"/>
                <a:sym typeface="Quantico"/>
              </a:defRPr>
            </a:lvl8pPr>
            <a:lvl9pPr lvl="8" algn="r">
              <a:buNone/>
              <a:defRPr sz="1600">
                <a:solidFill>
                  <a:schemeClr val="lt2"/>
                </a:solidFill>
                <a:latin typeface="Quantico"/>
                <a:ea typeface="Quantico"/>
                <a:cs typeface="Quantico"/>
                <a:sym typeface="Quantico"/>
              </a:defRPr>
            </a:lvl9pPr>
          </a:lstStyle>
          <a:p>
            <a:fld id="{A27C31DC-0250-48BF-812C-FEEB12CA24AF}" type="slidenum">
              <a:rPr lang="en-IN" smtClean="0"/>
              <a:t>‹#›</a:t>
            </a:fld>
            <a:endParaRPr lang="en-IN"/>
          </a:p>
        </p:txBody>
      </p:sp>
    </p:spTree>
    <p:extLst>
      <p:ext uri="{BB962C8B-B14F-4D97-AF65-F5344CB8AC3E}">
        <p14:creationId xmlns:p14="http://schemas.microsoft.com/office/powerpoint/2010/main" val="3481754316"/>
      </p:ext>
    </p:extLst>
  </p:cSld>
  <p:clrMap bg1="lt1" tx1="dk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IKHITHA-SIRISILLA" TargetMode="External"/><Relationship Id="rId2" Type="http://schemas.openxmlformats.org/officeDocument/2006/relationships/hyperlink" Target="https://github.com/CHIHNITA-REDDY-B" TargetMode="External"/><Relationship Id="rId1" Type="http://schemas.openxmlformats.org/officeDocument/2006/relationships/slideLayout" Target="../slideLayouts/slideLayout13.xml"/><Relationship Id="rId5" Type="http://schemas.openxmlformats.org/officeDocument/2006/relationships/hyperlink" Target="https://github.com/RAJASHRINOULURI" TargetMode="External"/><Relationship Id="rId4" Type="http://schemas.openxmlformats.org/officeDocument/2006/relationships/hyperlink" Target="https://github.com/KONDURISHIVAN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theenterpriseworld.com/7-benefits-of-image-to-text-converter/" TargetMode="External"/><Relationship Id="rId2" Type="http://schemas.openxmlformats.org/officeDocument/2006/relationships/hyperlink" Target="https://www.geeksforgeeks.org/advantages-and-disadvantages-of-optical-character-reader-ocr/" TargetMode="External"/><Relationship Id="rId1" Type="http://schemas.openxmlformats.org/officeDocument/2006/relationships/slideLayout" Target="../slideLayouts/slideLayout13.xml"/><Relationship Id="rId4" Type="http://schemas.openxmlformats.org/officeDocument/2006/relationships/hyperlink" Target="https://tweakyourbiz.com/business/technology-trends/top-8-benefits-of-an-image-to-text-technology-for-your-busines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1156447" y="842981"/>
            <a:ext cx="9699812" cy="2187387"/>
          </a:xfrm>
        </p:spPr>
        <p:txBody>
          <a:bodyPr>
            <a:normAutofit/>
          </a:bodyPr>
          <a:lstStyle/>
          <a:p>
            <a:r>
              <a:rPr lang="en-IN" dirty="0">
                <a:solidFill>
                  <a:schemeClr val="tx1">
                    <a:lumMod val="50000"/>
                    <a:lumOff val="50000"/>
                  </a:schemeClr>
                </a:solidFill>
              </a:rPr>
              <a:t>Technical skilling</a:t>
            </a:r>
            <a:br>
              <a:rPr lang="en-IN" dirty="0">
                <a:solidFill>
                  <a:schemeClr val="tx1">
                    <a:lumMod val="50000"/>
                    <a:lumOff val="50000"/>
                  </a:schemeClr>
                </a:solidFill>
              </a:rPr>
            </a:br>
            <a:r>
              <a:rPr lang="en-IN" dirty="0">
                <a:solidFill>
                  <a:schemeClr val="tx1">
                    <a:lumMod val="50000"/>
                    <a:lumOff val="50000"/>
                  </a:schemeClr>
                </a:solidFill>
              </a:rPr>
              <a:t>Image to Text</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2671481"/>
            <a:ext cx="9144000" cy="4096872"/>
          </a:xfrm>
        </p:spPr>
        <p:txBody>
          <a:bodyPr>
            <a:normAutofit/>
          </a:bodyPr>
          <a:lstStyle/>
          <a:p>
            <a:r>
              <a:rPr lang="en-IN" dirty="0">
                <a:solidFill>
                  <a:schemeClr val="accent6">
                    <a:lumMod val="75000"/>
                  </a:schemeClr>
                </a:solidFill>
              </a:rPr>
              <a:t>By</a:t>
            </a: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a:p>
            <a:endParaRPr lang="en-IN" dirty="0">
              <a:solidFill>
                <a:schemeClr val="accent6">
                  <a:lumMod val="75000"/>
                </a:schemeClr>
              </a:solidFill>
            </a:endParaRPr>
          </a:p>
          <a:p>
            <a:r>
              <a:rPr lang="en-IN" b="1" dirty="0">
                <a:solidFill>
                  <a:schemeClr val="accent6">
                    <a:lumMod val="75000"/>
                  </a:schemeClr>
                </a:solidFill>
              </a:rPr>
              <a:t>Under the guidance of </a:t>
            </a:r>
          </a:p>
          <a:p>
            <a:r>
              <a:rPr lang="en-IN" b="1" dirty="0">
                <a:solidFill>
                  <a:schemeClr val="accent6">
                    <a:lumMod val="75000"/>
                  </a:schemeClr>
                </a:solidFill>
              </a:rPr>
              <a:t>Madhu Priya Mam</a:t>
            </a:r>
          </a:p>
        </p:txBody>
      </p:sp>
      <p:graphicFrame>
        <p:nvGraphicFramePr>
          <p:cNvPr id="4" name="Table 4">
            <a:extLst>
              <a:ext uri="{FF2B5EF4-FFF2-40B4-BE49-F238E27FC236}">
                <a16:creationId xmlns:a16="http://schemas.microsoft.com/office/drawing/2014/main" id="{60428723-D4D6-9C30-40A5-7EA2F8794533}"/>
              </a:ext>
            </a:extLst>
          </p:cNvPr>
          <p:cNvGraphicFramePr>
            <a:graphicFrameLocks noGrp="1"/>
          </p:cNvGraphicFramePr>
          <p:nvPr>
            <p:extLst>
              <p:ext uri="{D42A27DB-BD31-4B8C-83A1-F6EECF244321}">
                <p14:modId xmlns:p14="http://schemas.microsoft.com/office/powerpoint/2010/main" val="932284543"/>
              </p:ext>
            </p:extLst>
          </p:nvPr>
        </p:nvGraphicFramePr>
        <p:xfrm>
          <a:off x="3932518" y="3174102"/>
          <a:ext cx="8128000" cy="1879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23980643"/>
                    </a:ext>
                  </a:extLst>
                </a:gridCol>
                <a:gridCol w="4064000">
                  <a:extLst>
                    <a:ext uri="{9D8B030D-6E8A-4147-A177-3AD203B41FA5}">
                      <a16:colId xmlns:a16="http://schemas.microsoft.com/office/drawing/2014/main" val="830112130"/>
                    </a:ext>
                  </a:extLst>
                </a:gridCol>
              </a:tblGrid>
              <a:tr h="0">
                <a:tc>
                  <a:txBody>
                    <a:bodyPr/>
                    <a:lstStyle/>
                    <a:p>
                      <a:pPr algn="ctr"/>
                      <a:r>
                        <a:rPr lang="en-US" dirty="0"/>
                        <a:t>Roll Number</a:t>
                      </a:r>
                      <a:endParaRPr lang="en-IN" dirty="0"/>
                    </a:p>
                  </a:txBody>
                  <a:tcPr/>
                </a:tc>
                <a:tc>
                  <a:txBody>
                    <a:bodyPr/>
                    <a:lstStyle/>
                    <a:p>
                      <a:pPr algn="ctr"/>
                      <a:r>
                        <a:rPr lang="en-US" dirty="0"/>
                        <a:t>Name</a:t>
                      </a:r>
                      <a:endParaRPr lang="en-IN" dirty="0"/>
                    </a:p>
                  </a:txBody>
                  <a:tcPr/>
                </a:tc>
                <a:extLst>
                  <a:ext uri="{0D108BD9-81ED-4DB2-BD59-A6C34878D82A}">
                    <a16:rowId xmlns:a16="http://schemas.microsoft.com/office/drawing/2014/main" val="1762238617"/>
                  </a:ext>
                </a:extLst>
              </a:tr>
              <a:tr h="370840">
                <a:tc>
                  <a:txBody>
                    <a:bodyPr/>
                    <a:lstStyle/>
                    <a:p>
                      <a:pPr algn="ctr"/>
                      <a:r>
                        <a:rPr lang="en-US" dirty="0"/>
                        <a:t>2110030359</a:t>
                      </a:r>
                      <a:endParaRPr lang="en-IN" dirty="0"/>
                    </a:p>
                  </a:txBody>
                  <a:tcPr/>
                </a:tc>
                <a:tc>
                  <a:txBody>
                    <a:bodyPr/>
                    <a:lstStyle/>
                    <a:p>
                      <a:pPr algn="ctr"/>
                      <a:r>
                        <a:rPr lang="en-US" dirty="0"/>
                        <a:t>B Chihnita Reddy</a:t>
                      </a:r>
                      <a:endParaRPr lang="en-IN" dirty="0"/>
                    </a:p>
                  </a:txBody>
                  <a:tcPr/>
                </a:tc>
                <a:extLst>
                  <a:ext uri="{0D108BD9-81ED-4DB2-BD59-A6C34878D82A}">
                    <a16:rowId xmlns:a16="http://schemas.microsoft.com/office/drawing/2014/main" val="1239157183"/>
                  </a:ext>
                </a:extLst>
              </a:tr>
              <a:tr h="370840">
                <a:tc>
                  <a:txBody>
                    <a:bodyPr/>
                    <a:lstStyle/>
                    <a:p>
                      <a:pPr algn="ctr"/>
                      <a:r>
                        <a:rPr lang="en-US" dirty="0"/>
                        <a:t>2110030320</a:t>
                      </a:r>
                      <a:endParaRPr lang="en-IN" dirty="0"/>
                    </a:p>
                  </a:txBody>
                  <a:tcPr/>
                </a:tc>
                <a:tc>
                  <a:txBody>
                    <a:bodyPr/>
                    <a:lstStyle/>
                    <a:p>
                      <a:pPr algn="ctr"/>
                      <a:r>
                        <a:rPr lang="en-US" dirty="0"/>
                        <a:t>SIRISILLA NIKHITHA</a:t>
                      </a:r>
                      <a:endParaRPr lang="en-IN" dirty="0"/>
                    </a:p>
                  </a:txBody>
                  <a:tcPr/>
                </a:tc>
                <a:extLst>
                  <a:ext uri="{0D108BD9-81ED-4DB2-BD59-A6C34878D82A}">
                    <a16:rowId xmlns:a16="http://schemas.microsoft.com/office/drawing/2014/main" val="4001119558"/>
                  </a:ext>
                </a:extLst>
              </a:tr>
              <a:tr h="370840">
                <a:tc>
                  <a:txBody>
                    <a:bodyPr/>
                    <a:lstStyle/>
                    <a:p>
                      <a:pPr algn="ctr"/>
                      <a:r>
                        <a:rPr lang="en-US" dirty="0"/>
                        <a:t>2110030284</a:t>
                      </a:r>
                      <a:endParaRPr lang="en-IN" dirty="0"/>
                    </a:p>
                  </a:txBody>
                  <a:tcPr/>
                </a:tc>
                <a:tc>
                  <a:txBody>
                    <a:bodyPr/>
                    <a:lstStyle/>
                    <a:p>
                      <a:pPr algn="ctr"/>
                      <a:r>
                        <a:rPr lang="en-US" dirty="0"/>
                        <a:t>Shivani </a:t>
                      </a:r>
                      <a:r>
                        <a:rPr lang="en-US" dirty="0" err="1"/>
                        <a:t>Konduri</a:t>
                      </a:r>
                      <a:endParaRPr lang="en-IN" dirty="0"/>
                    </a:p>
                  </a:txBody>
                  <a:tcPr/>
                </a:tc>
                <a:extLst>
                  <a:ext uri="{0D108BD9-81ED-4DB2-BD59-A6C34878D82A}">
                    <a16:rowId xmlns:a16="http://schemas.microsoft.com/office/drawing/2014/main" val="2121998090"/>
                  </a:ext>
                </a:extLst>
              </a:tr>
              <a:tr h="370840">
                <a:tc>
                  <a:txBody>
                    <a:bodyPr/>
                    <a:lstStyle/>
                    <a:p>
                      <a:pPr algn="ctr"/>
                      <a:r>
                        <a:rPr lang="en-US" dirty="0"/>
                        <a:t>2110030283</a:t>
                      </a:r>
                      <a:endParaRPr lang="en-IN" dirty="0"/>
                    </a:p>
                  </a:txBody>
                  <a:tcPr/>
                </a:tc>
                <a:tc>
                  <a:txBody>
                    <a:bodyPr/>
                    <a:lstStyle/>
                    <a:p>
                      <a:pPr algn="ctr"/>
                      <a:r>
                        <a:rPr lang="en-US" dirty="0"/>
                        <a:t>N </a:t>
                      </a:r>
                      <a:r>
                        <a:rPr lang="en-US" dirty="0" err="1"/>
                        <a:t>Rajashri</a:t>
                      </a:r>
                      <a:endParaRPr lang="en-IN" dirty="0"/>
                    </a:p>
                  </a:txBody>
                  <a:tcPr/>
                </a:tc>
                <a:extLst>
                  <a:ext uri="{0D108BD9-81ED-4DB2-BD59-A6C34878D82A}">
                    <a16:rowId xmlns:a16="http://schemas.microsoft.com/office/drawing/2014/main" val="3540193641"/>
                  </a:ext>
                </a:extLst>
              </a:tr>
            </a:tbl>
          </a:graphicData>
        </a:graphic>
      </p:graphicFrame>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GitHub setup</a:t>
            </a:r>
          </a:p>
        </p:txBody>
      </p:sp>
      <p:sp>
        <p:nvSpPr>
          <p:cNvPr id="3" name="Content Placeholder 2">
            <a:extLst>
              <a:ext uri="{FF2B5EF4-FFF2-40B4-BE49-F238E27FC236}">
                <a16:creationId xmlns:a16="http://schemas.microsoft.com/office/drawing/2014/main" id="{60162721-C3DA-47FF-B8CE-72984E3B00C1}"/>
              </a:ext>
            </a:extLst>
          </p:cNvPr>
          <p:cNvSpPr>
            <a:spLocks noGrp="1"/>
          </p:cNvSpPr>
          <p:nvPr>
            <p:ph idx="1"/>
          </p:nvPr>
        </p:nvSpPr>
        <p:spPr/>
        <p:txBody>
          <a:bodyPr/>
          <a:lstStyle/>
          <a:p>
            <a:r>
              <a:rPr lang="en-IN" dirty="0">
                <a:hlinkClick r:id="rId2"/>
              </a:rPr>
              <a:t>https://github.com/CHIHNITA-REDDY-B</a:t>
            </a:r>
            <a:endParaRPr lang="en-IN" dirty="0"/>
          </a:p>
          <a:p>
            <a:r>
              <a:rPr lang="en-IN" dirty="0">
                <a:hlinkClick r:id="rId3"/>
              </a:rPr>
              <a:t>https://github.com/NIKHITHA-SIRISILLA</a:t>
            </a:r>
            <a:endParaRPr lang="en-IN" dirty="0"/>
          </a:p>
          <a:p>
            <a:r>
              <a:rPr lang="en-IN" dirty="0">
                <a:hlinkClick r:id="rId4"/>
              </a:rPr>
              <a:t>https://github.com/KONDURISHIVANI</a:t>
            </a:r>
            <a:endParaRPr lang="en-IN" dirty="0"/>
          </a:p>
          <a:p>
            <a:r>
              <a:rPr lang="en-IN" dirty="0">
                <a:hlinkClick r:id="rId5"/>
              </a:rPr>
              <a:t>https://github.com/RAJASHRINOULURI</a:t>
            </a:r>
            <a:endParaRPr lang="en-IN" dirty="0"/>
          </a:p>
          <a:p>
            <a:endParaRPr lang="en-IN" dirty="0"/>
          </a:p>
        </p:txBody>
      </p:sp>
    </p:spTree>
    <p:extLst>
      <p:ext uri="{BB962C8B-B14F-4D97-AF65-F5344CB8AC3E}">
        <p14:creationId xmlns:p14="http://schemas.microsoft.com/office/powerpoint/2010/main" val="52004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5A492148-A0B0-7065-7E9A-22BE01262829}"/>
              </a:ext>
            </a:extLst>
          </p:cNvPr>
          <p:cNvPicPr>
            <a:picLocks noGrp="1" noChangeAspect="1"/>
          </p:cNvPicPr>
          <p:nvPr>
            <p:ph sz="half" idx="1"/>
          </p:nvPr>
        </p:nvPicPr>
        <p:blipFill rotWithShape="1">
          <a:blip r:embed="rId2"/>
          <a:srcRect l="7405" t="10030" r="8705" b="26309"/>
          <a:stretch/>
        </p:blipFill>
        <p:spPr>
          <a:xfrm>
            <a:off x="6688" y="493058"/>
            <a:ext cx="6089312" cy="6373906"/>
          </a:xfrm>
        </p:spPr>
      </p:pic>
      <p:pic>
        <p:nvPicPr>
          <p:cNvPr id="8" name="Content Placeholder 7">
            <a:extLst>
              <a:ext uri="{FF2B5EF4-FFF2-40B4-BE49-F238E27FC236}">
                <a16:creationId xmlns:a16="http://schemas.microsoft.com/office/drawing/2014/main" id="{2BD79491-37FE-E3F6-EAB1-8641B1F59E6F}"/>
              </a:ext>
            </a:extLst>
          </p:cNvPr>
          <p:cNvPicPr>
            <a:picLocks noGrp="1" noChangeAspect="1"/>
          </p:cNvPicPr>
          <p:nvPr>
            <p:ph sz="half" idx="2"/>
          </p:nvPr>
        </p:nvPicPr>
        <p:blipFill>
          <a:blip r:embed="rId3"/>
          <a:stretch>
            <a:fillRect/>
          </a:stretch>
        </p:blipFill>
        <p:spPr>
          <a:xfrm>
            <a:off x="6096000" y="421341"/>
            <a:ext cx="6089312" cy="6436659"/>
          </a:xfrm>
        </p:spPr>
      </p:pic>
    </p:spTree>
    <p:extLst>
      <p:ext uri="{BB962C8B-B14F-4D97-AF65-F5344CB8AC3E}">
        <p14:creationId xmlns:p14="http://schemas.microsoft.com/office/powerpoint/2010/main" val="410567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D6A83B9-84A7-C959-AA55-0162A5D83591}"/>
              </a:ext>
            </a:extLst>
          </p:cNvPr>
          <p:cNvPicPr>
            <a:picLocks noGrp="1" noChangeAspect="1"/>
          </p:cNvPicPr>
          <p:nvPr>
            <p:ph sz="half" idx="1"/>
          </p:nvPr>
        </p:nvPicPr>
        <p:blipFill>
          <a:blip r:embed="rId2"/>
          <a:stretch>
            <a:fillRect/>
          </a:stretch>
        </p:blipFill>
        <p:spPr>
          <a:xfrm>
            <a:off x="0" y="0"/>
            <a:ext cx="6378575" cy="6920753"/>
          </a:xfrm>
        </p:spPr>
      </p:pic>
      <p:pic>
        <p:nvPicPr>
          <p:cNvPr id="8" name="Content Placeholder 7">
            <a:extLst>
              <a:ext uri="{FF2B5EF4-FFF2-40B4-BE49-F238E27FC236}">
                <a16:creationId xmlns:a16="http://schemas.microsoft.com/office/drawing/2014/main" id="{2BD04C2F-D10D-8189-3B57-F3558690C1E7}"/>
              </a:ext>
            </a:extLst>
          </p:cNvPr>
          <p:cNvPicPr>
            <a:picLocks noGrp="1" noChangeAspect="1"/>
          </p:cNvPicPr>
          <p:nvPr>
            <p:ph sz="half" idx="2"/>
          </p:nvPr>
        </p:nvPicPr>
        <p:blipFill>
          <a:blip r:embed="rId3"/>
          <a:stretch>
            <a:fillRect/>
          </a:stretch>
        </p:blipFill>
        <p:spPr>
          <a:xfrm>
            <a:off x="6378575" y="0"/>
            <a:ext cx="5784971" cy="6920753"/>
          </a:xfrm>
        </p:spPr>
      </p:pic>
    </p:spTree>
    <p:extLst>
      <p:ext uri="{BB962C8B-B14F-4D97-AF65-F5344CB8AC3E}">
        <p14:creationId xmlns:p14="http://schemas.microsoft.com/office/powerpoint/2010/main" val="190896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normAutofit/>
          </a:bodyPr>
          <a:lstStyle/>
          <a:p>
            <a:r>
              <a:rPr lang="en-IN" dirty="0">
                <a:solidFill>
                  <a:schemeClr val="accent6">
                    <a:lumMod val="75000"/>
                  </a:schemeClr>
                </a:solidFill>
              </a:rPr>
              <a:t>Division of work among the group members</a:t>
            </a:r>
          </a:p>
        </p:txBody>
      </p:sp>
      <p:sp>
        <p:nvSpPr>
          <p:cNvPr id="6" name="Content Placeholder 5">
            <a:extLst>
              <a:ext uri="{FF2B5EF4-FFF2-40B4-BE49-F238E27FC236}">
                <a16:creationId xmlns:a16="http://schemas.microsoft.com/office/drawing/2014/main" id="{BCE31C77-A13F-AF6C-874D-C974ED554BAD}"/>
              </a:ext>
            </a:extLst>
          </p:cNvPr>
          <p:cNvSpPr>
            <a:spLocks noGrp="1"/>
          </p:cNvSpPr>
          <p:nvPr>
            <p:ph idx="1"/>
          </p:nvPr>
        </p:nvSpPr>
        <p:spPr/>
        <p:txBody>
          <a:bodyPr/>
          <a:lstStyle/>
          <a:p>
            <a:r>
              <a:rPr lang="en-US" dirty="0"/>
              <a:t>2110030359- Web Application</a:t>
            </a:r>
          </a:p>
          <a:p>
            <a:r>
              <a:rPr lang="en-US" dirty="0"/>
              <a:t>2110030320-Web Application (researching)</a:t>
            </a:r>
          </a:p>
          <a:p>
            <a:r>
              <a:rPr lang="en-IN" dirty="0"/>
              <a:t>2110030284-APPLICATION</a:t>
            </a:r>
          </a:p>
          <a:p>
            <a:r>
              <a:rPr lang="en-IN" dirty="0"/>
              <a:t>2110030283-RESEARCH</a:t>
            </a:r>
            <a:endParaRPr lang="en-US" dirty="0"/>
          </a:p>
        </p:txBody>
      </p:sp>
    </p:spTree>
    <p:extLst>
      <p:ext uri="{BB962C8B-B14F-4D97-AF65-F5344CB8AC3E}">
        <p14:creationId xmlns:p14="http://schemas.microsoft.com/office/powerpoint/2010/main" val="247713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EBD759-1C14-835E-F90D-EBC97D46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481" y="1680881"/>
            <a:ext cx="4563038" cy="36307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8436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US" sz="3200" u="sng" dirty="0">
                <a:solidFill>
                  <a:schemeClr val="tx1">
                    <a:lumMod val="10000"/>
                    <a:lumOff val="90000"/>
                  </a:schemeClr>
                </a:solidFill>
              </a:rPr>
              <a:t>Problem Statement</a:t>
            </a:r>
            <a:endParaRPr lang="en-IN" sz="3200" u="sng" dirty="0">
              <a:solidFill>
                <a:schemeClr val="tx1">
                  <a:lumMod val="10000"/>
                  <a:lumOff val="90000"/>
                </a:schemeClr>
              </a:solidFill>
            </a:endParaRP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403863" y="1768467"/>
            <a:ext cx="9591200" cy="3603600"/>
          </a:xfrm>
        </p:spPr>
        <p:txBody>
          <a:bodyPr/>
          <a:lstStyle/>
          <a:p>
            <a:r>
              <a:rPr lang="en-US" b="0" i="0" dirty="0">
                <a:solidFill>
                  <a:schemeClr val="tx1">
                    <a:lumMod val="10000"/>
                    <a:lumOff val="90000"/>
                  </a:schemeClr>
                </a:solidFill>
                <a:effectLst/>
              </a:rPr>
              <a:t>Our goal is to convert a given text image into a string of text.</a:t>
            </a:r>
          </a:p>
          <a:p>
            <a:r>
              <a:rPr lang="en-US" dirty="0">
                <a:solidFill>
                  <a:schemeClr val="tx1">
                    <a:lumMod val="10000"/>
                    <a:lumOff val="90000"/>
                  </a:schemeClr>
                </a:solidFill>
              </a:rPr>
              <a:t>Converting scanned typed, handwritten, or printed text into machine-encoded text. It is widely used as a form of data entry from printed paper data records, whether passport documents, invoices, bank statements, bills, receipts, etc. Computer software is used to convert scanned text back into editable text.</a:t>
            </a:r>
          </a:p>
          <a:p>
            <a:endParaRPr lang="en-IN" dirty="0">
              <a:solidFill>
                <a:schemeClr val="tx1">
                  <a:lumMod val="10000"/>
                  <a:lumOff val="90000"/>
                </a:schemeClr>
              </a:solidFill>
            </a:endParaRPr>
          </a:p>
        </p:txBody>
      </p:sp>
      <p:pic>
        <p:nvPicPr>
          <p:cNvPr id="5" name="Picture 4">
            <a:extLst>
              <a:ext uri="{FF2B5EF4-FFF2-40B4-BE49-F238E27FC236}">
                <a16:creationId xmlns:a16="http://schemas.microsoft.com/office/drawing/2014/main" id="{B1AE7244-CEC8-E152-4C09-6536E2F8A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300" y="4189035"/>
            <a:ext cx="4711700" cy="2721962"/>
          </a:xfrm>
          <a:prstGeom prst="rect">
            <a:avLst/>
          </a:prstGeom>
        </p:spPr>
      </p:pic>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B92F-7AFB-F635-E69A-FEE0C30677A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D28D1DF-ACBD-403D-BBCF-49230CDF056B}"/>
              </a:ext>
            </a:extLst>
          </p:cNvPr>
          <p:cNvSpPr>
            <a:spLocks noGrp="1"/>
          </p:cNvSpPr>
          <p:nvPr>
            <p:ph type="body" idx="1"/>
          </p:nvPr>
        </p:nvSpPr>
        <p:spPr/>
        <p:txBody>
          <a:bodyPr/>
          <a:lstStyle/>
          <a:p>
            <a:endParaRPr lang="en-IN" dirty="0"/>
          </a:p>
        </p:txBody>
      </p:sp>
      <p:pic>
        <p:nvPicPr>
          <p:cNvPr id="4" name="Picture 2" descr="5 Best Online Image to Text Tools Which Quickly Grab Text from Image">
            <a:extLst>
              <a:ext uri="{FF2B5EF4-FFF2-40B4-BE49-F238E27FC236}">
                <a16:creationId xmlns:a16="http://schemas.microsoft.com/office/drawing/2014/main" id="{054B8897-CA78-3B2A-2C96-4CA990028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333" y="640292"/>
            <a:ext cx="10058399" cy="584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88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1086643" y="185769"/>
            <a:ext cx="10018713" cy="1752599"/>
          </a:xfrm>
        </p:spPr>
        <p:txBody>
          <a:bodyPr/>
          <a:lstStyle/>
          <a:p>
            <a:r>
              <a:rPr lang="en-IN" u="sng" dirty="0">
                <a:solidFill>
                  <a:schemeClr val="tx1">
                    <a:lumMod val="10000"/>
                    <a:lumOff val="90000"/>
                  </a:schemeClr>
                </a:solidFill>
              </a:rPr>
              <a:t>Existing solutions/ Naive solutions</a:t>
            </a:r>
          </a:p>
        </p:txBody>
      </p:sp>
      <p:sp>
        <p:nvSpPr>
          <p:cNvPr id="6" name="Content Placeholder 5">
            <a:extLst>
              <a:ext uri="{FF2B5EF4-FFF2-40B4-BE49-F238E27FC236}">
                <a16:creationId xmlns:a16="http://schemas.microsoft.com/office/drawing/2014/main" id="{85131F9C-576F-B991-4A9B-DDDBF4F94E97}"/>
              </a:ext>
            </a:extLst>
          </p:cNvPr>
          <p:cNvSpPr>
            <a:spLocks noGrp="1"/>
          </p:cNvSpPr>
          <p:nvPr>
            <p:ph idx="1"/>
          </p:nvPr>
        </p:nvSpPr>
        <p:spPr>
          <a:xfrm>
            <a:off x="1636060" y="1457760"/>
            <a:ext cx="9601196" cy="3942480"/>
          </a:xfrm>
        </p:spPr>
        <p:txBody>
          <a:bodyPr>
            <a:normAutofit/>
          </a:bodyPr>
          <a:lstStyle/>
          <a:p>
            <a:r>
              <a:rPr lang="en-US" dirty="0">
                <a:solidFill>
                  <a:schemeClr val="tx1">
                    <a:lumMod val="10000"/>
                    <a:lumOff val="90000"/>
                  </a:schemeClr>
                </a:solidFill>
              </a:rPr>
              <a:t>Create a web application to generate text from an image.</a:t>
            </a:r>
          </a:p>
          <a:p>
            <a:r>
              <a:rPr lang="en-US" dirty="0">
                <a:solidFill>
                  <a:schemeClr val="tx1">
                    <a:lumMod val="10000"/>
                    <a:lumOff val="90000"/>
                  </a:schemeClr>
                </a:solidFill>
              </a:rPr>
              <a:t>OCR (optical character recognition or optical character reader) is the electronic or mechanical conversation of images of typed, handwritten, or printed text into machine-encoded text, whether from a scanned document, a photo of a document, or a photo of a document.</a:t>
            </a:r>
          </a:p>
          <a:p>
            <a:r>
              <a:rPr lang="en-US" dirty="0">
                <a:solidFill>
                  <a:schemeClr val="tx1">
                    <a:lumMod val="10000"/>
                    <a:lumOff val="90000"/>
                  </a:schemeClr>
                </a:solidFill>
              </a:rPr>
              <a:t>We are not saying it is having a fault or drawback it saying some are having in this way </a:t>
            </a:r>
          </a:p>
          <a:p>
            <a:endParaRPr lang="en-US" dirty="0">
              <a:solidFill>
                <a:schemeClr val="tx1">
                  <a:lumMod val="10000"/>
                  <a:lumOff val="90000"/>
                </a:schemeClr>
              </a:solidFill>
            </a:endParaRPr>
          </a:p>
          <a:p>
            <a:pPr marL="0" indent="0">
              <a:buNone/>
            </a:pPr>
            <a:endParaRPr lang="en-IN" dirty="0">
              <a:solidFill>
                <a:schemeClr val="tx1">
                  <a:lumMod val="10000"/>
                  <a:lumOff val="90000"/>
                </a:schemeClr>
              </a:solidFill>
            </a:endParaRPr>
          </a:p>
        </p:txBody>
      </p:sp>
      <p:pic>
        <p:nvPicPr>
          <p:cNvPr id="1028" name="Picture 4" descr="Image to Text converter - Extract Text From Image">
            <a:extLst>
              <a:ext uri="{FF2B5EF4-FFF2-40B4-BE49-F238E27FC236}">
                <a16:creationId xmlns:a16="http://schemas.microsoft.com/office/drawing/2014/main" id="{03C7EC46-C5E8-56F9-82AA-7F190E847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553" y="4482353"/>
            <a:ext cx="9430871" cy="237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4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70D2-C40D-96AE-DEA5-A003AB92C5C9}"/>
              </a:ext>
            </a:extLst>
          </p:cNvPr>
          <p:cNvSpPr>
            <a:spLocks noGrp="1"/>
          </p:cNvSpPr>
          <p:nvPr>
            <p:ph type="title"/>
          </p:nvPr>
        </p:nvSpPr>
        <p:spPr/>
        <p:txBody>
          <a:bodyPr/>
          <a:lstStyle/>
          <a:p>
            <a:r>
              <a:rPr lang="en-US" u="sng" dirty="0">
                <a:solidFill>
                  <a:schemeClr val="tx1">
                    <a:lumMod val="10000"/>
                    <a:lumOff val="90000"/>
                  </a:schemeClr>
                </a:solidFill>
              </a:rPr>
              <a:t>Problems in the present system</a:t>
            </a:r>
            <a:endParaRPr lang="en-IN" u="sng" dirty="0">
              <a:solidFill>
                <a:schemeClr val="tx1">
                  <a:lumMod val="10000"/>
                  <a:lumOff val="90000"/>
                </a:schemeClr>
              </a:solidFill>
            </a:endParaRPr>
          </a:p>
        </p:txBody>
      </p:sp>
      <p:sp>
        <p:nvSpPr>
          <p:cNvPr id="3" name="Content Placeholder 2">
            <a:extLst>
              <a:ext uri="{FF2B5EF4-FFF2-40B4-BE49-F238E27FC236}">
                <a16:creationId xmlns:a16="http://schemas.microsoft.com/office/drawing/2014/main" id="{B770CADF-C6A3-7A1B-06F4-7CC3BC5973EE}"/>
              </a:ext>
            </a:extLst>
          </p:cNvPr>
          <p:cNvSpPr>
            <a:spLocks noGrp="1"/>
          </p:cNvSpPr>
          <p:nvPr>
            <p:ph idx="1"/>
          </p:nvPr>
        </p:nvSpPr>
        <p:spPr>
          <a:xfrm>
            <a:off x="1295401" y="2402541"/>
            <a:ext cx="9601196" cy="4049059"/>
          </a:xfrm>
        </p:spPr>
        <p:txBody>
          <a:bodyPr>
            <a:normAutofit fontScale="92500" lnSpcReduction="10000"/>
          </a:bodyPr>
          <a:lstStyle/>
          <a:p>
            <a:r>
              <a:rPr lang="en-US" b="0" i="0" u="sng" dirty="0">
                <a:solidFill>
                  <a:schemeClr val="tx1">
                    <a:lumMod val="10000"/>
                    <a:lumOff val="90000"/>
                  </a:schemeClr>
                </a:solidFill>
                <a:effectLst/>
              </a:rPr>
              <a:t>OCR text works efficiently with the printed text only and not with handwritten text. Handwriting must be learned by the pc. </a:t>
            </a:r>
          </a:p>
          <a:p>
            <a:r>
              <a:rPr lang="en-US" b="0" i="0" u="sng" dirty="0">
                <a:solidFill>
                  <a:schemeClr val="tx1">
                    <a:lumMod val="10000"/>
                    <a:lumOff val="90000"/>
                  </a:schemeClr>
                </a:solidFill>
                <a:effectLst/>
              </a:rPr>
              <a:t> OCR systems are expensive. </a:t>
            </a:r>
          </a:p>
          <a:p>
            <a:r>
              <a:rPr lang="en-US" b="0" i="0" u="sng" dirty="0">
                <a:solidFill>
                  <a:schemeClr val="tx1">
                    <a:lumMod val="10000"/>
                    <a:lumOff val="90000"/>
                  </a:schemeClr>
                </a:solidFill>
                <a:effectLst/>
              </a:rPr>
              <a:t>There is the need of a lot of space required by the image produced. </a:t>
            </a:r>
          </a:p>
          <a:p>
            <a:r>
              <a:rPr lang="en-US" b="0" i="0" u="sng" dirty="0">
                <a:solidFill>
                  <a:schemeClr val="tx1">
                    <a:lumMod val="10000"/>
                    <a:lumOff val="90000"/>
                  </a:schemeClr>
                </a:solidFill>
                <a:effectLst/>
              </a:rPr>
              <a:t> The quality of the image can be lost during this process.  </a:t>
            </a:r>
          </a:p>
          <a:p>
            <a:r>
              <a:rPr lang="en-US" b="0" i="0" u="sng" dirty="0">
                <a:solidFill>
                  <a:schemeClr val="tx1">
                    <a:lumMod val="10000"/>
                    <a:lumOff val="90000"/>
                  </a:schemeClr>
                </a:solidFill>
                <a:effectLst/>
              </a:rPr>
              <a:t>Quality of the ultimate image depends on the quality of the first image. </a:t>
            </a:r>
          </a:p>
          <a:p>
            <a:r>
              <a:rPr lang="en-US" b="0" i="0" u="sng" dirty="0">
                <a:solidFill>
                  <a:schemeClr val="tx1">
                    <a:lumMod val="10000"/>
                    <a:lumOff val="90000"/>
                  </a:schemeClr>
                </a:solidFill>
                <a:effectLst/>
              </a:rPr>
              <a:t>All the documents got to be checked over carefully and then manually corrected. Not 100% accurate, there are likely to be some mistakes made during the method. </a:t>
            </a:r>
          </a:p>
          <a:p>
            <a:r>
              <a:rPr lang="en-US" u="sng" dirty="0">
                <a:solidFill>
                  <a:schemeClr val="tx1">
                    <a:lumMod val="10000"/>
                    <a:lumOff val="90000"/>
                  </a:schemeClr>
                </a:solidFill>
              </a:rPr>
              <a:t>When users take a picture of their ID document with their smartphone or webcam, multiple steps are required to extract and structure the information.</a:t>
            </a:r>
            <a:endParaRPr lang="en-US" b="0" i="0" u="sng" dirty="0">
              <a:solidFill>
                <a:schemeClr val="tx1">
                  <a:lumMod val="10000"/>
                  <a:lumOff val="90000"/>
                </a:schemeClr>
              </a:solidFill>
              <a:effectLst/>
            </a:endParaRPr>
          </a:p>
          <a:p>
            <a:endParaRPr lang="en-US" b="0" i="0" u="sng" dirty="0">
              <a:solidFill>
                <a:schemeClr val="tx1">
                  <a:lumMod val="10000"/>
                  <a:lumOff val="90000"/>
                </a:schemeClr>
              </a:solidFill>
              <a:effectLst/>
            </a:endParaRPr>
          </a:p>
        </p:txBody>
      </p:sp>
    </p:spTree>
    <p:extLst>
      <p:ext uri="{BB962C8B-B14F-4D97-AF65-F5344CB8AC3E}">
        <p14:creationId xmlns:p14="http://schemas.microsoft.com/office/powerpoint/2010/main" val="229541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1412592" y="121023"/>
            <a:ext cx="10018713" cy="1752599"/>
          </a:xfrm>
        </p:spPr>
        <p:txBody>
          <a:bodyPr>
            <a:normAutofit/>
          </a:bodyPr>
          <a:lstStyle/>
          <a:p>
            <a:r>
              <a:rPr lang="en-IN" dirty="0">
                <a:solidFill>
                  <a:schemeClr val="tx1">
                    <a:lumMod val="10000"/>
                    <a:lumOff val="9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1412592" y="1997933"/>
            <a:ext cx="10018713" cy="3192631"/>
          </a:xfrm>
        </p:spPr>
        <p:txBody>
          <a:bodyPr/>
          <a:lstStyle/>
          <a:p>
            <a:r>
              <a:rPr lang="en-IN" dirty="0">
                <a:solidFill>
                  <a:schemeClr val="tx1">
                    <a:lumMod val="10000"/>
                    <a:lumOff val="90000"/>
                  </a:schemeClr>
                </a:solidFill>
              </a:rPr>
              <a:t>The technique is the development of web applications.</a:t>
            </a:r>
          </a:p>
          <a:p>
            <a:r>
              <a:rPr lang="en-IN" dirty="0">
                <a:solidFill>
                  <a:schemeClr val="tx1">
                    <a:lumMod val="10000"/>
                    <a:lumOff val="90000"/>
                  </a:schemeClr>
                </a:solidFill>
              </a:rPr>
              <a:t>Using the proposed design method is easily accessible without any flaws.</a:t>
            </a:r>
          </a:p>
          <a:p>
            <a:r>
              <a:rPr lang="en-IN" dirty="0">
                <a:solidFill>
                  <a:schemeClr val="tx1">
                    <a:lumMod val="10000"/>
                    <a:lumOff val="90000"/>
                  </a:schemeClr>
                </a:solidFill>
              </a:rPr>
              <a:t>You can use infinite times it gives the accurate content given in the image.</a:t>
            </a:r>
          </a:p>
          <a:p>
            <a:r>
              <a:rPr lang="en-US" sz="2400" dirty="0"/>
              <a:t>In python: the image to string function of by python-tesseract library is used to convert images into text. The function takes the path of the image as an argument and returns the text in the image which can be saved in a variable or can be saved as a text file. print </a:t>
            </a:r>
            <a:endParaRPr lang="en-IN" sz="2400" dirty="0"/>
          </a:p>
          <a:p>
            <a:endParaRPr lang="en-IN" dirty="0">
              <a:solidFill>
                <a:schemeClr val="tx1">
                  <a:lumMod val="10000"/>
                  <a:lumOff val="90000"/>
                </a:schemeClr>
              </a:solidFill>
            </a:endParaRPr>
          </a:p>
        </p:txBody>
      </p:sp>
    </p:spTree>
    <p:extLst>
      <p:ext uri="{BB962C8B-B14F-4D97-AF65-F5344CB8AC3E}">
        <p14:creationId xmlns:p14="http://schemas.microsoft.com/office/powerpoint/2010/main" val="187389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2AF2-B4C7-4BE6-45B0-735A53613AD8}"/>
              </a:ext>
            </a:extLst>
          </p:cNvPr>
          <p:cNvSpPr>
            <a:spLocks noGrp="1"/>
          </p:cNvSpPr>
          <p:nvPr>
            <p:ph type="title"/>
          </p:nvPr>
        </p:nvSpPr>
        <p:spPr/>
        <p:txBody>
          <a:bodyPr/>
          <a:lstStyle/>
          <a:p>
            <a:r>
              <a:rPr lang="en-US" dirty="0">
                <a:solidFill>
                  <a:schemeClr val="tx1">
                    <a:lumMod val="10000"/>
                    <a:lumOff val="90000"/>
                  </a:schemeClr>
                </a:solidFill>
              </a:rPr>
              <a:t>Project Requirements</a:t>
            </a:r>
            <a:endParaRPr lang="en-IN" dirty="0">
              <a:solidFill>
                <a:schemeClr val="tx1">
                  <a:lumMod val="10000"/>
                  <a:lumOff val="90000"/>
                </a:schemeClr>
              </a:solidFill>
            </a:endParaRPr>
          </a:p>
        </p:txBody>
      </p:sp>
      <p:sp>
        <p:nvSpPr>
          <p:cNvPr id="3" name="Content Placeholder 2">
            <a:extLst>
              <a:ext uri="{FF2B5EF4-FFF2-40B4-BE49-F238E27FC236}">
                <a16:creationId xmlns:a16="http://schemas.microsoft.com/office/drawing/2014/main" id="{56BB3E09-EFA9-BB8A-BC24-AEA77575C6C2}"/>
              </a:ext>
            </a:extLst>
          </p:cNvPr>
          <p:cNvSpPr>
            <a:spLocks noGrp="1"/>
          </p:cNvSpPr>
          <p:nvPr>
            <p:ph idx="1"/>
          </p:nvPr>
        </p:nvSpPr>
        <p:spPr>
          <a:xfrm>
            <a:off x="1484310" y="1866899"/>
            <a:ext cx="10018713" cy="3124201"/>
          </a:xfrm>
        </p:spPr>
        <p:txBody>
          <a:bodyPr>
            <a:normAutofit/>
          </a:bodyPr>
          <a:lstStyle/>
          <a:p>
            <a:pPr marL="0" indent="0" algn="ctr">
              <a:buNone/>
            </a:pPr>
            <a:r>
              <a:rPr lang="en-US" sz="2000" b="1" dirty="0">
                <a:solidFill>
                  <a:schemeClr val="tx1">
                    <a:lumMod val="10000"/>
                    <a:lumOff val="90000"/>
                  </a:schemeClr>
                </a:solidFill>
              </a:rPr>
              <a:t>SOFTWARE REQUIREMENTS</a:t>
            </a:r>
          </a:p>
          <a:p>
            <a:pPr marL="0" indent="0" algn="ctr">
              <a:buNone/>
            </a:pPr>
            <a:endParaRPr lang="en-US" sz="2000" b="1" dirty="0">
              <a:solidFill>
                <a:schemeClr val="tx1">
                  <a:lumMod val="10000"/>
                  <a:lumOff val="90000"/>
                </a:schemeClr>
              </a:solidFill>
            </a:endParaRPr>
          </a:p>
          <a:p>
            <a:r>
              <a:rPr lang="en-US" sz="2000" dirty="0">
                <a:solidFill>
                  <a:schemeClr val="tx1">
                    <a:lumMod val="10000"/>
                    <a:lumOff val="90000"/>
                  </a:schemeClr>
                </a:solidFill>
              </a:rPr>
              <a:t>FRONT END: PYTHON ,HTML, CSS</a:t>
            </a:r>
          </a:p>
          <a:p>
            <a:r>
              <a:rPr lang="en-US" sz="2000" dirty="0">
                <a:solidFill>
                  <a:schemeClr val="tx1">
                    <a:lumMod val="10000"/>
                    <a:lumOff val="90000"/>
                  </a:schemeClr>
                </a:solidFill>
              </a:rPr>
              <a:t>BACK END: JAVASCRIPT, MYSQL</a:t>
            </a:r>
          </a:p>
          <a:p>
            <a:r>
              <a:rPr lang="en-US" sz="2000" dirty="0">
                <a:solidFill>
                  <a:schemeClr val="tx1">
                    <a:lumMod val="10000"/>
                    <a:lumOff val="90000"/>
                  </a:schemeClr>
                </a:solidFill>
              </a:rPr>
              <a:t>CONTROL END: Software Engineering</a:t>
            </a:r>
          </a:p>
        </p:txBody>
      </p:sp>
      <p:pic>
        <p:nvPicPr>
          <p:cNvPr id="4" name="Picture 2" descr="Image to Word, Image to Excel, Image to Text - OCR Online">
            <a:extLst>
              <a:ext uri="{FF2B5EF4-FFF2-40B4-BE49-F238E27FC236}">
                <a16:creationId xmlns:a16="http://schemas.microsoft.com/office/drawing/2014/main" id="{87265A10-0210-CA84-3A6C-F9EB04786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066" y="4127051"/>
            <a:ext cx="3945467" cy="236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8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E30D-19EF-65F9-A389-23CDEED26A63}"/>
              </a:ext>
            </a:extLst>
          </p:cNvPr>
          <p:cNvSpPr>
            <a:spLocks noGrp="1"/>
          </p:cNvSpPr>
          <p:nvPr>
            <p:ph type="title"/>
          </p:nvPr>
        </p:nvSpPr>
        <p:spPr>
          <a:xfrm>
            <a:off x="1300333" y="986118"/>
            <a:ext cx="9591200" cy="744070"/>
          </a:xfrm>
        </p:spPr>
        <p:txBody>
          <a:bodyPr/>
          <a:lstStyle/>
          <a:p>
            <a:r>
              <a:rPr lang="en-US" dirty="0">
                <a:solidFill>
                  <a:schemeClr val="tx1">
                    <a:lumMod val="10000"/>
                    <a:lumOff val="90000"/>
                  </a:schemeClr>
                </a:solidFill>
              </a:rPr>
              <a:t>LITERATURE REVIEW</a:t>
            </a:r>
            <a:br>
              <a:rPr lang="en-US" dirty="0">
                <a:solidFill>
                  <a:schemeClr val="tx1">
                    <a:lumMod val="10000"/>
                    <a:lumOff val="90000"/>
                  </a:schemeClr>
                </a:solidFill>
              </a:rPr>
            </a:br>
            <a:endParaRPr lang="en-IN" dirty="0">
              <a:solidFill>
                <a:schemeClr val="tx1">
                  <a:lumMod val="10000"/>
                  <a:lumOff val="90000"/>
                </a:schemeClr>
              </a:solidFill>
            </a:endParaRPr>
          </a:p>
        </p:txBody>
      </p:sp>
      <p:sp>
        <p:nvSpPr>
          <p:cNvPr id="3" name="Content Placeholder 2">
            <a:extLst>
              <a:ext uri="{FF2B5EF4-FFF2-40B4-BE49-F238E27FC236}">
                <a16:creationId xmlns:a16="http://schemas.microsoft.com/office/drawing/2014/main" id="{451A5F03-2731-E776-DCC6-B04C7A700245}"/>
              </a:ext>
            </a:extLst>
          </p:cNvPr>
          <p:cNvSpPr>
            <a:spLocks noGrp="1"/>
          </p:cNvSpPr>
          <p:nvPr>
            <p:ph idx="1"/>
          </p:nvPr>
        </p:nvSpPr>
        <p:spPr/>
        <p:txBody>
          <a:bodyPr/>
          <a:lstStyle/>
          <a:p>
            <a:r>
              <a:rPr lang="en-IN" dirty="0">
                <a:solidFill>
                  <a:srgbClr val="FFFFFF"/>
                </a:solidFill>
                <a:hlinkClick r:id="rId2">
                  <a:extLst>
                    <a:ext uri="{A12FA001-AC4F-418D-AE19-62706E023703}">
                      <ahyp:hlinkClr xmlns:ahyp="http://schemas.microsoft.com/office/drawing/2018/hyperlinkcolor" val="tx"/>
                    </a:ext>
                  </a:extLst>
                </a:hlinkClick>
              </a:rPr>
              <a:t>https://www.geeksforgeeks.org/advantages-and-disadvantages-of-optical-character-reader-ocr</a:t>
            </a:r>
            <a:r>
              <a:rPr lang="en-IN" dirty="0">
                <a:solidFill>
                  <a:schemeClr val="tx1">
                    <a:lumMod val="10000"/>
                    <a:lumOff val="90000"/>
                  </a:schemeClr>
                </a:solidFill>
                <a:hlinkClick r:id="rId2">
                  <a:extLst>
                    <a:ext uri="{A12FA001-AC4F-418D-AE19-62706E023703}">
                      <ahyp:hlinkClr xmlns:ahyp="http://schemas.microsoft.com/office/drawing/2018/hyperlinkcolor" val="tx"/>
                    </a:ext>
                  </a:extLst>
                </a:hlinkClick>
              </a:rPr>
              <a:t>/</a:t>
            </a:r>
            <a:endParaRPr lang="en-IN" dirty="0">
              <a:solidFill>
                <a:schemeClr val="tx1">
                  <a:lumMod val="10000"/>
                  <a:lumOff val="90000"/>
                </a:schemeClr>
              </a:solidFill>
            </a:endParaRPr>
          </a:p>
          <a:p>
            <a:r>
              <a:rPr lang="en-IN" dirty="0">
                <a:solidFill>
                  <a:schemeClr val="tx1">
                    <a:lumMod val="10000"/>
                    <a:lumOff val="90000"/>
                  </a:schemeClr>
                </a:solidFill>
                <a:hlinkClick r:id="rId3">
                  <a:extLst>
                    <a:ext uri="{A12FA001-AC4F-418D-AE19-62706E023703}">
                      <ahyp:hlinkClr xmlns:ahyp="http://schemas.microsoft.com/office/drawing/2018/hyperlinkcolor" val="tx"/>
                    </a:ext>
                  </a:extLst>
                </a:hlinkClick>
              </a:rPr>
              <a:t>https://theenterpriseworld.com/7-benefits-of-image-to-text-converter/</a:t>
            </a:r>
            <a:endParaRPr lang="en-IN" dirty="0">
              <a:solidFill>
                <a:schemeClr val="tx1">
                  <a:lumMod val="10000"/>
                  <a:lumOff val="90000"/>
                </a:schemeClr>
              </a:solidFill>
            </a:endParaRPr>
          </a:p>
          <a:p>
            <a:r>
              <a:rPr lang="en-IN" dirty="0">
                <a:solidFill>
                  <a:schemeClr val="tx1">
                    <a:lumMod val="10000"/>
                    <a:lumOff val="90000"/>
                  </a:schemeClr>
                </a:solidFill>
                <a:hlinkClick r:id="rId4">
                  <a:extLst>
                    <a:ext uri="{A12FA001-AC4F-418D-AE19-62706E023703}">
                      <ahyp:hlinkClr xmlns:ahyp="http://schemas.microsoft.com/office/drawing/2018/hyperlinkcolor" val="tx"/>
                    </a:ext>
                  </a:extLst>
                </a:hlinkClick>
              </a:rPr>
              <a:t>https://tweakyourbiz.com/business/technology-trends/top-8-benefits-of-an-image-to-text-technology-for-your-business</a:t>
            </a:r>
            <a:endParaRPr lang="en-IN" dirty="0">
              <a:solidFill>
                <a:schemeClr val="tx1">
                  <a:lumMod val="10000"/>
                  <a:lumOff val="90000"/>
                </a:schemeClr>
              </a:solidFill>
            </a:endParaRPr>
          </a:p>
          <a:p>
            <a:endParaRPr lang="en-IN" dirty="0">
              <a:solidFill>
                <a:schemeClr val="tx1">
                  <a:lumMod val="10000"/>
                  <a:lumOff val="90000"/>
                </a:schemeClr>
              </a:solidFill>
            </a:endParaRPr>
          </a:p>
          <a:p>
            <a:endParaRPr lang="en-IN" dirty="0">
              <a:solidFill>
                <a:schemeClr val="tx1">
                  <a:lumMod val="10000"/>
                  <a:lumOff val="90000"/>
                </a:schemeClr>
              </a:solidFill>
            </a:endParaRPr>
          </a:p>
        </p:txBody>
      </p:sp>
    </p:spTree>
    <p:extLst>
      <p:ext uri="{BB962C8B-B14F-4D97-AF65-F5344CB8AC3E}">
        <p14:creationId xmlns:p14="http://schemas.microsoft.com/office/powerpoint/2010/main" val="134771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0FD3-32D3-DAB8-76C3-120F0916BF88}"/>
              </a:ext>
            </a:extLst>
          </p:cNvPr>
          <p:cNvSpPr>
            <a:spLocks noGrp="1"/>
          </p:cNvSpPr>
          <p:nvPr>
            <p:ph type="title"/>
          </p:nvPr>
        </p:nvSpPr>
        <p:spPr/>
        <p:txBody>
          <a:bodyPr/>
          <a:lstStyle/>
          <a:p>
            <a:r>
              <a:rPr lang="en-US" dirty="0"/>
              <a:t>TOOLS</a:t>
            </a:r>
            <a:endParaRPr lang="en-IN" dirty="0"/>
          </a:p>
        </p:txBody>
      </p:sp>
      <p:sp>
        <p:nvSpPr>
          <p:cNvPr id="3" name="Text Placeholder 2">
            <a:extLst>
              <a:ext uri="{FF2B5EF4-FFF2-40B4-BE49-F238E27FC236}">
                <a16:creationId xmlns:a16="http://schemas.microsoft.com/office/drawing/2014/main" id="{D180220C-D01A-9808-98CC-954D72BA1EAB}"/>
              </a:ext>
            </a:extLst>
          </p:cNvPr>
          <p:cNvSpPr>
            <a:spLocks noGrp="1"/>
          </p:cNvSpPr>
          <p:nvPr>
            <p:ph type="body" idx="1"/>
          </p:nvPr>
        </p:nvSpPr>
        <p:spPr/>
        <p:txBody>
          <a:bodyPr/>
          <a:lstStyle/>
          <a:p>
            <a:r>
              <a:rPr lang="en-US" dirty="0"/>
              <a:t>PYTHON</a:t>
            </a:r>
          </a:p>
          <a:p>
            <a:r>
              <a:rPr lang="en-US" dirty="0"/>
              <a:t>MYSQL</a:t>
            </a:r>
          </a:p>
          <a:p>
            <a:r>
              <a:rPr lang="en-US" dirty="0"/>
              <a:t>JAVASCRIPT</a:t>
            </a:r>
          </a:p>
          <a:p>
            <a:r>
              <a:rPr lang="en-US" dirty="0"/>
              <a:t>HTML</a:t>
            </a:r>
          </a:p>
          <a:p>
            <a:r>
              <a:rPr lang="en-US" dirty="0"/>
              <a:t>CSS</a:t>
            </a:r>
          </a:p>
          <a:p>
            <a:r>
              <a:rPr lang="en-US" dirty="0"/>
              <a:t>TERRA</a:t>
            </a:r>
          </a:p>
          <a:p>
            <a:r>
              <a:rPr lang="en-US" dirty="0"/>
              <a:t>STAR UML</a:t>
            </a:r>
          </a:p>
          <a:p>
            <a:endParaRPr lang="en-IN" dirty="0"/>
          </a:p>
        </p:txBody>
      </p:sp>
    </p:spTree>
    <p:extLst>
      <p:ext uri="{BB962C8B-B14F-4D97-AF65-F5344CB8AC3E}">
        <p14:creationId xmlns:p14="http://schemas.microsoft.com/office/powerpoint/2010/main" val="3531548841"/>
      </p:ext>
    </p:extLst>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Juno · SlidesCarnival</Template>
  <TotalTime>253</TotalTime>
  <Words>527</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Quantico</vt:lpstr>
      <vt:lpstr>Titillium Web Light</vt:lpstr>
      <vt:lpstr>Juno template</vt:lpstr>
      <vt:lpstr>Technical skilling Image to Text</vt:lpstr>
      <vt:lpstr>Problem Statement</vt:lpstr>
      <vt:lpstr>PowerPoint Presentation</vt:lpstr>
      <vt:lpstr>Existing solutions/ Naive solutions</vt:lpstr>
      <vt:lpstr>Problems in the present system</vt:lpstr>
      <vt:lpstr>Proposed Algorithm Design Technique</vt:lpstr>
      <vt:lpstr>Project Requirements</vt:lpstr>
      <vt:lpstr>LITERATURE REVIEW </vt:lpstr>
      <vt:lpstr>TOOLS</vt:lpstr>
      <vt:lpstr>GitHub setup</vt:lpstr>
      <vt:lpstr>PowerPoint Presentation</vt:lpstr>
      <vt:lpstr>PowerPoint Presentation</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bch reddy</cp:lastModifiedBy>
  <cp:revision>14</cp:revision>
  <dcterms:created xsi:type="dcterms:W3CDTF">2022-02-18T09:01:51Z</dcterms:created>
  <dcterms:modified xsi:type="dcterms:W3CDTF">2022-08-10T00:29:17Z</dcterms:modified>
</cp:coreProperties>
</file>