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6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4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31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5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2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8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6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3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6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D7107-DE1B-45D0-A6C9-595BE9089BAF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0EB990-3CCF-4A91-8B38-F995EED64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2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-SIRISILLA" TargetMode="External"/><Relationship Id="rId2" Type="http://schemas.openxmlformats.org/officeDocument/2006/relationships/hyperlink" Target="https://github.com/CHIHNITA-REDDY-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JASHRINOULURI" TargetMode="External"/><Relationship Id="rId4" Type="http://schemas.openxmlformats.org/officeDocument/2006/relationships/hyperlink" Target="https://github.com/KONDURISHIVAN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270A-33E6-4F09-BAC6-20B68FDB3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788" y="1418252"/>
            <a:ext cx="7766423" cy="2295331"/>
          </a:xfrm>
        </p:spPr>
        <p:txBody>
          <a:bodyPr>
            <a:normAutofit/>
          </a:bodyPr>
          <a:lstStyle/>
          <a:p>
            <a:r>
              <a:rPr lang="en-US" dirty="0"/>
              <a:t>SOFTWARE ENIGNIEERING</a:t>
            </a:r>
            <a:br>
              <a:rPr lang="en-US" dirty="0"/>
            </a:br>
            <a:r>
              <a:rPr lang="en-US" dirty="0"/>
              <a:t>Image to Text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7A672-8657-0797-D946-08F932A3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098" y="3526971"/>
            <a:ext cx="8294914" cy="325638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 the guidance of</a:t>
            </a:r>
          </a:p>
          <a:p>
            <a:r>
              <a:rPr lang="en-US" dirty="0"/>
              <a:t>Dr. Sheikh Fahad Ahmad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8363D-399F-7590-2ED5-434AF599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5239"/>
              </p:ext>
            </p:extLst>
          </p:nvPr>
        </p:nvGraphicFramePr>
        <p:xfrm>
          <a:off x="2032000" y="38814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3183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7056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Chihnita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SIRISILLA </a:t>
                      </a:r>
                      <a:r>
                        <a:rPr lang="en-US" dirty="0" err="1"/>
                        <a:t>Nikhitha</a:t>
                      </a:r>
                      <a:r>
                        <a:rPr lang="en-US" dirty="0"/>
                        <a:t>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3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Shivani </a:t>
                      </a:r>
                      <a:r>
                        <a:rPr lang="en-US" dirty="0" err="1"/>
                        <a:t>Konduri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Rajashri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4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C8C5-CE19-2210-D912-AAB2975B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7038-0A08-5EC8-F093-C58B33F0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collection</a:t>
            </a:r>
          </a:p>
          <a:p>
            <a:r>
              <a:rPr lang="en-US" dirty="0"/>
              <a:t>Tools setups</a:t>
            </a:r>
          </a:p>
          <a:p>
            <a:r>
              <a:rPr lang="en-US" dirty="0"/>
              <a:t>Total Documentation </a:t>
            </a:r>
          </a:p>
          <a:p>
            <a:r>
              <a:rPr lang="en-US" dirty="0"/>
              <a:t>Flow chart</a:t>
            </a:r>
          </a:p>
          <a:p>
            <a:r>
              <a:rPr lang="en-US" dirty="0" err="1"/>
              <a:t>Github</a:t>
            </a:r>
            <a:r>
              <a:rPr lang="en-US" dirty="0"/>
              <a:t> commits </a:t>
            </a:r>
          </a:p>
          <a:p>
            <a:r>
              <a:rPr lang="en-US" dirty="0"/>
              <a:t>Work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74BE-BD34-5EF3-CE24-C7BB4C33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0794"/>
            <a:ext cx="9601196" cy="1303867"/>
          </a:xfrm>
        </p:spPr>
        <p:txBody>
          <a:bodyPr/>
          <a:lstStyle/>
          <a:p>
            <a:pPr algn="l"/>
            <a:r>
              <a:rPr lang="en-US" dirty="0"/>
              <a:t>DATA SET COLLECTION</a:t>
            </a:r>
            <a:endParaRPr lang="en-IN" dirty="0"/>
          </a:p>
        </p:txBody>
      </p:sp>
      <p:pic>
        <p:nvPicPr>
          <p:cNvPr id="3076" name="Picture 4" descr="Applied Sciences | Free Full-Text | Big Data Mining and Classification of  Intelligent Material Science Data Using Machine Learning | HTML">
            <a:extLst>
              <a:ext uri="{FF2B5EF4-FFF2-40B4-BE49-F238E27FC236}">
                <a16:creationId xmlns:a16="http://schemas.microsoft.com/office/drawing/2014/main" id="{2F44AE40-1CF2-3819-5D57-F46526A5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15" y="2556588"/>
            <a:ext cx="8360229" cy="34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7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E2D-A935-10E5-D92F-BA91B5F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 SETUP</a:t>
            </a:r>
            <a:endParaRPr lang="en-IN" dirty="0"/>
          </a:p>
        </p:txBody>
      </p:sp>
      <p:pic>
        <p:nvPicPr>
          <p:cNvPr id="1028" name="Picture 4" descr="6 Tools That Easily Convert Image To Text - WebTech Spark">
            <a:extLst>
              <a:ext uri="{FF2B5EF4-FFF2-40B4-BE49-F238E27FC236}">
                <a16:creationId xmlns:a16="http://schemas.microsoft.com/office/drawing/2014/main" id="{E9279E69-5899-8BC7-81CD-1E81CAE4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863601"/>
            <a:ext cx="9431692" cy="35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5EBF-4C05-FABE-B372-91290CFE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856626"/>
            <a:ext cx="8534400" cy="1507067"/>
          </a:xfrm>
        </p:spPr>
        <p:txBody>
          <a:bodyPr/>
          <a:lstStyle/>
          <a:p>
            <a:pPr algn="l"/>
            <a:r>
              <a:rPr lang="en-US" dirty="0"/>
              <a:t>DOCUMENTATION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898B-F707-0CCE-7A86-A10F4843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2565918"/>
            <a:ext cx="10198359" cy="38255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Image processing generally involves three steps: </a:t>
            </a:r>
          </a:p>
          <a:p>
            <a:r>
              <a:rPr lang="en-US" dirty="0"/>
              <a:t> Importing and Loading the image by using image acquisition tools. </a:t>
            </a:r>
          </a:p>
          <a:p>
            <a:r>
              <a:rPr lang="en-US" dirty="0"/>
              <a:t>Analyzing and manipulating images to extract information.</a:t>
            </a:r>
          </a:p>
          <a:p>
            <a:r>
              <a:rPr lang="en-US" dirty="0"/>
              <a:t>Output the result. The result might be the image or a picture altered in some way or it may be a report based on an analysis of the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Text recognition software generally does</a:t>
            </a:r>
            <a:r>
              <a:rPr lang="en-US" dirty="0"/>
              <a:t>:</a:t>
            </a:r>
          </a:p>
          <a:p>
            <a:r>
              <a:rPr lang="en-US" u="sng" dirty="0"/>
              <a:t>Size</a:t>
            </a:r>
            <a:r>
              <a:rPr lang="en-US" dirty="0"/>
              <a:t>: Although the text size can vary a lot, assumptions can be made depending on the application domain.</a:t>
            </a:r>
          </a:p>
          <a:p>
            <a:r>
              <a:rPr lang="en-US" u="sng" dirty="0"/>
              <a:t>Alignment</a:t>
            </a:r>
            <a:r>
              <a:rPr lang="en-US" dirty="0"/>
              <a:t>: The characters in the caption text appear in clusters and usually lie horizontally, although sometimes they can appear as non-planar texts as a result of special effects. This does not apply to Text, which can have various perspective distortions. Text can be aligned in any direction and can have geometric distortions.</a:t>
            </a:r>
          </a:p>
          <a:p>
            <a:r>
              <a:rPr lang="en-US" u="sng" dirty="0"/>
              <a:t>Inter-character distance</a:t>
            </a:r>
            <a:r>
              <a:rPr lang="en-US" dirty="0"/>
              <a:t>: Characters in a text line have a uniform distance between them.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4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EA0A-6C8C-EA89-EF2E-3458DE7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0F55-FD77-A7A1-7B9D-4E7461EC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002228"/>
            <a:ext cx="5472953" cy="3607453"/>
          </a:xfrm>
        </p:spPr>
        <p:txBody>
          <a:bodyPr>
            <a:normAutofit/>
          </a:bodyPr>
          <a:lstStyle/>
          <a:p>
            <a:r>
              <a:rPr lang="en-US" sz="1900" u="sng" dirty="0"/>
              <a:t>Edge</a:t>
            </a:r>
            <a:r>
              <a:rPr lang="en-US" sz="1900" dirty="0"/>
              <a:t>: Most caption and scene text is designed to be easily read, thereby resulting in strong edges at the boundaries of text and background</a:t>
            </a:r>
          </a:p>
          <a:p>
            <a:r>
              <a:rPr lang="en-US" sz="1900" u="sng" dirty="0" err="1"/>
              <a:t>Compresion</a:t>
            </a:r>
            <a:r>
              <a:rPr lang="en-US" sz="1900" dirty="0"/>
              <a:t>: Many digital images are recorded, transferred and processed in a compressed format. Thus, a faster TIE (Text Information Extraction) system can be achieved if one can extract text without decompression. </a:t>
            </a:r>
            <a:endParaRPr lang="en-IN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C85D-87D6-B3A5-FDA8-3A7B6872F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t="19738" r="72867" b="6405"/>
          <a:stretch/>
        </p:blipFill>
        <p:spPr>
          <a:xfrm>
            <a:off x="6096001" y="485193"/>
            <a:ext cx="5885330" cy="58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863-04E7-D127-2CA1-B996826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GITHUB COMMITS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8C1-5339-D528-F578-7F9F7E03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46060"/>
            <a:ext cx="9982197" cy="361060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https://github.com/CHIHNITA-REDDY-B</a:t>
            </a:r>
            <a:endParaRPr lang="en-IN" dirty="0"/>
          </a:p>
          <a:p>
            <a:r>
              <a:rPr lang="en-IN" dirty="0">
                <a:hlinkClick r:id="rId3"/>
              </a:rPr>
              <a:t>https://github.com/NIKHITHA-SIRISILLA</a:t>
            </a:r>
            <a:endParaRPr lang="en-IN" dirty="0"/>
          </a:p>
          <a:p>
            <a:r>
              <a:rPr lang="en-IN" dirty="0">
                <a:hlinkClick r:id="rId4"/>
              </a:rPr>
              <a:t>https://github.com/KONDURISHIVANI</a:t>
            </a:r>
            <a:endParaRPr lang="en-IN" dirty="0"/>
          </a:p>
          <a:p>
            <a:r>
              <a:rPr lang="en-IN" dirty="0">
                <a:hlinkClick r:id="rId5"/>
              </a:rPr>
              <a:t>https://github.com/RAJASHRINOULURI</a:t>
            </a:r>
            <a:endParaRPr lang="en-IN" dirty="0"/>
          </a:p>
          <a:p>
            <a:r>
              <a:rPr lang="en-IN" dirty="0"/>
              <a:t>Repository of group</a:t>
            </a:r>
          </a:p>
          <a:p>
            <a:pPr marL="0" indent="0">
              <a:buNone/>
            </a:pPr>
            <a:r>
              <a:rPr lang="en-IN" dirty="0"/>
              <a:t>https://github.com/CHIHNITA-REDDY-B/SE-project</a:t>
            </a:r>
          </a:p>
        </p:txBody>
      </p:sp>
    </p:spTree>
    <p:extLst>
      <p:ext uri="{BB962C8B-B14F-4D97-AF65-F5344CB8AC3E}">
        <p14:creationId xmlns:p14="http://schemas.microsoft.com/office/powerpoint/2010/main" val="17097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52F-F9CC-2741-48C0-A04FA611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0A9-4EF0-0463-1571-3C24CEAB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part is done using html, </a:t>
            </a:r>
            <a:r>
              <a:rPr lang="en-US" dirty="0" err="1"/>
              <a:t>css</a:t>
            </a:r>
            <a:r>
              <a:rPr lang="en-US" dirty="0"/>
              <a:t>, java script</a:t>
            </a:r>
          </a:p>
          <a:p>
            <a:r>
              <a:rPr lang="en-US" dirty="0"/>
              <a:t>Backend we are working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8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035C-19F8-087C-7188-06B52995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84" y="1521254"/>
            <a:ext cx="11093916" cy="3993502"/>
          </a:xfrm>
        </p:spPr>
        <p:txBody>
          <a:bodyPr>
            <a:noAutofit/>
          </a:bodyPr>
          <a:lstStyle/>
          <a:p>
            <a:r>
              <a:rPr lang="en-US" sz="9600" dirty="0">
                <a:highlight>
                  <a:srgbClr val="00FFFF"/>
                </a:highlight>
                <a:latin typeface="Segoe Script" panose="030B0504020000000003" pitchFamily="66" charset="0"/>
              </a:rPr>
              <a:t>THANK YOU</a:t>
            </a:r>
            <a:endParaRPr lang="en-IN" sz="9600" dirty="0">
              <a:highlight>
                <a:srgbClr val="00FFFF"/>
              </a:highlight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514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340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Segoe Script</vt:lpstr>
      <vt:lpstr>Wingdings</vt:lpstr>
      <vt:lpstr>Wingdings 3</vt:lpstr>
      <vt:lpstr>Slice</vt:lpstr>
      <vt:lpstr>SOFTWARE ENIGNIEERING Image to Text</vt:lpstr>
      <vt:lpstr>CONTENTS</vt:lpstr>
      <vt:lpstr>DATA SET COLLECTION</vt:lpstr>
      <vt:lpstr>TOOLS SETUP</vt:lpstr>
      <vt:lpstr>DOCUMENTATION</vt:lpstr>
      <vt:lpstr>FLOWCHART</vt:lpstr>
      <vt:lpstr>GITHUB COMMITS</vt:lpstr>
      <vt:lpstr>WORK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Image to Text</dc:title>
  <dc:creator>bch reddy</dc:creator>
  <cp:lastModifiedBy>bch reddy</cp:lastModifiedBy>
  <cp:revision>4</cp:revision>
  <dcterms:created xsi:type="dcterms:W3CDTF">2022-09-01T16:30:28Z</dcterms:created>
  <dcterms:modified xsi:type="dcterms:W3CDTF">2022-10-26T16:06:20Z</dcterms:modified>
</cp:coreProperties>
</file>