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76" r:id="rId8"/>
    <p:sldId id="277" r:id="rId9"/>
    <p:sldId id="278" r:id="rId10"/>
    <p:sldId id="272" r:id="rId11"/>
    <p:sldId id="269" r:id="rId12"/>
    <p:sldId id="270" r:id="rId13"/>
    <p:sldId id="274" r:id="rId14"/>
    <p:sldId id="275" r:id="rId15"/>
    <p:sldId id="271" r:id="rId16"/>
    <p:sldId id="279" r:id="rId17"/>
    <p:sldId id="280" r:id="rId18"/>
    <p:sldId id="281" r:id="rId19"/>
    <p:sldId id="261" r:id="rId20"/>
    <p:sldId id="26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ch reddy" userId="a6cb4eaa5d84cab8" providerId="LiveId" clId="{901BC18D-F7C7-4690-92F2-6758F13DFA17}"/>
    <pc:docChg chg="custSel addSld delSld modSld sldOrd modMainMaster">
      <pc:chgData name="bch reddy" userId="a6cb4eaa5d84cab8" providerId="LiveId" clId="{901BC18D-F7C7-4690-92F2-6758F13DFA17}" dt="2022-08-13T14:06:31.755" v="260" actId="20577"/>
      <pc:docMkLst>
        <pc:docMk/>
      </pc:docMkLst>
      <pc:sldChg chg="modSp mod">
        <pc:chgData name="bch reddy" userId="a6cb4eaa5d84cab8" providerId="LiveId" clId="{901BC18D-F7C7-4690-92F2-6758F13DFA17}" dt="2022-08-13T14:02:54.666" v="234" actId="1076"/>
        <pc:sldMkLst>
          <pc:docMk/>
          <pc:sldMk cId="3271420654" sldId="256"/>
        </pc:sldMkLst>
        <pc:spChg chg="mod">
          <ac:chgData name="bch reddy" userId="a6cb4eaa5d84cab8" providerId="LiveId" clId="{901BC18D-F7C7-4690-92F2-6758F13DFA17}" dt="2022-08-13T14:02:54.666" v="234" actId="1076"/>
          <ac:spMkLst>
            <pc:docMk/>
            <pc:sldMk cId="3271420654" sldId="256"/>
            <ac:spMk id="2" creationId="{86EFCFE6-4994-446E-B27A-ED9BCAD62211}"/>
          </ac:spMkLst>
        </pc:spChg>
        <pc:spChg chg="mod">
          <ac:chgData name="bch reddy" userId="a6cb4eaa5d84cab8" providerId="LiveId" clId="{901BC18D-F7C7-4690-92F2-6758F13DFA17}" dt="2022-08-09T04:50:51.581" v="31"/>
          <ac:spMkLst>
            <pc:docMk/>
            <pc:sldMk cId="3271420654" sldId="256"/>
            <ac:spMk id="3" creationId="{827370EC-E742-4D78-A1C2-EAF840F46BFE}"/>
          </ac:spMkLst>
        </pc:spChg>
        <pc:graphicFrameChg chg="mod">
          <ac:chgData name="bch reddy" userId="a6cb4eaa5d84cab8" providerId="LiveId" clId="{901BC18D-F7C7-4690-92F2-6758F13DFA17}" dt="2022-08-13T14:00:05.753" v="204" actId="1076"/>
          <ac:graphicFrameMkLst>
            <pc:docMk/>
            <pc:sldMk cId="3271420654" sldId="256"/>
            <ac:graphicFrameMk id="4" creationId="{60428723-D4D6-9C30-40A5-7EA2F8794533}"/>
          </ac:graphicFrameMkLst>
        </pc:graphicFrameChg>
      </pc:sldChg>
      <pc:sldChg chg="modSp mod">
        <pc:chgData name="bch reddy" userId="a6cb4eaa5d84cab8" providerId="LiveId" clId="{901BC18D-F7C7-4690-92F2-6758F13DFA17}" dt="2022-08-13T14:03:18.991" v="236" actId="1076"/>
        <pc:sldMkLst>
          <pc:docMk/>
          <pc:sldMk cId="4013130804" sldId="257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4013130804" sldId="257"/>
            <ac:spMk id="2" creationId="{329918B2-4F24-4C89-A5D0-F8501987442F}"/>
          </ac:spMkLst>
        </pc:spChg>
        <pc:spChg chg="mod">
          <ac:chgData name="bch reddy" userId="a6cb4eaa5d84cab8" providerId="LiveId" clId="{901BC18D-F7C7-4690-92F2-6758F13DFA17}" dt="2022-08-10T06:08:10.984" v="36"/>
          <ac:spMkLst>
            <pc:docMk/>
            <pc:sldMk cId="4013130804" sldId="257"/>
            <ac:spMk id="3" creationId="{DA0304B7-7EFB-4778-A43C-CF1BBB0CFB1F}"/>
          </ac:spMkLst>
        </pc:spChg>
        <pc:picChg chg="mod">
          <ac:chgData name="bch reddy" userId="a6cb4eaa5d84cab8" providerId="LiveId" clId="{901BC18D-F7C7-4690-92F2-6758F13DFA17}" dt="2022-08-13T14:03:18.991" v="236" actId="1076"/>
          <ac:picMkLst>
            <pc:docMk/>
            <pc:sldMk cId="4013130804" sldId="257"/>
            <ac:picMk id="5" creationId="{05F706D7-8D51-4446-A263-E6C297B6BB8F}"/>
          </ac:picMkLst>
        </pc:picChg>
      </pc:sldChg>
      <pc:sldChg chg="modSp">
        <pc:chgData name="bch reddy" userId="a6cb4eaa5d84cab8" providerId="LiveId" clId="{901BC18D-F7C7-4690-92F2-6758F13DFA17}" dt="2022-08-13T13:44:20.340" v="39" actId="1076"/>
        <pc:sldMkLst>
          <pc:docMk/>
          <pc:sldMk cId="3735240634" sldId="258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3735240634" sldId="258"/>
            <ac:spMk id="2" creationId="{02719C24-F6AF-4CCF-9D66-0ABCAB5A628E}"/>
          </ac:spMkLst>
        </pc:spChg>
        <pc:picChg chg="mod">
          <ac:chgData name="bch reddy" userId="a6cb4eaa5d84cab8" providerId="LiveId" clId="{901BC18D-F7C7-4690-92F2-6758F13DFA17}" dt="2022-08-13T13:44:20.340" v="39" actId="1076"/>
          <ac:picMkLst>
            <pc:docMk/>
            <pc:sldMk cId="3735240634" sldId="258"/>
            <ac:picMk id="2050" creationId="{18E84552-1E30-96FD-6C19-8F2B118B89D9}"/>
          </ac:picMkLst>
        </pc:picChg>
      </pc:sldChg>
      <pc:sldChg chg="modSp">
        <pc:chgData name="bch reddy" userId="a6cb4eaa5d84cab8" providerId="LiveId" clId="{901BC18D-F7C7-4690-92F2-6758F13DFA17}" dt="2022-08-13T13:44:37.782" v="42" actId="14100"/>
        <pc:sldMkLst>
          <pc:docMk/>
          <pc:sldMk cId="1873897798" sldId="259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1873897798" sldId="259"/>
            <ac:spMk id="2" creationId="{C079C607-0321-4664-A0D0-86C179313E4F}"/>
          </ac:spMkLst>
        </pc:spChg>
        <pc:spChg chg="mod">
          <ac:chgData name="bch reddy" userId="a6cb4eaa5d84cab8" providerId="LiveId" clId="{901BC18D-F7C7-4690-92F2-6758F13DFA17}" dt="2022-08-10T06:08:10.984" v="36"/>
          <ac:spMkLst>
            <pc:docMk/>
            <pc:sldMk cId="1873897798" sldId="259"/>
            <ac:spMk id="3" creationId="{D7F674A8-B697-455E-AE71-EE2E42A1C10C}"/>
          </ac:spMkLst>
        </pc:spChg>
        <pc:picChg chg="mod">
          <ac:chgData name="bch reddy" userId="a6cb4eaa5d84cab8" providerId="LiveId" clId="{901BC18D-F7C7-4690-92F2-6758F13DFA17}" dt="2022-08-13T13:44:37.782" v="42" actId="14100"/>
          <ac:picMkLst>
            <pc:docMk/>
            <pc:sldMk cId="1873897798" sldId="259"/>
            <ac:picMk id="1026" creationId="{501D81C4-21DA-4CEF-3E81-1C8A34E12E5D}"/>
          </ac:picMkLst>
        </pc:picChg>
      </pc:sldChg>
      <pc:sldChg chg="modSp mod">
        <pc:chgData name="bch reddy" userId="a6cb4eaa5d84cab8" providerId="LiveId" clId="{901BC18D-F7C7-4690-92F2-6758F13DFA17}" dt="2022-08-10T06:08:11.069" v="38" actId="27636"/>
        <pc:sldMkLst>
          <pc:docMk/>
          <pc:sldMk cId="1079686486" sldId="260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1079686486" sldId="260"/>
            <ac:spMk id="2" creationId="{CE50D7B3-C5EC-48FF-ABB6-4CD4DCDE774E}"/>
          </ac:spMkLst>
        </pc:spChg>
        <pc:spChg chg="mod">
          <ac:chgData name="bch reddy" userId="a6cb4eaa5d84cab8" providerId="LiveId" clId="{901BC18D-F7C7-4690-92F2-6758F13DFA17}" dt="2022-08-10T06:08:11.069" v="38" actId="27636"/>
          <ac:spMkLst>
            <pc:docMk/>
            <pc:sldMk cId="1079686486" sldId="260"/>
            <ac:spMk id="3" creationId="{9F916CAF-A315-4FBB-AF10-D90D4319CD49}"/>
          </ac:spMkLst>
        </pc:spChg>
      </pc:sldChg>
      <pc:sldChg chg="modSp mod">
        <pc:chgData name="bch reddy" userId="a6cb4eaa5d84cab8" providerId="LiveId" clId="{901BC18D-F7C7-4690-92F2-6758F13DFA17}" dt="2022-08-13T14:06:31.755" v="260" actId="20577"/>
        <pc:sldMkLst>
          <pc:docMk/>
          <pc:sldMk cId="520040347" sldId="261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520040347" sldId="261"/>
            <ac:spMk id="2" creationId="{5E0E2495-BC54-4067-8E7F-D378A5039021}"/>
          </ac:spMkLst>
        </pc:spChg>
        <pc:spChg chg="mod">
          <ac:chgData name="bch reddy" userId="a6cb4eaa5d84cab8" providerId="LiveId" clId="{901BC18D-F7C7-4690-92F2-6758F13DFA17}" dt="2022-08-13T14:06:31.755" v="260" actId="20577"/>
          <ac:spMkLst>
            <pc:docMk/>
            <pc:sldMk cId="520040347" sldId="261"/>
            <ac:spMk id="3" creationId="{60162721-C3DA-47FF-B8CE-72984E3B00C1}"/>
          </ac:spMkLst>
        </pc:spChg>
      </pc:sldChg>
      <pc:sldChg chg="modSp mod">
        <pc:chgData name="bch reddy" userId="a6cb4eaa5d84cab8" providerId="LiveId" clId="{901BC18D-F7C7-4690-92F2-6758F13DFA17}" dt="2022-08-13T13:48:04.697" v="184" actId="20577"/>
        <pc:sldMkLst>
          <pc:docMk/>
          <pc:sldMk cId="2477139981" sldId="262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2477139981" sldId="262"/>
            <ac:spMk id="2" creationId="{70F3E181-6CB8-4C66-9588-9712C8DB5DDC}"/>
          </ac:spMkLst>
        </pc:spChg>
        <pc:spChg chg="mod">
          <ac:chgData name="bch reddy" userId="a6cb4eaa5d84cab8" providerId="LiveId" clId="{901BC18D-F7C7-4690-92F2-6758F13DFA17}" dt="2022-08-13T13:48:04.697" v="184" actId="20577"/>
          <ac:spMkLst>
            <pc:docMk/>
            <pc:sldMk cId="2477139981" sldId="262"/>
            <ac:spMk id="6" creationId="{BCE31C77-A13F-AF6C-874D-C974ED554BAD}"/>
          </ac:spMkLst>
        </pc:spChg>
      </pc:sldChg>
      <pc:sldChg chg="delSp del mod">
        <pc:chgData name="bch reddy" userId="a6cb4eaa5d84cab8" providerId="LiveId" clId="{901BC18D-F7C7-4690-92F2-6758F13DFA17}" dt="2022-08-13T13:48:23.790" v="187" actId="47"/>
        <pc:sldMkLst>
          <pc:docMk/>
          <pc:sldMk cId="3384366917" sldId="263"/>
        </pc:sldMkLst>
        <pc:picChg chg="del">
          <ac:chgData name="bch reddy" userId="a6cb4eaa5d84cab8" providerId="LiveId" clId="{901BC18D-F7C7-4690-92F2-6758F13DFA17}" dt="2022-08-13T13:48:12.593" v="185" actId="478"/>
          <ac:picMkLst>
            <pc:docMk/>
            <pc:sldMk cId="3384366917" sldId="263"/>
            <ac:picMk id="11" creationId="{EBEBD759-1C14-835E-F90D-EBC97D46C4CB}"/>
          </ac:picMkLst>
        </pc:picChg>
      </pc:sldChg>
      <pc:sldChg chg="modSp mod">
        <pc:chgData name="bch reddy" userId="a6cb4eaa5d84cab8" providerId="LiveId" clId="{901BC18D-F7C7-4690-92F2-6758F13DFA17}" dt="2022-08-13T13:44:28.733" v="40" actId="1076"/>
        <pc:sldMkLst>
          <pc:docMk/>
          <pc:sldMk cId="2295416039" sldId="266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2295416039" sldId="266"/>
            <ac:spMk id="2" creationId="{C5B070D2-C40D-96AE-DEA5-A003AB92C5C9}"/>
          </ac:spMkLst>
        </pc:spChg>
        <pc:spChg chg="mod">
          <ac:chgData name="bch reddy" userId="a6cb4eaa5d84cab8" providerId="LiveId" clId="{901BC18D-F7C7-4690-92F2-6758F13DFA17}" dt="2022-08-13T13:44:28.733" v="40" actId="1076"/>
          <ac:spMkLst>
            <pc:docMk/>
            <pc:sldMk cId="2295416039" sldId="266"/>
            <ac:spMk id="3" creationId="{B770CADF-C6A3-7A1B-06F4-7CC3BC5973EE}"/>
          </ac:spMkLst>
        </pc:spChg>
      </pc:sldChg>
      <pc:sldChg chg="addSp delSp modSp mod ord">
        <pc:chgData name="bch reddy" userId="a6cb4eaa5d84cab8" providerId="LiveId" clId="{901BC18D-F7C7-4690-92F2-6758F13DFA17}" dt="2022-08-13T14:02:29.416" v="230"/>
        <pc:sldMkLst>
          <pc:docMk/>
          <pc:sldMk cId="2360868983" sldId="267"/>
        </pc:sldMkLst>
        <pc:spChg chg="mod">
          <ac:chgData name="bch reddy" userId="a6cb4eaa5d84cab8" providerId="LiveId" clId="{901BC18D-F7C7-4690-92F2-6758F13DFA17}" dt="2022-08-13T14:01:20.056" v="216" actId="1076"/>
          <ac:spMkLst>
            <pc:docMk/>
            <pc:sldMk cId="2360868983" sldId="267"/>
            <ac:spMk id="2" creationId="{438F40F0-CF21-C670-310A-A1BE2BEB45AB}"/>
          </ac:spMkLst>
        </pc:spChg>
        <pc:picChg chg="add del mod modCrop">
          <ac:chgData name="bch reddy" userId="a6cb4eaa5d84cab8" providerId="LiveId" clId="{901BC18D-F7C7-4690-92F2-6758F13DFA17}" dt="2022-08-13T14:00:18.288" v="206" actId="478"/>
          <ac:picMkLst>
            <pc:docMk/>
            <pc:sldMk cId="2360868983" sldId="267"/>
            <ac:picMk id="4" creationId="{ACDCAD05-854B-28B5-97A2-73610DE5C94A}"/>
          </ac:picMkLst>
        </pc:picChg>
        <pc:picChg chg="mod">
          <ac:chgData name="bch reddy" userId="a6cb4eaa5d84cab8" providerId="LiveId" clId="{901BC18D-F7C7-4690-92F2-6758F13DFA17}" dt="2022-08-09T04:49:27.901" v="21"/>
          <ac:picMkLst>
            <pc:docMk/>
            <pc:sldMk cId="2360868983" sldId="267"/>
            <ac:picMk id="5" creationId="{127FF8A2-B423-48C8-D3BC-6EC4AE5410B1}"/>
          </ac:picMkLst>
        </pc:picChg>
        <pc:picChg chg="add mod modCrop">
          <ac:chgData name="bch reddy" userId="a6cb4eaa5d84cab8" providerId="LiveId" clId="{901BC18D-F7C7-4690-92F2-6758F13DFA17}" dt="2022-08-13T14:01:14.584" v="215" actId="1076"/>
          <ac:picMkLst>
            <pc:docMk/>
            <pc:sldMk cId="2360868983" sldId="267"/>
            <ac:picMk id="5" creationId="{6E446F93-1A36-800C-904A-1CAF045BA257}"/>
          </ac:picMkLst>
        </pc:picChg>
        <pc:picChg chg="del">
          <ac:chgData name="bch reddy" userId="a6cb4eaa5d84cab8" providerId="LiveId" clId="{901BC18D-F7C7-4690-92F2-6758F13DFA17}" dt="2022-08-13T13:44:55.962" v="43" actId="478"/>
          <ac:picMkLst>
            <pc:docMk/>
            <pc:sldMk cId="2360868983" sldId="267"/>
            <ac:picMk id="7" creationId="{775E277D-7CB5-8ABA-5D7E-6164B1205310}"/>
          </ac:picMkLst>
        </pc:picChg>
      </pc:sldChg>
      <pc:sldChg chg="del">
        <pc:chgData name="bch reddy" userId="a6cb4eaa5d84cab8" providerId="LiveId" clId="{901BC18D-F7C7-4690-92F2-6758F13DFA17}" dt="2022-08-13T14:02:38.238" v="233" actId="47"/>
        <pc:sldMkLst>
          <pc:docMk/>
          <pc:sldMk cId="294130913" sldId="268"/>
        </pc:sldMkLst>
      </pc:sldChg>
      <pc:sldChg chg="modSp">
        <pc:chgData name="bch reddy" userId="a6cb4eaa5d84cab8" providerId="LiveId" clId="{901BC18D-F7C7-4690-92F2-6758F13DFA17}" dt="2022-08-10T06:08:10.984" v="36"/>
        <pc:sldMkLst>
          <pc:docMk/>
          <pc:sldMk cId="2871313654" sldId="269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2871313654" sldId="269"/>
            <ac:spMk id="2" creationId="{1EAC739D-3601-1E51-2B98-E05894578323}"/>
          </ac:spMkLst>
        </pc:spChg>
        <pc:spChg chg="mod">
          <ac:chgData name="bch reddy" userId="a6cb4eaa5d84cab8" providerId="LiveId" clId="{901BC18D-F7C7-4690-92F2-6758F13DFA17}" dt="2022-08-10T06:08:10.984" v="36"/>
          <ac:spMkLst>
            <pc:docMk/>
            <pc:sldMk cId="2871313654" sldId="269"/>
            <ac:spMk id="3" creationId="{8C812903-C651-6E4D-F75D-10D91CC452EB}"/>
          </ac:spMkLst>
        </pc:spChg>
      </pc:sldChg>
      <pc:sldChg chg="modSp ord">
        <pc:chgData name="bch reddy" userId="a6cb4eaa5d84cab8" providerId="LiveId" clId="{901BC18D-F7C7-4690-92F2-6758F13DFA17}" dt="2022-08-13T14:02:15.040" v="224"/>
        <pc:sldMkLst>
          <pc:docMk/>
          <pc:sldMk cId="3876559639" sldId="270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3876559639" sldId="270"/>
            <ac:spMk id="2" creationId="{8C77B943-FD5D-D5DB-5AB7-D39E54AA37F0}"/>
          </ac:spMkLst>
        </pc:spChg>
        <pc:spChg chg="mod">
          <ac:chgData name="bch reddy" userId="a6cb4eaa5d84cab8" providerId="LiveId" clId="{901BC18D-F7C7-4690-92F2-6758F13DFA17}" dt="2022-08-10T06:08:10.984" v="36"/>
          <ac:spMkLst>
            <pc:docMk/>
            <pc:sldMk cId="3876559639" sldId="270"/>
            <ac:spMk id="3" creationId="{B1AD6C5F-1B9F-5FB6-D6E6-C34C16824DD8}"/>
          </ac:spMkLst>
        </pc:spChg>
      </pc:sldChg>
      <pc:sldChg chg="modSp ord">
        <pc:chgData name="bch reddy" userId="a6cb4eaa5d84cab8" providerId="LiveId" clId="{901BC18D-F7C7-4690-92F2-6758F13DFA17}" dt="2022-08-13T14:02:34.557" v="232"/>
        <pc:sldMkLst>
          <pc:docMk/>
          <pc:sldMk cId="1911537512" sldId="271"/>
        </pc:sldMkLst>
        <pc:spChg chg="mod">
          <ac:chgData name="bch reddy" userId="a6cb4eaa5d84cab8" providerId="LiveId" clId="{901BC18D-F7C7-4690-92F2-6758F13DFA17}" dt="2022-08-10T06:08:10.984" v="36"/>
          <ac:spMkLst>
            <pc:docMk/>
            <pc:sldMk cId="1911537512" sldId="271"/>
            <ac:spMk id="2" creationId="{168E76E7-2E58-37E9-9B2D-C66A4FFE7686}"/>
          </ac:spMkLst>
        </pc:spChg>
        <pc:spChg chg="mod">
          <ac:chgData name="bch reddy" userId="a6cb4eaa5d84cab8" providerId="LiveId" clId="{901BC18D-F7C7-4690-92F2-6758F13DFA17}" dt="2022-08-10T06:08:10.984" v="36"/>
          <ac:spMkLst>
            <pc:docMk/>
            <pc:sldMk cId="1911537512" sldId="271"/>
            <ac:spMk id="3" creationId="{F99F73C5-3EB9-F67F-068F-931AD1CD763B}"/>
          </ac:spMkLst>
        </pc:spChg>
      </pc:sldChg>
      <pc:sldChg chg="addSp delSp modSp mod ord">
        <pc:chgData name="bch reddy" userId="a6cb4eaa5d84cab8" providerId="LiveId" clId="{901BC18D-F7C7-4690-92F2-6758F13DFA17}" dt="2022-08-13T14:02:20.996" v="226"/>
        <pc:sldMkLst>
          <pc:docMk/>
          <pc:sldMk cId="803612292" sldId="272"/>
        </pc:sldMkLst>
        <pc:spChg chg="mod">
          <ac:chgData name="bch reddy" userId="a6cb4eaa5d84cab8" providerId="LiveId" clId="{901BC18D-F7C7-4690-92F2-6758F13DFA17}" dt="2022-08-13T13:46:55.835" v="61" actId="1076"/>
          <ac:spMkLst>
            <pc:docMk/>
            <pc:sldMk cId="803612292" sldId="272"/>
            <ac:spMk id="2" creationId="{3938B94F-6D0E-9B60-ADD1-AFFB36C38F46}"/>
          </ac:spMkLst>
        </pc:spChg>
        <pc:spChg chg="del mod">
          <ac:chgData name="bch reddy" userId="a6cb4eaa5d84cab8" providerId="LiveId" clId="{901BC18D-F7C7-4690-92F2-6758F13DFA17}" dt="2022-08-13T13:46:11.052" v="54" actId="478"/>
          <ac:spMkLst>
            <pc:docMk/>
            <pc:sldMk cId="803612292" sldId="272"/>
            <ac:spMk id="3" creationId="{83F197DD-596A-13C9-ACD2-7688958DC0FB}"/>
          </ac:spMkLst>
        </pc:spChg>
        <pc:picChg chg="add mod modCrop">
          <ac:chgData name="bch reddy" userId="a6cb4eaa5d84cab8" providerId="LiveId" clId="{901BC18D-F7C7-4690-92F2-6758F13DFA17}" dt="2022-08-13T13:46:57.844" v="62" actId="1076"/>
          <ac:picMkLst>
            <pc:docMk/>
            <pc:sldMk cId="803612292" sldId="272"/>
            <ac:picMk id="5" creationId="{A09AB236-24A9-278D-6B37-3A077C184C00}"/>
          </ac:picMkLst>
        </pc:picChg>
      </pc:sldChg>
      <pc:sldChg chg="delSp modSp new mod">
        <pc:chgData name="bch reddy" userId="a6cb4eaa5d84cab8" providerId="LiveId" clId="{901BC18D-F7C7-4690-92F2-6758F13DFA17}" dt="2022-08-13T13:50:27.076" v="203" actId="207"/>
        <pc:sldMkLst>
          <pc:docMk/>
          <pc:sldMk cId="3495952689" sldId="273"/>
        </pc:sldMkLst>
        <pc:spChg chg="mod">
          <ac:chgData name="bch reddy" userId="a6cb4eaa5d84cab8" providerId="LiveId" clId="{901BC18D-F7C7-4690-92F2-6758F13DFA17}" dt="2022-08-13T13:50:27.076" v="203" actId="207"/>
          <ac:spMkLst>
            <pc:docMk/>
            <pc:sldMk cId="3495952689" sldId="273"/>
            <ac:spMk id="2" creationId="{A76C03DF-592C-08D3-F153-4C097C811C53}"/>
          </ac:spMkLst>
        </pc:spChg>
        <pc:spChg chg="del">
          <ac:chgData name="bch reddy" userId="a6cb4eaa5d84cab8" providerId="LiveId" clId="{901BC18D-F7C7-4690-92F2-6758F13DFA17}" dt="2022-08-13T13:48:31.757" v="197" actId="478"/>
          <ac:spMkLst>
            <pc:docMk/>
            <pc:sldMk cId="3495952689" sldId="273"/>
            <ac:spMk id="3" creationId="{8DED3DA5-B7EE-7172-D750-07029CF0018D}"/>
          </ac:spMkLst>
        </pc:spChg>
      </pc:sldChg>
      <pc:sldMasterChg chg="modSldLayout">
        <pc:chgData name="bch reddy" userId="a6cb4eaa5d84cab8" providerId="LiveId" clId="{901BC18D-F7C7-4690-92F2-6758F13DFA17}" dt="2022-08-10T06:08:01.662" v="32"/>
        <pc:sldMasterMkLst>
          <pc:docMk/>
          <pc:sldMasterMk cId="2590015040" sldId="2147483690"/>
        </pc:sldMasterMkLst>
        <pc:sldLayoutChg chg="delSp">
          <pc:chgData name="bch reddy" userId="a6cb4eaa5d84cab8" providerId="LiveId" clId="{901BC18D-F7C7-4690-92F2-6758F13DFA17}" dt="2022-08-10T06:08:01.662" v="32"/>
          <pc:sldLayoutMkLst>
            <pc:docMk/>
            <pc:sldMasterMk cId="2590015040" sldId="2147483690"/>
            <pc:sldLayoutMk cId="2540047508" sldId="2147483700"/>
          </pc:sldLayoutMkLst>
          <pc:spChg chg="del">
            <ac:chgData name="bch reddy" userId="a6cb4eaa5d84cab8" providerId="LiveId" clId="{901BC18D-F7C7-4690-92F2-6758F13DFA17}" dt="2022-08-10T06:08:01.662" v="32"/>
            <ac:spMkLst>
              <pc:docMk/>
              <pc:sldMasterMk cId="2590015040" sldId="2147483690"/>
              <pc:sldLayoutMk cId="2540047508" sldId="2147483700"/>
              <ac:spMk id="7" creationId="{00000000-0000-0000-0000-000000000000}"/>
            </ac:spMkLst>
          </pc:spChg>
          <pc:spChg chg="del">
            <ac:chgData name="bch reddy" userId="a6cb4eaa5d84cab8" providerId="LiveId" clId="{901BC18D-F7C7-4690-92F2-6758F13DFA17}" dt="2022-08-10T06:08:01.662" v="32"/>
            <ac:spMkLst>
              <pc:docMk/>
              <pc:sldMasterMk cId="2590015040" sldId="2147483690"/>
              <pc:sldLayoutMk cId="2540047508" sldId="2147483700"/>
              <ac:spMk id="8" creationId="{00000000-0000-0000-0000-000000000000}"/>
            </ac:spMkLst>
          </pc:spChg>
          <pc:cxnChg chg="del">
            <ac:chgData name="bch reddy" userId="a6cb4eaa5d84cab8" providerId="LiveId" clId="{901BC18D-F7C7-4690-92F2-6758F13DFA17}" dt="2022-08-10T06:08:01.662" v="32"/>
            <ac:cxnSpMkLst>
              <pc:docMk/>
              <pc:sldMasterMk cId="2590015040" sldId="2147483690"/>
              <pc:sldLayoutMk cId="2540047508" sldId="2147483700"/>
              <ac:cxnSpMk id="9" creationId="{00000000-0000-0000-0000-000000000000}"/>
            </ac:cxnSpMkLst>
          </pc:cxnChg>
        </pc:sldLayoutChg>
      </pc:sldMasterChg>
    </pc:docChg>
  </pc:docChgLst>
  <pc:docChgLst>
    <pc:chgData name="bch reddy" userId="a6cb4eaa5d84cab8" providerId="LiveId" clId="{A313AC78-E733-4955-A8C6-F23F74F2E9D2}"/>
    <pc:docChg chg="custSel addSld delSld modSld sldOrd modMainMaster">
      <pc:chgData name="bch reddy" userId="a6cb4eaa5d84cab8" providerId="LiveId" clId="{A313AC78-E733-4955-A8C6-F23F74F2E9D2}" dt="2022-09-21T14:04:54.901" v="160" actId="47"/>
      <pc:docMkLst>
        <pc:docMk/>
      </pc:docMkLst>
      <pc:sldChg chg="modSp mod">
        <pc:chgData name="bch reddy" userId="a6cb4eaa5d84cab8" providerId="LiveId" clId="{A313AC78-E733-4955-A8C6-F23F74F2E9D2}" dt="2022-09-21T13:55:03.769" v="95" actId="1076"/>
        <pc:sldMkLst>
          <pc:docMk/>
          <pc:sldMk cId="3271420654" sldId="256"/>
        </pc:sldMkLst>
        <pc:graphicFrameChg chg="mod">
          <ac:chgData name="bch reddy" userId="a6cb4eaa5d84cab8" providerId="LiveId" clId="{A313AC78-E733-4955-A8C6-F23F74F2E9D2}" dt="2022-09-21T13:55:03.769" v="95" actId="1076"/>
          <ac:graphicFrameMkLst>
            <pc:docMk/>
            <pc:sldMk cId="3271420654" sldId="256"/>
            <ac:graphicFrameMk id="4" creationId="{60428723-D4D6-9C30-40A5-7EA2F8794533}"/>
          </ac:graphicFrameMkLst>
        </pc:graphicFrameChg>
      </pc:sldChg>
      <pc:sldChg chg="modSp mod">
        <pc:chgData name="bch reddy" userId="a6cb4eaa5d84cab8" providerId="LiveId" clId="{A313AC78-E733-4955-A8C6-F23F74F2E9D2}" dt="2022-09-21T13:55:14.529" v="99" actId="14100"/>
        <pc:sldMkLst>
          <pc:docMk/>
          <pc:sldMk cId="4013130804" sldId="257"/>
        </pc:sldMkLst>
        <pc:spChg chg="mod">
          <ac:chgData name="bch reddy" userId="a6cb4eaa5d84cab8" providerId="LiveId" clId="{A313AC78-E733-4955-A8C6-F23F74F2E9D2}" dt="2022-09-21T13:54:08.281" v="81"/>
          <ac:spMkLst>
            <pc:docMk/>
            <pc:sldMk cId="4013130804" sldId="257"/>
            <ac:spMk id="2" creationId="{329918B2-4F24-4C89-A5D0-F8501987442F}"/>
          </ac:spMkLst>
        </pc:spChg>
        <pc:spChg chg="mod">
          <ac:chgData name="bch reddy" userId="a6cb4eaa5d84cab8" providerId="LiveId" clId="{A313AC78-E733-4955-A8C6-F23F74F2E9D2}" dt="2022-09-21T13:54:08.281" v="81"/>
          <ac:spMkLst>
            <pc:docMk/>
            <pc:sldMk cId="4013130804" sldId="257"/>
            <ac:spMk id="3" creationId="{DA0304B7-7EFB-4778-A43C-CF1BBB0CFB1F}"/>
          </ac:spMkLst>
        </pc:spChg>
        <pc:picChg chg="mod">
          <ac:chgData name="bch reddy" userId="a6cb4eaa5d84cab8" providerId="LiveId" clId="{A313AC78-E733-4955-A8C6-F23F74F2E9D2}" dt="2022-09-21T13:55:14.529" v="99" actId="14100"/>
          <ac:picMkLst>
            <pc:docMk/>
            <pc:sldMk cId="4013130804" sldId="257"/>
            <ac:picMk id="5" creationId="{05F706D7-8D51-4446-A263-E6C297B6BB8F}"/>
          </ac:picMkLst>
        </pc:picChg>
      </pc:sldChg>
      <pc:sldChg chg="modSp">
        <pc:chgData name="bch reddy" userId="a6cb4eaa5d84cab8" providerId="LiveId" clId="{A313AC78-E733-4955-A8C6-F23F74F2E9D2}" dt="2022-09-21T13:54:45.271" v="93" actId="1076"/>
        <pc:sldMkLst>
          <pc:docMk/>
          <pc:sldMk cId="3735240634" sldId="258"/>
        </pc:sldMkLst>
        <pc:spChg chg="mod">
          <ac:chgData name="bch reddy" userId="a6cb4eaa5d84cab8" providerId="LiveId" clId="{A313AC78-E733-4955-A8C6-F23F74F2E9D2}" dt="2022-09-21T13:54:08.281" v="81"/>
          <ac:spMkLst>
            <pc:docMk/>
            <pc:sldMk cId="3735240634" sldId="258"/>
            <ac:spMk id="2" creationId="{02719C24-F6AF-4CCF-9D66-0ABCAB5A628E}"/>
          </ac:spMkLst>
        </pc:spChg>
        <pc:picChg chg="mod">
          <ac:chgData name="bch reddy" userId="a6cb4eaa5d84cab8" providerId="LiveId" clId="{A313AC78-E733-4955-A8C6-F23F74F2E9D2}" dt="2022-09-21T13:54:45.271" v="93" actId="1076"/>
          <ac:picMkLst>
            <pc:docMk/>
            <pc:sldMk cId="3735240634" sldId="258"/>
            <ac:picMk id="2050" creationId="{18E84552-1E30-96FD-6C19-8F2B118B89D9}"/>
          </ac:picMkLst>
        </pc:picChg>
      </pc:sldChg>
      <pc:sldChg chg="modSp">
        <pc:chgData name="bch reddy" userId="a6cb4eaa5d84cab8" providerId="LiveId" clId="{A313AC78-E733-4955-A8C6-F23F74F2E9D2}" dt="2022-09-21T13:55:42.214" v="100" actId="1076"/>
        <pc:sldMkLst>
          <pc:docMk/>
          <pc:sldMk cId="1873897798" sldId="259"/>
        </pc:sldMkLst>
        <pc:spChg chg="mod">
          <ac:chgData name="bch reddy" userId="a6cb4eaa5d84cab8" providerId="LiveId" clId="{A313AC78-E733-4955-A8C6-F23F74F2E9D2}" dt="2022-09-21T13:54:08.281" v="81"/>
          <ac:spMkLst>
            <pc:docMk/>
            <pc:sldMk cId="1873897798" sldId="259"/>
            <ac:spMk id="2" creationId="{C079C607-0321-4664-A0D0-86C179313E4F}"/>
          </ac:spMkLst>
        </pc:spChg>
        <pc:spChg chg="mod">
          <ac:chgData name="bch reddy" userId="a6cb4eaa5d84cab8" providerId="LiveId" clId="{A313AC78-E733-4955-A8C6-F23F74F2E9D2}" dt="2022-09-21T13:54:08.281" v="81"/>
          <ac:spMkLst>
            <pc:docMk/>
            <pc:sldMk cId="1873897798" sldId="259"/>
            <ac:spMk id="3" creationId="{D7F674A8-B697-455E-AE71-EE2E42A1C10C}"/>
          </ac:spMkLst>
        </pc:spChg>
        <pc:picChg chg="mod">
          <ac:chgData name="bch reddy" userId="a6cb4eaa5d84cab8" providerId="LiveId" clId="{A313AC78-E733-4955-A8C6-F23F74F2E9D2}" dt="2022-09-21T13:55:42.214" v="100" actId="1076"/>
          <ac:picMkLst>
            <pc:docMk/>
            <pc:sldMk cId="1873897798" sldId="259"/>
            <ac:picMk id="1026" creationId="{501D81C4-21DA-4CEF-3E81-1C8A34E12E5D}"/>
          </ac:picMkLst>
        </pc:picChg>
      </pc:sldChg>
      <pc:sldChg chg="modSp">
        <pc:chgData name="bch reddy" userId="a6cb4eaa5d84cab8" providerId="LiveId" clId="{A313AC78-E733-4955-A8C6-F23F74F2E9D2}" dt="2022-09-21T13:54:08.281" v="81"/>
        <pc:sldMkLst>
          <pc:docMk/>
          <pc:sldMk cId="1079686486" sldId="260"/>
        </pc:sldMkLst>
        <pc:spChg chg="mod">
          <ac:chgData name="bch reddy" userId="a6cb4eaa5d84cab8" providerId="LiveId" clId="{A313AC78-E733-4955-A8C6-F23F74F2E9D2}" dt="2022-09-21T13:54:08.281" v="81"/>
          <ac:spMkLst>
            <pc:docMk/>
            <pc:sldMk cId="1079686486" sldId="260"/>
            <ac:spMk id="2" creationId="{CE50D7B3-C5EC-48FF-ABB6-4CD4DCDE774E}"/>
          </ac:spMkLst>
        </pc:spChg>
        <pc:spChg chg="mod">
          <ac:chgData name="bch reddy" userId="a6cb4eaa5d84cab8" providerId="LiveId" clId="{A313AC78-E733-4955-A8C6-F23F74F2E9D2}" dt="2022-09-21T13:54:08.281" v="81"/>
          <ac:spMkLst>
            <pc:docMk/>
            <pc:sldMk cId="1079686486" sldId="260"/>
            <ac:spMk id="3" creationId="{9F916CAF-A315-4FBB-AF10-D90D4319CD49}"/>
          </ac:spMkLst>
        </pc:spChg>
      </pc:sldChg>
      <pc:sldChg chg="modSp ord">
        <pc:chgData name="bch reddy" userId="a6cb4eaa5d84cab8" providerId="LiveId" clId="{A313AC78-E733-4955-A8C6-F23F74F2E9D2}" dt="2022-09-21T13:54:08.281" v="81"/>
        <pc:sldMkLst>
          <pc:docMk/>
          <pc:sldMk cId="520040347" sldId="261"/>
        </pc:sldMkLst>
        <pc:spChg chg="mod">
          <ac:chgData name="bch reddy" userId="a6cb4eaa5d84cab8" providerId="LiveId" clId="{A313AC78-E733-4955-A8C6-F23F74F2E9D2}" dt="2022-09-21T13:54:08.281" v="81"/>
          <ac:spMkLst>
            <pc:docMk/>
            <pc:sldMk cId="520040347" sldId="261"/>
            <ac:spMk id="2" creationId="{5E0E2495-BC54-4067-8E7F-D378A5039021}"/>
          </ac:spMkLst>
        </pc:spChg>
        <pc:spChg chg="mod">
          <ac:chgData name="bch reddy" userId="a6cb4eaa5d84cab8" providerId="LiveId" clId="{A313AC78-E733-4955-A8C6-F23F74F2E9D2}" dt="2022-09-21T13:54:08.281" v="81"/>
          <ac:spMkLst>
            <pc:docMk/>
            <pc:sldMk cId="520040347" sldId="261"/>
            <ac:spMk id="3" creationId="{60162721-C3DA-47FF-B8CE-72984E3B00C1}"/>
          </ac:spMkLst>
        </pc:spChg>
      </pc:sldChg>
      <pc:sldChg chg="modSp ord">
        <pc:chgData name="bch reddy" userId="a6cb4eaa5d84cab8" providerId="LiveId" clId="{A313AC78-E733-4955-A8C6-F23F74F2E9D2}" dt="2022-09-21T13:54:08.281" v="81"/>
        <pc:sldMkLst>
          <pc:docMk/>
          <pc:sldMk cId="2477139981" sldId="262"/>
        </pc:sldMkLst>
        <pc:spChg chg="mod">
          <ac:chgData name="bch reddy" userId="a6cb4eaa5d84cab8" providerId="LiveId" clId="{A313AC78-E733-4955-A8C6-F23F74F2E9D2}" dt="2022-09-21T13:54:08.281" v="81"/>
          <ac:spMkLst>
            <pc:docMk/>
            <pc:sldMk cId="2477139981" sldId="262"/>
            <ac:spMk id="2" creationId="{70F3E181-6CB8-4C66-9588-9712C8DB5DDC}"/>
          </ac:spMkLst>
        </pc:spChg>
        <pc:spChg chg="mod">
          <ac:chgData name="bch reddy" userId="a6cb4eaa5d84cab8" providerId="LiveId" clId="{A313AC78-E733-4955-A8C6-F23F74F2E9D2}" dt="2022-09-21T13:54:08.281" v="81"/>
          <ac:spMkLst>
            <pc:docMk/>
            <pc:sldMk cId="2477139981" sldId="262"/>
            <ac:spMk id="6" creationId="{BCE31C77-A13F-AF6C-874D-C974ED554BAD}"/>
          </ac:spMkLst>
        </pc:spChg>
      </pc:sldChg>
      <pc:sldChg chg="modSp mod">
        <pc:chgData name="bch reddy" userId="a6cb4eaa5d84cab8" providerId="LiveId" clId="{A313AC78-E733-4955-A8C6-F23F74F2E9D2}" dt="2022-09-21T13:54:49.800" v="94" actId="1076"/>
        <pc:sldMkLst>
          <pc:docMk/>
          <pc:sldMk cId="2295416039" sldId="266"/>
        </pc:sldMkLst>
        <pc:spChg chg="mod">
          <ac:chgData name="bch reddy" userId="a6cb4eaa5d84cab8" providerId="LiveId" clId="{A313AC78-E733-4955-A8C6-F23F74F2E9D2}" dt="2022-09-21T13:54:08.281" v="81"/>
          <ac:spMkLst>
            <pc:docMk/>
            <pc:sldMk cId="2295416039" sldId="266"/>
            <ac:spMk id="2" creationId="{C5B070D2-C40D-96AE-DEA5-A003AB92C5C9}"/>
          </ac:spMkLst>
        </pc:spChg>
        <pc:spChg chg="mod">
          <ac:chgData name="bch reddy" userId="a6cb4eaa5d84cab8" providerId="LiveId" clId="{A313AC78-E733-4955-A8C6-F23F74F2E9D2}" dt="2022-09-21T13:54:49.800" v="94" actId="1076"/>
          <ac:spMkLst>
            <pc:docMk/>
            <pc:sldMk cId="2295416039" sldId="266"/>
            <ac:spMk id="3" creationId="{B770CADF-C6A3-7A1B-06F4-7CC3BC5973EE}"/>
          </ac:spMkLst>
        </pc:spChg>
      </pc:sldChg>
      <pc:sldChg chg="del">
        <pc:chgData name="bch reddy" userId="a6cb4eaa5d84cab8" providerId="LiveId" clId="{A313AC78-E733-4955-A8C6-F23F74F2E9D2}" dt="2022-09-21T14:04:54.901" v="160" actId="47"/>
        <pc:sldMkLst>
          <pc:docMk/>
          <pc:sldMk cId="2360868983" sldId="267"/>
        </pc:sldMkLst>
      </pc:sldChg>
      <pc:sldChg chg="addSp delSp modSp mod">
        <pc:chgData name="bch reddy" userId="a6cb4eaa5d84cab8" providerId="LiveId" clId="{A313AC78-E733-4955-A8C6-F23F74F2E9D2}" dt="2022-09-21T13:54:21.060" v="84" actId="1076"/>
        <pc:sldMkLst>
          <pc:docMk/>
          <pc:sldMk cId="2871313654" sldId="269"/>
        </pc:sldMkLst>
        <pc:spChg chg="mod">
          <ac:chgData name="bch reddy" userId="a6cb4eaa5d84cab8" providerId="LiveId" clId="{A313AC78-E733-4955-A8C6-F23F74F2E9D2}" dt="2022-09-21T13:54:08.281" v="81"/>
          <ac:spMkLst>
            <pc:docMk/>
            <pc:sldMk cId="2871313654" sldId="269"/>
            <ac:spMk id="2" creationId="{1EAC739D-3601-1E51-2B98-E05894578323}"/>
          </ac:spMkLst>
        </pc:spChg>
        <pc:spChg chg="mod">
          <ac:chgData name="bch reddy" userId="a6cb4eaa5d84cab8" providerId="LiveId" clId="{A313AC78-E733-4955-A8C6-F23F74F2E9D2}" dt="2022-09-21T13:54:21.060" v="84" actId="1076"/>
          <ac:spMkLst>
            <pc:docMk/>
            <pc:sldMk cId="2871313654" sldId="269"/>
            <ac:spMk id="3" creationId="{8C812903-C651-6E4D-F75D-10D91CC452EB}"/>
          </ac:spMkLst>
        </pc:spChg>
        <pc:picChg chg="add del mod">
          <ac:chgData name="bch reddy" userId="a6cb4eaa5d84cab8" providerId="LiveId" clId="{A313AC78-E733-4955-A8C6-F23F74F2E9D2}" dt="2022-09-21T13:51:50.490" v="24"/>
          <ac:picMkLst>
            <pc:docMk/>
            <pc:sldMk cId="2871313654" sldId="269"/>
            <ac:picMk id="4" creationId="{68BBA814-6888-FC2E-F5F2-4C4AB322AABF}"/>
          </ac:picMkLst>
        </pc:picChg>
        <pc:picChg chg="add mod">
          <ac:chgData name="bch reddy" userId="a6cb4eaa5d84cab8" providerId="LiveId" clId="{A313AC78-E733-4955-A8C6-F23F74F2E9D2}" dt="2022-09-21T13:52:20.096" v="29" actId="1076"/>
          <ac:picMkLst>
            <pc:docMk/>
            <pc:sldMk cId="2871313654" sldId="269"/>
            <ac:picMk id="1026" creationId="{02A12AAD-8A64-8EC8-F3B9-679DD1DA134E}"/>
          </ac:picMkLst>
        </pc:picChg>
      </pc:sldChg>
      <pc:sldChg chg="addSp modSp">
        <pc:chgData name="bch reddy" userId="a6cb4eaa5d84cab8" providerId="LiveId" clId="{A313AC78-E733-4955-A8C6-F23F74F2E9D2}" dt="2022-09-21T13:54:08.281" v="81"/>
        <pc:sldMkLst>
          <pc:docMk/>
          <pc:sldMk cId="3876559639" sldId="270"/>
        </pc:sldMkLst>
        <pc:spChg chg="mod">
          <ac:chgData name="bch reddy" userId="a6cb4eaa5d84cab8" providerId="LiveId" clId="{A313AC78-E733-4955-A8C6-F23F74F2E9D2}" dt="2022-09-21T13:54:08.281" v="81"/>
          <ac:spMkLst>
            <pc:docMk/>
            <pc:sldMk cId="3876559639" sldId="270"/>
            <ac:spMk id="2" creationId="{8C77B943-FD5D-D5DB-5AB7-D39E54AA37F0}"/>
          </ac:spMkLst>
        </pc:spChg>
        <pc:spChg chg="mod">
          <ac:chgData name="bch reddy" userId="a6cb4eaa5d84cab8" providerId="LiveId" clId="{A313AC78-E733-4955-A8C6-F23F74F2E9D2}" dt="2022-09-21T13:54:08.281" v="81"/>
          <ac:spMkLst>
            <pc:docMk/>
            <pc:sldMk cId="3876559639" sldId="270"/>
            <ac:spMk id="3" creationId="{B1AD6C5F-1B9F-5FB6-D6E6-C34C16824DD8}"/>
          </ac:spMkLst>
        </pc:spChg>
        <pc:picChg chg="add mod">
          <ac:chgData name="bch reddy" userId="a6cb4eaa5d84cab8" providerId="LiveId" clId="{A313AC78-E733-4955-A8C6-F23F74F2E9D2}" dt="2022-09-21T13:49:03.873" v="9" actId="1076"/>
          <ac:picMkLst>
            <pc:docMk/>
            <pc:sldMk cId="3876559639" sldId="270"/>
            <ac:picMk id="4" creationId="{E6ADE6C6-7846-2536-8DC5-896283CF07ED}"/>
          </ac:picMkLst>
        </pc:picChg>
      </pc:sldChg>
      <pc:sldChg chg="modSp ord">
        <pc:chgData name="bch reddy" userId="a6cb4eaa5d84cab8" providerId="LiveId" clId="{A313AC78-E733-4955-A8C6-F23F74F2E9D2}" dt="2022-09-21T13:54:08.281" v="81"/>
        <pc:sldMkLst>
          <pc:docMk/>
          <pc:sldMk cId="1911537512" sldId="271"/>
        </pc:sldMkLst>
        <pc:spChg chg="mod">
          <ac:chgData name="bch reddy" userId="a6cb4eaa5d84cab8" providerId="LiveId" clId="{A313AC78-E733-4955-A8C6-F23F74F2E9D2}" dt="2022-09-21T13:54:08.281" v="81"/>
          <ac:spMkLst>
            <pc:docMk/>
            <pc:sldMk cId="1911537512" sldId="271"/>
            <ac:spMk id="2" creationId="{168E76E7-2E58-37E9-9B2D-C66A4FFE7686}"/>
          </ac:spMkLst>
        </pc:spChg>
        <pc:spChg chg="mod">
          <ac:chgData name="bch reddy" userId="a6cb4eaa5d84cab8" providerId="LiveId" clId="{A313AC78-E733-4955-A8C6-F23F74F2E9D2}" dt="2022-09-21T13:54:08.281" v="81"/>
          <ac:spMkLst>
            <pc:docMk/>
            <pc:sldMk cId="1911537512" sldId="271"/>
            <ac:spMk id="3" creationId="{F99F73C5-3EB9-F67F-068F-931AD1CD763B}"/>
          </ac:spMkLst>
        </pc:spChg>
      </pc:sldChg>
      <pc:sldChg chg="modSp add mod">
        <pc:chgData name="bch reddy" userId="a6cb4eaa5d84cab8" providerId="LiveId" clId="{A313AC78-E733-4955-A8C6-F23F74F2E9D2}" dt="2022-09-21T13:54:07.164" v="79" actId="27636"/>
        <pc:sldMkLst>
          <pc:docMk/>
          <pc:sldMk cId="3813439353" sldId="274"/>
        </pc:sldMkLst>
        <pc:spChg chg="mod">
          <ac:chgData name="bch reddy" userId="a6cb4eaa5d84cab8" providerId="LiveId" clId="{A313AC78-E733-4955-A8C6-F23F74F2E9D2}" dt="2022-09-21T13:54:07.164" v="79" actId="27636"/>
          <ac:spMkLst>
            <pc:docMk/>
            <pc:sldMk cId="3813439353" sldId="274"/>
            <ac:spMk id="3" creationId="{E94DDDDA-1177-A66F-B3B1-B5131214F569}"/>
          </ac:spMkLst>
        </pc:spChg>
      </pc:sldChg>
      <pc:sldChg chg="modSp add">
        <pc:chgData name="bch reddy" userId="a6cb4eaa5d84cab8" providerId="LiveId" clId="{A313AC78-E733-4955-A8C6-F23F74F2E9D2}" dt="2022-09-21T13:54:08.281" v="81"/>
        <pc:sldMkLst>
          <pc:docMk/>
          <pc:sldMk cId="760362681" sldId="275"/>
        </pc:sldMkLst>
        <pc:picChg chg="mod">
          <ac:chgData name="bch reddy" userId="a6cb4eaa5d84cab8" providerId="LiveId" clId="{A313AC78-E733-4955-A8C6-F23F74F2E9D2}" dt="2022-09-21T13:54:08.281" v="81"/>
          <ac:picMkLst>
            <pc:docMk/>
            <pc:sldMk cId="760362681" sldId="275"/>
            <ac:picMk id="4" creationId="{1A1BC6B0-8CC0-2179-85B3-46D6C0728726}"/>
          </ac:picMkLst>
        </pc:picChg>
      </pc:sldChg>
      <pc:sldChg chg="addSp modSp new mod ord">
        <pc:chgData name="bch reddy" userId="a6cb4eaa5d84cab8" providerId="LiveId" clId="{A313AC78-E733-4955-A8C6-F23F74F2E9D2}" dt="2022-09-21T13:55:51.511" v="102" actId="1076"/>
        <pc:sldMkLst>
          <pc:docMk/>
          <pc:sldMk cId="1670374682" sldId="276"/>
        </pc:sldMkLst>
        <pc:spChg chg="mod">
          <ac:chgData name="bch reddy" userId="a6cb4eaa5d84cab8" providerId="LiveId" clId="{A313AC78-E733-4955-A8C6-F23F74F2E9D2}" dt="2022-09-21T13:54:30.221" v="89" actId="20577"/>
          <ac:spMkLst>
            <pc:docMk/>
            <pc:sldMk cId="1670374682" sldId="276"/>
            <ac:spMk id="2" creationId="{CEFB31A9-688B-6675-D73E-6962B2F82102}"/>
          </ac:spMkLst>
        </pc:spChg>
        <pc:spChg chg="mod">
          <ac:chgData name="bch reddy" userId="a6cb4eaa5d84cab8" providerId="LiveId" clId="{A313AC78-E733-4955-A8C6-F23F74F2E9D2}" dt="2022-09-21T13:54:08.281" v="81"/>
          <ac:spMkLst>
            <pc:docMk/>
            <pc:sldMk cId="1670374682" sldId="276"/>
            <ac:spMk id="3" creationId="{200D7EDC-6A2E-94B4-2DF4-D430866D86AF}"/>
          </ac:spMkLst>
        </pc:spChg>
        <pc:picChg chg="add mod">
          <ac:chgData name="bch reddy" userId="a6cb4eaa5d84cab8" providerId="LiveId" clId="{A313AC78-E733-4955-A8C6-F23F74F2E9D2}" dt="2022-09-21T13:55:51.511" v="102" actId="1076"/>
          <ac:picMkLst>
            <pc:docMk/>
            <pc:sldMk cId="1670374682" sldId="276"/>
            <ac:picMk id="4" creationId="{B755BE8A-7FFC-DD8C-E567-970E2B27EF74}"/>
          </ac:picMkLst>
        </pc:picChg>
      </pc:sldChg>
      <pc:sldChg chg="addSp delSp modSp new mod">
        <pc:chgData name="bch reddy" userId="a6cb4eaa5d84cab8" providerId="LiveId" clId="{A313AC78-E733-4955-A8C6-F23F74F2E9D2}" dt="2022-09-21T14:02:57.236" v="131" actId="1076"/>
        <pc:sldMkLst>
          <pc:docMk/>
          <pc:sldMk cId="1086850033" sldId="277"/>
        </pc:sldMkLst>
        <pc:spChg chg="mod">
          <ac:chgData name="bch reddy" userId="a6cb4eaa5d84cab8" providerId="LiveId" clId="{A313AC78-E733-4955-A8C6-F23F74F2E9D2}" dt="2022-09-21T14:02:14.129" v="119" actId="20577"/>
          <ac:spMkLst>
            <pc:docMk/>
            <pc:sldMk cId="1086850033" sldId="277"/>
            <ac:spMk id="2" creationId="{1413CDFC-D6B5-93C7-70EE-E17ECA012693}"/>
          </ac:spMkLst>
        </pc:spChg>
        <pc:spChg chg="del mod">
          <ac:chgData name="bch reddy" userId="a6cb4eaa5d84cab8" providerId="LiveId" clId="{A313AC78-E733-4955-A8C6-F23F74F2E9D2}" dt="2022-09-21T14:02:55.414" v="130" actId="478"/>
          <ac:spMkLst>
            <pc:docMk/>
            <pc:sldMk cId="1086850033" sldId="277"/>
            <ac:spMk id="3" creationId="{CF6FE90D-7FF5-FA64-DA72-8B1488B553AF}"/>
          </ac:spMkLst>
        </pc:spChg>
        <pc:picChg chg="add del">
          <ac:chgData name="bch reddy" userId="a6cb4eaa5d84cab8" providerId="LiveId" clId="{A313AC78-E733-4955-A8C6-F23F74F2E9D2}" dt="2022-09-21T14:02:19.462" v="121" actId="478"/>
          <ac:picMkLst>
            <pc:docMk/>
            <pc:sldMk cId="1086850033" sldId="277"/>
            <ac:picMk id="5" creationId="{2B55A138-A6BD-2924-B10B-97DA35746DE2}"/>
          </ac:picMkLst>
        </pc:picChg>
        <pc:picChg chg="add mod modCrop">
          <ac:chgData name="bch reddy" userId="a6cb4eaa5d84cab8" providerId="LiveId" clId="{A313AC78-E733-4955-A8C6-F23F74F2E9D2}" dt="2022-09-21T14:02:57.236" v="131" actId="1076"/>
          <ac:picMkLst>
            <pc:docMk/>
            <pc:sldMk cId="1086850033" sldId="277"/>
            <ac:picMk id="7" creationId="{BDB2BC8C-971E-DD64-B001-E5EAEBD89304}"/>
          </ac:picMkLst>
        </pc:picChg>
      </pc:sldChg>
      <pc:sldChg chg="addSp delSp modSp new mod">
        <pc:chgData name="bch reddy" userId="a6cb4eaa5d84cab8" providerId="LiveId" clId="{A313AC78-E733-4955-A8C6-F23F74F2E9D2}" dt="2022-09-21T14:04:49.505" v="159" actId="14100"/>
        <pc:sldMkLst>
          <pc:docMk/>
          <pc:sldMk cId="1890939152" sldId="278"/>
        </pc:sldMkLst>
        <pc:spChg chg="mod">
          <ac:chgData name="bch reddy" userId="a6cb4eaa5d84cab8" providerId="LiveId" clId="{A313AC78-E733-4955-A8C6-F23F74F2E9D2}" dt="2022-09-21T14:04:39.509" v="156" actId="1076"/>
          <ac:spMkLst>
            <pc:docMk/>
            <pc:sldMk cId="1890939152" sldId="278"/>
            <ac:spMk id="2" creationId="{91AE068D-0A89-7FDE-899E-150EBB1FAEAE}"/>
          </ac:spMkLst>
        </pc:spChg>
        <pc:spChg chg="del">
          <ac:chgData name="bch reddy" userId="a6cb4eaa5d84cab8" providerId="LiveId" clId="{A313AC78-E733-4955-A8C6-F23F74F2E9D2}" dt="2022-09-21T14:04:14.396" v="149" actId="478"/>
          <ac:spMkLst>
            <pc:docMk/>
            <pc:sldMk cId="1890939152" sldId="278"/>
            <ac:spMk id="3" creationId="{9D12CFC1-BA48-8C38-2566-D7540EC872EE}"/>
          </ac:spMkLst>
        </pc:spChg>
        <pc:picChg chg="add mod modCrop">
          <ac:chgData name="bch reddy" userId="a6cb4eaa5d84cab8" providerId="LiveId" clId="{A313AC78-E733-4955-A8C6-F23F74F2E9D2}" dt="2022-09-21T14:04:49.505" v="159" actId="14100"/>
          <ac:picMkLst>
            <pc:docMk/>
            <pc:sldMk cId="1890939152" sldId="278"/>
            <ac:picMk id="5" creationId="{11F20C09-BA9D-D1B0-146F-F4C8CDAD7019}"/>
          </ac:picMkLst>
        </pc:picChg>
      </pc:sldChg>
      <pc:sldMasterChg chg="modTransition">
        <pc:chgData name="bch reddy" userId="a6cb4eaa5d84cab8" providerId="LiveId" clId="{A313AC78-E733-4955-A8C6-F23F74F2E9D2}" dt="2022-09-21T13:54:06.991" v="78"/>
        <pc:sldMasterMkLst>
          <pc:docMk/>
          <pc:sldMasterMk cId="1431074879" sldId="2147483720"/>
        </pc:sldMasterMkLst>
      </pc:sldMasterChg>
      <pc:sldMasterChg chg="modTransition">
        <pc:chgData name="bch reddy" userId="a6cb4eaa5d84cab8" providerId="LiveId" clId="{A313AC78-E733-4955-A8C6-F23F74F2E9D2}" dt="2022-09-21T13:54:08.281" v="81"/>
        <pc:sldMasterMkLst>
          <pc:docMk/>
          <pc:sldMasterMk cId="1030093618" sldId="2147483737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2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07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74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874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92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46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388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05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13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86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84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1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89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26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82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08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9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enterpriseworld.com/7-benefits-of-image-to-text-converter/" TargetMode="External"/><Relationship Id="rId2" Type="http://schemas.openxmlformats.org/officeDocument/2006/relationships/hyperlink" Target="https://www.geeksforgeeks.org/advantages-and-disadvantages-of-optical-character-reader-oc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eakyourbiz.com/business/technology-trends/top-8-benefits-of-an-image-to-text-technology-for-your-busines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HITHA-SIRISILLA" TargetMode="External"/><Relationship Id="rId2" Type="http://schemas.openxmlformats.org/officeDocument/2006/relationships/hyperlink" Target="https://github.com/CHIHNITA-REDDY-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AJASHRINOULURI" TargetMode="External"/><Relationship Id="rId4" Type="http://schemas.openxmlformats.org/officeDocument/2006/relationships/hyperlink" Target="https://github.com/KONDURISHIVAN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906" y="573741"/>
            <a:ext cx="9699812" cy="21873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Software Engineering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Image to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1128"/>
            <a:ext cx="9144000" cy="409687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Under the guidance of 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Dr.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 Sheikh Fahad Ahmad sir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428723-D4D6-9C30-40A5-7EA2F8794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18769"/>
              </p:ext>
            </p:extLst>
          </p:nvPr>
        </p:nvGraphicFramePr>
        <p:xfrm>
          <a:off x="1951318" y="2960444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239806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30112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3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2110030359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Chihnita Reddy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5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2110030320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SIRISILLA </a:t>
                      </a:r>
                      <a:r>
                        <a:rPr lang="en-US" dirty="0" err="1"/>
                        <a:t>Nikhitha</a:t>
                      </a:r>
                      <a:r>
                        <a:rPr lang="en-US" dirty="0"/>
                        <a:t> Reddy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1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2110030284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Shivani </a:t>
                      </a:r>
                      <a:r>
                        <a:rPr lang="en-US" dirty="0" err="1"/>
                        <a:t>Konduri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9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2110030283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</a:t>
                      </a:r>
                      <a:r>
                        <a:rPr lang="en-US" dirty="0" err="1"/>
                        <a:t>Rajashri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193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B94F-6D0E-9B60-ADD1-AFFB36C3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47" y="5213473"/>
            <a:ext cx="8534400" cy="1507067"/>
          </a:xfrm>
        </p:spPr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AB236-24A9-278D-6B37-3A077C184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97" t="9150" r="22868" b="10981"/>
          <a:stretch/>
        </p:blipFill>
        <p:spPr>
          <a:xfrm>
            <a:off x="2877669" y="137460"/>
            <a:ext cx="7100047" cy="54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1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739D-3601-1E51-2B98-E0589457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2903-C651-6E4D-F75D-10D91CC45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176" y="1540189"/>
            <a:ext cx="4990447" cy="3777622"/>
          </a:xfrm>
        </p:spPr>
        <p:txBody>
          <a:bodyPr/>
          <a:lstStyle/>
          <a:p>
            <a:pPr algn="ctr"/>
            <a:r>
              <a:rPr lang="en-US" dirty="0"/>
              <a:t>Software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Front End: Html, CSS, 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Back End: Python, </a:t>
            </a:r>
            <a:r>
              <a:rPr lang="en-US" dirty="0" err="1"/>
              <a:t>MySql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Control End: Software Engineering</a:t>
            </a:r>
            <a:endParaRPr lang="en-IN" dirty="0"/>
          </a:p>
        </p:txBody>
      </p:sp>
      <p:pic>
        <p:nvPicPr>
          <p:cNvPr id="1026" name="Picture 2" descr="6 steps to become a Front-end Developer - Tolustar">
            <a:extLst>
              <a:ext uri="{FF2B5EF4-FFF2-40B4-BE49-F238E27FC236}">
                <a16:creationId xmlns:a16="http://schemas.microsoft.com/office/drawing/2014/main" id="{02A12AAD-8A64-8EC8-F3B9-679DD1DA1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243" y="1255869"/>
            <a:ext cx="4925545" cy="304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313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B943-FD5D-D5DB-5AB7-D39E54AA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6C5F-1B9F-5FB6-D6E6-C34C16824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Pthon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Mysql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Css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Star UML</a:t>
            </a:r>
            <a:endParaRPr lang="en-IN" dirty="0"/>
          </a:p>
        </p:txBody>
      </p:sp>
      <p:pic>
        <p:nvPicPr>
          <p:cNvPr id="4" name="Picture 4" descr="Applied Sciences | Free Full-Text | Big Data Mining and Classification of  Intelligent Material Science Data Using Machine Learning | HTML">
            <a:extLst>
              <a:ext uri="{FF2B5EF4-FFF2-40B4-BE49-F238E27FC236}">
                <a16:creationId xmlns:a16="http://schemas.microsoft.com/office/drawing/2014/main" id="{E6ADE6C6-7846-2536-8DC5-896283CF0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877" y="1893046"/>
            <a:ext cx="7235358" cy="37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55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E8F6-7207-AE1E-A311-1B392310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971" y="0"/>
            <a:ext cx="10515600" cy="1325563"/>
          </a:xfrm>
        </p:spPr>
        <p:txBody>
          <a:bodyPr/>
          <a:lstStyle/>
          <a:p>
            <a:r>
              <a:rPr lang="en-US" dirty="0"/>
              <a:t>Total Documentation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DDDDA-1177-A66F-B3B1-B5131214F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28" y="142557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000" dirty="0"/>
              <a:t>Purpose of the project: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Images and media are powerful communication devices.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They are useful for 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conveying concepts and information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, and they can help improve    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comprehension by reinforcing information provided in text.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One can use this program to extract the information from any image file.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Module:</a:t>
            </a:r>
          </a:p>
          <a:p>
            <a:r>
              <a:rPr lang="en-US" dirty="0"/>
              <a:t>Log into account.</a:t>
            </a:r>
          </a:p>
          <a:p>
            <a:r>
              <a:rPr lang="en-US" dirty="0"/>
              <a:t>Selecting the image.</a:t>
            </a:r>
          </a:p>
          <a:p>
            <a:r>
              <a:rPr lang="en-US" dirty="0"/>
              <a:t>Performing compression.</a:t>
            </a:r>
          </a:p>
          <a:p>
            <a:r>
              <a:rPr lang="en-US" dirty="0"/>
              <a:t>Uploading image.</a:t>
            </a:r>
          </a:p>
          <a:p>
            <a:r>
              <a:rPr lang="en-US" dirty="0"/>
              <a:t>Download in the form of jpg , pdf ,word.</a:t>
            </a:r>
          </a:p>
          <a:p>
            <a:r>
              <a:rPr lang="en-US" dirty="0"/>
              <a:t>Exit from the application.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43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E56D-FB0E-46CA-3AE6-7DD24741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018" y="361830"/>
            <a:ext cx="10515600" cy="1325563"/>
          </a:xfrm>
        </p:spPr>
        <p:txBody>
          <a:bodyPr/>
          <a:lstStyle/>
          <a:p>
            <a:r>
              <a:rPr lang="en-US" dirty="0"/>
              <a:t>Flow chart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1BC6B0-8CC0-2179-85B3-46D6C0728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1025235"/>
            <a:ext cx="5975927" cy="54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6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76E7-2E58-37E9-9B2D-C66A4FFE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73C5-3EB9-F67F-068F-931AD1CD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https://www.geeksforgeeks.org/advantages-and-disadvantages-of-optical-character-reader-ocr/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https://theenterpriseworld.com/7-benefits-of-image-to-text-converter/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https://tweakyourbiz.com/business/technology-trends/top-8-benefits-of-an-image-to-text-technology-for-your-business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3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752E-1986-7E27-B14E-E04C6C47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E8588-5E95-FA49-619B-6F300F03B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CODE IS READY </a:t>
            </a:r>
          </a:p>
          <a:p>
            <a:r>
              <a:rPr lang="en-US" dirty="0"/>
              <a:t>BACKEND CODE IS READY</a:t>
            </a:r>
          </a:p>
          <a:p>
            <a:r>
              <a:rPr lang="en-US" dirty="0"/>
              <a:t>WHILE CONNECTING THEM THERE IS SOME TECHNICAL SERVER ISSUE WE ARE WORKING ON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10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5457-717E-44CC-8893-00866DF1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516A-0C96-AA5E-54BB-B34042598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753" y="1398495"/>
            <a:ext cx="4358435" cy="3777622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&lt;html lang=""&gt;</a:t>
            </a:r>
          </a:p>
          <a:p>
            <a:r>
              <a:rPr lang="en-IN" dirty="0"/>
              <a:t>          &lt;head&gt;</a:t>
            </a:r>
          </a:p>
          <a:p>
            <a:r>
              <a:rPr lang="en-IN" dirty="0"/>
              <a:t>                   &lt;meta charset="</a:t>
            </a:r>
            <a:r>
              <a:rPr lang="en-IN" dirty="0" err="1"/>
              <a:t>utf</a:t>
            </a:r>
            <a:r>
              <a:rPr lang="en-IN" dirty="0"/>
              <a:t>-g"&gt;</a:t>
            </a:r>
          </a:p>
          <a:p>
            <a:r>
              <a:rPr lang="en-IN" dirty="0"/>
              <a:t>                   &lt;title&gt;Image to Text&lt;/title&gt;</a:t>
            </a:r>
          </a:p>
          <a:p>
            <a:r>
              <a:rPr lang="en-IN" dirty="0"/>
              <a:t>                   &lt;link </a:t>
            </a:r>
            <a:r>
              <a:rPr lang="en-IN" dirty="0" err="1"/>
              <a:t>rel</a:t>
            </a:r>
            <a:r>
              <a:rPr lang="en-IN" dirty="0"/>
              <a:t>="stylesheet" </a:t>
            </a:r>
            <a:r>
              <a:rPr lang="en-IN" dirty="0" err="1"/>
              <a:t>href</a:t>
            </a:r>
            <a:r>
              <a:rPr lang="en-IN" dirty="0"/>
              <a:t>="https://stackpath.bootstrapcdn.com/bootstrap/4.3.1/</a:t>
            </a:r>
            <a:r>
              <a:rPr lang="en-IN" dirty="0" err="1"/>
              <a:t>css</a:t>
            </a:r>
            <a:r>
              <a:rPr lang="en-IN" dirty="0"/>
              <a:t>/bootstrap.min.css" integrity="sha384-ggOyR0iXCbMQv3xipma34MD+dH/1fQ784/j6cY/iJTQUOhWr7x9JvRxT2MZw1T" </a:t>
            </a:r>
            <a:r>
              <a:rPr lang="en-IN" dirty="0" err="1"/>
              <a:t>crossorigin</a:t>
            </a:r>
            <a:r>
              <a:rPr lang="en-IN" dirty="0"/>
              <a:t>="anonymous"&gt;</a:t>
            </a:r>
          </a:p>
          <a:p>
            <a:r>
              <a:rPr lang="en-IN" dirty="0"/>
              <a:t>          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&lt;div class='text-</a:t>
            </a:r>
            <a:r>
              <a:rPr lang="en-IN" dirty="0" err="1"/>
              <a:t>center</a:t>
            </a:r>
            <a:r>
              <a:rPr lang="en-IN" dirty="0"/>
              <a:t>'&gt;&lt;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      &lt;h1&gt;Upload Image Below&lt;/h1&gt;</a:t>
            </a:r>
          </a:p>
          <a:p>
            <a:r>
              <a:rPr lang="en-IN" dirty="0"/>
              <a:t>        &lt;form method=POST </a:t>
            </a:r>
            <a:r>
              <a:rPr lang="en-IN" dirty="0" err="1"/>
              <a:t>enctype</a:t>
            </a:r>
            <a:r>
              <a:rPr lang="en-IN" dirty="0"/>
              <a:t>='multipart/form-data'&gt;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43A18A-6962-A353-7BC2-32C9A74783BD}"/>
              </a:ext>
            </a:extLst>
          </p:cNvPr>
          <p:cNvSpPr txBox="1">
            <a:spLocks/>
          </p:cNvSpPr>
          <p:nvPr/>
        </p:nvSpPr>
        <p:spPr>
          <a:xfrm>
            <a:off x="5986836" y="1335741"/>
            <a:ext cx="4358435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&lt;input type='file' class='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-dark' name='photo'&gt;&lt;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                 &lt;input id='input' type='text' class='form-control' placeholder='enter image name...' name='</a:t>
            </a:r>
            <a:r>
              <a:rPr lang="en-IN" dirty="0" err="1"/>
              <a:t>img</a:t>
            </a:r>
            <a:r>
              <a:rPr lang="en-IN" dirty="0"/>
              <a:t>-name'&gt;&lt;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                 &lt;input class='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-dark' type='submit'&gt;</a:t>
            </a:r>
          </a:p>
          <a:p>
            <a:r>
              <a:rPr lang="en-IN" dirty="0"/>
              <a:t>          &lt;/form&gt;</a:t>
            </a:r>
          </a:p>
          <a:p>
            <a:r>
              <a:rPr lang="en-IN" dirty="0"/>
              <a:t> &lt;/div&gt;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&lt;style&gt;</a:t>
            </a:r>
          </a:p>
          <a:p>
            <a:r>
              <a:rPr lang="en-IN" dirty="0"/>
              <a:t>      #input{</a:t>
            </a:r>
          </a:p>
          <a:p>
            <a:r>
              <a:rPr lang="en-IN" dirty="0"/>
              <a:t>              </a:t>
            </a:r>
            <a:r>
              <a:rPr lang="en-IN" dirty="0" err="1"/>
              <a:t>margin:auto</a:t>
            </a:r>
            <a:r>
              <a:rPr lang="en-IN" dirty="0"/>
              <a:t>;</a:t>
            </a:r>
          </a:p>
          <a:p>
            <a:r>
              <a:rPr lang="en-IN" dirty="0"/>
              <a:t>             width: auto;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&lt;/style&gt;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52053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5457-717E-44CC-8893-00866DF1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516A-0C96-AA5E-54BB-B34042598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753" y="1398494"/>
            <a:ext cx="4358435" cy="4473387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from flask import Flask, </a:t>
            </a:r>
            <a:r>
              <a:rPr lang="en-IN" dirty="0" err="1"/>
              <a:t>render_template</a:t>
            </a:r>
            <a:r>
              <a:rPr lang="en-IN" dirty="0"/>
              <a:t>, request</a:t>
            </a:r>
          </a:p>
          <a:p>
            <a:r>
              <a:rPr lang="en-IN" dirty="0"/>
              <a:t>from </a:t>
            </a:r>
            <a:r>
              <a:rPr lang="en-IN" dirty="0" err="1"/>
              <a:t>werkzeug.utils</a:t>
            </a:r>
            <a:r>
              <a:rPr lang="en-IN" dirty="0"/>
              <a:t> import </a:t>
            </a:r>
            <a:r>
              <a:rPr lang="en-IN" dirty="0" err="1"/>
              <a:t>secure_filename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werkzeug</a:t>
            </a:r>
            <a:r>
              <a:rPr lang="en-IN" dirty="0"/>
              <a:t> import </a:t>
            </a:r>
            <a:r>
              <a:rPr lang="en-IN" dirty="0" err="1"/>
              <a:t>secure_filename</a:t>
            </a:r>
            <a:r>
              <a:rPr lang="en-IN" dirty="0"/>
              <a:t>, </a:t>
            </a:r>
            <a:r>
              <a:rPr lang="en-IN" dirty="0" err="1"/>
              <a:t>FileStorage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os</a:t>
            </a:r>
            <a:r>
              <a:rPr lang="en-IN" dirty="0"/>
              <a:t>, </a:t>
            </a:r>
            <a:r>
              <a:rPr lang="en-IN" dirty="0" err="1"/>
              <a:t>pytesseract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flask_uploads</a:t>
            </a:r>
            <a:r>
              <a:rPr lang="en-IN" dirty="0"/>
              <a:t> import </a:t>
            </a:r>
            <a:r>
              <a:rPr lang="en-IN" dirty="0" err="1"/>
              <a:t>UploadSet</a:t>
            </a:r>
            <a:r>
              <a:rPr lang="en-IN" dirty="0"/>
              <a:t>, </a:t>
            </a:r>
            <a:r>
              <a:rPr lang="en-IN" dirty="0" err="1"/>
              <a:t>configure_uploads</a:t>
            </a:r>
            <a:r>
              <a:rPr lang="en-IN" dirty="0"/>
              <a:t>, IMAGES</a:t>
            </a:r>
          </a:p>
          <a:p>
            <a:r>
              <a:rPr lang="en-IN" dirty="0"/>
              <a:t>from PIL import Image</a:t>
            </a:r>
          </a:p>
          <a:p>
            <a:r>
              <a:rPr lang="en-IN" dirty="0" err="1"/>
              <a:t>project_dir</a:t>
            </a:r>
            <a:r>
              <a:rPr lang="en-IN" dirty="0"/>
              <a:t> = </a:t>
            </a:r>
            <a:r>
              <a:rPr lang="en-IN" dirty="0" err="1"/>
              <a:t>os.path.dirname</a:t>
            </a:r>
            <a:r>
              <a:rPr lang="en-IN" dirty="0"/>
              <a:t>(</a:t>
            </a:r>
            <a:r>
              <a:rPr lang="en-IN" dirty="0" err="1"/>
              <a:t>os.path.abspath</a:t>
            </a:r>
            <a:r>
              <a:rPr lang="en-IN" dirty="0"/>
              <a:t>(file))</a:t>
            </a:r>
          </a:p>
          <a:p>
            <a:r>
              <a:rPr lang="en-IN" dirty="0"/>
              <a:t>app = Flask(name,</a:t>
            </a:r>
          </a:p>
          <a:p>
            <a:r>
              <a:rPr lang="en-IN" dirty="0"/>
              <a:t>            </a:t>
            </a:r>
            <a:r>
              <a:rPr lang="en-IN" dirty="0" err="1"/>
              <a:t>static_url_path</a:t>
            </a:r>
            <a:r>
              <a:rPr lang="en-IN" dirty="0"/>
              <a:t>='',</a:t>
            </a:r>
          </a:p>
          <a:p>
            <a:r>
              <a:rPr lang="en-IN" dirty="0"/>
              <a:t>            </a:t>
            </a:r>
            <a:r>
              <a:rPr lang="en-IN" dirty="0" err="1"/>
              <a:t>static_folder</a:t>
            </a:r>
            <a:r>
              <a:rPr lang="en-IN" dirty="0"/>
              <a:t>='static',</a:t>
            </a:r>
          </a:p>
          <a:p>
            <a:r>
              <a:rPr lang="en-IN" dirty="0"/>
              <a:t>            </a:t>
            </a:r>
            <a:r>
              <a:rPr lang="en-IN" dirty="0" err="1"/>
              <a:t>template_folder</a:t>
            </a:r>
            <a:r>
              <a:rPr lang="en-IN" dirty="0"/>
              <a:t>='template')</a:t>
            </a:r>
          </a:p>
          <a:p>
            <a:endParaRPr lang="en-IN" dirty="0"/>
          </a:p>
          <a:p>
            <a:r>
              <a:rPr lang="en-IN" dirty="0"/>
              <a:t>photos = </a:t>
            </a:r>
            <a:r>
              <a:rPr lang="en-IN" dirty="0" err="1"/>
              <a:t>UploadSet</a:t>
            </a:r>
            <a:r>
              <a:rPr lang="en-IN" dirty="0"/>
              <a:t>('photos', IMAGES)  # folder</a:t>
            </a:r>
          </a:p>
          <a:p>
            <a:r>
              <a:rPr lang="en-IN" dirty="0" err="1"/>
              <a:t>app.config</a:t>
            </a:r>
            <a:r>
              <a:rPr lang="en-IN" dirty="0"/>
              <a:t>['DEBUG'] = True</a:t>
            </a:r>
          </a:p>
          <a:p>
            <a:r>
              <a:rPr lang="en-IN" dirty="0" err="1"/>
              <a:t>app.config</a:t>
            </a:r>
            <a:r>
              <a:rPr lang="en-IN" dirty="0"/>
              <a:t>['UPLOAD_FOLDER'] = 'images'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43A18A-6962-A353-7BC2-32C9A74783BD}"/>
              </a:ext>
            </a:extLst>
          </p:cNvPr>
          <p:cNvSpPr txBox="1">
            <a:spLocks/>
          </p:cNvSpPr>
          <p:nvPr/>
        </p:nvSpPr>
        <p:spPr>
          <a:xfrm>
            <a:off x="5986836" y="1335740"/>
            <a:ext cx="4358435" cy="507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# class for image to text</a:t>
            </a:r>
          </a:p>
          <a:p>
            <a:r>
              <a:rPr lang="en-IN" dirty="0"/>
              <a:t>class </a:t>
            </a:r>
            <a:r>
              <a:rPr lang="en-IN" dirty="0" err="1"/>
              <a:t>GetText</a:t>
            </a:r>
            <a:r>
              <a:rPr lang="en-IN" dirty="0"/>
              <a:t>(object):</a:t>
            </a:r>
          </a:p>
          <a:p>
            <a:r>
              <a:rPr lang="en-IN" dirty="0"/>
              <a:t>    def </a:t>
            </a:r>
            <a:r>
              <a:rPr lang="en-IN" dirty="0" err="1"/>
              <a:t>init</a:t>
            </a:r>
            <a:r>
              <a:rPr lang="en-IN" dirty="0"/>
              <a:t>(self, file):</a:t>
            </a:r>
          </a:p>
          <a:p>
            <a:r>
              <a:rPr lang="en-IN" dirty="0"/>
              <a:t>        </a:t>
            </a:r>
            <a:r>
              <a:rPr lang="en-IN" dirty="0" err="1"/>
              <a:t>self.file</a:t>
            </a:r>
            <a:r>
              <a:rPr lang="en-IN" dirty="0"/>
              <a:t> = </a:t>
            </a:r>
            <a:r>
              <a:rPr lang="en-IN" dirty="0" err="1"/>
              <a:t>pytesseract.image_to_string</a:t>
            </a:r>
            <a:r>
              <a:rPr lang="en-IN" dirty="0"/>
              <a:t>(</a:t>
            </a:r>
            <a:r>
              <a:rPr lang="en-IN" dirty="0" err="1"/>
              <a:t>Image.open</a:t>
            </a:r>
            <a:r>
              <a:rPr lang="en-IN" dirty="0"/>
              <a:t>(</a:t>
            </a:r>
            <a:r>
              <a:rPr lang="en-IN" dirty="0" err="1"/>
              <a:t>project_dir</a:t>
            </a:r>
            <a:r>
              <a:rPr lang="en-IN" dirty="0"/>
              <a:t> + '/images/ ' + file))</a:t>
            </a:r>
          </a:p>
          <a:p>
            <a:r>
              <a:rPr lang="en-IN" dirty="0"/>
              <a:t>app = Flask(name, </a:t>
            </a:r>
            <a:r>
              <a:rPr lang="en-IN" dirty="0" err="1"/>
              <a:t>template_folder</a:t>
            </a:r>
            <a:r>
              <a:rPr lang="en-IN" dirty="0"/>
              <a:t>='template')</a:t>
            </a:r>
          </a:p>
          <a:p>
            <a:r>
              <a:rPr lang="en-IN" dirty="0"/>
              <a:t>@app.route('/', methods=['GET', 'POST'])</a:t>
            </a:r>
          </a:p>
          <a:p>
            <a:r>
              <a:rPr lang="en-IN" dirty="0"/>
              <a:t>def home():</a:t>
            </a:r>
          </a:p>
          <a:p>
            <a:r>
              <a:rPr lang="en-IN" dirty="0"/>
              <a:t>    if </a:t>
            </a:r>
            <a:r>
              <a:rPr lang="en-IN" dirty="0" err="1"/>
              <a:t>request.method</a:t>
            </a:r>
            <a:r>
              <a:rPr lang="en-IN" dirty="0"/>
              <a:t> == 'POST':</a:t>
            </a:r>
          </a:p>
          <a:p>
            <a:r>
              <a:rPr lang="en-IN" dirty="0"/>
              <a:t>        if 'photo' not in </a:t>
            </a:r>
            <a:r>
              <a:rPr lang="en-IN" dirty="0" err="1"/>
              <a:t>request.files</a:t>
            </a:r>
            <a:r>
              <a:rPr lang="en-IN" dirty="0"/>
              <a:t>:</a:t>
            </a:r>
          </a:p>
          <a:p>
            <a:r>
              <a:rPr lang="en-IN" dirty="0"/>
              <a:t>            return 'there is no photo in form'</a:t>
            </a:r>
          </a:p>
          <a:p>
            <a:r>
              <a:rPr lang="en-IN" dirty="0"/>
              <a:t>        name = </a:t>
            </a:r>
            <a:r>
              <a:rPr lang="en-IN" dirty="0" err="1"/>
              <a:t>request.form</a:t>
            </a:r>
            <a:r>
              <a:rPr lang="en-IN" dirty="0"/>
              <a:t>['</a:t>
            </a:r>
            <a:r>
              <a:rPr lang="en-IN" dirty="0" err="1"/>
              <a:t>img</a:t>
            </a:r>
            <a:r>
              <a:rPr lang="en-IN" dirty="0"/>
              <a:t>-name'] + '.jpg'</a:t>
            </a:r>
          </a:p>
          <a:p>
            <a:r>
              <a:rPr lang="en-IN" dirty="0"/>
              <a:t>        photo = </a:t>
            </a:r>
            <a:r>
              <a:rPr lang="en-IN" dirty="0" err="1"/>
              <a:t>request.files</a:t>
            </a:r>
            <a:r>
              <a:rPr lang="en-IN" dirty="0"/>
              <a:t>['photo']</a:t>
            </a:r>
          </a:p>
          <a:p>
            <a:r>
              <a:rPr lang="en-IN" dirty="0"/>
              <a:t>        path = </a:t>
            </a:r>
            <a:r>
              <a:rPr lang="en-IN" dirty="0" err="1"/>
              <a:t>os.path.join</a:t>
            </a:r>
            <a:r>
              <a:rPr lang="en-IN" dirty="0"/>
              <a:t>(</a:t>
            </a:r>
            <a:r>
              <a:rPr lang="en-IN" dirty="0" err="1"/>
              <a:t>app.config</a:t>
            </a:r>
            <a:r>
              <a:rPr lang="en-IN" dirty="0"/>
              <a:t>['UPLOAD_FOLDER'], name)</a:t>
            </a:r>
          </a:p>
          <a:p>
            <a:r>
              <a:rPr lang="en-IN" dirty="0"/>
              <a:t>        </a:t>
            </a:r>
            <a:r>
              <a:rPr lang="en-IN" dirty="0" err="1"/>
              <a:t>photo.save</a:t>
            </a:r>
            <a:r>
              <a:rPr lang="en-IN" dirty="0"/>
              <a:t>(path)</a:t>
            </a:r>
          </a:p>
          <a:p>
            <a:r>
              <a:rPr lang="en-IN" dirty="0"/>
              <a:t>        </a:t>
            </a:r>
            <a:r>
              <a:rPr lang="en-IN" dirty="0" err="1"/>
              <a:t>textObject</a:t>
            </a:r>
            <a:r>
              <a:rPr lang="en-IN" dirty="0"/>
              <a:t> = </a:t>
            </a:r>
            <a:r>
              <a:rPr lang="en-IN" dirty="0" err="1"/>
              <a:t>GetText</a:t>
            </a:r>
            <a:r>
              <a:rPr lang="en-IN" dirty="0"/>
              <a:t>(name)</a:t>
            </a:r>
          </a:p>
          <a:p>
            <a:r>
              <a:rPr lang="en-IN" dirty="0"/>
              <a:t>        print('TEXT OBJECT' + </a:t>
            </a:r>
            <a:r>
              <a:rPr lang="en-IN" dirty="0" err="1"/>
              <a:t>textObject.file</a:t>
            </a:r>
            <a:r>
              <a:rPr lang="en-IN" dirty="0"/>
              <a:t>)</a:t>
            </a:r>
          </a:p>
          <a:p>
            <a:r>
              <a:rPr lang="en-IN" dirty="0"/>
              <a:t>        return </a:t>
            </a:r>
            <a:r>
              <a:rPr lang="en-IN" dirty="0" err="1"/>
              <a:t>textObject.file</a:t>
            </a:r>
            <a:endParaRPr lang="en-IN" dirty="0"/>
          </a:p>
          <a:p>
            <a:r>
              <a:rPr lang="en-IN" dirty="0"/>
              <a:t>    return </a:t>
            </a:r>
            <a:r>
              <a:rPr lang="en-IN" dirty="0" err="1"/>
              <a:t>render_template</a:t>
            </a:r>
            <a:r>
              <a:rPr lang="en-IN" dirty="0"/>
              <a:t>("conversion.html")</a:t>
            </a:r>
          </a:p>
          <a:p>
            <a:r>
              <a:rPr lang="en-IN" dirty="0"/>
              <a:t>if name == 'main':</a:t>
            </a:r>
          </a:p>
          <a:p>
            <a:r>
              <a:rPr lang="en-IN" dirty="0"/>
              <a:t>    </a:t>
            </a:r>
            <a:r>
              <a:rPr lang="en-IN" dirty="0" err="1"/>
              <a:t>app.run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3694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2495-BC54-4067-8E7F-D378A503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GitHub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2721-C3DA-47FF-B8CE-72984E3B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https://github.com/CHIHNITA-REDDY-B</a:t>
            </a:r>
            <a:endParaRPr lang="en-IN" dirty="0"/>
          </a:p>
          <a:p>
            <a:r>
              <a:rPr lang="en-IN" dirty="0">
                <a:hlinkClick r:id="rId3"/>
              </a:rPr>
              <a:t>https://github.com/NIKHITHA-SIRISILLA</a:t>
            </a:r>
            <a:endParaRPr lang="en-IN" dirty="0"/>
          </a:p>
          <a:p>
            <a:r>
              <a:rPr lang="en-IN" dirty="0">
                <a:hlinkClick r:id="rId4"/>
              </a:rPr>
              <a:t>https://github.com/KONDURISHIVANI</a:t>
            </a:r>
            <a:endParaRPr lang="en-IN" dirty="0"/>
          </a:p>
          <a:p>
            <a:r>
              <a:rPr lang="en-IN" dirty="0">
                <a:hlinkClick r:id="rId5"/>
              </a:rPr>
              <a:t>https://github.com/RAJASHRINOULURI</a:t>
            </a:r>
            <a:endParaRPr lang="en-IN" dirty="0"/>
          </a:p>
          <a:p>
            <a:r>
              <a:rPr lang="en-IN" dirty="0"/>
              <a:t>Repository of group</a:t>
            </a:r>
          </a:p>
          <a:p>
            <a:pPr marL="0" indent="0">
              <a:buNone/>
            </a:pPr>
            <a:r>
              <a:rPr lang="en-IN" dirty="0"/>
              <a:t>https://github.com/CHIHNITA-REDDY-B</a:t>
            </a:r>
            <a:r>
              <a:rPr lang="en-IN"/>
              <a:t>/SE-project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04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Image To Text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</a:rPr>
              <a:t>Our goal is to convert a given text image into a string of text.</a:t>
            </a:r>
          </a:p>
          <a:p>
            <a:r>
              <a:rPr lang="en-US" dirty="0">
                <a:solidFill>
                  <a:srgbClr val="273239"/>
                </a:solidFill>
              </a:rPr>
              <a:t>Uploading a text image and saving it.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</a:rPr>
              <a:t>Submitting the given file and loading the text.</a:t>
            </a:r>
          </a:p>
          <a:p>
            <a:r>
              <a:rPr lang="en-US" dirty="0">
                <a:solidFill>
                  <a:srgbClr val="273239"/>
                </a:solidFill>
              </a:rPr>
              <a:t>Show the given text with options for downloading and copying.</a:t>
            </a:r>
          </a:p>
          <a:p>
            <a:r>
              <a:rPr lang="en-US" dirty="0">
                <a:solidFill>
                  <a:srgbClr val="273239"/>
                </a:solidFill>
              </a:rPr>
              <a:t>Converting to word document and pdf document.</a:t>
            </a:r>
          </a:p>
          <a:p>
            <a:endParaRPr lang="en-US" dirty="0">
              <a:solidFill>
                <a:srgbClr val="273239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706D7-8D51-4446-A263-E6C297B6B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35" y="4145114"/>
            <a:ext cx="5327277" cy="24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Division of work among the group members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31C77-A13F-AF6C-874D-C974ED554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2110030359- Back End ,Front End</a:t>
            </a:r>
          </a:p>
          <a:p>
            <a:r>
              <a:rPr lang="en-US" dirty="0"/>
              <a:t>2110030320-Front End</a:t>
            </a:r>
          </a:p>
          <a:p>
            <a:r>
              <a:rPr lang="en-IN" dirty="0"/>
              <a:t>2110030284-Front End</a:t>
            </a:r>
          </a:p>
          <a:p>
            <a:r>
              <a:rPr lang="en-IN" dirty="0"/>
              <a:t>2110030283-Front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39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03DF-592C-08D3-F153-4C097C811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765" y="2456329"/>
            <a:ext cx="9938964" cy="2971801"/>
          </a:xfrm>
        </p:spPr>
        <p:txBody>
          <a:bodyPr>
            <a:noAutofit/>
          </a:bodyPr>
          <a:lstStyle/>
          <a:p>
            <a:r>
              <a:rPr lang="en-US" sz="10000" dirty="0">
                <a:solidFill>
                  <a:srgbClr val="FF0000"/>
                </a:solidFill>
                <a:latin typeface="Palatino Linotype" panose="02040502050505030304" pitchFamily="18" charset="0"/>
              </a:rPr>
              <a:t>THANK YOU</a:t>
            </a:r>
            <a:endParaRPr lang="en-IN" sz="100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5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9C24-F6AF-4CCF-9D66-0ABCAB5A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Existing solutions/ Naïve 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31F9C-576F-B991-4A9B-DDDBF4F9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930" y="2072839"/>
            <a:ext cx="9601196" cy="3942480"/>
          </a:xfrm>
        </p:spPr>
        <p:txBody>
          <a:bodyPr>
            <a:normAutofit/>
          </a:bodyPr>
          <a:lstStyle/>
          <a:p>
            <a:r>
              <a:rPr lang="en-US" dirty="0"/>
              <a:t>Create a web application to generate text from an image.</a:t>
            </a:r>
          </a:p>
          <a:p>
            <a:r>
              <a:rPr lang="en-US" dirty="0"/>
              <a:t>OCR (optical character recognition or optical character reader) is the electronic or mechanical conversation of images of typed, handwritten, or printed text into machine-encoded text, whether from a scanned document, a photo of a document, or a photo of a document.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Image to Text converter - Extract Text From Image">
            <a:extLst>
              <a:ext uri="{FF2B5EF4-FFF2-40B4-BE49-F238E27FC236}">
                <a16:creationId xmlns:a16="http://schemas.microsoft.com/office/drawing/2014/main" id="{18E84552-1E30-96FD-6C19-8F2B118B8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58839"/>
            <a:ext cx="8314765" cy="241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24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70D2-C40D-96AE-DEA5-A003AB92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CADF-C6A3-7A1B-06F4-7CC3BC59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307" y="1990165"/>
            <a:ext cx="9601196" cy="404905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F"/>
                </a:solidFill>
                <a:effectLst/>
              </a:rPr>
              <a:t>OCR text works efficiently with the printed text only and not with handwritten text. Handwriting must be learned by the pc. </a:t>
            </a:r>
          </a:p>
          <a:p>
            <a:r>
              <a:rPr lang="en-US" b="0" i="0" dirty="0">
                <a:solidFill>
                  <a:srgbClr val="33333F"/>
                </a:solidFill>
                <a:effectLst/>
              </a:rPr>
              <a:t> OCR systems are expensive. </a:t>
            </a:r>
          </a:p>
          <a:p>
            <a:r>
              <a:rPr lang="en-US" b="0" i="0" dirty="0">
                <a:solidFill>
                  <a:srgbClr val="33333F"/>
                </a:solidFill>
                <a:effectLst/>
              </a:rPr>
              <a:t>There is the need of a lot of space required by the image produced. </a:t>
            </a:r>
          </a:p>
          <a:p>
            <a:r>
              <a:rPr lang="en-US" b="0" i="0" dirty="0">
                <a:solidFill>
                  <a:srgbClr val="33333F"/>
                </a:solidFill>
                <a:effectLst/>
              </a:rPr>
              <a:t> The quality of the image can be lost during this process.  </a:t>
            </a:r>
          </a:p>
          <a:p>
            <a:r>
              <a:rPr lang="en-US" b="0" i="0" dirty="0">
                <a:solidFill>
                  <a:srgbClr val="33333F"/>
                </a:solidFill>
                <a:effectLst/>
              </a:rPr>
              <a:t>Quality of the ultimate image depends on the quality of the first image. </a:t>
            </a:r>
          </a:p>
          <a:p>
            <a:r>
              <a:rPr lang="en-US" b="0" i="0" dirty="0">
                <a:solidFill>
                  <a:srgbClr val="33333F"/>
                </a:solidFill>
                <a:effectLst/>
              </a:rPr>
              <a:t>All the documents got to be checked over carefully and then manually corrected. Not 100% accurate, there are likely to be some mistakes made during the method. </a:t>
            </a:r>
          </a:p>
          <a:p>
            <a:r>
              <a:rPr lang="en-US" dirty="0">
                <a:solidFill>
                  <a:srgbClr val="33333F"/>
                </a:solidFill>
              </a:rPr>
              <a:t>When users take a picture of their ID document with their smartphone or webcam, multiple steps are required to extract and structure the information.</a:t>
            </a:r>
            <a:endParaRPr lang="en-US" b="0" i="0" dirty="0">
              <a:solidFill>
                <a:srgbClr val="33333F"/>
              </a:solidFill>
              <a:effectLst/>
            </a:endParaRPr>
          </a:p>
          <a:p>
            <a:endParaRPr lang="en-US" b="0" i="0" dirty="0">
              <a:solidFill>
                <a:srgbClr val="33333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541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C607-0321-4664-A0D0-86C17931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Proposed Algorithm Design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74A8-B697-455E-AE71-EE2E42A1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technique is the development of web applications.</a:t>
            </a:r>
          </a:p>
          <a:p>
            <a:r>
              <a:rPr lang="en-IN" dirty="0"/>
              <a:t>It is helpful for all the students, and employees for their work in all the ways.</a:t>
            </a:r>
          </a:p>
          <a:p>
            <a:r>
              <a:rPr lang="en-IN" dirty="0"/>
              <a:t>Using the proposed design method is easily accessible without any flaws, advertisement, and premium nature.</a:t>
            </a:r>
          </a:p>
          <a:p>
            <a:r>
              <a:rPr lang="en-IN" dirty="0"/>
              <a:t>You can use infinite times it gives the accurate content given in the image.</a:t>
            </a:r>
          </a:p>
        </p:txBody>
      </p:sp>
      <p:pic>
        <p:nvPicPr>
          <p:cNvPr id="1026" name="Picture 2" descr="Image to Word, Image to Excel, Image to Text - OCR Online">
            <a:extLst>
              <a:ext uri="{FF2B5EF4-FFF2-40B4-BE49-F238E27FC236}">
                <a16:creationId xmlns:a16="http://schemas.microsoft.com/office/drawing/2014/main" id="{501D81C4-21DA-4CEF-3E81-1C8A34E12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522" y="4436658"/>
            <a:ext cx="3617215" cy="217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9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Data Structures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</a:rPr>
              <a:t> Often images are just represented as large bi-dimensional arrays; what you try to optimize are the algorithms you run on them. 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</a:rPr>
              <a:t>Apart from that, graph structures and especially trees are quite useful. Spatial indexing can be achieved with quadtrees, and trees, in general, are a natural choice for image segmentation problems.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</a:rPr>
              <a:t>You also have fractal image compression, which is representing the whole image as a mathematical function. That's cool but that's not often used for real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31A9-688B-6675-D73E-6962B2F8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7EDC-6A2E-94B4-2DF4-D430866D8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755BE8A-7FFC-DD8C-E567-970E2B27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47" y="2133600"/>
            <a:ext cx="900952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7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CDFC-D6B5-93C7-70EE-E17ECA01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2BC8C-971E-DD64-B001-E5EAEBD89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5" t="18953" r="25147" b="9101"/>
          <a:stretch/>
        </p:blipFill>
        <p:spPr>
          <a:xfrm>
            <a:off x="2774574" y="1783976"/>
            <a:ext cx="5849473" cy="49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5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068D-0A89-7FDE-899E-150EBB1F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3427"/>
            <a:ext cx="8911687" cy="1280890"/>
          </a:xfrm>
        </p:spPr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20C09-BA9D-D1B0-146F-F4C8CDAD7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3" t="21177" r="29927" b="6275"/>
          <a:stretch/>
        </p:blipFill>
        <p:spPr>
          <a:xfrm>
            <a:off x="6201451" y="421341"/>
            <a:ext cx="5246478" cy="6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391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</TotalTime>
  <Words>1201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</vt:lpstr>
      <vt:lpstr>Century Gothic</vt:lpstr>
      <vt:lpstr>Palatino Linotype</vt:lpstr>
      <vt:lpstr>Roboto</vt:lpstr>
      <vt:lpstr>Wingdings</vt:lpstr>
      <vt:lpstr>Wingdings 3</vt:lpstr>
      <vt:lpstr>Wisp</vt:lpstr>
      <vt:lpstr>Software Engineering Image to Text</vt:lpstr>
      <vt:lpstr>Image To Text</vt:lpstr>
      <vt:lpstr>Existing solutions/ Naïve solutions</vt:lpstr>
      <vt:lpstr>Drawbacks</vt:lpstr>
      <vt:lpstr>Proposed Algorithm Design Technique</vt:lpstr>
      <vt:lpstr>Data Structures needed</vt:lpstr>
      <vt:lpstr>ER Diagram</vt:lpstr>
      <vt:lpstr>Sequence Diagram</vt:lpstr>
      <vt:lpstr>Use Case Diagram</vt:lpstr>
      <vt:lpstr>Class Diagram</vt:lpstr>
      <vt:lpstr>Project Requirements</vt:lpstr>
      <vt:lpstr>Tools </vt:lpstr>
      <vt:lpstr>Total Documentation </vt:lpstr>
      <vt:lpstr>Flow chart</vt:lpstr>
      <vt:lpstr>Literature Review</vt:lpstr>
      <vt:lpstr>Project Status</vt:lpstr>
      <vt:lpstr>FRONT END</vt:lpstr>
      <vt:lpstr>BACK END</vt:lpstr>
      <vt:lpstr>GitHub setup</vt:lpstr>
      <vt:lpstr>Division of work among the group members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bch reddy</cp:lastModifiedBy>
  <cp:revision>11</cp:revision>
  <dcterms:created xsi:type="dcterms:W3CDTF">2022-02-18T09:01:51Z</dcterms:created>
  <dcterms:modified xsi:type="dcterms:W3CDTF">2022-10-26T16:23:05Z</dcterms:modified>
</cp:coreProperties>
</file>