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76" r:id="rId8"/>
    <p:sldId id="278" r:id="rId9"/>
    <p:sldId id="272" r:id="rId10"/>
    <p:sldId id="277" r:id="rId11"/>
    <p:sldId id="269" r:id="rId12"/>
    <p:sldId id="275" r:id="rId13"/>
    <p:sldId id="279" r:id="rId14"/>
    <p:sldId id="270" r:id="rId15"/>
    <p:sldId id="274" r:id="rId16"/>
    <p:sldId id="271" r:id="rId17"/>
    <p:sldId id="261" r:id="rId18"/>
    <p:sldId id="26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h reddy" userId="a6cb4eaa5d84cab8" providerId="LiveId" clId="{A313AC78-E733-4955-A8C6-F23F74F2E9D2}"/>
    <pc:docChg chg="undo custSel addSld delSld modSld sldOrd modMainMaster">
      <pc:chgData name="bch reddy" userId="a6cb4eaa5d84cab8" providerId="LiveId" clId="{A313AC78-E733-4955-A8C6-F23F74F2E9D2}" dt="2022-09-21T14:22:08.490" v="269"/>
      <pc:docMkLst>
        <pc:docMk/>
      </pc:docMkLst>
      <pc:sldChg chg="modSp mod">
        <pc:chgData name="bch reddy" userId="a6cb4eaa5d84cab8" providerId="LiveId" clId="{A313AC78-E733-4955-A8C6-F23F74F2E9D2}" dt="2022-09-21T13:55:03.769" v="95" actId="1076"/>
        <pc:sldMkLst>
          <pc:docMk/>
          <pc:sldMk cId="3271420654" sldId="256"/>
        </pc:sldMkLst>
        <pc:graphicFrameChg chg="mod">
          <ac:chgData name="bch reddy" userId="a6cb4eaa5d84cab8" providerId="LiveId" clId="{A313AC78-E733-4955-A8C6-F23F74F2E9D2}" dt="2022-09-21T13:55:03.769" v="95" actId="1076"/>
          <ac:graphicFrameMkLst>
            <pc:docMk/>
            <pc:sldMk cId="3271420654" sldId="256"/>
            <ac:graphicFrameMk id="4" creationId="{60428723-D4D6-9C30-40A5-7EA2F8794533}"/>
          </ac:graphicFrameMkLst>
        </pc:graphicFrameChg>
      </pc:sldChg>
      <pc:sldChg chg="modSp mod">
        <pc:chgData name="bch reddy" userId="a6cb4eaa5d84cab8" providerId="LiveId" clId="{A313AC78-E733-4955-A8C6-F23F74F2E9D2}" dt="2022-09-21T13:55:14.529" v="99" actId="14100"/>
        <pc:sldMkLst>
          <pc:docMk/>
          <pc:sldMk cId="4013130804" sldId="257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4013130804" sldId="257"/>
            <ac:spMk id="2" creationId="{329918B2-4F24-4C89-A5D0-F8501987442F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4013130804" sldId="257"/>
            <ac:spMk id="3" creationId="{DA0304B7-7EFB-4778-A43C-CF1BBB0CFB1F}"/>
          </ac:spMkLst>
        </pc:spChg>
        <pc:picChg chg="mod">
          <ac:chgData name="bch reddy" userId="a6cb4eaa5d84cab8" providerId="LiveId" clId="{A313AC78-E733-4955-A8C6-F23F74F2E9D2}" dt="2022-09-21T13:55:14.529" v="99" actId="14100"/>
          <ac:picMkLst>
            <pc:docMk/>
            <pc:sldMk cId="4013130804" sldId="257"/>
            <ac:picMk id="5" creationId="{05F706D7-8D51-4446-A263-E6C297B6BB8F}"/>
          </ac:picMkLst>
        </pc:picChg>
      </pc:sldChg>
      <pc:sldChg chg="modSp">
        <pc:chgData name="bch reddy" userId="a6cb4eaa5d84cab8" providerId="LiveId" clId="{A313AC78-E733-4955-A8C6-F23F74F2E9D2}" dt="2022-09-21T13:54:45.271" v="93" actId="1076"/>
        <pc:sldMkLst>
          <pc:docMk/>
          <pc:sldMk cId="3735240634" sldId="258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3735240634" sldId="258"/>
            <ac:spMk id="2" creationId="{02719C24-F6AF-4CCF-9D66-0ABCAB5A628E}"/>
          </ac:spMkLst>
        </pc:spChg>
        <pc:picChg chg="mod">
          <ac:chgData name="bch reddy" userId="a6cb4eaa5d84cab8" providerId="LiveId" clId="{A313AC78-E733-4955-A8C6-F23F74F2E9D2}" dt="2022-09-21T13:54:45.271" v="93" actId="1076"/>
          <ac:picMkLst>
            <pc:docMk/>
            <pc:sldMk cId="3735240634" sldId="258"/>
            <ac:picMk id="2050" creationId="{18E84552-1E30-96FD-6C19-8F2B118B89D9}"/>
          </ac:picMkLst>
        </pc:picChg>
      </pc:sldChg>
      <pc:sldChg chg="modSp">
        <pc:chgData name="bch reddy" userId="a6cb4eaa5d84cab8" providerId="LiveId" clId="{A313AC78-E733-4955-A8C6-F23F74F2E9D2}" dt="2022-09-21T13:55:42.214" v="100" actId="1076"/>
        <pc:sldMkLst>
          <pc:docMk/>
          <pc:sldMk cId="1873897798" sldId="259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1873897798" sldId="259"/>
            <ac:spMk id="2" creationId="{C079C607-0321-4664-A0D0-86C179313E4F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1873897798" sldId="259"/>
            <ac:spMk id="3" creationId="{D7F674A8-B697-455E-AE71-EE2E42A1C10C}"/>
          </ac:spMkLst>
        </pc:spChg>
        <pc:picChg chg="mod">
          <ac:chgData name="bch reddy" userId="a6cb4eaa5d84cab8" providerId="LiveId" clId="{A313AC78-E733-4955-A8C6-F23F74F2E9D2}" dt="2022-09-21T13:55:42.214" v="100" actId="1076"/>
          <ac:picMkLst>
            <pc:docMk/>
            <pc:sldMk cId="1873897798" sldId="259"/>
            <ac:picMk id="1026" creationId="{501D81C4-21DA-4CEF-3E81-1C8A34E12E5D}"/>
          </ac:picMkLst>
        </pc:picChg>
      </pc:sldChg>
      <pc:sldChg chg="modSp">
        <pc:chgData name="bch reddy" userId="a6cb4eaa5d84cab8" providerId="LiveId" clId="{A313AC78-E733-4955-A8C6-F23F74F2E9D2}" dt="2022-09-21T13:54:08.281" v="81"/>
        <pc:sldMkLst>
          <pc:docMk/>
          <pc:sldMk cId="1079686486" sldId="260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1079686486" sldId="260"/>
            <ac:spMk id="2" creationId="{CE50D7B3-C5EC-48FF-ABB6-4CD4DCDE774E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1079686486" sldId="260"/>
            <ac:spMk id="3" creationId="{9F916CAF-A315-4FBB-AF10-D90D4319CD49}"/>
          </ac:spMkLst>
        </pc:spChg>
      </pc:sldChg>
      <pc:sldChg chg="modSp ord">
        <pc:chgData name="bch reddy" userId="a6cb4eaa5d84cab8" providerId="LiveId" clId="{A313AC78-E733-4955-A8C6-F23F74F2E9D2}" dt="2022-09-21T13:54:08.281" v="81"/>
        <pc:sldMkLst>
          <pc:docMk/>
          <pc:sldMk cId="520040347" sldId="261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520040347" sldId="261"/>
            <ac:spMk id="2" creationId="{5E0E2495-BC54-4067-8E7F-D378A5039021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520040347" sldId="261"/>
            <ac:spMk id="3" creationId="{60162721-C3DA-47FF-B8CE-72984E3B00C1}"/>
          </ac:spMkLst>
        </pc:spChg>
      </pc:sldChg>
      <pc:sldChg chg="modSp mod ord">
        <pc:chgData name="bch reddy" userId="a6cb4eaa5d84cab8" providerId="LiveId" clId="{A313AC78-E733-4955-A8C6-F23F74F2E9D2}" dt="2022-09-21T14:17:29.505" v="214" actId="20577"/>
        <pc:sldMkLst>
          <pc:docMk/>
          <pc:sldMk cId="2477139981" sldId="262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2477139981" sldId="262"/>
            <ac:spMk id="2" creationId="{70F3E181-6CB8-4C66-9588-9712C8DB5DDC}"/>
          </ac:spMkLst>
        </pc:spChg>
        <pc:spChg chg="mod">
          <ac:chgData name="bch reddy" userId="a6cb4eaa5d84cab8" providerId="LiveId" clId="{A313AC78-E733-4955-A8C6-F23F74F2E9D2}" dt="2022-09-21T14:17:29.505" v="214" actId="20577"/>
          <ac:spMkLst>
            <pc:docMk/>
            <pc:sldMk cId="2477139981" sldId="262"/>
            <ac:spMk id="6" creationId="{BCE31C77-A13F-AF6C-874D-C974ED554BAD}"/>
          </ac:spMkLst>
        </pc:spChg>
      </pc:sldChg>
      <pc:sldChg chg="modSp mod">
        <pc:chgData name="bch reddy" userId="a6cb4eaa5d84cab8" providerId="LiveId" clId="{A313AC78-E733-4955-A8C6-F23F74F2E9D2}" dt="2022-09-21T13:54:49.800" v="94" actId="1076"/>
        <pc:sldMkLst>
          <pc:docMk/>
          <pc:sldMk cId="2295416039" sldId="266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2295416039" sldId="266"/>
            <ac:spMk id="2" creationId="{C5B070D2-C40D-96AE-DEA5-A003AB92C5C9}"/>
          </ac:spMkLst>
        </pc:spChg>
        <pc:spChg chg="mod">
          <ac:chgData name="bch reddy" userId="a6cb4eaa5d84cab8" providerId="LiveId" clId="{A313AC78-E733-4955-A8C6-F23F74F2E9D2}" dt="2022-09-21T13:54:49.800" v="94" actId="1076"/>
          <ac:spMkLst>
            <pc:docMk/>
            <pc:sldMk cId="2295416039" sldId="266"/>
            <ac:spMk id="3" creationId="{B770CADF-C6A3-7A1B-06F4-7CC3BC5973EE}"/>
          </ac:spMkLst>
        </pc:spChg>
      </pc:sldChg>
      <pc:sldChg chg="del">
        <pc:chgData name="bch reddy" userId="a6cb4eaa5d84cab8" providerId="LiveId" clId="{A313AC78-E733-4955-A8C6-F23F74F2E9D2}" dt="2022-09-21T14:04:54.901" v="160" actId="47"/>
        <pc:sldMkLst>
          <pc:docMk/>
          <pc:sldMk cId="2360868983" sldId="267"/>
        </pc:sldMkLst>
      </pc:sldChg>
      <pc:sldChg chg="addSp delSp modSp mod">
        <pc:chgData name="bch reddy" userId="a6cb4eaa5d84cab8" providerId="LiveId" clId="{A313AC78-E733-4955-A8C6-F23F74F2E9D2}" dt="2022-09-21T13:54:21.060" v="84" actId="1076"/>
        <pc:sldMkLst>
          <pc:docMk/>
          <pc:sldMk cId="2871313654" sldId="269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2871313654" sldId="269"/>
            <ac:spMk id="2" creationId="{1EAC739D-3601-1E51-2B98-E05894578323}"/>
          </ac:spMkLst>
        </pc:spChg>
        <pc:spChg chg="mod">
          <ac:chgData name="bch reddy" userId="a6cb4eaa5d84cab8" providerId="LiveId" clId="{A313AC78-E733-4955-A8C6-F23F74F2E9D2}" dt="2022-09-21T13:54:21.060" v="84" actId="1076"/>
          <ac:spMkLst>
            <pc:docMk/>
            <pc:sldMk cId="2871313654" sldId="269"/>
            <ac:spMk id="3" creationId="{8C812903-C651-6E4D-F75D-10D91CC452EB}"/>
          </ac:spMkLst>
        </pc:spChg>
        <pc:picChg chg="add del mod">
          <ac:chgData name="bch reddy" userId="a6cb4eaa5d84cab8" providerId="LiveId" clId="{A313AC78-E733-4955-A8C6-F23F74F2E9D2}" dt="2022-09-21T13:51:50.490" v="24"/>
          <ac:picMkLst>
            <pc:docMk/>
            <pc:sldMk cId="2871313654" sldId="269"/>
            <ac:picMk id="4" creationId="{68BBA814-6888-FC2E-F5F2-4C4AB322AABF}"/>
          </ac:picMkLst>
        </pc:picChg>
        <pc:picChg chg="add mod">
          <ac:chgData name="bch reddy" userId="a6cb4eaa5d84cab8" providerId="LiveId" clId="{A313AC78-E733-4955-A8C6-F23F74F2E9D2}" dt="2022-09-21T13:52:20.096" v="29" actId="1076"/>
          <ac:picMkLst>
            <pc:docMk/>
            <pc:sldMk cId="2871313654" sldId="269"/>
            <ac:picMk id="1026" creationId="{02A12AAD-8A64-8EC8-F3B9-679DD1DA134E}"/>
          </ac:picMkLst>
        </pc:picChg>
      </pc:sldChg>
      <pc:sldChg chg="addSp modSp">
        <pc:chgData name="bch reddy" userId="a6cb4eaa5d84cab8" providerId="LiveId" clId="{A313AC78-E733-4955-A8C6-F23F74F2E9D2}" dt="2022-09-21T14:19:57.713" v="219" actId="1076"/>
        <pc:sldMkLst>
          <pc:docMk/>
          <pc:sldMk cId="3876559639" sldId="270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3876559639" sldId="270"/>
            <ac:spMk id="2" creationId="{8C77B943-FD5D-D5DB-5AB7-D39E54AA37F0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3876559639" sldId="270"/>
            <ac:spMk id="3" creationId="{B1AD6C5F-1B9F-5FB6-D6E6-C34C16824DD8}"/>
          </ac:spMkLst>
        </pc:spChg>
        <pc:picChg chg="add mod">
          <ac:chgData name="bch reddy" userId="a6cb4eaa5d84cab8" providerId="LiveId" clId="{A313AC78-E733-4955-A8C6-F23F74F2E9D2}" dt="2022-09-21T14:19:57.713" v="219" actId="1076"/>
          <ac:picMkLst>
            <pc:docMk/>
            <pc:sldMk cId="3876559639" sldId="270"/>
            <ac:picMk id="4" creationId="{E6ADE6C6-7846-2536-8DC5-896283CF07ED}"/>
          </ac:picMkLst>
        </pc:picChg>
      </pc:sldChg>
      <pc:sldChg chg="modSp ord">
        <pc:chgData name="bch reddy" userId="a6cb4eaa5d84cab8" providerId="LiveId" clId="{A313AC78-E733-4955-A8C6-F23F74F2E9D2}" dt="2022-09-21T13:54:08.281" v="81"/>
        <pc:sldMkLst>
          <pc:docMk/>
          <pc:sldMk cId="1911537512" sldId="271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1911537512" sldId="271"/>
            <ac:spMk id="2" creationId="{168E76E7-2E58-37E9-9B2D-C66A4FFE7686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1911537512" sldId="271"/>
            <ac:spMk id="3" creationId="{F99F73C5-3EB9-F67F-068F-931AD1CD763B}"/>
          </ac:spMkLst>
        </pc:spChg>
      </pc:sldChg>
      <pc:sldChg chg="modSp mod ord">
        <pc:chgData name="bch reddy" userId="a6cb4eaa5d84cab8" providerId="LiveId" clId="{A313AC78-E733-4955-A8C6-F23F74F2E9D2}" dt="2022-09-21T14:22:01.843" v="265"/>
        <pc:sldMkLst>
          <pc:docMk/>
          <pc:sldMk cId="803612292" sldId="272"/>
        </pc:sldMkLst>
        <pc:spChg chg="mod">
          <ac:chgData name="bch reddy" userId="a6cb4eaa5d84cab8" providerId="LiveId" clId="{A313AC78-E733-4955-A8C6-F23F74F2E9D2}" dt="2022-09-21T14:19:43.335" v="216" actId="1076"/>
          <ac:spMkLst>
            <pc:docMk/>
            <pc:sldMk cId="803612292" sldId="272"/>
            <ac:spMk id="2" creationId="{3938B94F-6D0E-9B60-ADD1-AFFB36C38F46}"/>
          </ac:spMkLst>
        </pc:spChg>
        <pc:picChg chg="mod">
          <ac:chgData name="bch reddy" userId="a6cb4eaa5d84cab8" providerId="LiveId" clId="{A313AC78-E733-4955-A8C6-F23F74F2E9D2}" dt="2022-09-21T14:19:50.692" v="218" actId="1076"/>
          <ac:picMkLst>
            <pc:docMk/>
            <pc:sldMk cId="803612292" sldId="272"/>
            <ac:picMk id="5" creationId="{A09AB236-24A9-278D-6B37-3A077C184C00}"/>
          </ac:picMkLst>
        </pc:picChg>
      </pc:sldChg>
      <pc:sldChg chg="modSp mod">
        <pc:chgData name="bch reddy" userId="a6cb4eaa5d84cab8" providerId="LiveId" clId="{A313AC78-E733-4955-A8C6-F23F74F2E9D2}" dt="2022-09-21T14:17:44.101" v="215" actId="207"/>
        <pc:sldMkLst>
          <pc:docMk/>
          <pc:sldMk cId="3495952689" sldId="273"/>
        </pc:sldMkLst>
        <pc:spChg chg="mod">
          <ac:chgData name="bch reddy" userId="a6cb4eaa5d84cab8" providerId="LiveId" clId="{A313AC78-E733-4955-A8C6-F23F74F2E9D2}" dt="2022-09-21T14:17:44.101" v="215" actId="207"/>
          <ac:spMkLst>
            <pc:docMk/>
            <pc:sldMk cId="3495952689" sldId="273"/>
            <ac:spMk id="2" creationId="{A76C03DF-592C-08D3-F153-4C097C811C53}"/>
          </ac:spMkLst>
        </pc:spChg>
      </pc:sldChg>
      <pc:sldChg chg="addSp modSp add mod">
        <pc:chgData name="bch reddy" userId="a6cb4eaa5d84cab8" providerId="LiveId" clId="{A313AC78-E733-4955-A8C6-F23F74F2E9D2}" dt="2022-09-21T14:21:41.968" v="261" actId="20577"/>
        <pc:sldMkLst>
          <pc:docMk/>
          <pc:sldMk cId="3813439353" sldId="274"/>
        </pc:sldMkLst>
        <pc:spChg chg="mod">
          <ac:chgData name="bch reddy" userId="a6cb4eaa5d84cab8" providerId="LiveId" clId="{A313AC78-E733-4955-A8C6-F23F74F2E9D2}" dt="2022-09-21T14:21:18.504" v="247" actId="1076"/>
          <ac:spMkLst>
            <pc:docMk/>
            <pc:sldMk cId="3813439353" sldId="274"/>
            <ac:spMk id="3" creationId="{E94DDDDA-1177-A66F-B3B1-B5131214F569}"/>
          </ac:spMkLst>
        </pc:spChg>
        <pc:spChg chg="add mod">
          <ac:chgData name="bch reddy" userId="a6cb4eaa5d84cab8" providerId="LiveId" clId="{A313AC78-E733-4955-A8C6-F23F74F2E9D2}" dt="2022-09-21T14:21:41.968" v="261" actId="20577"/>
          <ac:spMkLst>
            <pc:docMk/>
            <pc:sldMk cId="3813439353" sldId="274"/>
            <ac:spMk id="4" creationId="{194616A8-7E7E-D06A-78D5-5633B3C2E0AC}"/>
          </ac:spMkLst>
        </pc:spChg>
      </pc:sldChg>
      <pc:sldChg chg="modSp add mod ord">
        <pc:chgData name="bch reddy" userId="a6cb4eaa5d84cab8" providerId="LiveId" clId="{A313AC78-E733-4955-A8C6-F23F74F2E9D2}" dt="2022-09-21T14:22:05.624" v="267"/>
        <pc:sldMkLst>
          <pc:docMk/>
          <pc:sldMk cId="760362681" sldId="275"/>
        </pc:sldMkLst>
        <pc:spChg chg="mod">
          <ac:chgData name="bch reddy" userId="a6cb4eaa5d84cab8" providerId="LiveId" clId="{A313AC78-E733-4955-A8C6-F23F74F2E9D2}" dt="2022-09-21T14:17:00.238" v="198" actId="1076"/>
          <ac:spMkLst>
            <pc:docMk/>
            <pc:sldMk cId="760362681" sldId="275"/>
            <ac:spMk id="2" creationId="{B487E56D-FB0E-46CA-3AE6-7DD2474109B4}"/>
          </ac:spMkLst>
        </pc:spChg>
        <pc:picChg chg="mod">
          <ac:chgData name="bch reddy" userId="a6cb4eaa5d84cab8" providerId="LiveId" clId="{A313AC78-E733-4955-A8C6-F23F74F2E9D2}" dt="2022-09-21T14:17:13.200" v="203" actId="1076"/>
          <ac:picMkLst>
            <pc:docMk/>
            <pc:sldMk cId="760362681" sldId="275"/>
            <ac:picMk id="4" creationId="{1A1BC6B0-8CC0-2179-85B3-46D6C0728726}"/>
          </ac:picMkLst>
        </pc:picChg>
      </pc:sldChg>
      <pc:sldChg chg="addSp modSp new mod ord">
        <pc:chgData name="bch reddy" userId="a6cb4eaa5d84cab8" providerId="LiveId" clId="{A313AC78-E733-4955-A8C6-F23F74F2E9D2}" dt="2022-09-21T13:55:51.511" v="102" actId="1076"/>
        <pc:sldMkLst>
          <pc:docMk/>
          <pc:sldMk cId="1670374682" sldId="276"/>
        </pc:sldMkLst>
        <pc:spChg chg="mod">
          <ac:chgData name="bch reddy" userId="a6cb4eaa5d84cab8" providerId="LiveId" clId="{A313AC78-E733-4955-A8C6-F23F74F2E9D2}" dt="2022-09-21T13:54:30.221" v="89" actId="20577"/>
          <ac:spMkLst>
            <pc:docMk/>
            <pc:sldMk cId="1670374682" sldId="276"/>
            <ac:spMk id="2" creationId="{CEFB31A9-688B-6675-D73E-6962B2F82102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1670374682" sldId="276"/>
            <ac:spMk id="3" creationId="{200D7EDC-6A2E-94B4-2DF4-D430866D86AF}"/>
          </ac:spMkLst>
        </pc:spChg>
        <pc:picChg chg="add mod">
          <ac:chgData name="bch reddy" userId="a6cb4eaa5d84cab8" providerId="LiveId" clId="{A313AC78-E733-4955-A8C6-F23F74F2E9D2}" dt="2022-09-21T13:55:51.511" v="102" actId="1076"/>
          <ac:picMkLst>
            <pc:docMk/>
            <pc:sldMk cId="1670374682" sldId="276"/>
            <ac:picMk id="4" creationId="{B755BE8A-7FFC-DD8C-E567-970E2B27EF74}"/>
          </ac:picMkLst>
        </pc:picChg>
      </pc:sldChg>
      <pc:sldChg chg="addSp delSp modSp new mod ord">
        <pc:chgData name="bch reddy" userId="a6cb4eaa5d84cab8" providerId="LiveId" clId="{A313AC78-E733-4955-A8C6-F23F74F2E9D2}" dt="2022-09-21T14:21:59.701" v="263"/>
        <pc:sldMkLst>
          <pc:docMk/>
          <pc:sldMk cId="1086850033" sldId="277"/>
        </pc:sldMkLst>
        <pc:spChg chg="mod">
          <ac:chgData name="bch reddy" userId="a6cb4eaa5d84cab8" providerId="LiveId" clId="{A313AC78-E733-4955-A8C6-F23F74F2E9D2}" dt="2022-09-21T14:02:14.129" v="119" actId="20577"/>
          <ac:spMkLst>
            <pc:docMk/>
            <pc:sldMk cId="1086850033" sldId="277"/>
            <ac:spMk id="2" creationId="{1413CDFC-D6B5-93C7-70EE-E17ECA012693}"/>
          </ac:spMkLst>
        </pc:spChg>
        <pc:spChg chg="del mod">
          <ac:chgData name="bch reddy" userId="a6cb4eaa5d84cab8" providerId="LiveId" clId="{A313AC78-E733-4955-A8C6-F23F74F2E9D2}" dt="2022-09-21T14:02:55.414" v="130" actId="478"/>
          <ac:spMkLst>
            <pc:docMk/>
            <pc:sldMk cId="1086850033" sldId="277"/>
            <ac:spMk id="3" creationId="{CF6FE90D-7FF5-FA64-DA72-8B1488B553AF}"/>
          </ac:spMkLst>
        </pc:spChg>
        <pc:picChg chg="add del">
          <ac:chgData name="bch reddy" userId="a6cb4eaa5d84cab8" providerId="LiveId" clId="{A313AC78-E733-4955-A8C6-F23F74F2E9D2}" dt="2022-09-21T14:02:19.462" v="121" actId="478"/>
          <ac:picMkLst>
            <pc:docMk/>
            <pc:sldMk cId="1086850033" sldId="277"/>
            <ac:picMk id="5" creationId="{2B55A138-A6BD-2924-B10B-97DA35746DE2}"/>
          </ac:picMkLst>
        </pc:picChg>
        <pc:picChg chg="add mod modCrop">
          <ac:chgData name="bch reddy" userId="a6cb4eaa5d84cab8" providerId="LiveId" clId="{A313AC78-E733-4955-A8C6-F23F74F2E9D2}" dt="2022-09-21T14:02:57.236" v="131" actId="1076"/>
          <ac:picMkLst>
            <pc:docMk/>
            <pc:sldMk cId="1086850033" sldId="277"/>
            <ac:picMk id="7" creationId="{BDB2BC8C-971E-DD64-B001-E5EAEBD89304}"/>
          </ac:picMkLst>
        </pc:picChg>
      </pc:sldChg>
      <pc:sldChg chg="addSp delSp modSp new mod">
        <pc:chgData name="bch reddy" userId="a6cb4eaa5d84cab8" providerId="LiveId" clId="{A313AC78-E733-4955-A8C6-F23F74F2E9D2}" dt="2022-09-21T14:04:49.505" v="159" actId="14100"/>
        <pc:sldMkLst>
          <pc:docMk/>
          <pc:sldMk cId="1890939152" sldId="278"/>
        </pc:sldMkLst>
        <pc:spChg chg="mod">
          <ac:chgData name="bch reddy" userId="a6cb4eaa5d84cab8" providerId="LiveId" clId="{A313AC78-E733-4955-A8C6-F23F74F2E9D2}" dt="2022-09-21T14:04:39.509" v="156" actId="1076"/>
          <ac:spMkLst>
            <pc:docMk/>
            <pc:sldMk cId="1890939152" sldId="278"/>
            <ac:spMk id="2" creationId="{91AE068D-0A89-7FDE-899E-150EBB1FAEAE}"/>
          </ac:spMkLst>
        </pc:spChg>
        <pc:spChg chg="del">
          <ac:chgData name="bch reddy" userId="a6cb4eaa5d84cab8" providerId="LiveId" clId="{A313AC78-E733-4955-A8C6-F23F74F2E9D2}" dt="2022-09-21T14:04:14.396" v="149" actId="478"/>
          <ac:spMkLst>
            <pc:docMk/>
            <pc:sldMk cId="1890939152" sldId="278"/>
            <ac:spMk id="3" creationId="{9D12CFC1-BA48-8C38-2566-D7540EC872EE}"/>
          </ac:spMkLst>
        </pc:spChg>
        <pc:picChg chg="add mod modCrop">
          <ac:chgData name="bch reddy" userId="a6cb4eaa5d84cab8" providerId="LiveId" clId="{A313AC78-E733-4955-A8C6-F23F74F2E9D2}" dt="2022-09-21T14:04:49.505" v="159" actId="14100"/>
          <ac:picMkLst>
            <pc:docMk/>
            <pc:sldMk cId="1890939152" sldId="278"/>
            <ac:picMk id="5" creationId="{11F20C09-BA9D-D1B0-146F-F4C8CDAD7019}"/>
          </ac:picMkLst>
        </pc:picChg>
      </pc:sldChg>
      <pc:sldChg chg="addSp modSp new mod ord">
        <pc:chgData name="bch reddy" userId="a6cb4eaa5d84cab8" providerId="LiveId" clId="{A313AC78-E733-4955-A8C6-F23F74F2E9D2}" dt="2022-09-21T14:22:08.490" v="269"/>
        <pc:sldMkLst>
          <pc:docMk/>
          <pc:sldMk cId="1929113329" sldId="279"/>
        </pc:sldMkLst>
        <pc:spChg chg="mod">
          <ac:chgData name="bch reddy" userId="a6cb4eaa5d84cab8" providerId="LiveId" clId="{A313AC78-E733-4955-A8C6-F23F74F2E9D2}" dt="2022-09-21T14:14:59.013" v="175" actId="20577"/>
          <ac:spMkLst>
            <pc:docMk/>
            <pc:sldMk cId="1929113329" sldId="279"/>
            <ac:spMk id="2" creationId="{D62A9CE3-32B2-7AF6-E5F1-F6939196114A}"/>
          </ac:spMkLst>
        </pc:spChg>
        <pc:spChg chg="mod">
          <ac:chgData name="bch reddy" userId="a6cb4eaa5d84cab8" providerId="LiveId" clId="{A313AC78-E733-4955-A8C6-F23F74F2E9D2}" dt="2022-09-21T14:15:07.253" v="188" actId="20577"/>
          <ac:spMkLst>
            <pc:docMk/>
            <pc:sldMk cId="1929113329" sldId="279"/>
            <ac:spMk id="3" creationId="{F1EAA96F-11BF-5343-C722-534991923F1A}"/>
          </ac:spMkLst>
        </pc:spChg>
        <pc:picChg chg="add mod modCrop">
          <ac:chgData name="bch reddy" userId="a6cb4eaa5d84cab8" providerId="LiveId" clId="{A313AC78-E733-4955-A8C6-F23F74F2E9D2}" dt="2022-09-21T14:15:43.560" v="194" actId="1076"/>
          <ac:picMkLst>
            <pc:docMk/>
            <pc:sldMk cId="1929113329" sldId="279"/>
            <ac:picMk id="5" creationId="{C4D2E743-9072-D578-2C32-5CECE2FBCC55}"/>
          </ac:picMkLst>
        </pc:picChg>
      </pc:sldChg>
      <pc:sldMasterChg chg="modTransition">
        <pc:chgData name="bch reddy" userId="a6cb4eaa5d84cab8" providerId="LiveId" clId="{A313AC78-E733-4955-A8C6-F23F74F2E9D2}" dt="2022-09-21T13:54:06.991" v="78"/>
        <pc:sldMasterMkLst>
          <pc:docMk/>
          <pc:sldMasterMk cId="1431074879" sldId="2147483720"/>
        </pc:sldMasterMkLst>
      </pc:sldMasterChg>
      <pc:sldMasterChg chg="modTransition">
        <pc:chgData name="bch reddy" userId="a6cb4eaa5d84cab8" providerId="LiveId" clId="{A313AC78-E733-4955-A8C6-F23F74F2E9D2}" dt="2022-09-21T13:54:08.281" v="81"/>
        <pc:sldMasterMkLst>
          <pc:docMk/>
          <pc:sldMasterMk cId="1030093618" sldId="2147483737"/>
        </pc:sldMasterMkLst>
      </pc:sldMasterChg>
    </pc:docChg>
  </pc:docChgLst>
  <pc:docChgLst>
    <pc:chgData name="bch reddy" userId="a6cb4eaa5d84cab8" providerId="LiveId" clId="{901BC18D-F7C7-4690-92F2-6758F13DFA17}"/>
    <pc:docChg chg="custSel addSld delSld modSld sldOrd modMainMaster">
      <pc:chgData name="bch reddy" userId="a6cb4eaa5d84cab8" providerId="LiveId" clId="{901BC18D-F7C7-4690-92F2-6758F13DFA17}" dt="2022-08-13T14:06:31.755" v="260" actId="20577"/>
      <pc:docMkLst>
        <pc:docMk/>
      </pc:docMkLst>
      <pc:sldChg chg="modSp mod">
        <pc:chgData name="bch reddy" userId="a6cb4eaa5d84cab8" providerId="LiveId" clId="{901BC18D-F7C7-4690-92F2-6758F13DFA17}" dt="2022-08-13T14:02:54.666" v="234" actId="1076"/>
        <pc:sldMkLst>
          <pc:docMk/>
          <pc:sldMk cId="3271420654" sldId="256"/>
        </pc:sldMkLst>
        <pc:spChg chg="mod">
          <ac:chgData name="bch reddy" userId="a6cb4eaa5d84cab8" providerId="LiveId" clId="{901BC18D-F7C7-4690-92F2-6758F13DFA17}" dt="2022-08-13T14:02:54.666" v="234" actId="1076"/>
          <ac:spMkLst>
            <pc:docMk/>
            <pc:sldMk cId="3271420654" sldId="256"/>
            <ac:spMk id="2" creationId="{86EFCFE6-4994-446E-B27A-ED9BCAD62211}"/>
          </ac:spMkLst>
        </pc:spChg>
        <pc:spChg chg="mod">
          <ac:chgData name="bch reddy" userId="a6cb4eaa5d84cab8" providerId="LiveId" clId="{901BC18D-F7C7-4690-92F2-6758F13DFA17}" dt="2022-08-09T04:50:51.581" v="31"/>
          <ac:spMkLst>
            <pc:docMk/>
            <pc:sldMk cId="3271420654" sldId="256"/>
            <ac:spMk id="3" creationId="{827370EC-E742-4D78-A1C2-EAF840F46BFE}"/>
          </ac:spMkLst>
        </pc:spChg>
        <pc:graphicFrameChg chg="mod">
          <ac:chgData name="bch reddy" userId="a6cb4eaa5d84cab8" providerId="LiveId" clId="{901BC18D-F7C7-4690-92F2-6758F13DFA17}" dt="2022-08-13T14:00:05.753" v="204" actId="1076"/>
          <ac:graphicFrameMkLst>
            <pc:docMk/>
            <pc:sldMk cId="3271420654" sldId="256"/>
            <ac:graphicFrameMk id="4" creationId="{60428723-D4D6-9C30-40A5-7EA2F8794533}"/>
          </ac:graphicFrameMkLst>
        </pc:graphicFrameChg>
      </pc:sldChg>
      <pc:sldChg chg="modSp mod">
        <pc:chgData name="bch reddy" userId="a6cb4eaa5d84cab8" providerId="LiveId" clId="{901BC18D-F7C7-4690-92F2-6758F13DFA17}" dt="2022-08-13T14:03:18.991" v="236" actId="1076"/>
        <pc:sldMkLst>
          <pc:docMk/>
          <pc:sldMk cId="4013130804" sldId="257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4013130804" sldId="257"/>
            <ac:spMk id="2" creationId="{329918B2-4F24-4C89-A5D0-F8501987442F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4013130804" sldId="257"/>
            <ac:spMk id="3" creationId="{DA0304B7-7EFB-4778-A43C-CF1BBB0CFB1F}"/>
          </ac:spMkLst>
        </pc:spChg>
        <pc:picChg chg="mod">
          <ac:chgData name="bch reddy" userId="a6cb4eaa5d84cab8" providerId="LiveId" clId="{901BC18D-F7C7-4690-92F2-6758F13DFA17}" dt="2022-08-13T14:03:18.991" v="236" actId="1076"/>
          <ac:picMkLst>
            <pc:docMk/>
            <pc:sldMk cId="4013130804" sldId="257"/>
            <ac:picMk id="5" creationId="{05F706D7-8D51-4446-A263-E6C297B6BB8F}"/>
          </ac:picMkLst>
        </pc:picChg>
      </pc:sldChg>
      <pc:sldChg chg="modSp">
        <pc:chgData name="bch reddy" userId="a6cb4eaa5d84cab8" providerId="LiveId" clId="{901BC18D-F7C7-4690-92F2-6758F13DFA17}" dt="2022-08-13T13:44:20.340" v="39" actId="1076"/>
        <pc:sldMkLst>
          <pc:docMk/>
          <pc:sldMk cId="3735240634" sldId="258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3735240634" sldId="258"/>
            <ac:spMk id="2" creationId="{02719C24-F6AF-4CCF-9D66-0ABCAB5A628E}"/>
          </ac:spMkLst>
        </pc:spChg>
        <pc:picChg chg="mod">
          <ac:chgData name="bch reddy" userId="a6cb4eaa5d84cab8" providerId="LiveId" clId="{901BC18D-F7C7-4690-92F2-6758F13DFA17}" dt="2022-08-13T13:44:20.340" v="39" actId="1076"/>
          <ac:picMkLst>
            <pc:docMk/>
            <pc:sldMk cId="3735240634" sldId="258"/>
            <ac:picMk id="2050" creationId="{18E84552-1E30-96FD-6C19-8F2B118B89D9}"/>
          </ac:picMkLst>
        </pc:picChg>
      </pc:sldChg>
      <pc:sldChg chg="modSp">
        <pc:chgData name="bch reddy" userId="a6cb4eaa5d84cab8" providerId="LiveId" clId="{901BC18D-F7C7-4690-92F2-6758F13DFA17}" dt="2022-08-13T13:44:37.782" v="42" actId="14100"/>
        <pc:sldMkLst>
          <pc:docMk/>
          <pc:sldMk cId="1873897798" sldId="259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1873897798" sldId="259"/>
            <ac:spMk id="2" creationId="{C079C607-0321-4664-A0D0-86C179313E4F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1873897798" sldId="259"/>
            <ac:spMk id="3" creationId="{D7F674A8-B697-455E-AE71-EE2E42A1C10C}"/>
          </ac:spMkLst>
        </pc:spChg>
        <pc:picChg chg="mod">
          <ac:chgData name="bch reddy" userId="a6cb4eaa5d84cab8" providerId="LiveId" clId="{901BC18D-F7C7-4690-92F2-6758F13DFA17}" dt="2022-08-13T13:44:37.782" v="42" actId="14100"/>
          <ac:picMkLst>
            <pc:docMk/>
            <pc:sldMk cId="1873897798" sldId="259"/>
            <ac:picMk id="1026" creationId="{501D81C4-21DA-4CEF-3E81-1C8A34E12E5D}"/>
          </ac:picMkLst>
        </pc:picChg>
      </pc:sldChg>
      <pc:sldChg chg="modSp mod">
        <pc:chgData name="bch reddy" userId="a6cb4eaa5d84cab8" providerId="LiveId" clId="{901BC18D-F7C7-4690-92F2-6758F13DFA17}" dt="2022-08-10T06:08:11.069" v="38" actId="27636"/>
        <pc:sldMkLst>
          <pc:docMk/>
          <pc:sldMk cId="1079686486" sldId="260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1079686486" sldId="260"/>
            <ac:spMk id="2" creationId="{CE50D7B3-C5EC-48FF-ABB6-4CD4DCDE774E}"/>
          </ac:spMkLst>
        </pc:spChg>
        <pc:spChg chg="mod">
          <ac:chgData name="bch reddy" userId="a6cb4eaa5d84cab8" providerId="LiveId" clId="{901BC18D-F7C7-4690-92F2-6758F13DFA17}" dt="2022-08-10T06:08:11.069" v="38" actId="27636"/>
          <ac:spMkLst>
            <pc:docMk/>
            <pc:sldMk cId="1079686486" sldId="260"/>
            <ac:spMk id="3" creationId="{9F916CAF-A315-4FBB-AF10-D90D4319CD49}"/>
          </ac:spMkLst>
        </pc:spChg>
      </pc:sldChg>
      <pc:sldChg chg="modSp mod">
        <pc:chgData name="bch reddy" userId="a6cb4eaa5d84cab8" providerId="LiveId" clId="{901BC18D-F7C7-4690-92F2-6758F13DFA17}" dt="2022-08-13T14:06:31.755" v="260" actId="20577"/>
        <pc:sldMkLst>
          <pc:docMk/>
          <pc:sldMk cId="520040347" sldId="261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520040347" sldId="261"/>
            <ac:spMk id="2" creationId="{5E0E2495-BC54-4067-8E7F-D378A5039021}"/>
          </ac:spMkLst>
        </pc:spChg>
        <pc:spChg chg="mod">
          <ac:chgData name="bch reddy" userId="a6cb4eaa5d84cab8" providerId="LiveId" clId="{901BC18D-F7C7-4690-92F2-6758F13DFA17}" dt="2022-08-13T14:06:31.755" v="260" actId="20577"/>
          <ac:spMkLst>
            <pc:docMk/>
            <pc:sldMk cId="520040347" sldId="261"/>
            <ac:spMk id="3" creationId="{60162721-C3DA-47FF-B8CE-72984E3B00C1}"/>
          </ac:spMkLst>
        </pc:spChg>
      </pc:sldChg>
      <pc:sldChg chg="modSp mod">
        <pc:chgData name="bch reddy" userId="a6cb4eaa5d84cab8" providerId="LiveId" clId="{901BC18D-F7C7-4690-92F2-6758F13DFA17}" dt="2022-08-13T13:48:04.697" v="184" actId="20577"/>
        <pc:sldMkLst>
          <pc:docMk/>
          <pc:sldMk cId="2477139981" sldId="262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2477139981" sldId="262"/>
            <ac:spMk id="2" creationId="{70F3E181-6CB8-4C66-9588-9712C8DB5DDC}"/>
          </ac:spMkLst>
        </pc:spChg>
        <pc:spChg chg="mod">
          <ac:chgData name="bch reddy" userId="a6cb4eaa5d84cab8" providerId="LiveId" clId="{901BC18D-F7C7-4690-92F2-6758F13DFA17}" dt="2022-08-13T13:48:04.697" v="184" actId="20577"/>
          <ac:spMkLst>
            <pc:docMk/>
            <pc:sldMk cId="2477139981" sldId="262"/>
            <ac:spMk id="6" creationId="{BCE31C77-A13F-AF6C-874D-C974ED554BAD}"/>
          </ac:spMkLst>
        </pc:spChg>
      </pc:sldChg>
      <pc:sldChg chg="delSp del mod">
        <pc:chgData name="bch reddy" userId="a6cb4eaa5d84cab8" providerId="LiveId" clId="{901BC18D-F7C7-4690-92F2-6758F13DFA17}" dt="2022-08-13T13:48:23.790" v="187" actId="47"/>
        <pc:sldMkLst>
          <pc:docMk/>
          <pc:sldMk cId="3384366917" sldId="263"/>
        </pc:sldMkLst>
        <pc:picChg chg="del">
          <ac:chgData name="bch reddy" userId="a6cb4eaa5d84cab8" providerId="LiveId" clId="{901BC18D-F7C7-4690-92F2-6758F13DFA17}" dt="2022-08-13T13:48:12.593" v="185" actId="478"/>
          <ac:picMkLst>
            <pc:docMk/>
            <pc:sldMk cId="3384366917" sldId="263"/>
            <ac:picMk id="11" creationId="{EBEBD759-1C14-835E-F90D-EBC97D46C4CB}"/>
          </ac:picMkLst>
        </pc:picChg>
      </pc:sldChg>
      <pc:sldChg chg="modSp mod">
        <pc:chgData name="bch reddy" userId="a6cb4eaa5d84cab8" providerId="LiveId" clId="{901BC18D-F7C7-4690-92F2-6758F13DFA17}" dt="2022-08-13T13:44:28.733" v="40" actId="1076"/>
        <pc:sldMkLst>
          <pc:docMk/>
          <pc:sldMk cId="2295416039" sldId="266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2295416039" sldId="266"/>
            <ac:spMk id="2" creationId="{C5B070D2-C40D-96AE-DEA5-A003AB92C5C9}"/>
          </ac:spMkLst>
        </pc:spChg>
        <pc:spChg chg="mod">
          <ac:chgData name="bch reddy" userId="a6cb4eaa5d84cab8" providerId="LiveId" clId="{901BC18D-F7C7-4690-92F2-6758F13DFA17}" dt="2022-08-13T13:44:28.733" v="40" actId="1076"/>
          <ac:spMkLst>
            <pc:docMk/>
            <pc:sldMk cId="2295416039" sldId="266"/>
            <ac:spMk id="3" creationId="{B770CADF-C6A3-7A1B-06F4-7CC3BC5973EE}"/>
          </ac:spMkLst>
        </pc:spChg>
      </pc:sldChg>
      <pc:sldChg chg="addSp delSp modSp mod ord">
        <pc:chgData name="bch reddy" userId="a6cb4eaa5d84cab8" providerId="LiveId" clId="{901BC18D-F7C7-4690-92F2-6758F13DFA17}" dt="2022-08-13T14:02:29.416" v="230"/>
        <pc:sldMkLst>
          <pc:docMk/>
          <pc:sldMk cId="2360868983" sldId="267"/>
        </pc:sldMkLst>
        <pc:spChg chg="mod">
          <ac:chgData name="bch reddy" userId="a6cb4eaa5d84cab8" providerId="LiveId" clId="{901BC18D-F7C7-4690-92F2-6758F13DFA17}" dt="2022-08-13T14:01:20.056" v="216" actId="1076"/>
          <ac:spMkLst>
            <pc:docMk/>
            <pc:sldMk cId="2360868983" sldId="267"/>
            <ac:spMk id="2" creationId="{438F40F0-CF21-C670-310A-A1BE2BEB45AB}"/>
          </ac:spMkLst>
        </pc:spChg>
        <pc:picChg chg="add del mod modCrop">
          <ac:chgData name="bch reddy" userId="a6cb4eaa5d84cab8" providerId="LiveId" clId="{901BC18D-F7C7-4690-92F2-6758F13DFA17}" dt="2022-08-13T14:00:18.288" v="206" actId="478"/>
          <ac:picMkLst>
            <pc:docMk/>
            <pc:sldMk cId="2360868983" sldId="267"/>
            <ac:picMk id="4" creationId="{ACDCAD05-854B-28B5-97A2-73610DE5C94A}"/>
          </ac:picMkLst>
        </pc:picChg>
        <pc:picChg chg="mod">
          <ac:chgData name="bch reddy" userId="a6cb4eaa5d84cab8" providerId="LiveId" clId="{901BC18D-F7C7-4690-92F2-6758F13DFA17}" dt="2022-08-09T04:49:27.901" v="21"/>
          <ac:picMkLst>
            <pc:docMk/>
            <pc:sldMk cId="2360868983" sldId="267"/>
            <ac:picMk id="5" creationId="{127FF8A2-B423-48C8-D3BC-6EC4AE5410B1}"/>
          </ac:picMkLst>
        </pc:picChg>
        <pc:picChg chg="add mod modCrop">
          <ac:chgData name="bch reddy" userId="a6cb4eaa5d84cab8" providerId="LiveId" clId="{901BC18D-F7C7-4690-92F2-6758F13DFA17}" dt="2022-08-13T14:01:14.584" v="215" actId="1076"/>
          <ac:picMkLst>
            <pc:docMk/>
            <pc:sldMk cId="2360868983" sldId="267"/>
            <ac:picMk id="5" creationId="{6E446F93-1A36-800C-904A-1CAF045BA257}"/>
          </ac:picMkLst>
        </pc:picChg>
        <pc:picChg chg="del">
          <ac:chgData name="bch reddy" userId="a6cb4eaa5d84cab8" providerId="LiveId" clId="{901BC18D-F7C7-4690-92F2-6758F13DFA17}" dt="2022-08-13T13:44:55.962" v="43" actId="478"/>
          <ac:picMkLst>
            <pc:docMk/>
            <pc:sldMk cId="2360868983" sldId="267"/>
            <ac:picMk id="7" creationId="{775E277D-7CB5-8ABA-5D7E-6164B1205310}"/>
          </ac:picMkLst>
        </pc:picChg>
      </pc:sldChg>
      <pc:sldChg chg="del">
        <pc:chgData name="bch reddy" userId="a6cb4eaa5d84cab8" providerId="LiveId" clId="{901BC18D-F7C7-4690-92F2-6758F13DFA17}" dt="2022-08-13T14:02:38.238" v="233" actId="47"/>
        <pc:sldMkLst>
          <pc:docMk/>
          <pc:sldMk cId="294130913" sldId="268"/>
        </pc:sldMkLst>
      </pc:sldChg>
      <pc:sldChg chg="modSp">
        <pc:chgData name="bch reddy" userId="a6cb4eaa5d84cab8" providerId="LiveId" clId="{901BC18D-F7C7-4690-92F2-6758F13DFA17}" dt="2022-08-10T06:08:10.984" v="36"/>
        <pc:sldMkLst>
          <pc:docMk/>
          <pc:sldMk cId="2871313654" sldId="269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2871313654" sldId="269"/>
            <ac:spMk id="2" creationId="{1EAC739D-3601-1E51-2B98-E05894578323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2871313654" sldId="269"/>
            <ac:spMk id="3" creationId="{8C812903-C651-6E4D-F75D-10D91CC452EB}"/>
          </ac:spMkLst>
        </pc:spChg>
      </pc:sldChg>
      <pc:sldChg chg="modSp ord">
        <pc:chgData name="bch reddy" userId="a6cb4eaa5d84cab8" providerId="LiveId" clId="{901BC18D-F7C7-4690-92F2-6758F13DFA17}" dt="2022-08-13T14:02:15.040" v="224"/>
        <pc:sldMkLst>
          <pc:docMk/>
          <pc:sldMk cId="3876559639" sldId="270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3876559639" sldId="270"/>
            <ac:spMk id="2" creationId="{8C77B943-FD5D-D5DB-5AB7-D39E54AA37F0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3876559639" sldId="270"/>
            <ac:spMk id="3" creationId="{B1AD6C5F-1B9F-5FB6-D6E6-C34C16824DD8}"/>
          </ac:spMkLst>
        </pc:spChg>
      </pc:sldChg>
      <pc:sldChg chg="modSp ord">
        <pc:chgData name="bch reddy" userId="a6cb4eaa5d84cab8" providerId="LiveId" clId="{901BC18D-F7C7-4690-92F2-6758F13DFA17}" dt="2022-08-13T14:02:34.557" v="232"/>
        <pc:sldMkLst>
          <pc:docMk/>
          <pc:sldMk cId="1911537512" sldId="271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1911537512" sldId="271"/>
            <ac:spMk id="2" creationId="{168E76E7-2E58-37E9-9B2D-C66A4FFE7686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1911537512" sldId="271"/>
            <ac:spMk id="3" creationId="{F99F73C5-3EB9-F67F-068F-931AD1CD763B}"/>
          </ac:spMkLst>
        </pc:spChg>
      </pc:sldChg>
      <pc:sldChg chg="addSp delSp modSp mod ord">
        <pc:chgData name="bch reddy" userId="a6cb4eaa5d84cab8" providerId="LiveId" clId="{901BC18D-F7C7-4690-92F2-6758F13DFA17}" dt="2022-08-13T14:02:20.996" v="226"/>
        <pc:sldMkLst>
          <pc:docMk/>
          <pc:sldMk cId="803612292" sldId="272"/>
        </pc:sldMkLst>
        <pc:spChg chg="mod">
          <ac:chgData name="bch reddy" userId="a6cb4eaa5d84cab8" providerId="LiveId" clId="{901BC18D-F7C7-4690-92F2-6758F13DFA17}" dt="2022-08-13T13:46:55.835" v="61" actId="1076"/>
          <ac:spMkLst>
            <pc:docMk/>
            <pc:sldMk cId="803612292" sldId="272"/>
            <ac:spMk id="2" creationId="{3938B94F-6D0E-9B60-ADD1-AFFB36C38F46}"/>
          </ac:spMkLst>
        </pc:spChg>
        <pc:spChg chg="del mod">
          <ac:chgData name="bch reddy" userId="a6cb4eaa5d84cab8" providerId="LiveId" clId="{901BC18D-F7C7-4690-92F2-6758F13DFA17}" dt="2022-08-13T13:46:11.052" v="54" actId="478"/>
          <ac:spMkLst>
            <pc:docMk/>
            <pc:sldMk cId="803612292" sldId="272"/>
            <ac:spMk id="3" creationId="{83F197DD-596A-13C9-ACD2-7688958DC0FB}"/>
          </ac:spMkLst>
        </pc:spChg>
        <pc:picChg chg="add mod modCrop">
          <ac:chgData name="bch reddy" userId="a6cb4eaa5d84cab8" providerId="LiveId" clId="{901BC18D-F7C7-4690-92F2-6758F13DFA17}" dt="2022-08-13T13:46:57.844" v="62" actId="1076"/>
          <ac:picMkLst>
            <pc:docMk/>
            <pc:sldMk cId="803612292" sldId="272"/>
            <ac:picMk id="5" creationId="{A09AB236-24A9-278D-6B37-3A077C184C00}"/>
          </ac:picMkLst>
        </pc:picChg>
      </pc:sldChg>
      <pc:sldChg chg="delSp modSp new mod">
        <pc:chgData name="bch reddy" userId="a6cb4eaa5d84cab8" providerId="LiveId" clId="{901BC18D-F7C7-4690-92F2-6758F13DFA17}" dt="2022-08-13T13:50:27.076" v="203" actId="207"/>
        <pc:sldMkLst>
          <pc:docMk/>
          <pc:sldMk cId="3495952689" sldId="273"/>
        </pc:sldMkLst>
        <pc:spChg chg="mod">
          <ac:chgData name="bch reddy" userId="a6cb4eaa5d84cab8" providerId="LiveId" clId="{901BC18D-F7C7-4690-92F2-6758F13DFA17}" dt="2022-08-13T13:50:27.076" v="203" actId="207"/>
          <ac:spMkLst>
            <pc:docMk/>
            <pc:sldMk cId="3495952689" sldId="273"/>
            <ac:spMk id="2" creationId="{A76C03DF-592C-08D3-F153-4C097C811C53}"/>
          </ac:spMkLst>
        </pc:spChg>
        <pc:spChg chg="del">
          <ac:chgData name="bch reddy" userId="a6cb4eaa5d84cab8" providerId="LiveId" clId="{901BC18D-F7C7-4690-92F2-6758F13DFA17}" dt="2022-08-13T13:48:31.757" v="197" actId="478"/>
          <ac:spMkLst>
            <pc:docMk/>
            <pc:sldMk cId="3495952689" sldId="273"/>
            <ac:spMk id="3" creationId="{8DED3DA5-B7EE-7172-D750-07029CF0018D}"/>
          </ac:spMkLst>
        </pc:spChg>
      </pc:sldChg>
      <pc:sldMasterChg chg="modSldLayout">
        <pc:chgData name="bch reddy" userId="a6cb4eaa5d84cab8" providerId="LiveId" clId="{901BC18D-F7C7-4690-92F2-6758F13DFA17}" dt="2022-08-10T06:08:01.662" v="32"/>
        <pc:sldMasterMkLst>
          <pc:docMk/>
          <pc:sldMasterMk cId="2590015040" sldId="2147483690"/>
        </pc:sldMasterMkLst>
        <pc:sldLayoutChg chg="delSp">
          <pc:chgData name="bch reddy" userId="a6cb4eaa5d84cab8" providerId="LiveId" clId="{901BC18D-F7C7-4690-92F2-6758F13DFA17}" dt="2022-08-10T06:08:01.662" v="32"/>
          <pc:sldLayoutMkLst>
            <pc:docMk/>
            <pc:sldMasterMk cId="2590015040" sldId="2147483690"/>
            <pc:sldLayoutMk cId="2540047508" sldId="2147483700"/>
          </pc:sldLayoutMkLst>
          <pc:spChg chg="del">
            <ac:chgData name="bch reddy" userId="a6cb4eaa5d84cab8" providerId="LiveId" clId="{901BC18D-F7C7-4690-92F2-6758F13DFA17}" dt="2022-08-10T06:08:01.662" v="32"/>
            <ac:spMkLst>
              <pc:docMk/>
              <pc:sldMasterMk cId="2590015040" sldId="2147483690"/>
              <pc:sldLayoutMk cId="2540047508" sldId="2147483700"/>
              <ac:spMk id="7" creationId="{00000000-0000-0000-0000-000000000000}"/>
            </ac:spMkLst>
          </pc:spChg>
          <pc:spChg chg="del">
            <ac:chgData name="bch reddy" userId="a6cb4eaa5d84cab8" providerId="LiveId" clId="{901BC18D-F7C7-4690-92F2-6758F13DFA17}" dt="2022-08-10T06:08:01.662" v="32"/>
            <ac:spMkLst>
              <pc:docMk/>
              <pc:sldMasterMk cId="2590015040" sldId="2147483690"/>
              <pc:sldLayoutMk cId="2540047508" sldId="2147483700"/>
              <ac:spMk id="8" creationId="{00000000-0000-0000-0000-000000000000}"/>
            </ac:spMkLst>
          </pc:spChg>
          <pc:cxnChg chg="del">
            <ac:chgData name="bch reddy" userId="a6cb4eaa5d84cab8" providerId="LiveId" clId="{901BC18D-F7C7-4690-92F2-6758F13DFA17}" dt="2022-08-10T06:08:01.662" v="32"/>
            <ac:cxnSpMkLst>
              <pc:docMk/>
              <pc:sldMasterMk cId="2590015040" sldId="2147483690"/>
              <pc:sldLayoutMk cId="2540047508" sldId="2147483700"/>
              <ac:cxnSpMk id="9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6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2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0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5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53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90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42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92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9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72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8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3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6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0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nterpriseworld.com/7-benefits-of-image-to-text-converter/" TargetMode="External"/><Relationship Id="rId2" Type="http://schemas.openxmlformats.org/officeDocument/2006/relationships/hyperlink" Target="https://www.geeksforgeeks.org/advantages-and-disadvantages-of-optical-character-reader-oc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eakyourbiz.com/business/technology-trends/top-8-benefits-of-an-image-to-text-technology-for-your-busines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HITHA-SIRISILLA" TargetMode="External"/><Relationship Id="rId2" Type="http://schemas.openxmlformats.org/officeDocument/2006/relationships/hyperlink" Target="https://github.com/CHIHNITA-REDDY-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JASHRINOULURI" TargetMode="External"/><Relationship Id="rId4" Type="http://schemas.openxmlformats.org/officeDocument/2006/relationships/hyperlink" Target="https://github.com/KONDURISHIVAN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06" y="573741"/>
            <a:ext cx="9699812" cy="21873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Image to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1128"/>
            <a:ext cx="9144000" cy="40968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Dr.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Sheikh Fahad Ahmad sir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428723-D4D6-9C30-40A5-7EA2F879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18769"/>
              </p:ext>
            </p:extLst>
          </p:nvPr>
        </p:nvGraphicFramePr>
        <p:xfrm>
          <a:off x="1951318" y="2960444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39806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30112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3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2110030359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Chihnita Reddy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2110030320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SIRISILLA </a:t>
                      </a:r>
                      <a:r>
                        <a:rPr lang="en-US" dirty="0" err="1"/>
                        <a:t>Nikhitha</a:t>
                      </a:r>
                      <a:r>
                        <a:rPr lang="en-US" dirty="0"/>
                        <a:t> Reddy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1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Shivani </a:t>
                      </a:r>
                      <a:r>
                        <a:rPr lang="en-US" dirty="0" err="1"/>
                        <a:t>Konduri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9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Rajashri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9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CDFC-D6B5-93C7-70EE-E17ECA01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2BC8C-971E-DD64-B001-E5EAEBD89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t="18953" r="25147" b="9101"/>
          <a:stretch/>
        </p:blipFill>
        <p:spPr>
          <a:xfrm>
            <a:off x="2774574" y="1783976"/>
            <a:ext cx="5849473" cy="49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739D-3601-1E51-2B98-E0589457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2903-C651-6E4D-F75D-10D91CC4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76" y="1540189"/>
            <a:ext cx="4990447" cy="3777622"/>
          </a:xfrm>
        </p:spPr>
        <p:txBody>
          <a:bodyPr/>
          <a:lstStyle/>
          <a:p>
            <a:pPr algn="ctr"/>
            <a:r>
              <a:rPr lang="en-US" dirty="0"/>
              <a:t>Software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Front End: Html, CSS,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Back End: Python, </a:t>
            </a:r>
            <a:r>
              <a:rPr lang="en-US" dirty="0" err="1"/>
              <a:t>MySql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Control End: Software Engineering</a:t>
            </a:r>
            <a:endParaRPr lang="en-IN" dirty="0"/>
          </a:p>
        </p:txBody>
      </p:sp>
      <p:pic>
        <p:nvPicPr>
          <p:cNvPr id="1026" name="Picture 2" descr="6 steps to become a Front-end Developer - Tolustar">
            <a:extLst>
              <a:ext uri="{FF2B5EF4-FFF2-40B4-BE49-F238E27FC236}">
                <a16:creationId xmlns:a16="http://schemas.microsoft.com/office/drawing/2014/main" id="{02A12AAD-8A64-8EC8-F3B9-679DD1DA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43" y="1255869"/>
            <a:ext cx="4925545" cy="304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31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56D-FB0E-46CA-3AE6-7DD24741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927" y="580969"/>
            <a:ext cx="10515600" cy="1325563"/>
          </a:xfrm>
        </p:spPr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1BC6B0-8CC0-2179-85B3-46D6C0728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223" y="138953"/>
            <a:ext cx="4773007" cy="65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9CE3-32B2-7AF6-E5F1-F6939196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A96F-11BF-5343-C722-53499192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743-9072-D578-2C32-5CECE2FBC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82" t="24183" r="11250" b="9101"/>
          <a:stretch/>
        </p:blipFill>
        <p:spPr>
          <a:xfrm>
            <a:off x="5056093" y="1658470"/>
            <a:ext cx="4616824" cy="45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1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B943-FD5D-D5DB-5AB7-D39E54AA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6C5F-1B9F-5FB6-D6E6-C34C1682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Pthon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Mysql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Star UML</a:t>
            </a:r>
            <a:endParaRPr lang="en-IN" dirty="0"/>
          </a:p>
        </p:txBody>
      </p:sp>
      <p:pic>
        <p:nvPicPr>
          <p:cNvPr id="4" name="Picture 4" descr="Applied Sciences | Free Full-Text | Big Data Mining and Classification of  Intelligent Material Science Data Using Machine Learning | HTML">
            <a:extLst>
              <a:ext uri="{FF2B5EF4-FFF2-40B4-BE49-F238E27FC236}">
                <a16:creationId xmlns:a16="http://schemas.microsoft.com/office/drawing/2014/main" id="{E6ADE6C6-7846-2536-8DC5-896283CF0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42" y="1821329"/>
            <a:ext cx="7235358" cy="37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5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E8F6-7207-AE1E-A311-1B392310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1" y="0"/>
            <a:ext cx="10515600" cy="1325563"/>
          </a:xfrm>
        </p:spPr>
        <p:txBody>
          <a:bodyPr/>
          <a:lstStyle/>
          <a:p>
            <a:r>
              <a:rPr lang="en-US" dirty="0"/>
              <a:t>Total Documentation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DDDA-1177-A66F-B3B1-B5131214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798" y="1461433"/>
            <a:ext cx="5703154" cy="4518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000" dirty="0"/>
              <a:t>Purpose of the project: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Images and media are powerful communication devices.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They are useful for 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conveying concepts and information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and they can help improve    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comprehension by reinforcing information provided in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13131"/>
                </a:solidFill>
                <a:effectLst/>
              </a:rPr>
              <a:t>One can use this program to extract the information from any image file.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4616A8-7E7E-D06A-78D5-5633B3C2E0AC}"/>
              </a:ext>
            </a:extLst>
          </p:cNvPr>
          <p:cNvSpPr txBox="1">
            <a:spLocks/>
          </p:cNvSpPr>
          <p:nvPr/>
        </p:nvSpPr>
        <p:spPr>
          <a:xfrm>
            <a:off x="6615952" y="1633070"/>
            <a:ext cx="5031073" cy="3298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/>
              <a:t>Module:</a:t>
            </a:r>
          </a:p>
          <a:p>
            <a:r>
              <a:rPr lang="en-US" sz="2400" dirty="0"/>
              <a:t>Log into account.</a:t>
            </a:r>
          </a:p>
          <a:p>
            <a:r>
              <a:rPr lang="en-US" sz="2400" dirty="0"/>
              <a:t> Select the image.</a:t>
            </a:r>
          </a:p>
          <a:p>
            <a:r>
              <a:rPr lang="en-US" sz="2400" dirty="0"/>
              <a:t>Performing compression.</a:t>
            </a:r>
          </a:p>
          <a:p>
            <a:r>
              <a:rPr lang="en-US" sz="2400" dirty="0"/>
              <a:t>Uploading image.</a:t>
            </a:r>
          </a:p>
          <a:p>
            <a:r>
              <a:rPr lang="en-US" sz="2400" dirty="0"/>
              <a:t>Download in the form of jpg, pdf, or word.</a:t>
            </a:r>
          </a:p>
          <a:p>
            <a:r>
              <a:rPr lang="en-US" sz="2400" dirty="0"/>
              <a:t>Exit from the application.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43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76E7-2E58-37E9-9B2D-C66A4FFE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73C5-3EB9-F67F-068F-931AD1CD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https://www.geeksforgeeks.org/advantages-and-disadvantages-of-optical-character-reader-ocr/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https://theenterpriseworld.com/7-benefits-of-image-to-text-converter/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https://tweakyourbiz.com/business/technology-trends/top-8-benefits-of-an-image-to-text-technology-for-your-business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3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GitHub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https://github.com/CHIHNITA-REDDY-B</a:t>
            </a:r>
            <a:endParaRPr lang="en-IN" dirty="0"/>
          </a:p>
          <a:p>
            <a:r>
              <a:rPr lang="en-IN" dirty="0">
                <a:hlinkClick r:id="rId3"/>
              </a:rPr>
              <a:t>https://github.com/NIKHITHA-SIRISILLA</a:t>
            </a:r>
            <a:endParaRPr lang="en-IN" dirty="0"/>
          </a:p>
          <a:p>
            <a:r>
              <a:rPr lang="en-IN" dirty="0">
                <a:hlinkClick r:id="rId4"/>
              </a:rPr>
              <a:t>https://github.com/KONDURISHIVANI</a:t>
            </a:r>
            <a:endParaRPr lang="en-IN" dirty="0"/>
          </a:p>
          <a:p>
            <a:r>
              <a:rPr lang="en-IN" dirty="0">
                <a:hlinkClick r:id="rId5"/>
              </a:rPr>
              <a:t>https://github.com/RAJASHRINOULURI</a:t>
            </a:r>
            <a:endParaRPr lang="en-IN" dirty="0"/>
          </a:p>
          <a:p>
            <a:r>
              <a:rPr lang="en-IN" dirty="0"/>
              <a:t>Repository of group</a:t>
            </a:r>
          </a:p>
          <a:p>
            <a:pPr marL="0" indent="0">
              <a:buNone/>
            </a:pPr>
            <a:r>
              <a:rPr lang="en-IN" dirty="0"/>
              <a:t>https://github.com/CHIHNITA-REDDY-B</a:t>
            </a:r>
            <a:r>
              <a:rPr lang="en-IN"/>
              <a:t>/SE-project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31C77-A13F-AF6C-874D-C974ED55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2110030359- Back End</a:t>
            </a:r>
          </a:p>
          <a:p>
            <a:r>
              <a:rPr lang="en-US" dirty="0"/>
              <a:t>2110030320-Front End</a:t>
            </a:r>
          </a:p>
          <a:p>
            <a:r>
              <a:rPr lang="en-IN" dirty="0"/>
              <a:t>2110030284-Front End</a:t>
            </a:r>
          </a:p>
          <a:p>
            <a:r>
              <a:rPr lang="en-IN" dirty="0"/>
              <a:t>2110030283-Front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03DF-592C-08D3-F153-4C097C811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859" y="457199"/>
            <a:ext cx="9938964" cy="2971801"/>
          </a:xfrm>
        </p:spPr>
        <p:txBody>
          <a:bodyPr>
            <a:noAutofit/>
          </a:bodyPr>
          <a:lstStyle/>
          <a:p>
            <a:r>
              <a:rPr lang="en-US" sz="10000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THANK YOU</a:t>
            </a:r>
            <a:endParaRPr lang="en-IN" sz="10000" dirty="0">
              <a:solidFill>
                <a:schemeClr val="accent6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5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Image To Text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Our goal is to convert a given text image into a string of text.</a:t>
            </a:r>
          </a:p>
          <a:p>
            <a:r>
              <a:rPr lang="en-US" dirty="0">
                <a:solidFill>
                  <a:srgbClr val="273239"/>
                </a:solidFill>
              </a:rPr>
              <a:t>Uploading a text image and saving it.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Submitting the given file and loading the text.</a:t>
            </a:r>
          </a:p>
          <a:p>
            <a:r>
              <a:rPr lang="en-US" dirty="0">
                <a:solidFill>
                  <a:srgbClr val="273239"/>
                </a:solidFill>
              </a:rPr>
              <a:t>Show the given text with options for downloading and copying.</a:t>
            </a:r>
          </a:p>
          <a:p>
            <a:r>
              <a:rPr lang="en-US" dirty="0">
                <a:solidFill>
                  <a:srgbClr val="273239"/>
                </a:solidFill>
              </a:rPr>
              <a:t>Converting to word document and pdf document.</a:t>
            </a:r>
          </a:p>
          <a:p>
            <a:endParaRPr lang="en-US" dirty="0">
              <a:solidFill>
                <a:srgbClr val="273239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706D7-8D51-4446-A263-E6C297B6B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5" y="4145114"/>
            <a:ext cx="5327277" cy="24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Existing solutions/ Naïve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31F9C-576F-B991-4A9B-DDDBF4F9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930" y="2072839"/>
            <a:ext cx="9601196" cy="3942480"/>
          </a:xfrm>
        </p:spPr>
        <p:txBody>
          <a:bodyPr>
            <a:normAutofit/>
          </a:bodyPr>
          <a:lstStyle/>
          <a:p>
            <a:r>
              <a:rPr lang="en-US" dirty="0"/>
              <a:t>Create a web application to generate text from an image.</a:t>
            </a:r>
          </a:p>
          <a:p>
            <a:r>
              <a:rPr lang="en-US" dirty="0"/>
              <a:t>OCR (optical character recognition or optical character reader) is the electronic or mechanical conversation of images of typed, handwritten, or printed text into machine-encoded text, whether from a scanned document, a photo of a document, or a photo of a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Image to Text converter - Extract Text From Image">
            <a:extLst>
              <a:ext uri="{FF2B5EF4-FFF2-40B4-BE49-F238E27FC236}">
                <a16:creationId xmlns:a16="http://schemas.microsoft.com/office/drawing/2014/main" id="{18E84552-1E30-96FD-6C19-8F2B118B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58839"/>
            <a:ext cx="8314765" cy="241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70D2-C40D-96AE-DEA5-A003AB92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ADF-C6A3-7A1B-06F4-7CC3BC59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07" y="1990165"/>
            <a:ext cx="9601196" cy="404905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F"/>
                </a:solidFill>
                <a:effectLst/>
              </a:rPr>
              <a:t>OCR text works efficiently with the printed text only and not with handwritten text. Handwriting must be learned by the pc.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 OCR systems are expensive.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There is the need of a lot of space required by the image produced.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 The quality of the image can be lost during this process. 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Quality of the ultimate image depends on the quality of the first image.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All the documents got to be checked over carefully and then manually corrected. Not 100% accurate, there are likely to be some mistakes made during the method. </a:t>
            </a:r>
          </a:p>
          <a:p>
            <a:r>
              <a:rPr lang="en-US" dirty="0">
                <a:solidFill>
                  <a:srgbClr val="33333F"/>
                </a:solidFill>
              </a:rPr>
              <a:t>When users take a picture of their ID document with their smartphone or webcam, multiple steps are required to extract and structure the information.</a:t>
            </a:r>
            <a:endParaRPr lang="en-US" b="0" i="0" dirty="0">
              <a:solidFill>
                <a:srgbClr val="33333F"/>
              </a:solidFill>
              <a:effectLst/>
            </a:endParaRPr>
          </a:p>
          <a:p>
            <a:endParaRPr lang="en-US" b="0" i="0" dirty="0">
              <a:solidFill>
                <a:srgbClr val="33333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541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technique is the development of web applications.</a:t>
            </a:r>
          </a:p>
          <a:p>
            <a:r>
              <a:rPr lang="en-IN" dirty="0"/>
              <a:t>It is helpful for all the students, and employees for their work in all the ways.</a:t>
            </a:r>
          </a:p>
          <a:p>
            <a:r>
              <a:rPr lang="en-IN" dirty="0"/>
              <a:t>Using the proposed design method is easily accessible without any flaws, advertisement, and premium nature.</a:t>
            </a:r>
          </a:p>
          <a:p>
            <a:r>
              <a:rPr lang="en-IN" dirty="0"/>
              <a:t>You can use infinite times it gives the accurate content given in the image.</a:t>
            </a:r>
          </a:p>
        </p:txBody>
      </p:sp>
      <p:pic>
        <p:nvPicPr>
          <p:cNvPr id="1026" name="Picture 2" descr="Image to Word, Image to Excel, Image to Text - OCR Online">
            <a:extLst>
              <a:ext uri="{FF2B5EF4-FFF2-40B4-BE49-F238E27FC236}">
                <a16:creationId xmlns:a16="http://schemas.microsoft.com/office/drawing/2014/main" id="{501D81C4-21DA-4CEF-3E81-1C8A34E1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22" y="4436658"/>
            <a:ext cx="3617215" cy="217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 Often images are just represented as large bi-dimensional arrays; what you try to optimize are the algorithms you run on them. 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Apart from that, graph structures and especially trees are quite useful. Spatial indexing can be achieved with quadtrees, and trees, in general, are a natural choice for image segmentation problems.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You also have fractal image compression, which is representing the whole image as a mathematical function. That's cool but that's not often used for real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31A9-688B-6675-D73E-6962B2F8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7EDC-6A2E-94B4-2DF4-D430866D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55BE8A-7FFC-DD8C-E567-970E2B27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47" y="2133600"/>
            <a:ext cx="900952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7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68D-0A89-7FDE-899E-150EBB1F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3427"/>
            <a:ext cx="8911687" cy="1280890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20C09-BA9D-D1B0-146F-F4C8CDAD7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3" t="21177" r="29927" b="6275"/>
          <a:stretch/>
        </p:blipFill>
        <p:spPr>
          <a:xfrm>
            <a:off x="6201451" y="421341"/>
            <a:ext cx="5246478" cy="6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B94F-6D0E-9B60-ADD1-AFFB36C3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824" y="740084"/>
            <a:ext cx="8534400" cy="1507067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AB236-24A9-278D-6B37-3A077C184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7" t="9150" r="22868" b="10981"/>
          <a:stretch/>
        </p:blipFill>
        <p:spPr>
          <a:xfrm>
            <a:off x="3200399" y="1380563"/>
            <a:ext cx="7100047" cy="54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122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661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Palatino Linotype</vt:lpstr>
      <vt:lpstr>Wingdings</vt:lpstr>
      <vt:lpstr>Wingdings 3</vt:lpstr>
      <vt:lpstr>Wisp</vt:lpstr>
      <vt:lpstr>Software Engineering Image to Text</vt:lpstr>
      <vt:lpstr>Image To Text</vt:lpstr>
      <vt:lpstr>Existing solutions/ Naïve solutions</vt:lpstr>
      <vt:lpstr>Drawbacks</vt:lpstr>
      <vt:lpstr>Proposed Algorithm Design Technique</vt:lpstr>
      <vt:lpstr>Data Structures needed</vt:lpstr>
      <vt:lpstr>ER Diagram</vt:lpstr>
      <vt:lpstr>Use Case Diagram</vt:lpstr>
      <vt:lpstr>Class Diagram</vt:lpstr>
      <vt:lpstr>Sequence Diagram</vt:lpstr>
      <vt:lpstr>Project Requirements</vt:lpstr>
      <vt:lpstr>Flow chart</vt:lpstr>
      <vt:lpstr>Implementation</vt:lpstr>
      <vt:lpstr>Tools </vt:lpstr>
      <vt:lpstr>Total Documentation </vt:lpstr>
      <vt:lpstr>Literature Review</vt:lpstr>
      <vt:lpstr>GitHub setup</vt:lpstr>
      <vt:lpstr>Division of work among the group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bch reddy</cp:lastModifiedBy>
  <cp:revision>10</cp:revision>
  <dcterms:created xsi:type="dcterms:W3CDTF">2022-02-18T09:01:51Z</dcterms:created>
  <dcterms:modified xsi:type="dcterms:W3CDTF">2022-09-21T14:22:26Z</dcterms:modified>
</cp:coreProperties>
</file>