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7" r:id="rId8"/>
    <p:sldId id="272" r:id="rId9"/>
    <p:sldId id="269" r:id="rId10"/>
    <p:sldId id="270" r:id="rId11"/>
    <p:sldId id="271" r:id="rId12"/>
    <p:sldId id="261" r:id="rId13"/>
    <p:sldId id="26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6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ch reddy" userId="a6cb4eaa5d84cab8" providerId="LiveId" clId="{901BC18D-F7C7-4690-92F2-6758F13DFA17}"/>
    <pc:docChg chg="custSel addSld delSld modSld sldOrd modMainMaster">
      <pc:chgData name="bch reddy" userId="a6cb4eaa5d84cab8" providerId="LiveId" clId="{901BC18D-F7C7-4690-92F2-6758F13DFA17}" dt="2022-08-13T14:06:31.755" v="260" actId="20577"/>
      <pc:docMkLst>
        <pc:docMk/>
      </pc:docMkLst>
      <pc:sldChg chg="modSp mod">
        <pc:chgData name="bch reddy" userId="a6cb4eaa5d84cab8" providerId="LiveId" clId="{901BC18D-F7C7-4690-92F2-6758F13DFA17}" dt="2022-08-13T14:02:54.666" v="234" actId="1076"/>
        <pc:sldMkLst>
          <pc:docMk/>
          <pc:sldMk cId="3271420654" sldId="256"/>
        </pc:sldMkLst>
        <pc:spChg chg="mod">
          <ac:chgData name="bch reddy" userId="a6cb4eaa5d84cab8" providerId="LiveId" clId="{901BC18D-F7C7-4690-92F2-6758F13DFA17}" dt="2022-08-13T14:02:54.666" v="234" actId="1076"/>
          <ac:spMkLst>
            <pc:docMk/>
            <pc:sldMk cId="3271420654" sldId="256"/>
            <ac:spMk id="2" creationId="{86EFCFE6-4994-446E-B27A-ED9BCAD62211}"/>
          </ac:spMkLst>
        </pc:spChg>
        <pc:spChg chg="mod">
          <ac:chgData name="bch reddy" userId="a6cb4eaa5d84cab8" providerId="LiveId" clId="{901BC18D-F7C7-4690-92F2-6758F13DFA17}" dt="2022-08-09T04:50:51.581" v="31"/>
          <ac:spMkLst>
            <pc:docMk/>
            <pc:sldMk cId="3271420654" sldId="256"/>
            <ac:spMk id="3" creationId="{827370EC-E742-4D78-A1C2-EAF840F46BFE}"/>
          </ac:spMkLst>
        </pc:spChg>
        <pc:graphicFrameChg chg="mod">
          <ac:chgData name="bch reddy" userId="a6cb4eaa5d84cab8" providerId="LiveId" clId="{901BC18D-F7C7-4690-92F2-6758F13DFA17}" dt="2022-08-13T14:00:05.753" v="204" actId="1076"/>
          <ac:graphicFrameMkLst>
            <pc:docMk/>
            <pc:sldMk cId="3271420654" sldId="256"/>
            <ac:graphicFrameMk id="4" creationId="{60428723-D4D6-9C30-40A5-7EA2F8794533}"/>
          </ac:graphicFrameMkLst>
        </pc:graphicFrameChg>
      </pc:sldChg>
      <pc:sldChg chg="modSp mod">
        <pc:chgData name="bch reddy" userId="a6cb4eaa5d84cab8" providerId="LiveId" clId="{901BC18D-F7C7-4690-92F2-6758F13DFA17}" dt="2022-08-13T14:03:18.991" v="236" actId="1076"/>
        <pc:sldMkLst>
          <pc:docMk/>
          <pc:sldMk cId="4013130804" sldId="257"/>
        </pc:sldMkLst>
        <pc:spChg chg="mod">
          <ac:chgData name="bch reddy" userId="a6cb4eaa5d84cab8" providerId="LiveId" clId="{901BC18D-F7C7-4690-92F2-6758F13DFA17}" dt="2022-08-10T06:08:10.984" v="36"/>
          <ac:spMkLst>
            <pc:docMk/>
            <pc:sldMk cId="4013130804" sldId="257"/>
            <ac:spMk id="2" creationId="{329918B2-4F24-4C89-A5D0-F8501987442F}"/>
          </ac:spMkLst>
        </pc:spChg>
        <pc:spChg chg="mod">
          <ac:chgData name="bch reddy" userId="a6cb4eaa5d84cab8" providerId="LiveId" clId="{901BC18D-F7C7-4690-92F2-6758F13DFA17}" dt="2022-08-10T06:08:10.984" v="36"/>
          <ac:spMkLst>
            <pc:docMk/>
            <pc:sldMk cId="4013130804" sldId="257"/>
            <ac:spMk id="3" creationId="{DA0304B7-7EFB-4778-A43C-CF1BBB0CFB1F}"/>
          </ac:spMkLst>
        </pc:spChg>
        <pc:picChg chg="mod">
          <ac:chgData name="bch reddy" userId="a6cb4eaa5d84cab8" providerId="LiveId" clId="{901BC18D-F7C7-4690-92F2-6758F13DFA17}" dt="2022-08-13T14:03:18.991" v="236" actId="1076"/>
          <ac:picMkLst>
            <pc:docMk/>
            <pc:sldMk cId="4013130804" sldId="257"/>
            <ac:picMk id="5" creationId="{05F706D7-8D51-4446-A263-E6C297B6BB8F}"/>
          </ac:picMkLst>
        </pc:picChg>
      </pc:sldChg>
      <pc:sldChg chg="modSp">
        <pc:chgData name="bch reddy" userId="a6cb4eaa5d84cab8" providerId="LiveId" clId="{901BC18D-F7C7-4690-92F2-6758F13DFA17}" dt="2022-08-13T13:44:20.340" v="39" actId="1076"/>
        <pc:sldMkLst>
          <pc:docMk/>
          <pc:sldMk cId="3735240634" sldId="258"/>
        </pc:sldMkLst>
        <pc:spChg chg="mod">
          <ac:chgData name="bch reddy" userId="a6cb4eaa5d84cab8" providerId="LiveId" clId="{901BC18D-F7C7-4690-92F2-6758F13DFA17}" dt="2022-08-10T06:08:10.984" v="36"/>
          <ac:spMkLst>
            <pc:docMk/>
            <pc:sldMk cId="3735240634" sldId="258"/>
            <ac:spMk id="2" creationId="{02719C24-F6AF-4CCF-9D66-0ABCAB5A628E}"/>
          </ac:spMkLst>
        </pc:spChg>
        <pc:picChg chg="mod">
          <ac:chgData name="bch reddy" userId="a6cb4eaa5d84cab8" providerId="LiveId" clId="{901BC18D-F7C7-4690-92F2-6758F13DFA17}" dt="2022-08-13T13:44:20.340" v="39" actId="1076"/>
          <ac:picMkLst>
            <pc:docMk/>
            <pc:sldMk cId="3735240634" sldId="258"/>
            <ac:picMk id="2050" creationId="{18E84552-1E30-96FD-6C19-8F2B118B89D9}"/>
          </ac:picMkLst>
        </pc:picChg>
      </pc:sldChg>
      <pc:sldChg chg="modSp">
        <pc:chgData name="bch reddy" userId="a6cb4eaa5d84cab8" providerId="LiveId" clId="{901BC18D-F7C7-4690-92F2-6758F13DFA17}" dt="2022-08-13T13:44:37.782" v="42" actId="14100"/>
        <pc:sldMkLst>
          <pc:docMk/>
          <pc:sldMk cId="1873897798" sldId="259"/>
        </pc:sldMkLst>
        <pc:spChg chg="mod">
          <ac:chgData name="bch reddy" userId="a6cb4eaa5d84cab8" providerId="LiveId" clId="{901BC18D-F7C7-4690-92F2-6758F13DFA17}" dt="2022-08-10T06:08:10.984" v="36"/>
          <ac:spMkLst>
            <pc:docMk/>
            <pc:sldMk cId="1873897798" sldId="259"/>
            <ac:spMk id="2" creationId="{C079C607-0321-4664-A0D0-86C179313E4F}"/>
          </ac:spMkLst>
        </pc:spChg>
        <pc:spChg chg="mod">
          <ac:chgData name="bch reddy" userId="a6cb4eaa5d84cab8" providerId="LiveId" clId="{901BC18D-F7C7-4690-92F2-6758F13DFA17}" dt="2022-08-10T06:08:10.984" v="36"/>
          <ac:spMkLst>
            <pc:docMk/>
            <pc:sldMk cId="1873897798" sldId="259"/>
            <ac:spMk id="3" creationId="{D7F674A8-B697-455E-AE71-EE2E42A1C10C}"/>
          </ac:spMkLst>
        </pc:spChg>
        <pc:picChg chg="mod">
          <ac:chgData name="bch reddy" userId="a6cb4eaa5d84cab8" providerId="LiveId" clId="{901BC18D-F7C7-4690-92F2-6758F13DFA17}" dt="2022-08-13T13:44:37.782" v="42" actId="14100"/>
          <ac:picMkLst>
            <pc:docMk/>
            <pc:sldMk cId="1873897798" sldId="259"/>
            <ac:picMk id="1026" creationId="{501D81C4-21DA-4CEF-3E81-1C8A34E12E5D}"/>
          </ac:picMkLst>
        </pc:picChg>
      </pc:sldChg>
      <pc:sldChg chg="modSp mod">
        <pc:chgData name="bch reddy" userId="a6cb4eaa5d84cab8" providerId="LiveId" clId="{901BC18D-F7C7-4690-92F2-6758F13DFA17}" dt="2022-08-10T06:08:11.069" v="38" actId="27636"/>
        <pc:sldMkLst>
          <pc:docMk/>
          <pc:sldMk cId="1079686486" sldId="260"/>
        </pc:sldMkLst>
        <pc:spChg chg="mod">
          <ac:chgData name="bch reddy" userId="a6cb4eaa5d84cab8" providerId="LiveId" clId="{901BC18D-F7C7-4690-92F2-6758F13DFA17}" dt="2022-08-10T06:08:10.984" v="36"/>
          <ac:spMkLst>
            <pc:docMk/>
            <pc:sldMk cId="1079686486" sldId="260"/>
            <ac:spMk id="2" creationId="{CE50D7B3-C5EC-48FF-ABB6-4CD4DCDE774E}"/>
          </ac:spMkLst>
        </pc:spChg>
        <pc:spChg chg="mod">
          <ac:chgData name="bch reddy" userId="a6cb4eaa5d84cab8" providerId="LiveId" clId="{901BC18D-F7C7-4690-92F2-6758F13DFA17}" dt="2022-08-10T06:08:11.069" v="38" actId="27636"/>
          <ac:spMkLst>
            <pc:docMk/>
            <pc:sldMk cId="1079686486" sldId="260"/>
            <ac:spMk id="3" creationId="{9F916CAF-A315-4FBB-AF10-D90D4319CD49}"/>
          </ac:spMkLst>
        </pc:spChg>
      </pc:sldChg>
      <pc:sldChg chg="modSp mod">
        <pc:chgData name="bch reddy" userId="a6cb4eaa5d84cab8" providerId="LiveId" clId="{901BC18D-F7C7-4690-92F2-6758F13DFA17}" dt="2022-08-13T14:06:31.755" v="260" actId="20577"/>
        <pc:sldMkLst>
          <pc:docMk/>
          <pc:sldMk cId="520040347" sldId="261"/>
        </pc:sldMkLst>
        <pc:spChg chg="mod">
          <ac:chgData name="bch reddy" userId="a6cb4eaa5d84cab8" providerId="LiveId" clId="{901BC18D-F7C7-4690-92F2-6758F13DFA17}" dt="2022-08-10T06:08:10.984" v="36"/>
          <ac:spMkLst>
            <pc:docMk/>
            <pc:sldMk cId="520040347" sldId="261"/>
            <ac:spMk id="2" creationId="{5E0E2495-BC54-4067-8E7F-D378A5039021}"/>
          </ac:spMkLst>
        </pc:spChg>
        <pc:spChg chg="mod">
          <ac:chgData name="bch reddy" userId="a6cb4eaa5d84cab8" providerId="LiveId" clId="{901BC18D-F7C7-4690-92F2-6758F13DFA17}" dt="2022-08-13T14:06:31.755" v="260" actId="20577"/>
          <ac:spMkLst>
            <pc:docMk/>
            <pc:sldMk cId="520040347" sldId="261"/>
            <ac:spMk id="3" creationId="{60162721-C3DA-47FF-B8CE-72984E3B00C1}"/>
          </ac:spMkLst>
        </pc:spChg>
      </pc:sldChg>
      <pc:sldChg chg="modSp mod">
        <pc:chgData name="bch reddy" userId="a6cb4eaa5d84cab8" providerId="LiveId" clId="{901BC18D-F7C7-4690-92F2-6758F13DFA17}" dt="2022-08-13T13:48:04.697" v="184" actId="20577"/>
        <pc:sldMkLst>
          <pc:docMk/>
          <pc:sldMk cId="2477139981" sldId="262"/>
        </pc:sldMkLst>
        <pc:spChg chg="mod">
          <ac:chgData name="bch reddy" userId="a6cb4eaa5d84cab8" providerId="LiveId" clId="{901BC18D-F7C7-4690-92F2-6758F13DFA17}" dt="2022-08-10T06:08:10.984" v="36"/>
          <ac:spMkLst>
            <pc:docMk/>
            <pc:sldMk cId="2477139981" sldId="262"/>
            <ac:spMk id="2" creationId="{70F3E181-6CB8-4C66-9588-9712C8DB5DDC}"/>
          </ac:spMkLst>
        </pc:spChg>
        <pc:spChg chg="mod">
          <ac:chgData name="bch reddy" userId="a6cb4eaa5d84cab8" providerId="LiveId" clId="{901BC18D-F7C7-4690-92F2-6758F13DFA17}" dt="2022-08-13T13:48:04.697" v="184" actId="20577"/>
          <ac:spMkLst>
            <pc:docMk/>
            <pc:sldMk cId="2477139981" sldId="262"/>
            <ac:spMk id="6" creationId="{BCE31C77-A13F-AF6C-874D-C974ED554BAD}"/>
          </ac:spMkLst>
        </pc:spChg>
      </pc:sldChg>
      <pc:sldChg chg="delSp del mod">
        <pc:chgData name="bch reddy" userId="a6cb4eaa5d84cab8" providerId="LiveId" clId="{901BC18D-F7C7-4690-92F2-6758F13DFA17}" dt="2022-08-13T13:48:23.790" v="187" actId="47"/>
        <pc:sldMkLst>
          <pc:docMk/>
          <pc:sldMk cId="3384366917" sldId="263"/>
        </pc:sldMkLst>
        <pc:picChg chg="del">
          <ac:chgData name="bch reddy" userId="a6cb4eaa5d84cab8" providerId="LiveId" clId="{901BC18D-F7C7-4690-92F2-6758F13DFA17}" dt="2022-08-13T13:48:12.593" v="185" actId="478"/>
          <ac:picMkLst>
            <pc:docMk/>
            <pc:sldMk cId="3384366917" sldId="263"/>
            <ac:picMk id="11" creationId="{EBEBD759-1C14-835E-F90D-EBC97D46C4CB}"/>
          </ac:picMkLst>
        </pc:picChg>
      </pc:sldChg>
      <pc:sldChg chg="modSp mod">
        <pc:chgData name="bch reddy" userId="a6cb4eaa5d84cab8" providerId="LiveId" clId="{901BC18D-F7C7-4690-92F2-6758F13DFA17}" dt="2022-08-13T13:44:28.733" v="40" actId="1076"/>
        <pc:sldMkLst>
          <pc:docMk/>
          <pc:sldMk cId="2295416039" sldId="266"/>
        </pc:sldMkLst>
        <pc:spChg chg="mod">
          <ac:chgData name="bch reddy" userId="a6cb4eaa5d84cab8" providerId="LiveId" clId="{901BC18D-F7C7-4690-92F2-6758F13DFA17}" dt="2022-08-10T06:08:10.984" v="36"/>
          <ac:spMkLst>
            <pc:docMk/>
            <pc:sldMk cId="2295416039" sldId="266"/>
            <ac:spMk id="2" creationId="{C5B070D2-C40D-96AE-DEA5-A003AB92C5C9}"/>
          </ac:spMkLst>
        </pc:spChg>
        <pc:spChg chg="mod">
          <ac:chgData name="bch reddy" userId="a6cb4eaa5d84cab8" providerId="LiveId" clId="{901BC18D-F7C7-4690-92F2-6758F13DFA17}" dt="2022-08-13T13:44:28.733" v="40" actId="1076"/>
          <ac:spMkLst>
            <pc:docMk/>
            <pc:sldMk cId="2295416039" sldId="266"/>
            <ac:spMk id="3" creationId="{B770CADF-C6A3-7A1B-06F4-7CC3BC5973EE}"/>
          </ac:spMkLst>
        </pc:spChg>
      </pc:sldChg>
      <pc:sldChg chg="addSp delSp modSp mod ord">
        <pc:chgData name="bch reddy" userId="a6cb4eaa5d84cab8" providerId="LiveId" clId="{901BC18D-F7C7-4690-92F2-6758F13DFA17}" dt="2022-08-13T14:02:29.416" v="230"/>
        <pc:sldMkLst>
          <pc:docMk/>
          <pc:sldMk cId="2360868983" sldId="267"/>
        </pc:sldMkLst>
        <pc:spChg chg="mod">
          <ac:chgData name="bch reddy" userId="a6cb4eaa5d84cab8" providerId="LiveId" clId="{901BC18D-F7C7-4690-92F2-6758F13DFA17}" dt="2022-08-13T14:01:20.056" v="216" actId="1076"/>
          <ac:spMkLst>
            <pc:docMk/>
            <pc:sldMk cId="2360868983" sldId="267"/>
            <ac:spMk id="2" creationId="{438F40F0-CF21-C670-310A-A1BE2BEB45AB}"/>
          </ac:spMkLst>
        </pc:spChg>
        <pc:picChg chg="add del mod modCrop">
          <ac:chgData name="bch reddy" userId="a6cb4eaa5d84cab8" providerId="LiveId" clId="{901BC18D-F7C7-4690-92F2-6758F13DFA17}" dt="2022-08-13T14:00:18.288" v="206" actId="478"/>
          <ac:picMkLst>
            <pc:docMk/>
            <pc:sldMk cId="2360868983" sldId="267"/>
            <ac:picMk id="4" creationId="{ACDCAD05-854B-28B5-97A2-73610DE5C94A}"/>
          </ac:picMkLst>
        </pc:picChg>
        <pc:picChg chg="mod">
          <ac:chgData name="bch reddy" userId="a6cb4eaa5d84cab8" providerId="LiveId" clId="{901BC18D-F7C7-4690-92F2-6758F13DFA17}" dt="2022-08-09T04:49:27.901" v="21"/>
          <ac:picMkLst>
            <pc:docMk/>
            <pc:sldMk cId="2360868983" sldId="267"/>
            <ac:picMk id="5" creationId="{127FF8A2-B423-48C8-D3BC-6EC4AE5410B1}"/>
          </ac:picMkLst>
        </pc:picChg>
        <pc:picChg chg="add mod modCrop">
          <ac:chgData name="bch reddy" userId="a6cb4eaa5d84cab8" providerId="LiveId" clId="{901BC18D-F7C7-4690-92F2-6758F13DFA17}" dt="2022-08-13T14:01:14.584" v="215" actId="1076"/>
          <ac:picMkLst>
            <pc:docMk/>
            <pc:sldMk cId="2360868983" sldId="267"/>
            <ac:picMk id="5" creationId="{6E446F93-1A36-800C-904A-1CAF045BA257}"/>
          </ac:picMkLst>
        </pc:picChg>
        <pc:picChg chg="del">
          <ac:chgData name="bch reddy" userId="a6cb4eaa5d84cab8" providerId="LiveId" clId="{901BC18D-F7C7-4690-92F2-6758F13DFA17}" dt="2022-08-13T13:44:55.962" v="43" actId="478"/>
          <ac:picMkLst>
            <pc:docMk/>
            <pc:sldMk cId="2360868983" sldId="267"/>
            <ac:picMk id="7" creationId="{775E277D-7CB5-8ABA-5D7E-6164B1205310}"/>
          </ac:picMkLst>
        </pc:picChg>
      </pc:sldChg>
      <pc:sldChg chg="del">
        <pc:chgData name="bch reddy" userId="a6cb4eaa5d84cab8" providerId="LiveId" clId="{901BC18D-F7C7-4690-92F2-6758F13DFA17}" dt="2022-08-13T14:02:38.238" v="233" actId="47"/>
        <pc:sldMkLst>
          <pc:docMk/>
          <pc:sldMk cId="294130913" sldId="268"/>
        </pc:sldMkLst>
      </pc:sldChg>
      <pc:sldChg chg="modSp">
        <pc:chgData name="bch reddy" userId="a6cb4eaa5d84cab8" providerId="LiveId" clId="{901BC18D-F7C7-4690-92F2-6758F13DFA17}" dt="2022-08-10T06:08:10.984" v="36"/>
        <pc:sldMkLst>
          <pc:docMk/>
          <pc:sldMk cId="2871313654" sldId="269"/>
        </pc:sldMkLst>
        <pc:spChg chg="mod">
          <ac:chgData name="bch reddy" userId="a6cb4eaa5d84cab8" providerId="LiveId" clId="{901BC18D-F7C7-4690-92F2-6758F13DFA17}" dt="2022-08-10T06:08:10.984" v="36"/>
          <ac:spMkLst>
            <pc:docMk/>
            <pc:sldMk cId="2871313654" sldId="269"/>
            <ac:spMk id="2" creationId="{1EAC739D-3601-1E51-2B98-E05894578323}"/>
          </ac:spMkLst>
        </pc:spChg>
        <pc:spChg chg="mod">
          <ac:chgData name="bch reddy" userId="a6cb4eaa5d84cab8" providerId="LiveId" clId="{901BC18D-F7C7-4690-92F2-6758F13DFA17}" dt="2022-08-10T06:08:10.984" v="36"/>
          <ac:spMkLst>
            <pc:docMk/>
            <pc:sldMk cId="2871313654" sldId="269"/>
            <ac:spMk id="3" creationId="{8C812903-C651-6E4D-F75D-10D91CC452EB}"/>
          </ac:spMkLst>
        </pc:spChg>
      </pc:sldChg>
      <pc:sldChg chg="modSp ord">
        <pc:chgData name="bch reddy" userId="a6cb4eaa5d84cab8" providerId="LiveId" clId="{901BC18D-F7C7-4690-92F2-6758F13DFA17}" dt="2022-08-13T14:02:15.040" v="224"/>
        <pc:sldMkLst>
          <pc:docMk/>
          <pc:sldMk cId="3876559639" sldId="270"/>
        </pc:sldMkLst>
        <pc:spChg chg="mod">
          <ac:chgData name="bch reddy" userId="a6cb4eaa5d84cab8" providerId="LiveId" clId="{901BC18D-F7C7-4690-92F2-6758F13DFA17}" dt="2022-08-10T06:08:10.984" v="36"/>
          <ac:spMkLst>
            <pc:docMk/>
            <pc:sldMk cId="3876559639" sldId="270"/>
            <ac:spMk id="2" creationId="{8C77B943-FD5D-D5DB-5AB7-D39E54AA37F0}"/>
          </ac:spMkLst>
        </pc:spChg>
        <pc:spChg chg="mod">
          <ac:chgData name="bch reddy" userId="a6cb4eaa5d84cab8" providerId="LiveId" clId="{901BC18D-F7C7-4690-92F2-6758F13DFA17}" dt="2022-08-10T06:08:10.984" v="36"/>
          <ac:spMkLst>
            <pc:docMk/>
            <pc:sldMk cId="3876559639" sldId="270"/>
            <ac:spMk id="3" creationId="{B1AD6C5F-1B9F-5FB6-D6E6-C34C16824DD8}"/>
          </ac:spMkLst>
        </pc:spChg>
      </pc:sldChg>
      <pc:sldChg chg="modSp ord">
        <pc:chgData name="bch reddy" userId="a6cb4eaa5d84cab8" providerId="LiveId" clId="{901BC18D-F7C7-4690-92F2-6758F13DFA17}" dt="2022-08-13T14:02:34.557" v="232"/>
        <pc:sldMkLst>
          <pc:docMk/>
          <pc:sldMk cId="1911537512" sldId="271"/>
        </pc:sldMkLst>
        <pc:spChg chg="mod">
          <ac:chgData name="bch reddy" userId="a6cb4eaa5d84cab8" providerId="LiveId" clId="{901BC18D-F7C7-4690-92F2-6758F13DFA17}" dt="2022-08-10T06:08:10.984" v="36"/>
          <ac:spMkLst>
            <pc:docMk/>
            <pc:sldMk cId="1911537512" sldId="271"/>
            <ac:spMk id="2" creationId="{168E76E7-2E58-37E9-9B2D-C66A4FFE7686}"/>
          </ac:spMkLst>
        </pc:spChg>
        <pc:spChg chg="mod">
          <ac:chgData name="bch reddy" userId="a6cb4eaa5d84cab8" providerId="LiveId" clId="{901BC18D-F7C7-4690-92F2-6758F13DFA17}" dt="2022-08-10T06:08:10.984" v="36"/>
          <ac:spMkLst>
            <pc:docMk/>
            <pc:sldMk cId="1911537512" sldId="271"/>
            <ac:spMk id="3" creationId="{F99F73C5-3EB9-F67F-068F-931AD1CD763B}"/>
          </ac:spMkLst>
        </pc:spChg>
      </pc:sldChg>
      <pc:sldChg chg="addSp delSp modSp mod ord">
        <pc:chgData name="bch reddy" userId="a6cb4eaa5d84cab8" providerId="LiveId" clId="{901BC18D-F7C7-4690-92F2-6758F13DFA17}" dt="2022-08-13T14:02:20.996" v="226"/>
        <pc:sldMkLst>
          <pc:docMk/>
          <pc:sldMk cId="803612292" sldId="272"/>
        </pc:sldMkLst>
        <pc:spChg chg="mod">
          <ac:chgData name="bch reddy" userId="a6cb4eaa5d84cab8" providerId="LiveId" clId="{901BC18D-F7C7-4690-92F2-6758F13DFA17}" dt="2022-08-13T13:46:55.835" v="61" actId="1076"/>
          <ac:spMkLst>
            <pc:docMk/>
            <pc:sldMk cId="803612292" sldId="272"/>
            <ac:spMk id="2" creationId="{3938B94F-6D0E-9B60-ADD1-AFFB36C38F46}"/>
          </ac:spMkLst>
        </pc:spChg>
        <pc:spChg chg="del mod">
          <ac:chgData name="bch reddy" userId="a6cb4eaa5d84cab8" providerId="LiveId" clId="{901BC18D-F7C7-4690-92F2-6758F13DFA17}" dt="2022-08-13T13:46:11.052" v="54" actId="478"/>
          <ac:spMkLst>
            <pc:docMk/>
            <pc:sldMk cId="803612292" sldId="272"/>
            <ac:spMk id="3" creationId="{83F197DD-596A-13C9-ACD2-7688958DC0FB}"/>
          </ac:spMkLst>
        </pc:spChg>
        <pc:picChg chg="add mod modCrop">
          <ac:chgData name="bch reddy" userId="a6cb4eaa5d84cab8" providerId="LiveId" clId="{901BC18D-F7C7-4690-92F2-6758F13DFA17}" dt="2022-08-13T13:46:57.844" v="62" actId="1076"/>
          <ac:picMkLst>
            <pc:docMk/>
            <pc:sldMk cId="803612292" sldId="272"/>
            <ac:picMk id="5" creationId="{A09AB236-24A9-278D-6B37-3A077C184C00}"/>
          </ac:picMkLst>
        </pc:picChg>
      </pc:sldChg>
      <pc:sldChg chg="delSp modSp new mod">
        <pc:chgData name="bch reddy" userId="a6cb4eaa5d84cab8" providerId="LiveId" clId="{901BC18D-F7C7-4690-92F2-6758F13DFA17}" dt="2022-08-13T13:50:27.076" v="203" actId="207"/>
        <pc:sldMkLst>
          <pc:docMk/>
          <pc:sldMk cId="3495952689" sldId="273"/>
        </pc:sldMkLst>
        <pc:spChg chg="mod">
          <ac:chgData name="bch reddy" userId="a6cb4eaa5d84cab8" providerId="LiveId" clId="{901BC18D-F7C7-4690-92F2-6758F13DFA17}" dt="2022-08-13T13:50:27.076" v="203" actId="207"/>
          <ac:spMkLst>
            <pc:docMk/>
            <pc:sldMk cId="3495952689" sldId="273"/>
            <ac:spMk id="2" creationId="{A76C03DF-592C-08D3-F153-4C097C811C53}"/>
          </ac:spMkLst>
        </pc:spChg>
        <pc:spChg chg="del">
          <ac:chgData name="bch reddy" userId="a6cb4eaa5d84cab8" providerId="LiveId" clId="{901BC18D-F7C7-4690-92F2-6758F13DFA17}" dt="2022-08-13T13:48:31.757" v="197" actId="478"/>
          <ac:spMkLst>
            <pc:docMk/>
            <pc:sldMk cId="3495952689" sldId="273"/>
            <ac:spMk id="3" creationId="{8DED3DA5-B7EE-7172-D750-07029CF0018D}"/>
          </ac:spMkLst>
        </pc:spChg>
      </pc:sldChg>
      <pc:sldMasterChg chg="modSldLayout">
        <pc:chgData name="bch reddy" userId="a6cb4eaa5d84cab8" providerId="LiveId" clId="{901BC18D-F7C7-4690-92F2-6758F13DFA17}" dt="2022-08-10T06:08:01.662" v="32"/>
        <pc:sldMasterMkLst>
          <pc:docMk/>
          <pc:sldMasterMk cId="2590015040" sldId="2147483690"/>
        </pc:sldMasterMkLst>
        <pc:sldLayoutChg chg="delSp">
          <pc:chgData name="bch reddy" userId="a6cb4eaa5d84cab8" providerId="LiveId" clId="{901BC18D-F7C7-4690-92F2-6758F13DFA17}" dt="2022-08-10T06:08:01.662" v="32"/>
          <pc:sldLayoutMkLst>
            <pc:docMk/>
            <pc:sldMasterMk cId="2590015040" sldId="2147483690"/>
            <pc:sldLayoutMk cId="2540047508" sldId="2147483700"/>
          </pc:sldLayoutMkLst>
          <pc:spChg chg="del">
            <ac:chgData name="bch reddy" userId="a6cb4eaa5d84cab8" providerId="LiveId" clId="{901BC18D-F7C7-4690-92F2-6758F13DFA17}" dt="2022-08-10T06:08:01.662" v="32"/>
            <ac:spMkLst>
              <pc:docMk/>
              <pc:sldMasterMk cId="2590015040" sldId="2147483690"/>
              <pc:sldLayoutMk cId="2540047508" sldId="2147483700"/>
              <ac:spMk id="7" creationId="{00000000-0000-0000-0000-000000000000}"/>
            </ac:spMkLst>
          </pc:spChg>
          <pc:spChg chg="del">
            <ac:chgData name="bch reddy" userId="a6cb4eaa5d84cab8" providerId="LiveId" clId="{901BC18D-F7C7-4690-92F2-6758F13DFA17}" dt="2022-08-10T06:08:01.662" v="32"/>
            <ac:spMkLst>
              <pc:docMk/>
              <pc:sldMasterMk cId="2590015040" sldId="2147483690"/>
              <pc:sldLayoutMk cId="2540047508" sldId="2147483700"/>
              <ac:spMk id="8" creationId="{00000000-0000-0000-0000-000000000000}"/>
            </ac:spMkLst>
          </pc:spChg>
          <pc:cxnChg chg="del">
            <ac:chgData name="bch reddy" userId="a6cb4eaa5d84cab8" providerId="LiveId" clId="{901BC18D-F7C7-4690-92F2-6758F13DFA17}" dt="2022-08-10T06:08:01.662" v="32"/>
            <ac:cxnSpMkLst>
              <pc:docMk/>
              <pc:sldMasterMk cId="2590015040" sldId="2147483690"/>
              <pc:sldLayoutMk cId="2540047508" sldId="2147483700"/>
              <ac:cxnSpMk id="9" creationId="{00000000-0000-0000-0000-000000000000}"/>
            </ac:cxnSpMkLst>
          </pc:cxn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094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740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285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0726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245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1261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104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189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336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330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417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480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916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129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806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395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639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297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ransition>
    <p:fade thruBlk="1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heenterpriseworld.com/7-benefits-of-image-to-text-converter/" TargetMode="External"/><Relationship Id="rId2" Type="http://schemas.openxmlformats.org/officeDocument/2006/relationships/hyperlink" Target="https://www.geeksforgeeks.org/advantages-and-disadvantages-of-optical-character-reader-oc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eakyourbiz.com/business/technology-trends/top-8-benefits-of-an-image-to-text-technology-for-your-busines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KHITHA-SIRISILLA" TargetMode="External"/><Relationship Id="rId2" Type="http://schemas.openxmlformats.org/officeDocument/2006/relationships/hyperlink" Target="https://github.com/CHIHNITA-REDDY-B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RAJASHRINOULURI" TargetMode="External"/><Relationship Id="rId4" Type="http://schemas.openxmlformats.org/officeDocument/2006/relationships/hyperlink" Target="https://github.com/KONDURISHIVANI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FCFE6-4994-446E-B27A-ED9BCAD62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9906" y="573741"/>
            <a:ext cx="9699812" cy="218738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Software Engineering</a:t>
            </a:r>
            <a:br>
              <a:rPr lang="en-IN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Image to Text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370EC-E742-4D78-A1C2-EAF840F46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61128"/>
            <a:ext cx="9144000" cy="409687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By</a:t>
            </a:r>
          </a:p>
          <a:p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Under the guidance of </a:t>
            </a:r>
          </a:p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</a:rPr>
              <a:t>Dr.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 Sheikh Fahad Ahmad sir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0428723-D4D6-9C30-40A5-7EA2F8794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127513"/>
              </p:ext>
            </p:extLst>
          </p:nvPr>
        </p:nvGraphicFramePr>
        <p:xfrm>
          <a:off x="1942353" y="3099395"/>
          <a:ext cx="8128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2398064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301121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Roll Number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23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2110030359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 Chihnita Reddy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157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2110030320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SIRISILLA </a:t>
                      </a:r>
                      <a:r>
                        <a:rPr lang="en-US" dirty="0" err="1"/>
                        <a:t>Nikhitha</a:t>
                      </a:r>
                      <a:r>
                        <a:rPr lang="en-US" dirty="0"/>
                        <a:t> Reddy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11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2110030284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Shivani </a:t>
                      </a:r>
                      <a:r>
                        <a:rPr lang="en-US" dirty="0" err="1"/>
                        <a:t>Konduri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998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2110030283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 </a:t>
                      </a:r>
                      <a:r>
                        <a:rPr lang="en-US" dirty="0" err="1"/>
                        <a:t>Rajashri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193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1420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B943-FD5D-D5DB-5AB7-D39E54AA3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D6C5F-1B9F-5FB6-D6E6-C34C16824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Pthon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Mysql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JavaScript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Html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Css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Terra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Star UML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6559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E76E7-2E58-37E9-9B2D-C66A4FFE7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F73C5-3EB9-F67F-068F-931AD1CD7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https://www.geeksforgeeks.org/advantages-and-disadvantages-of-optical-character-reader-ocr/</a:t>
            </a:r>
            <a:endParaRPr lang="en-I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https://theenterpriseworld.com/7-benefits-of-image-to-text-converter/</a:t>
            </a:r>
            <a:endParaRPr lang="en-I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https://tweakyourbiz.com/business/technology-trends/top-8-benefits-of-an-image-to-text-technology-for-your-business</a:t>
            </a:r>
            <a:endParaRPr lang="en-I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537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E2495-BC54-4067-8E7F-D378A5039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GitHub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62721-C3DA-47FF-B8CE-72984E3B0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https://github.com/CHIHNITA-REDDY-B</a:t>
            </a:r>
            <a:endParaRPr lang="en-IN" dirty="0"/>
          </a:p>
          <a:p>
            <a:r>
              <a:rPr lang="en-IN" dirty="0">
                <a:hlinkClick r:id="rId3"/>
              </a:rPr>
              <a:t>https://github.com/NIKHITHA-SIRISILLA</a:t>
            </a:r>
            <a:endParaRPr lang="en-IN" dirty="0"/>
          </a:p>
          <a:p>
            <a:r>
              <a:rPr lang="en-IN" dirty="0">
                <a:hlinkClick r:id="rId4"/>
              </a:rPr>
              <a:t>https://github.com/KONDURISHIVANI</a:t>
            </a:r>
            <a:endParaRPr lang="en-IN" dirty="0"/>
          </a:p>
          <a:p>
            <a:r>
              <a:rPr lang="en-IN" dirty="0">
                <a:hlinkClick r:id="rId5"/>
              </a:rPr>
              <a:t>https://github.com/RAJASHRINOULURI</a:t>
            </a:r>
            <a:endParaRPr lang="en-IN" dirty="0"/>
          </a:p>
          <a:p>
            <a:r>
              <a:rPr lang="en-IN" dirty="0"/>
              <a:t>Repository of group</a:t>
            </a:r>
          </a:p>
          <a:p>
            <a:pPr marL="0" indent="0">
              <a:buNone/>
            </a:pPr>
            <a:r>
              <a:rPr lang="en-IN" dirty="0"/>
              <a:t>https://github.com/CHIHNITA-REDDY-B</a:t>
            </a:r>
            <a:r>
              <a:rPr lang="en-IN"/>
              <a:t>/SE-project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0040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3E181-6CB8-4C66-9588-9712C8DB5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Division of work among the group members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E31C77-A13F-AF6C-874D-C974ED554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2110030359- Back End ,Front End</a:t>
            </a:r>
          </a:p>
          <a:p>
            <a:r>
              <a:rPr lang="en-US" dirty="0"/>
              <a:t>2110030320-Front End</a:t>
            </a:r>
          </a:p>
          <a:p>
            <a:r>
              <a:rPr lang="en-IN" dirty="0"/>
              <a:t>2110030284-Front End</a:t>
            </a:r>
          </a:p>
          <a:p>
            <a:r>
              <a:rPr lang="en-IN" dirty="0"/>
              <a:t>2110030283-Front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39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C03DF-592C-08D3-F153-4C097C811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859" y="457199"/>
            <a:ext cx="9938964" cy="2971801"/>
          </a:xfrm>
        </p:spPr>
        <p:txBody>
          <a:bodyPr>
            <a:noAutofit/>
          </a:bodyPr>
          <a:lstStyle/>
          <a:p>
            <a:r>
              <a:rPr lang="en-US" sz="10000" dirty="0">
                <a:solidFill>
                  <a:schemeClr val="tx2">
                    <a:lumMod val="20000"/>
                    <a:lumOff val="80000"/>
                  </a:schemeClr>
                </a:solidFill>
                <a:latin typeface="Palatino Linotype" panose="02040502050505030304" pitchFamily="18" charset="0"/>
              </a:rPr>
              <a:t>THANK YOU</a:t>
            </a:r>
            <a:endParaRPr lang="en-IN" sz="10000" dirty="0">
              <a:solidFill>
                <a:schemeClr val="tx2">
                  <a:lumMod val="20000"/>
                  <a:lumOff val="80000"/>
                </a:schemeClr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952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918B2-4F24-4C89-A5D0-F85019874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Image To Text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304B7-7EFB-4778-A43C-CF1BBB0CF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</a:rPr>
              <a:t>Our goal is to convert a given text image into a string of text.</a:t>
            </a:r>
          </a:p>
          <a:p>
            <a:r>
              <a:rPr lang="en-US" dirty="0">
                <a:solidFill>
                  <a:srgbClr val="273239"/>
                </a:solidFill>
              </a:rPr>
              <a:t>Uploading a text image and saving it.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</a:rPr>
              <a:t>Submitting the given file and loading the text.</a:t>
            </a:r>
          </a:p>
          <a:p>
            <a:r>
              <a:rPr lang="en-US" dirty="0">
                <a:solidFill>
                  <a:srgbClr val="273239"/>
                </a:solidFill>
              </a:rPr>
              <a:t>Show the given text with options for downloading and copying.</a:t>
            </a:r>
          </a:p>
          <a:p>
            <a:r>
              <a:rPr lang="en-US" dirty="0">
                <a:solidFill>
                  <a:srgbClr val="273239"/>
                </a:solidFill>
              </a:rPr>
              <a:t>Converting to word document and pdf document.</a:t>
            </a:r>
          </a:p>
          <a:p>
            <a:endParaRPr lang="en-US" dirty="0">
              <a:solidFill>
                <a:srgbClr val="273239"/>
              </a:solidFill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F706D7-8D51-4446-A263-E6C297B6B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059" y="3429000"/>
            <a:ext cx="5327277" cy="307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30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19C24-F6AF-4CCF-9D66-0ABCAB5A6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Existing solutions/ Naïve solutions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131F9C-576F-B991-4A9B-DDDBF4F94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930" y="2072839"/>
            <a:ext cx="9601196" cy="3942480"/>
          </a:xfrm>
        </p:spPr>
        <p:txBody>
          <a:bodyPr>
            <a:normAutofit/>
          </a:bodyPr>
          <a:lstStyle/>
          <a:p>
            <a:r>
              <a:rPr lang="en-US" dirty="0"/>
              <a:t>Create a web application to generate text from an image.</a:t>
            </a:r>
          </a:p>
          <a:p>
            <a:r>
              <a:rPr lang="en-US" dirty="0"/>
              <a:t>OCR (optical character recognition or optical character reader) is the electronic or mechanical conversation of images of typed, handwritten, or printed text into machine-encoded text, whether from a scanned document, a photo of a document, or a photo of a document.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50" name="Picture 2" descr="Image to Text converter - Extract Text From Image">
            <a:extLst>
              <a:ext uri="{FF2B5EF4-FFF2-40B4-BE49-F238E27FC236}">
                <a16:creationId xmlns:a16="http://schemas.microsoft.com/office/drawing/2014/main" id="{18E84552-1E30-96FD-6C19-8F2B118B8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447" y="163327"/>
            <a:ext cx="8314765" cy="2418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240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070D2-C40D-96AE-DEA5-A003AB92C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0CADF-C6A3-7A1B-06F4-7CC3BC597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071" y="555812"/>
            <a:ext cx="9601196" cy="4049059"/>
          </a:xfrm>
        </p:spPr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33333F"/>
                </a:solidFill>
                <a:effectLst/>
              </a:rPr>
              <a:t>OCR text works efficiently with the printed text only and not with handwritten text. Handwriting must be learned by the pc. </a:t>
            </a:r>
          </a:p>
          <a:p>
            <a:r>
              <a:rPr lang="en-US" b="0" i="0" dirty="0">
                <a:solidFill>
                  <a:srgbClr val="33333F"/>
                </a:solidFill>
                <a:effectLst/>
              </a:rPr>
              <a:t> OCR systems are expensive. </a:t>
            </a:r>
          </a:p>
          <a:p>
            <a:r>
              <a:rPr lang="en-US" b="0" i="0" dirty="0">
                <a:solidFill>
                  <a:srgbClr val="33333F"/>
                </a:solidFill>
                <a:effectLst/>
              </a:rPr>
              <a:t>There is the need of a lot of space required by the image produced. </a:t>
            </a:r>
          </a:p>
          <a:p>
            <a:r>
              <a:rPr lang="en-US" b="0" i="0" dirty="0">
                <a:solidFill>
                  <a:srgbClr val="33333F"/>
                </a:solidFill>
                <a:effectLst/>
              </a:rPr>
              <a:t> The quality of the image can be lost during this process.  </a:t>
            </a:r>
          </a:p>
          <a:p>
            <a:r>
              <a:rPr lang="en-US" b="0" i="0" dirty="0">
                <a:solidFill>
                  <a:srgbClr val="33333F"/>
                </a:solidFill>
                <a:effectLst/>
              </a:rPr>
              <a:t>Quality of the ultimate image depends on the quality of the first image. </a:t>
            </a:r>
          </a:p>
          <a:p>
            <a:r>
              <a:rPr lang="en-US" b="0" i="0" dirty="0">
                <a:solidFill>
                  <a:srgbClr val="33333F"/>
                </a:solidFill>
                <a:effectLst/>
              </a:rPr>
              <a:t>All the documents got to be checked over carefully and then manually corrected. Not 100% accurate, there are likely to be some mistakes made during the method. </a:t>
            </a:r>
          </a:p>
          <a:p>
            <a:r>
              <a:rPr lang="en-US" dirty="0">
                <a:solidFill>
                  <a:srgbClr val="33333F"/>
                </a:solidFill>
              </a:rPr>
              <a:t>When users take a picture of their ID document with their smartphone or webcam, multiple steps are required to extract and structure the information.</a:t>
            </a:r>
            <a:endParaRPr lang="en-US" b="0" i="0" dirty="0">
              <a:solidFill>
                <a:srgbClr val="33333F"/>
              </a:solidFill>
              <a:effectLst/>
            </a:endParaRPr>
          </a:p>
          <a:p>
            <a:endParaRPr lang="en-US" b="0" i="0" dirty="0">
              <a:solidFill>
                <a:srgbClr val="33333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95416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9C607-0321-4664-A0D0-86C179313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Proposed Algorithm Design Technique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674A8-B697-455E-AE71-EE2E42A1C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technique is the development of web applications.</a:t>
            </a:r>
          </a:p>
          <a:p>
            <a:r>
              <a:rPr lang="en-IN" dirty="0"/>
              <a:t>It is helpful for all the students, and employees for their work in all the ways.</a:t>
            </a:r>
          </a:p>
          <a:p>
            <a:r>
              <a:rPr lang="en-IN" dirty="0"/>
              <a:t>Using the proposed design method is easily accessible without any flaws, advertisement, and premium nature.</a:t>
            </a:r>
          </a:p>
          <a:p>
            <a:r>
              <a:rPr lang="en-IN" dirty="0"/>
              <a:t>You can use infinite times it gives the accurate content given in the image.</a:t>
            </a:r>
          </a:p>
        </p:txBody>
      </p:sp>
      <p:pic>
        <p:nvPicPr>
          <p:cNvPr id="1026" name="Picture 2" descr="Image to Word, Image to Excel, Image to Text - OCR Online">
            <a:extLst>
              <a:ext uri="{FF2B5EF4-FFF2-40B4-BE49-F238E27FC236}">
                <a16:creationId xmlns:a16="http://schemas.microsoft.com/office/drawing/2014/main" id="{501D81C4-21DA-4CEF-3E81-1C8A34E12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004" y="3737411"/>
            <a:ext cx="3617215" cy="217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897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0D7B3-C5EC-48FF-ABB6-4CD4DCDE7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Data Structures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16CAF-A315-4FBB-AF10-D90D4319C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0" i="0" dirty="0">
                <a:solidFill>
                  <a:srgbClr val="282829"/>
                </a:solidFill>
                <a:effectLst/>
              </a:rPr>
              <a:t> Often images are just represented as large bi-dimensional arrays; what you try to optimize are the algorithms you run on them. </a:t>
            </a:r>
          </a:p>
          <a:p>
            <a:pPr algn="l" rtl="0"/>
            <a:r>
              <a:rPr lang="en-US" b="0" i="0" dirty="0">
                <a:solidFill>
                  <a:srgbClr val="282829"/>
                </a:solidFill>
                <a:effectLst/>
              </a:rPr>
              <a:t>Apart from that, graph structures and especially trees are quite useful. Spatial indexing can be achieved with quadtrees, and trees, in general, are a natural choice for image segmentation problems.</a:t>
            </a:r>
          </a:p>
          <a:p>
            <a:pPr algn="l" rtl="0"/>
            <a:r>
              <a:rPr lang="en-US" b="0" i="0" dirty="0">
                <a:solidFill>
                  <a:srgbClr val="282829"/>
                </a:solidFill>
                <a:effectLst/>
              </a:rPr>
              <a:t>You also have fractal image compression, which is representing the whole image as a mathematical function. That's cool but that's not often used for real applications.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9686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40F0-CF21-C670-310A-A1BE2BEB4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975412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Use Case Diagram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446F93-1A36-800C-904A-1CAF045BA2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56" t="7843" r="17500" b="15032"/>
          <a:stretch/>
        </p:blipFill>
        <p:spPr>
          <a:xfrm>
            <a:off x="475129" y="0"/>
            <a:ext cx="11241741" cy="497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868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8B94F-6D0E-9B60-ADD1-AFFB36C38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47" y="5213473"/>
            <a:ext cx="8534400" cy="1507067"/>
          </a:xfrm>
        </p:spPr>
        <p:txBody>
          <a:bodyPr/>
          <a:lstStyle/>
          <a:p>
            <a:r>
              <a:rPr lang="en-US" dirty="0"/>
              <a:t>Class Diagram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AB236-24A9-278D-6B37-3A077C184C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97" t="9150" r="22868" b="10981"/>
          <a:stretch/>
        </p:blipFill>
        <p:spPr>
          <a:xfrm>
            <a:off x="2877669" y="137460"/>
            <a:ext cx="7100047" cy="547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612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C739D-3601-1E51-2B98-E05894578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12903-C651-6E4D-F75D-10D91CC45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Software Required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Front End: </a:t>
            </a:r>
            <a:r>
              <a:rPr lang="en-US" dirty="0" err="1"/>
              <a:t>Python,Html,CSS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Back End: JavaScript, </a:t>
            </a:r>
            <a:r>
              <a:rPr lang="en-US" dirty="0" err="1"/>
              <a:t>MySql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Control End: Software Engineering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131365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176</TotalTime>
  <Words>569</Words>
  <Application>Microsoft Office PowerPoint</Application>
  <PresentationFormat>Widescreen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Century Gothic</vt:lpstr>
      <vt:lpstr>Palatino Linotype</vt:lpstr>
      <vt:lpstr>Wingdings</vt:lpstr>
      <vt:lpstr>Wingdings 3</vt:lpstr>
      <vt:lpstr>Slice</vt:lpstr>
      <vt:lpstr>Software Engineering Image to Text</vt:lpstr>
      <vt:lpstr>Image To Text</vt:lpstr>
      <vt:lpstr>Existing solutions/ Naïve solutions</vt:lpstr>
      <vt:lpstr>Drawbacks</vt:lpstr>
      <vt:lpstr>Proposed Algorithm Design Technique</vt:lpstr>
      <vt:lpstr>Data Structures needed</vt:lpstr>
      <vt:lpstr>Use Case Diagram</vt:lpstr>
      <vt:lpstr>Class Diagram</vt:lpstr>
      <vt:lpstr>Project Requirements</vt:lpstr>
      <vt:lpstr>Tools </vt:lpstr>
      <vt:lpstr>Literature Review</vt:lpstr>
      <vt:lpstr>GitHub setup</vt:lpstr>
      <vt:lpstr>Division of work among the group members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 Project Name</dc:title>
  <dc:creator>Deepthi Kalavala</dc:creator>
  <cp:lastModifiedBy>bch reddy</cp:lastModifiedBy>
  <cp:revision>10</cp:revision>
  <dcterms:created xsi:type="dcterms:W3CDTF">2022-02-18T09:01:51Z</dcterms:created>
  <dcterms:modified xsi:type="dcterms:W3CDTF">2022-08-13T14:06:38Z</dcterms:modified>
</cp:coreProperties>
</file>