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Art and Science of a Confident Smile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how to smile?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Understanding the profound impact of a genuine smile on personal well-being and social interaction.</a:t>
            </a:r>
          </a:p>
          <a:p>
            <a:pPr/>
            <a:r>
              <a:t>Exploring the physiological and psychological mechanisms behind smiling.</a:t>
            </a:r>
          </a:p>
          <a:p>
            <a:pPr/>
            <a:r>
              <a:t>Identifying common challenges and self-consciousness that can inhibit a confident smile.</a:t>
            </a:r>
          </a:p>
          <a:p>
            <a:pPr/>
            <a:r>
              <a:t>Discovering practical techniques, lifestyle adjustments, and modern dental solutions for enhancing your smile.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Power of a Genuine Smile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 genuine smile, often termed a Duchenne smile, engages specific facial muscles, signaling true joy.</a:t>
            </a:r>
          </a:p>
          <a:p>
            <a:pPr/>
            <a:r>
              <a:t>Smiling releases endorphins, promoting stress reduction and mood elevation.</a:t>
            </a:r>
          </a:p>
          <a:p>
            <a:pPr/>
            <a:r>
              <a:t>It fosters positive first impressions, enhancing approachability and trustworthiness.</a:t>
            </a:r>
          </a:p>
          <a:p>
            <a:pPr/>
            <a:r>
              <a:t>Smiling is a universal language, transcending cultural barriers and building connections.</a:t>
            </a:r>
          </a:p>
          <a:p>
            <a:pPr/>
            <a:r>
              <a:t>The psychological benefits extend to increased self-confidence and resilience.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Overcoming Barriers to Confident Smiling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Self-consciousness due to dental imperfections such as misalignment, gaps, or discoloration.</a:t>
            </a:r>
          </a:p>
          <a:p>
            <a:pPr/>
            <a:r>
              <a:t>Poor oral hygiene practices leading to bad breath, gum disease, or tooth decay.</a:t>
            </a:r>
          </a:p>
          <a:p>
            <a:pPr/>
            <a:r>
              <a:t>**Kick the Tobacco Habit:** Smoking severely stains teeth, causes gum disease, and increases oral cancer risk.</a:t>
            </a:r>
          </a:p>
          <a:p>
            <a:pPr/>
            <a:r>
              <a:t>Dietary habits that contribute to tooth erosion or cavities.</a:t>
            </a:r>
          </a:p>
          <a:p>
            <a:pPr/>
            <a:r>
              <a:t>Psychological factors like anxiety or low self-esteem hindering natural expression.</a:t>
            </a:r>
          </a:p>
        </p:txBody>
      </p:sp>
      <p:pic>
        <p:nvPicPr>
          <p:cNvPr id="4" name="Picture 3" descr="tmp8lx0fg1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Enhancing Your Smile: Modern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**This article examines the** latest advancements in cosmetic dentistry for smile makeovers.</a:t>
            </a:r>
          </a:p>
          <a:p>
            <a:pPr/>
            <a:r>
              <a:t>**2024 Smile Makeover Trends Recommended by Dentists** include minimally invasive procedures.</a:t>
            </a:r>
          </a:p>
          <a:p>
            <a:pPr/>
            <a:r>
              <a:t>**Get Orthodontic Care:** Braces, aligners, and retainers are essential for correcting misaligned teeth and bite issues.</a:t>
            </a:r>
          </a:p>
          <a:p>
            <a:pPr/>
            <a:r>
              <a:t>Professional teeth whitening and stain removal for a brighter, more vibrant smile.</a:t>
            </a:r>
          </a:p>
          <a:p>
            <a:pPr/>
            <a:r>
              <a:t>Cosmetic bonding, veneers, and crowns offer solutions for chipped, discolored, or misshapen teeth.</a:t>
            </a:r>
          </a:p>
        </p:txBody>
      </p:sp>
      <p:pic>
        <p:nvPicPr>
          <p:cNvPr id="4" name="Picture 3" descr="tmpn44kcv8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146304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Sustaining a Healthy and Radiant Smile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Maintain consistent oral hygiene: brush twice daily, floss once daily, and use mouthwash.</a:t>
            </a:r>
          </a:p>
          <a:p>
            <a:pPr/>
            <a:r>
              <a:t>**Drink Plenty of Water:** Hydration promotes saliva production, which helps neutralize acids and wash away food particles.</a:t>
            </a:r>
          </a:p>
          <a:p>
            <a:pPr/>
            <a:r>
              <a:t>**Embrace a Tooth-Friendly Diet:** Limit sugary snacks, acidic beverages, and starchy foods; incorporate fruits, vegetables, and dairy.</a:t>
            </a:r>
          </a:p>
          <a:p>
            <a:pPr/>
            <a:r>
              <a:t>Regular dental check-ups and professional cleanings are vital for early detection and prevention.</a:t>
            </a:r>
          </a:p>
          <a:p>
            <a:pPr/>
            <a:r>
              <a:t>Protect your teeth from grinding (bruxism) and sports injuries with custom-fitted guards.</a:t>
            </a:r>
          </a:p>
        </p:txBody>
      </p:sp>
      <p:pic>
        <p:nvPicPr>
          <p:cNvPr id="4" name="Picture 3" descr="tmpfnk71qw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5648803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Smiling is a powerful, multifaceted human expression with profound personal and social benefits.</a:t>
            </a:r>
          </a:p>
          <a:p>
            <a:pPr/>
            <a:r>
              <a:t>Achieving a confident smile involves understanding its mechanics, addressing barriers, and adopting healthy habits.</a:t>
            </a:r>
          </a:p>
          <a:p>
            <a:pPr/>
            <a:r>
              <a:t>Modern dental science offers numerous accessible solutions for enhancing and perfecting your smile.</a:t>
            </a:r>
          </a:p>
          <a:p>
            <a:pPr/>
            <a:r>
              <a:t>Invest in your smile's health and appearance – it is a cornerstone of confidence and a reflection of your inner joy.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