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58" y="1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32EB-87D7-4050-9CF9-18E1C74780E1}" type="datetimeFigureOut">
              <a:rPr lang="zh-CN" altLang="en-US" smtClean="0"/>
              <a:pPr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ABEB-3948-4FE2-8CE1-2F66B8768F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Oods</a:t>
            </a:r>
            <a:r>
              <a:rPr lang="zh-CN" altLang="en-US" dirty="0" smtClean="0"/>
              <a:t>系统简介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0" y="4214818"/>
            <a:ext cx="398618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Online operation data service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1414"/>
            <a:ext cx="7772400" cy="1071571"/>
          </a:xfrm>
        </p:spPr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格式解析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2844" y="571480"/>
            <a:ext cx="1928826" cy="6000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游戏名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String game = "";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平台名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String platform = "";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渠道名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String channel = "";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数据日期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String date = "";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总用户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totalUser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总设备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totalDevice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总付费用户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totalPayUser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总付费设备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totalPayDevice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总付费金额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totalPayMoney</a:t>
            </a:r>
            <a:r>
              <a:rPr lang="en-US" altLang="zh-CN" sz="1000" b="1" dirty="0" smtClean="0"/>
              <a:t> = 0;</a:t>
            </a:r>
          </a:p>
          <a:p>
            <a:endParaRPr lang="en-US" altLang="zh-CN" sz="1000" b="1" dirty="0" smtClean="0"/>
          </a:p>
          <a:p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6248" y="2000240"/>
            <a:ext cx="2214578" cy="385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当日付费设备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</a:t>
            </a:r>
            <a:r>
              <a:rPr lang="en-US" altLang="zh-CN" sz="4400" b="1" dirty="0" err="1" smtClean="0"/>
              <a:t>int</a:t>
            </a:r>
            <a:r>
              <a:rPr lang="en-US" altLang="zh-CN" sz="4400" b="1" dirty="0" smtClean="0"/>
              <a:t> </a:t>
            </a:r>
            <a:r>
              <a:rPr lang="en-US" altLang="zh-CN" sz="4400" b="1" dirty="0" err="1" smtClean="0"/>
              <a:t>payDevice</a:t>
            </a:r>
            <a:r>
              <a:rPr lang="en-US" altLang="zh-CN" sz="4400" b="1" dirty="0" smtClean="0"/>
              <a:t> = 0;</a:t>
            </a:r>
          </a:p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当日付费用户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</a:t>
            </a:r>
            <a:r>
              <a:rPr lang="en-US" altLang="zh-CN" sz="4400" b="1" dirty="0" err="1" smtClean="0"/>
              <a:t>int</a:t>
            </a:r>
            <a:r>
              <a:rPr lang="en-US" altLang="zh-CN" sz="4400" b="1" dirty="0" smtClean="0"/>
              <a:t> </a:t>
            </a:r>
            <a:r>
              <a:rPr lang="en-US" altLang="zh-CN" sz="4400" b="1" dirty="0" err="1" smtClean="0"/>
              <a:t>payUser</a:t>
            </a:r>
            <a:r>
              <a:rPr lang="en-US" altLang="zh-CN" sz="4400" b="1" dirty="0" smtClean="0"/>
              <a:t> = 0;</a:t>
            </a:r>
          </a:p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当日付费金额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</a:t>
            </a:r>
            <a:r>
              <a:rPr lang="en-US" altLang="zh-CN" sz="4400" b="1" dirty="0" err="1" smtClean="0"/>
              <a:t>int</a:t>
            </a:r>
            <a:r>
              <a:rPr lang="en-US" altLang="zh-CN" sz="4400" b="1" dirty="0" smtClean="0"/>
              <a:t> </a:t>
            </a:r>
            <a:r>
              <a:rPr lang="en-US" altLang="zh-CN" sz="4400" b="1" dirty="0" err="1" smtClean="0"/>
              <a:t>payMoney</a:t>
            </a:r>
            <a:r>
              <a:rPr lang="en-US" altLang="zh-CN" sz="4400" b="1" dirty="0" smtClean="0"/>
              <a:t> = 0;</a:t>
            </a:r>
          </a:p>
          <a:p>
            <a:endParaRPr lang="zh-CN" altLang="en-US" sz="4400" dirty="0" smtClean="0"/>
          </a:p>
          <a:p>
            <a:r>
              <a:rPr lang="en-US" altLang="zh-CN" sz="4400" b="1" dirty="0" smtClean="0"/>
              <a:t>public float ARPU = 0;</a:t>
            </a:r>
          </a:p>
          <a:p>
            <a:r>
              <a:rPr lang="en-US" altLang="zh-CN" sz="4400" b="1" dirty="0" smtClean="0"/>
              <a:t>public float ARPD = 0;</a:t>
            </a:r>
          </a:p>
          <a:p>
            <a:r>
              <a:rPr lang="en-US" altLang="zh-CN" sz="4400" b="1" dirty="0" smtClean="0"/>
              <a:t>public float ARPPU = 0;</a:t>
            </a:r>
          </a:p>
          <a:p>
            <a:endParaRPr lang="zh-CN" altLang="en-US" sz="4400" dirty="0" smtClean="0"/>
          </a:p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付费率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float </a:t>
            </a:r>
            <a:r>
              <a:rPr lang="en-US" altLang="zh-CN" sz="4400" b="1" dirty="0" err="1" smtClean="0"/>
              <a:t>PayRate</a:t>
            </a:r>
            <a:r>
              <a:rPr lang="en-US" altLang="zh-CN" sz="4400" b="1" dirty="0" smtClean="0"/>
              <a:t> = 0;</a:t>
            </a:r>
          </a:p>
          <a:p>
            <a:endParaRPr lang="zh-CN" altLang="en-US" sz="4400" dirty="0" smtClean="0"/>
          </a:p>
          <a:p>
            <a:r>
              <a:rPr lang="en-US" altLang="zh-CN" sz="4400" b="1" dirty="0" smtClean="0"/>
              <a:t>public float LTV2 = 0;</a:t>
            </a:r>
          </a:p>
          <a:p>
            <a:r>
              <a:rPr lang="en-US" altLang="zh-CN" sz="4400" b="1" dirty="0" smtClean="0"/>
              <a:t>public float LTV3 = 0;</a:t>
            </a:r>
          </a:p>
          <a:p>
            <a:r>
              <a:rPr lang="en-US" altLang="zh-CN" sz="4400" b="1" dirty="0" smtClean="0"/>
              <a:t>public float LTV7 = 0;</a:t>
            </a:r>
          </a:p>
          <a:p>
            <a:r>
              <a:rPr lang="en-US" altLang="zh-CN" sz="4400" b="1" dirty="0" smtClean="0"/>
              <a:t>public float LTV14 = 0;</a:t>
            </a:r>
          </a:p>
          <a:p>
            <a:r>
              <a:rPr lang="en-US" altLang="zh-CN" sz="4400" b="1" dirty="0" smtClean="0"/>
              <a:t>public float LTV30 = 0;</a:t>
            </a:r>
          </a:p>
          <a:p>
            <a:endParaRPr lang="zh-CN" altLang="en-US" sz="4400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643702" y="2786058"/>
            <a:ext cx="2286016" cy="278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endParaRPr lang="en-US" altLang="zh-CN" sz="4400" b="1" dirty="0" smtClean="0"/>
          </a:p>
          <a:p>
            <a:endParaRPr lang="zh-CN" altLang="en-US" sz="4400" dirty="0" smtClean="0"/>
          </a:p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用户留存数据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float userRetention2 = 0;</a:t>
            </a:r>
          </a:p>
          <a:p>
            <a:r>
              <a:rPr lang="en-US" altLang="zh-CN" sz="4400" b="1" dirty="0" smtClean="0"/>
              <a:t>public float userRetention3 = 0;</a:t>
            </a:r>
          </a:p>
          <a:p>
            <a:r>
              <a:rPr lang="en-US" altLang="zh-CN" sz="4400" b="1" dirty="0" smtClean="0"/>
              <a:t>public float userRetention7 = 0;</a:t>
            </a:r>
          </a:p>
          <a:p>
            <a:r>
              <a:rPr lang="en-US" altLang="zh-CN" sz="4400" b="1" dirty="0" smtClean="0"/>
              <a:t>public float userRetention14 = 0;</a:t>
            </a:r>
          </a:p>
          <a:p>
            <a:r>
              <a:rPr lang="en-US" altLang="zh-CN" sz="4400" b="1" dirty="0" smtClean="0"/>
              <a:t>public float userRetention30 = 0;</a:t>
            </a:r>
          </a:p>
          <a:p>
            <a:endParaRPr lang="zh-CN" altLang="en-US" sz="4400" dirty="0" smtClean="0"/>
          </a:p>
          <a:p>
            <a:r>
              <a:rPr lang="en-US" altLang="zh-CN" sz="4400" dirty="0" smtClean="0"/>
              <a:t>/**</a:t>
            </a:r>
          </a:p>
          <a:p>
            <a:r>
              <a:rPr lang="zh-CN" altLang="en-US" sz="4400" dirty="0" smtClean="0"/>
              <a:t> * 设备留存数</a:t>
            </a:r>
          </a:p>
          <a:p>
            <a:r>
              <a:rPr lang="zh-CN" altLang="en-US" sz="4400" dirty="0" smtClean="0"/>
              <a:t> *</a:t>
            </a:r>
            <a:r>
              <a:rPr lang="en-US" altLang="zh-CN" sz="4400" dirty="0" smtClean="0"/>
              <a:t>/</a:t>
            </a:r>
          </a:p>
          <a:p>
            <a:r>
              <a:rPr lang="en-US" altLang="zh-CN" sz="4400" b="1" dirty="0" smtClean="0"/>
              <a:t>public float deviceRetention2 = 0;</a:t>
            </a:r>
          </a:p>
          <a:p>
            <a:r>
              <a:rPr lang="en-US" altLang="zh-CN" sz="4400" b="1" dirty="0" smtClean="0"/>
              <a:t>public float deviceRetention3 = 0;</a:t>
            </a:r>
          </a:p>
          <a:p>
            <a:r>
              <a:rPr lang="en-US" altLang="zh-CN" sz="4400" b="1" dirty="0" smtClean="0"/>
              <a:t>public float deviceRetention7 = 0;</a:t>
            </a:r>
          </a:p>
          <a:p>
            <a:r>
              <a:rPr lang="en-US" altLang="zh-CN" sz="4400" b="1" dirty="0" smtClean="0"/>
              <a:t>public float deviceRetention14 = 0;</a:t>
            </a:r>
          </a:p>
          <a:p>
            <a:r>
              <a:rPr lang="en-US" altLang="zh-CN" sz="4400" b="1" dirty="0" smtClean="0"/>
              <a:t>public float deviceRetention30 = 0;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357422" y="2500306"/>
            <a:ext cx="1714512" cy="2714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新增用户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newUser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新增设备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newDevice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日活跃用户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userLogin</a:t>
            </a:r>
            <a:r>
              <a:rPr lang="en-US" altLang="zh-CN" sz="1000" b="1" dirty="0" smtClean="0"/>
              <a:t> = 0;</a:t>
            </a:r>
          </a:p>
          <a:p>
            <a:r>
              <a:rPr lang="en-US" altLang="zh-CN" sz="1000" dirty="0" smtClean="0"/>
              <a:t>/**</a:t>
            </a:r>
          </a:p>
          <a:p>
            <a:r>
              <a:rPr lang="zh-CN" altLang="en-US" sz="1000" dirty="0" smtClean="0"/>
              <a:t> * 日活跃设备</a:t>
            </a:r>
          </a:p>
          <a:p>
            <a:r>
              <a:rPr lang="zh-CN" altLang="en-US" sz="1000" dirty="0" smtClean="0"/>
              <a:t> *</a:t>
            </a:r>
            <a:r>
              <a:rPr lang="en-US" altLang="zh-CN" sz="1000" dirty="0" smtClean="0"/>
              <a:t>/</a:t>
            </a:r>
          </a:p>
          <a:p>
            <a:r>
              <a:rPr lang="en-US" altLang="zh-CN" sz="1000" b="1" dirty="0" smtClean="0"/>
              <a:t>public </a:t>
            </a:r>
            <a:r>
              <a:rPr lang="en-US" altLang="zh-CN" sz="1000" b="1" dirty="0" err="1" smtClean="0"/>
              <a:t>int</a:t>
            </a:r>
            <a:r>
              <a:rPr lang="en-US" altLang="zh-CN" sz="1000" b="1" dirty="0" smtClean="0"/>
              <a:t> </a:t>
            </a:r>
            <a:r>
              <a:rPr lang="en-US" altLang="zh-CN" sz="1000" b="1" dirty="0" err="1" smtClean="0"/>
              <a:t>deviceLogin</a:t>
            </a:r>
            <a:r>
              <a:rPr lang="en-US" altLang="zh-CN" sz="1000" b="1" dirty="0" smtClean="0"/>
              <a:t> = 0;</a:t>
            </a:r>
          </a:p>
          <a:p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50030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谢各位</a:t>
            </a:r>
            <a:r>
              <a:rPr lang="zh-CN" altLang="en-US" sz="5400" dirty="0"/>
              <a:t>支持</a:t>
            </a:r>
            <a:r>
              <a:rPr lang="en-US" altLang="zh-CN" sz="5400" dirty="0" smtClean="0"/>
              <a:t>~~~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实时数据计算查询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221455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接口 </a:t>
            </a:r>
            <a:r>
              <a:rPr lang="en-US" altLang="zh-CN" dirty="0"/>
              <a:t>/</a:t>
            </a:r>
            <a:r>
              <a:rPr lang="en-US" altLang="zh-CN" dirty="0" err="1" smtClean="0"/>
              <a:t>fetch_operation</a:t>
            </a:r>
            <a:endParaRPr lang="zh-CN" altLang="en-US" dirty="0"/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参数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game, [platform, channel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zh-CN" dirty="0"/>
              <a:t>statistics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], </a:t>
            </a:r>
            <a:r>
              <a:rPr kumimoji="0" lang="en-US" altLang="zh-C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beginDate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altLang="zh-C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endDate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返回全量指标数据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数组格式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lang="en-US" altLang="zh-CN" dirty="0" smtClean="0"/>
              <a:t>Statistics</a:t>
            </a:r>
            <a:r>
              <a:rPr lang="zh-CN" altLang="en-US" dirty="0" smtClean="0"/>
              <a:t>参数不为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的时候，会存储计算数据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有一定耗时，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http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请求需要等待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596" y="4214818"/>
            <a:ext cx="8429684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182.254.230.39:9001/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fetch_operation?game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wow&amp;beginDate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=2014-12-01&amp;end</a:t>
            </a:r>
            <a:r>
              <a:rPr lang="en-US" altLang="zh-CN" dirty="0" smtClean="0"/>
              <a:t>Date=2014-12-01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&amp;channel=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uc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latin typeface="+mj-lt"/>
                <a:ea typeface="+mj-ea"/>
                <a:cs typeface="+mj-cs"/>
              </a:rPr>
              <a:t>{"game":"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>
                <a:latin typeface="+mj-lt"/>
                <a:ea typeface="+mj-ea"/>
                <a:cs typeface="+mj-cs"/>
              </a:rPr>
              <a:t>":"","channel":"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uc","date</a:t>
            </a:r>
            <a:r>
              <a:rPr lang="en-US" altLang="zh-CN" dirty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2014-12-01</a:t>
            </a:r>
            <a:r>
              <a:rPr lang="en-US" altLang="zh-CN" dirty="0">
                <a:latin typeface="+mj-lt"/>
                <a:ea typeface="+mj-ea"/>
                <a:cs typeface="+mj-cs"/>
              </a:rPr>
              <a:t>","totalUser":101228,"newUser":599,"totalDevice":76600,"newDevice":349,"userLogin":8883,"deviceLogin":8298,"totalPayUser":9344,"payUser":151,"totalPayDevice":8524,"payDevice":149,"totalPayMoney":2240910,"payMoney":6560,"ARPU":0.7384893,"ARPD":0.79055196,"ARPPU":43.44371,"PayRate":0.016998762,"LTV2":7.762938,"LTV3":8.898164,"LTV7":11.15192,"LTV14":21.368948,"LTV30":38.163605,"userRetention2":0.61435723,"userRetention3":0.5509182,"userRetention7":0.43405676,"userRetention14":0.30217028,"userRetention30":0.21869783,"deviceRetention2":0.55873924,"deviceRetention3":0.48137537,"deviceRetention7":0.38395417,"deviceRetention14":0.25501433,"deviceRetention30":0.18051577}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实时数据查询显示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596" y="2071678"/>
            <a:ext cx="8429684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[{"</a:t>
            </a:r>
            <a:r>
              <a:rPr lang="en-US" altLang="zh-CN" dirty="0">
                <a:latin typeface="+mj-lt"/>
                <a:ea typeface="+mj-ea"/>
                <a:cs typeface="+mj-cs"/>
              </a:rPr>
              <a:t>game":"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>
                <a:latin typeface="+mj-lt"/>
                <a:ea typeface="+mj-ea"/>
                <a:cs typeface="+mj-cs"/>
              </a:rPr>
              <a:t>":"","channel":"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uc","date</a:t>
            </a:r>
            <a:r>
              <a:rPr lang="en-US" altLang="zh-CN" dirty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2014-12-01</a:t>
            </a:r>
            <a:r>
              <a:rPr lang="en-US" altLang="zh-CN" dirty="0">
                <a:latin typeface="+mj-lt"/>
                <a:ea typeface="+mj-ea"/>
                <a:cs typeface="+mj-cs"/>
              </a:rPr>
              <a:t>","totalUser":101228,"newUser":599,"totalDevice":76600,"newDevice":349,"userLogin":8883,"deviceLogin":8298,"totalPayUser":9344,"payUser":151,"totalPayDevice":8524,"payDevice":149,"totalPayMoney":2240910,"payMoney":6560,"ARPU":0.7384893,"ARPD":0.79055196,"ARPPU":43.44371,"PayRate":0.016998762,"LTV2":7.762938,"LTV3":8.898164,"LTV7":11.15192,"LTV14":21.368948,"LTV30":38.163605,"userRetention2":0.61435723,"userRetention3":0.5509182,"userRetention7":0.43405676,"userRetention14":0.30217028,"userRetention30":0.21869783,"deviceRetention2":0.55873924,"deviceRetention3":0.48137537,"deviceRetention7":0.38395417,"deviceRetention14":0.25501433,"deviceRetention30":0.18051577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}]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00034" y="4286256"/>
            <a:ext cx="8429684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显示模式？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143372" y="5429264"/>
            <a:ext cx="5000628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表格显示太单一，考虑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key-value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显示模式？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历史统计数据查询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221455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接口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fetch_statistics</a:t>
            </a:r>
            <a:endParaRPr lang="zh-CN" altLang="en-US" dirty="0"/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参数</a:t>
            </a:r>
            <a:r>
              <a:rPr lang="en-US" altLang="zh-CN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game</a:t>
            </a:r>
            <a:r>
              <a:rPr lang="en-US" altLang="zh-CN" dirty="0">
                <a:latin typeface="+mj-lt"/>
                <a:ea typeface="+mj-ea"/>
                <a:cs typeface="+mj-cs"/>
              </a:rPr>
              <a:t>,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beginDate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endDate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</a:t>
            </a:r>
            <a:r>
              <a:rPr lang="en-US" altLang="zh-CN" dirty="0"/>
              <a:t> [platform, </a:t>
            </a:r>
            <a:r>
              <a:rPr lang="en-US" altLang="zh-CN" dirty="0" smtClean="0"/>
              <a:t>channel</a:t>
            </a:r>
            <a:r>
              <a:rPr lang="en-US" altLang="zh-CN" dirty="0"/>
              <a:t>]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返回全量指标数据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格式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8596" y="3714752"/>
            <a:ext cx="8429684" cy="271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182.254.230.39:9001/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fetch_statistics?game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wow&amp;beginDate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=2014-09-01&amp;endDate=2014-09-02&amp;platform=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ios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[{"game":"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ios","channel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"date":"2014-09-01","totalUser":316830,"newUser":3594,"totalDevice":286044,"newDevice":2760,"userLogin":12528,"deviceLogin":11265,"totalPayUser":21176,"payUser":659,"totalPayDevice":20154,"payDevice":563,"totalPayMoney":6679130,"payMoney":48050,"ARPU":3.8354087,"ARPD":4.265424,"ARPPU":72.913506,"PayRate":0.052602172,"LTV2":3.3611574,"LTV3":6.5831943,"LTV7":13.010573,"LTV14":18.252644,"LTV30":23.845297,"userRetention2":0.52865887,"userRetention3":0.47468004,"userRetention7":0.37479132,"userRetention14":0.28937116,"userRetention30":0.17807457,"deviceRetention2":0.47210145,"deviceRetention3":0.41847825,"deviceRetention7":0.34166667,"deviceRetention14":0.27463767,"deviceRetention30":0.1731884},</a:t>
            </a:r>
          </a:p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{"game":"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ios","channel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"date":"2014-09-02","totalUser":316830,"newUser":3870,"totalDevice":286044,"newDevice":3222,"userLogin":13836,"deviceLogin":12535,"totalPayUser":21176,"payUser":669,"totalPayDevice":20154,"payDevice":572,"totalPayMoney":6679130,"payMoney":51890,"ARPU":3.7503614,"ARPD":4.139609,"ARPPU":77.56353,"PayRate":0.048352126,"LTV2":5.5142117,"LTV3":7.390181,"LTV7":11.612403,"LTV14":15.095607,"LTV30":20.072351,"userRetention2":0.53126615,"userRetention3":0.46434107,"userRetention7":0.37932816,"userRetention14":0.2896641,"userRetention30":0.17829457,"deviceRetention2":0.49751708,"deviceRetention3":0.44072005,"deviceRetention7":0.3659218,"deviceRetention14":0.28646803,"deviceRetention30":0.18249534}]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历史数据查询显示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596" y="1428736"/>
            <a:ext cx="842968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数据表单模式</a:t>
            </a:r>
          </a:p>
        </p:txBody>
      </p:sp>
      <p:pic>
        <p:nvPicPr>
          <p:cNvPr id="9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00306"/>
            <a:ext cx="8501122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历史数据重新计算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221455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接口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daily_analyze</a:t>
            </a:r>
            <a:endParaRPr lang="zh-CN" altLang="en-US" dirty="0"/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参数</a:t>
            </a:r>
            <a:r>
              <a:rPr lang="en-US" altLang="zh-CN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game</a:t>
            </a:r>
            <a:r>
              <a:rPr lang="en-US" altLang="zh-CN" dirty="0">
                <a:latin typeface="+mj-lt"/>
                <a:ea typeface="+mj-ea"/>
                <a:cs typeface="+mj-cs"/>
              </a:rPr>
              <a:t>,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 date</a:t>
            </a: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计算此游戏指定日期数据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lvl="0" indent="-342900">
              <a:spcBef>
                <a:spcPct val="0"/>
              </a:spcBef>
              <a:buAutoNum type="arabicPeriod"/>
            </a:pPr>
            <a:r>
              <a:rPr lang="zh-CN" altLang="en-US" dirty="0" smtClean="0">
                <a:latin typeface="+mj-lt"/>
                <a:ea typeface="+mj-ea"/>
                <a:cs typeface="+mj-cs"/>
              </a:rPr>
              <a:t>用途是修正因为数据遗漏导致的计算错误进行重新计算修正</a:t>
            </a:r>
            <a:endParaRPr kumimoji="0" lang="en-US" altLang="zh-CN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57224" y="23574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用户登录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2.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用户游戏权限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(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可选可见哪些游戏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管理员账户可编辑修改用户密码，用户权限，备注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用户名字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4.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管理员账户可新增，修改，删除游戏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,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平台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,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渠道信息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游戏</a:t>
            </a:r>
            <a:r>
              <a:rPr lang="en-US" altLang="zh-CN" dirty="0" smtClean="0"/>
              <a:t>,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,</a:t>
            </a:r>
            <a:r>
              <a:rPr lang="zh-CN" altLang="en-US" dirty="0" smtClean="0"/>
              <a:t>渠道信息管理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14348" y="25003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游戏信息由三部分组成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[game, platform, channel,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logUserName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logUserPwd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logPath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sshPort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]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游戏一旦创建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game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不可变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可再编辑</a:t>
            </a:r>
            <a:r>
              <a:rPr kumimoji="0" lang="en-US" altLang="zh-CN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platform,channel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logUserName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logUserPwd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logPath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sshPort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平台渠道信息查询编辑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785926"/>
            <a:ext cx="7772400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#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获取</a:t>
            </a:r>
            <a:r>
              <a:rPr lang="zh-CN" altLang="en-US" dirty="0">
                <a:latin typeface="+mj-lt"/>
                <a:ea typeface="+mj-ea"/>
                <a:cs typeface="+mj-cs"/>
              </a:rPr>
              <a:t>所有游戏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信息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ct val="0"/>
              </a:spcBef>
            </a:pPr>
            <a:r>
              <a:rPr lang="en-US" altLang="zh-CN" dirty="0">
                <a:latin typeface="+mj-lt"/>
                <a:ea typeface="+mj-ea"/>
                <a:cs typeface="+mj-cs"/>
              </a:rPr>
              <a:t>182.254.230.39:9001/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fetch_game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latin typeface="+mj-lt"/>
                <a:ea typeface="+mj-ea"/>
                <a:cs typeface="+mj-cs"/>
              </a:rPr>
              <a:t>-&gt; [{"game":"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android,ios,appstore","channel</a:t>
            </a:r>
            <a:r>
              <a:rPr lang="en-US" altLang="zh-CN" dirty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91,bddk,360,xm,uc“,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logUserName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logUserPwd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logPath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sshPort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":"0"}]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4348" y="3571876"/>
            <a:ext cx="7772400" cy="23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# 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创建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/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更新游戏信息</a:t>
            </a:r>
          </a:p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182.254.230.39:9001/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create_game?game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wow&amp;platform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android,ios,appstore&amp;channel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=91,bddk,360,xm,uc &amp;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logUserName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hawk&amp;logUserPwd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=000000&amp;logPath=&amp;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sshPort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=0</a:t>
            </a:r>
          </a:p>
          <a:p>
            <a:pPr lvl="0">
              <a:spcBef>
                <a:spcPct val="0"/>
              </a:spcBef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-&gt; {"game":"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wow","platform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android,ios,appstore","channel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":"91,bddk,360,xm,uc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logUserName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logUserPwd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logPath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":"", "</a:t>
            </a:r>
            <a:r>
              <a:rPr lang="en-US" altLang="zh-CN" dirty="0" err="1" smtClean="0">
                <a:latin typeface="+mj-lt"/>
                <a:ea typeface="+mj-ea"/>
                <a:cs typeface="+mj-cs"/>
              </a:rPr>
              <a:t>sshPort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":"0", "status":0}</a:t>
            </a:r>
          </a:p>
          <a:p>
            <a:pPr lvl="0">
              <a:spcBef>
                <a:spcPct val="0"/>
              </a:spcBef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dirty="0" smtClean="0">
                <a:latin typeface="+mj-lt"/>
                <a:ea typeface="+mj-ea"/>
                <a:cs typeface="+mj-cs"/>
              </a:rPr>
              <a:t>备注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: status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为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0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表示成功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1255</Words>
  <Application>Microsoft Office PowerPoint</Application>
  <PresentationFormat>全屏显示(4:3)</PresentationFormat>
  <Paragraphs>147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Oods系统简介 </vt:lpstr>
      <vt:lpstr>实时数据计算查询</vt:lpstr>
      <vt:lpstr>实时数据查询显示</vt:lpstr>
      <vt:lpstr>历史统计数据查询</vt:lpstr>
      <vt:lpstr>历史数据查询显示</vt:lpstr>
      <vt:lpstr>历史数据重新计算</vt:lpstr>
      <vt:lpstr>用户管理</vt:lpstr>
      <vt:lpstr>游戏,平台,渠道信息管理</vt:lpstr>
      <vt:lpstr>平台渠道信息查询编辑</vt:lpstr>
      <vt:lpstr>Json格式解析</vt:lpstr>
      <vt:lpstr>谢各位支持~~~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Oods系统简介</dc:title>
  <dc:creator>hawk</dc:creator>
  <cp:lastModifiedBy>hawk</cp:lastModifiedBy>
  <cp:revision>32</cp:revision>
  <dcterms:created xsi:type="dcterms:W3CDTF">2015-01-21T03:15:44Z</dcterms:created>
  <dcterms:modified xsi:type="dcterms:W3CDTF">2015-02-02T11:20:08Z</dcterms:modified>
</cp:coreProperties>
</file>