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3.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4.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5.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AJ\Desktop\more%20and%20less.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AJ\Desktop\more%20and%20less.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AJ\Desktop\more%20and%20less.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AJ\Desktop\more%20and%20less.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AJ\Desktop\more%20and%20less.xlsx" TargetMode="External"/></Relationships>
</file>

<file path=ppt/charts/_rels/chart27.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J\Desktop\more%20and%20less.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J\Desktop\&#26032;&#24314;%20Microsoft%20Excel%20&#24037;&#20316;&#349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情绪</a:t>
            </a:r>
            <a:endParaRPr lang="en-US"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低级</a:t>
            </a:r>
            <a:r>
              <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a:t>
            </a: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布阵</a:t>
            </a:r>
            <a:endPar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v>more</c:v>
          </c:tx>
          <c:spPr>
            <a:solidFill>
              <a:schemeClr val="accent1"/>
            </a:solidFill>
            <a:ln>
              <a:noFill/>
            </a:ln>
            <a:effectLst/>
          </c:spPr>
          <c:invertIfNegative val="0"/>
          <c:cat>
            <c:strRef>
              <c:f>Sheet1!$A$10:$A$13</c:f>
              <c:strCache>
                <c:ptCount val="4"/>
                <c:pt idx="0">
                  <c:v>1关阵容</c:v>
                </c:pt>
                <c:pt idx="1">
                  <c:v>2关阵容</c:v>
                </c:pt>
                <c:pt idx="2">
                  <c:v>3关阵容</c:v>
                </c:pt>
                <c:pt idx="3">
                  <c:v>5关阵容</c:v>
                </c:pt>
              </c:strCache>
            </c:strRef>
          </c:cat>
          <c:val>
            <c:numRef>
              <c:f>Sheet1!$B$10:$B$13</c:f>
              <c:numCache>
                <c:formatCode>General</c:formatCode>
                <c:ptCount val="4"/>
                <c:pt idx="0">
                  <c:v>2.8190879174941155E-3</c:v>
                </c:pt>
                <c:pt idx="1">
                  <c:v>3.7163805299245074E-2</c:v>
                </c:pt>
                <c:pt idx="2">
                  <c:v>2.6984375638470726E-2</c:v>
                </c:pt>
                <c:pt idx="3">
                  <c:v>1.0019813098290671E-2</c:v>
                </c:pt>
              </c:numCache>
            </c:numRef>
          </c:val>
        </c:ser>
        <c:ser>
          <c:idx val="1"/>
          <c:order val="1"/>
          <c:tx>
            <c:v>less</c:v>
          </c:tx>
          <c:spPr>
            <a:solidFill>
              <a:schemeClr val="accent2"/>
            </a:solidFill>
            <a:ln>
              <a:noFill/>
            </a:ln>
            <a:effectLst/>
          </c:spPr>
          <c:invertIfNegative val="0"/>
          <c:cat>
            <c:strRef>
              <c:f>Sheet1!$A$10:$A$13</c:f>
              <c:strCache>
                <c:ptCount val="4"/>
                <c:pt idx="0">
                  <c:v>1关阵容</c:v>
                </c:pt>
                <c:pt idx="1">
                  <c:v>2关阵容</c:v>
                </c:pt>
                <c:pt idx="2">
                  <c:v>3关阵容</c:v>
                </c:pt>
                <c:pt idx="3">
                  <c:v>5关阵容</c:v>
                </c:pt>
              </c:strCache>
            </c:strRef>
          </c:cat>
          <c:val>
            <c:numRef>
              <c:f>Sheet1!$H$10:$H$13</c:f>
              <c:numCache>
                <c:formatCode>General</c:formatCode>
                <c:ptCount val="4"/>
                <c:pt idx="0">
                  <c:v>2.4242685574243313E-2</c:v>
                </c:pt>
                <c:pt idx="1">
                  <c:v>3.2082742969344234E-2</c:v>
                </c:pt>
                <c:pt idx="2">
                  <c:v>8.7719949190544003E-3</c:v>
                </c:pt>
                <c:pt idx="3">
                  <c:v>-2.927679503529684E-2</c:v>
                </c:pt>
              </c:numCache>
            </c:numRef>
          </c:val>
        </c:ser>
        <c:dLbls>
          <c:showLegendKey val="0"/>
          <c:showVal val="0"/>
          <c:showCatName val="0"/>
          <c:showSerName val="0"/>
          <c:showPercent val="0"/>
          <c:showBubbleSize val="0"/>
        </c:dLbls>
        <c:gapWidth val="219"/>
        <c:overlap val="-27"/>
        <c:axId val="730312032"/>
        <c:axId val="730313120"/>
      </c:barChart>
      <c:catAx>
        <c:axId val="73031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3120"/>
        <c:crosses val="autoZero"/>
        <c:auto val="1"/>
        <c:lblAlgn val="ctr"/>
        <c:lblOffset val="100"/>
        <c:noMultiLvlLbl val="0"/>
      </c:catAx>
      <c:valAx>
        <c:axId val="730313120"/>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2032"/>
        <c:crosses val="autoZero"/>
        <c:crossBetween val="between"/>
        <c:majorUnit val="1.0000000000000002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en-US" altLang="zh-CN" sz="1600" b="0" i="0" baseline="0" dirty="0" smtClean="0">
                <a:effectLst/>
              </a:rPr>
              <a:t>T</a:t>
            </a:r>
            <a:r>
              <a:rPr lang="zh-CN" altLang="zh-CN" sz="1600" b="0" i="0" baseline="0" dirty="0" smtClean="0">
                <a:effectLst/>
              </a:rPr>
              <a:t>hinking power</a:t>
            </a:r>
            <a:endParaRPr lang="zh-CN" altLang="zh-CN" sz="16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低级</a:t>
            </a:r>
            <a:r>
              <a:rPr lang="zh-CN" altLang="zh-CN" sz="16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体验-各关</a:t>
            </a:r>
            <a:r>
              <a:rPr lang="zh-CN" altLang="zh-CN"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整体</a:t>
            </a:r>
            <a:endParaRPr lang="zh-CN" altLang="zh-CN" sz="16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Sheet1!$N$3</c:f>
              <c:strCache>
                <c:ptCount val="1"/>
                <c:pt idx="0">
                  <c:v>more-决策</c:v>
                </c:pt>
              </c:strCache>
            </c:strRef>
          </c:tx>
          <c:spPr>
            <a:solidFill>
              <a:schemeClr val="accent1"/>
            </a:solidFill>
            <a:ln>
              <a:noFill/>
            </a:ln>
            <a:effectLst/>
          </c:spPr>
          <c:invertIfNegative val="0"/>
          <c:cat>
            <c:strRef>
              <c:f>Sheet1!$G$16:$G$20</c:f>
              <c:strCache>
                <c:ptCount val="5"/>
                <c:pt idx="0">
                  <c:v>1关战斗</c:v>
                </c:pt>
                <c:pt idx="1">
                  <c:v>2关战斗</c:v>
                </c:pt>
                <c:pt idx="2">
                  <c:v>3关战斗</c:v>
                </c:pt>
                <c:pt idx="3">
                  <c:v>5关战斗</c:v>
                </c:pt>
                <c:pt idx="4">
                  <c:v>5关失败-战斗</c:v>
                </c:pt>
              </c:strCache>
            </c:strRef>
          </c:cat>
          <c:val>
            <c:numRef>
              <c:f>Sheet1!$D$16:$D$20</c:f>
              <c:numCache>
                <c:formatCode>General</c:formatCode>
                <c:ptCount val="5"/>
                <c:pt idx="0">
                  <c:v>64.605550286847958</c:v>
                </c:pt>
                <c:pt idx="1">
                  <c:v>111.34843302417117</c:v>
                </c:pt>
                <c:pt idx="2">
                  <c:v>112.77675195625105</c:v>
                </c:pt>
                <c:pt idx="3">
                  <c:v>114.92470976198736</c:v>
                </c:pt>
                <c:pt idx="4">
                  <c:v>112.3983672418161</c:v>
                </c:pt>
              </c:numCache>
            </c:numRef>
          </c:val>
        </c:ser>
        <c:ser>
          <c:idx val="1"/>
          <c:order val="1"/>
          <c:tx>
            <c:strRef>
              <c:f>Sheet1!$N$4</c:f>
              <c:strCache>
                <c:ptCount val="1"/>
                <c:pt idx="0">
                  <c:v>more-思考</c:v>
                </c:pt>
              </c:strCache>
            </c:strRef>
          </c:tx>
          <c:spPr>
            <a:solidFill>
              <a:schemeClr val="accent2"/>
            </a:solidFill>
            <a:ln>
              <a:noFill/>
            </a:ln>
            <a:effectLst/>
          </c:spPr>
          <c:invertIfNegative val="0"/>
          <c:cat>
            <c:strRef>
              <c:f>Sheet1!$G$16:$G$20</c:f>
              <c:strCache>
                <c:ptCount val="5"/>
                <c:pt idx="0">
                  <c:v>1关战斗</c:v>
                </c:pt>
                <c:pt idx="1">
                  <c:v>2关战斗</c:v>
                </c:pt>
                <c:pt idx="2">
                  <c:v>3关战斗</c:v>
                </c:pt>
                <c:pt idx="3">
                  <c:v>5关战斗</c:v>
                </c:pt>
                <c:pt idx="4">
                  <c:v>5关失败-战斗</c:v>
                </c:pt>
              </c:strCache>
            </c:strRef>
          </c:cat>
          <c:val>
            <c:numRef>
              <c:f>Sheet1!$E$16:$E$20</c:f>
              <c:numCache>
                <c:formatCode>General</c:formatCode>
                <c:ptCount val="5"/>
                <c:pt idx="0">
                  <c:v>-96.292475821272888</c:v>
                </c:pt>
                <c:pt idx="1">
                  <c:v>-123.11840576466044</c:v>
                </c:pt>
                <c:pt idx="2">
                  <c:v>-75.917412245894909</c:v>
                </c:pt>
                <c:pt idx="3">
                  <c:v>-118.94017461401101</c:v>
                </c:pt>
                <c:pt idx="4">
                  <c:v>-26.89165591014995</c:v>
                </c:pt>
              </c:numCache>
            </c:numRef>
          </c:val>
        </c:ser>
        <c:ser>
          <c:idx val="2"/>
          <c:order val="2"/>
          <c:tx>
            <c:strRef>
              <c:f>Sheet1!$N$5</c:f>
              <c:strCache>
                <c:ptCount val="1"/>
                <c:pt idx="0">
                  <c:v>less-决策</c:v>
                </c:pt>
              </c:strCache>
            </c:strRef>
          </c:tx>
          <c:spPr>
            <a:solidFill>
              <a:schemeClr val="accent3"/>
            </a:solidFill>
            <a:ln>
              <a:noFill/>
            </a:ln>
            <a:effectLst/>
          </c:spPr>
          <c:invertIfNegative val="0"/>
          <c:cat>
            <c:strRef>
              <c:f>Sheet1!$G$16:$G$20</c:f>
              <c:strCache>
                <c:ptCount val="5"/>
                <c:pt idx="0">
                  <c:v>1关战斗</c:v>
                </c:pt>
                <c:pt idx="1">
                  <c:v>2关战斗</c:v>
                </c:pt>
                <c:pt idx="2">
                  <c:v>3关战斗</c:v>
                </c:pt>
                <c:pt idx="3">
                  <c:v>5关战斗</c:v>
                </c:pt>
                <c:pt idx="4">
                  <c:v>5关失败-战斗</c:v>
                </c:pt>
              </c:strCache>
            </c:strRef>
          </c:cat>
          <c:val>
            <c:numRef>
              <c:f>Sheet1!$J$16:$J$20</c:f>
              <c:numCache>
                <c:formatCode>General</c:formatCode>
                <c:ptCount val="5"/>
                <c:pt idx="0">
                  <c:v>110.33922688065543</c:v>
                </c:pt>
                <c:pt idx="1">
                  <c:v>157.99913400207791</c:v>
                </c:pt>
                <c:pt idx="2">
                  <c:v>233.11995054694515</c:v>
                </c:pt>
                <c:pt idx="3">
                  <c:v>129.53373657771797</c:v>
                </c:pt>
                <c:pt idx="4">
                  <c:v>133.27290050775724</c:v>
                </c:pt>
              </c:numCache>
            </c:numRef>
          </c:val>
        </c:ser>
        <c:ser>
          <c:idx val="3"/>
          <c:order val="3"/>
          <c:tx>
            <c:strRef>
              <c:f>Sheet1!$N$6</c:f>
              <c:strCache>
                <c:ptCount val="1"/>
                <c:pt idx="0">
                  <c:v>less-思考</c:v>
                </c:pt>
              </c:strCache>
            </c:strRef>
          </c:tx>
          <c:spPr>
            <a:solidFill>
              <a:schemeClr val="accent4"/>
            </a:solidFill>
            <a:ln>
              <a:noFill/>
            </a:ln>
            <a:effectLst/>
          </c:spPr>
          <c:invertIfNegative val="0"/>
          <c:cat>
            <c:strRef>
              <c:f>Sheet1!$G$16:$G$20</c:f>
              <c:strCache>
                <c:ptCount val="5"/>
                <c:pt idx="0">
                  <c:v>1关战斗</c:v>
                </c:pt>
                <c:pt idx="1">
                  <c:v>2关战斗</c:v>
                </c:pt>
                <c:pt idx="2">
                  <c:v>3关战斗</c:v>
                </c:pt>
                <c:pt idx="3">
                  <c:v>5关战斗</c:v>
                </c:pt>
                <c:pt idx="4">
                  <c:v>5关失败-战斗</c:v>
                </c:pt>
              </c:strCache>
            </c:strRef>
          </c:cat>
          <c:val>
            <c:numRef>
              <c:f>Sheet1!$K$16:$K$20</c:f>
              <c:numCache>
                <c:formatCode>General</c:formatCode>
                <c:ptCount val="5"/>
                <c:pt idx="0">
                  <c:v>-104.68682845453064</c:v>
                </c:pt>
                <c:pt idx="1">
                  <c:v>-98.210628090440466</c:v>
                </c:pt>
                <c:pt idx="2">
                  <c:v>-129.94904448220544</c:v>
                </c:pt>
                <c:pt idx="3">
                  <c:v>-152.66082555130188</c:v>
                </c:pt>
                <c:pt idx="4">
                  <c:v>-22.548953770546795</c:v>
                </c:pt>
              </c:numCache>
            </c:numRef>
          </c:val>
        </c:ser>
        <c:dLbls>
          <c:showLegendKey val="0"/>
          <c:showVal val="0"/>
          <c:showCatName val="0"/>
          <c:showSerName val="0"/>
          <c:showPercent val="0"/>
          <c:showBubbleSize val="0"/>
        </c:dLbls>
        <c:gapWidth val="219"/>
        <c:overlap val="-27"/>
        <c:axId val="728362880"/>
        <c:axId val="728363968"/>
      </c:barChart>
      <c:catAx>
        <c:axId val="72836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8363968"/>
        <c:crosses val="autoZero"/>
        <c:auto val="1"/>
        <c:lblAlgn val="ctr"/>
        <c:lblOffset val="100"/>
        <c:noMultiLvlLbl val="0"/>
      </c:catAx>
      <c:valAx>
        <c:axId val="728363968"/>
        <c:scaling>
          <c:orientation val="minMax"/>
          <c:max val="5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8362880"/>
        <c:crosses val="autoZero"/>
        <c:crossBetween val="between"/>
        <c:majorUnit val="1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情绪</a:t>
            </a:r>
            <a:endParaRPr lang="en-US" altLang="zh-CN"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高级</a:t>
            </a:r>
            <a:r>
              <a:rPr lang="zh-CN" altLang="zh-CN" sz="16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体验-各关</a:t>
            </a:r>
            <a:r>
              <a:rPr lang="zh-CN" altLang="zh-CN"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整体</a:t>
            </a:r>
            <a:endParaRPr lang="zh-CN" altLang="zh-CN" sz="16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c:rich>
      </c:tx>
      <c:layout>
        <c:manualLayout>
          <c:xMode val="edge"/>
          <c:yMode val="edge"/>
          <c:x val="0.30978304927073991"/>
          <c:y val="0"/>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8.5724347747670779E-2"/>
          <c:y val="0.22149532710280373"/>
          <c:w val="0.89257583308415567"/>
          <c:h val="0.63890131724188681"/>
        </c:manualLayout>
      </c:layout>
      <c:barChart>
        <c:barDir val="col"/>
        <c:grouping val="clustered"/>
        <c:varyColors val="0"/>
        <c:ser>
          <c:idx val="0"/>
          <c:order val="0"/>
          <c:tx>
            <c:v>more</c:v>
          </c:tx>
          <c:spPr>
            <a:solidFill>
              <a:schemeClr val="accent1"/>
            </a:solidFill>
            <a:ln>
              <a:noFill/>
            </a:ln>
            <a:effectLst/>
          </c:spPr>
          <c:invertIfNegative val="0"/>
          <c:cat>
            <c:strRef>
              <c:f>Sheet2!$A$10:$A$14</c:f>
              <c:strCache>
                <c:ptCount val="5"/>
                <c:pt idx="0">
                  <c:v>1关战斗</c:v>
                </c:pt>
                <c:pt idx="1">
                  <c:v>3关战斗</c:v>
                </c:pt>
                <c:pt idx="2">
                  <c:v>3关战斗失败</c:v>
                </c:pt>
                <c:pt idx="3">
                  <c:v>5关战斗</c:v>
                </c:pt>
                <c:pt idx="4">
                  <c:v>5关战斗失败</c:v>
                </c:pt>
              </c:strCache>
            </c:strRef>
          </c:cat>
          <c:val>
            <c:numRef>
              <c:f>Sheet2!$B$10:$B$14</c:f>
              <c:numCache>
                <c:formatCode>General</c:formatCode>
                <c:ptCount val="5"/>
                <c:pt idx="0">
                  <c:v>-3.583056381051563E-3</c:v>
                </c:pt>
                <c:pt idx="1">
                  <c:v>-2.462992576589642E-2</c:v>
                </c:pt>
                <c:pt idx="2">
                  <c:v>1.7938267134235291E-3</c:v>
                </c:pt>
                <c:pt idx="3">
                  <c:v>-1.7344058847287895E-2</c:v>
                </c:pt>
                <c:pt idx="4">
                  <c:v>1.3114766878296593E-3</c:v>
                </c:pt>
              </c:numCache>
            </c:numRef>
          </c:val>
        </c:ser>
        <c:ser>
          <c:idx val="1"/>
          <c:order val="1"/>
          <c:tx>
            <c:v>less</c:v>
          </c:tx>
          <c:spPr>
            <a:solidFill>
              <a:schemeClr val="accent2"/>
            </a:solidFill>
            <a:ln>
              <a:noFill/>
            </a:ln>
            <a:effectLst/>
          </c:spPr>
          <c:invertIfNegative val="0"/>
          <c:cat>
            <c:strRef>
              <c:f>Sheet2!$A$10:$A$14</c:f>
              <c:strCache>
                <c:ptCount val="5"/>
                <c:pt idx="0">
                  <c:v>1关战斗</c:v>
                </c:pt>
                <c:pt idx="1">
                  <c:v>3关战斗</c:v>
                </c:pt>
                <c:pt idx="2">
                  <c:v>3关战斗失败</c:v>
                </c:pt>
                <c:pt idx="3">
                  <c:v>5关战斗</c:v>
                </c:pt>
                <c:pt idx="4">
                  <c:v>5关战斗失败</c:v>
                </c:pt>
              </c:strCache>
            </c:strRef>
          </c:cat>
          <c:val>
            <c:numRef>
              <c:f>Sheet2!$H$10:$H$14</c:f>
              <c:numCache>
                <c:formatCode>General</c:formatCode>
                <c:ptCount val="5"/>
                <c:pt idx="0">
                  <c:v>-2.8418026309310517E-2</c:v>
                </c:pt>
                <c:pt idx="1">
                  <c:v>-1.3679312909804932E-2</c:v>
                </c:pt>
                <c:pt idx="2">
                  <c:v>-4.2704942251038221E-2</c:v>
                </c:pt>
                <c:pt idx="3">
                  <c:v>-6.1198895396805007E-3</c:v>
                </c:pt>
                <c:pt idx="4">
                  <c:v>-5.6786889488934598E-3</c:v>
                </c:pt>
              </c:numCache>
            </c:numRef>
          </c:val>
        </c:ser>
        <c:dLbls>
          <c:showLegendKey val="0"/>
          <c:showVal val="0"/>
          <c:showCatName val="0"/>
          <c:showSerName val="0"/>
          <c:showPercent val="0"/>
          <c:showBubbleSize val="0"/>
        </c:dLbls>
        <c:gapWidth val="219"/>
        <c:overlap val="-27"/>
        <c:axId val="881934448"/>
        <c:axId val="881940976"/>
      </c:barChart>
      <c:catAx>
        <c:axId val="88193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40976"/>
        <c:crosses val="autoZero"/>
        <c:auto val="1"/>
        <c:lblAlgn val="ctr"/>
        <c:lblOffset val="100"/>
        <c:noMultiLvlLbl val="0"/>
      </c:catAx>
      <c:valAx>
        <c:axId val="881940976"/>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34448"/>
        <c:crosses val="autoZero"/>
        <c:crossBetween val="between"/>
        <c:majorUnit val="1.0000000000000002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en-US" altLang="zh-CN" sz="14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T</a:t>
            </a:r>
            <a:r>
              <a:rPr lang="zh-CN" altLang="zh-CN" sz="14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hinking power</a:t>
            </a:r>
            <a:endParaRPr lang="en-US" altLang="zh-CN" sz="14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zh-CN" sz="1400" b="0" i="0" u="none" strike="noStrike" baseline="0" dirty="0" smtClean="0">
                <a:effectLst/>
              </a:rPr>
              <a:t>高级体验-各关整体 </a:t>
            </a:r>
            <a:endParaRPr lang="zh-CN" altLang="zh-CN" sz="14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ltLang="zh-CN" sz="14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8.1344925634295712E-2"/>
          <c:y val="0.28004629629629629"/>
          <c:w val="0.88254396325459317"/>
          <c:h val="0.5631244531933508"/>
        </c:manualLayout>
      </c:layout>
      <c:barChart>
        <c:barDir val="col"/>
        <c:grouping val="clustered"/>
        <c:varyColors val="0"/>
        <c:ser>
          <c:idx val="0"/>
          <c:order val="0"/>
          <c:tx>
            <c:strRef>
              <c:f>Sheet2!$M$3</c:f>
              <c:strCache>
                <c:ptCount val="1"/>
                <c:pt idx="0">
                  <c:v>more-决策</c:v>
                </c:pt>
              </c:strCache>
            </c:strRef>
          </c:tx>
          <c:spPr>
            <a:solidFill>
              <a:schemeClr val="accent1"/>
            </a:solidFill>
            <a:ln>
              <a:noFill/>
            </a:ln>
            <a:effectLst/>
          </c:spPr>
          <c:invertIfNegative val="0"/>
          <c:cat>
            <c:strRef>
              <c:f>Sheet2!$A$10:$A$14</c:f>
              <c:strCache>
                <c:ptCount val="5"/>
                <c:pt idx="0">
                  <c:v>1关战斗</c:v>
                </c:pt>
                <c:pt idx="1">
                  <c:v>3关战斗</c:v>
                </c:pt>
                <c:pt idx="2">
                  <c:v>3关战斗失败</c:v>
                </c:pt>
                <c:pt idx="3">
                  <c:v>5关战斗</c:v>
                </c:pt>
                <c:pt idx="4">
                  <c:v>5关战斗失败</c:v>
                </c:pt>
              </c:strCache>
            </c:strRef>
          </c:cat>
          <c:val>
            <c:numRef>
              <c:f>Sheet2!$D$10:$D$14</c:f>
              <c:numCache>
                <c:formatCode>General</c:formatCode>
                <c:ptCount val="5"/>
                <c:pt idx="0">
                  <c:v>-9.4112575459258068</c:v>
                </c:pt>
                <c:pt idx="1">
                  <c:v>24.833202768546389</c:v>
                </c:pt>
                <c:pt idx="2">
                  <c:v>-70.905918435968886</c:v>
                </c:pt>
                <c:pt idx="3">
                  <c:v>15.726195278131261</c:v>
                </c:pt>
                <c:pt idx="4">
                  <c:v>32.048975886910021</c:v>
                </c:pt>
              </c:numCache>
            </c:numRef>
          </c:val>
        </c:ser>
        <c:ser>
          <c:idx val="1"/>
          <c:order val="1"/>
          <c:tx>
            <c:strRef>
              <c:f>Sheet2!$M$4</c:f>
              <c:strCache>
                <c:ptCount val="1"/>
                <c:pt idx="0">
                  <c:v>more-思考</c:v>
                </c:pt>
              </c:strCache>
            </c:strRef>
          </c:tx>
          <c:spPr>
            <a:solidFill>
              <a:schemeClr val="accent2"/>
            </a:solidFill>
            <a:ln>
              <a:noFill/>
            </a:ln>
            <a:effectLst/>
          </c:spPr>
          <c:invertIfNegative val="0"/>
          <c:cat>
            <c:strRef>
              <c:f>Sheet2!$A$10:$A$14</c:f>
              <c:strCache>
                <c:ptCount val="5"/>
                <c:pt idx="0">
                  <c:v>1关战斗</c:v>
                </c:pt>
                <c:pt idx="1">
                  <c:v>3关战斗</c:v>
                </c:pt>
                <c:pt idx="2">
                  <c:v>3关战斗失败</c:v>
                </c:pt>
                <c:pt idx="3">
                  <c:v>5关战斗</c:v>
                </c:pt>
                <c:pt idx="4">
                  <c:v>5关战斗失败</c:v>
                </c:pt>
              </c:strCache>
            </c:strRef>
          </c:cat>
          <c:val>
            <c:numRef>
              <c:f>Sheet2!$E$10:$E$14</c:f>
              <c:numCache>
                <c:formatCode>General</c:formatCode>
                <c:ptCount val="5"/>
                <c:pt idx="0">
                  <c:v>-85.74263423160923</c:v>
                </c:pt>
                <c:pt idx="1">
                  <c:v>-68.094351260376072</c:v>
                </c:pt>
                <c:pt idx="2">
                  <c:v>-145.56735283542636</c:v>
                </c:pt>
                <c:pt idx="3">
                  <c:v>-57.029794085742722</c:v>
                </c:pt>
                <c:pt idx="4">
                  <c:v>-42.55639736064866</c:v>
                </c:pt>
              </c:numCache>
            </c:numRef>
          </c:val>
        </c:ser>
        <c:ser>
          <c:idx val="2"/>
          <c:order val="2"/>
          <c:tx>
            <c:strRef>
              <c:f>Sheet2!$M$5</c:f>
              <c:strCache>
                <c:ptCount val="1"/>
                <c:pt idx="0">
                  <c:v>less-决策</c:v>
                </c:pt>
              </c:strCache>
            </c:strRef>
          </c:tx>
          <c:spPr>
            <a:solidFill>
              <a:schemeClr val="accent3"/>
            </a:solidFill>
            <a:ln>
              <a:noFill/>
            </a:ln>
            <a:effectLst/>
          </c:spPr>
          <c:invertIfNegative val="0"/>
          <c:cat>
            <c:strRef>
              <c:f>Sheet2!$A$10:$A$14</c:f>
              <c:strCache>
                <c:ptCount val="5"/>
                <c:pt idx="0">
                  <c:v>1关战斗</c:v>
                </c:pt>
                <c:pt idx="1">
                  <c:v>3关战斗</c:v>
                </c:pt>
                <c:pt idx="2">
                  <c:v>3关战斗失败</c:v>
                </c:pt>
                <c:pt idx="3">
                  <c:v>5关战斗</c:v>
                </c:pt>
                <c:pt idx="4">
                  <c:v>5关战斗失败</c:v>
                </c:pt>
              </c:strCache>
            </c:strRef>
          </c:cat>
          <c:val>
            <c:numRef>
              <c:f>Sheet2!$J$10:$J$14</c:f>
              <c:numCache>
                <c:formatCode>General</c:formatCode>
                <c:ptCount val="5"/>
                <c:pt idx="0">
                  <c:v>75.581596365831871</c:v>
                </c:pt>
                <c:pt idx="1">
                  <c:v>23.367543609802652</c:v>
                </c:pt>
                <c:pt idx="2">
                  <c:v>106.95352993960587</c:v>
                </c:pt>
                <c:pt idx="3">
                  <c:v>368.45178995970423</c:v>
                </c:pt>
                <c:pt idx="4">
                  <c:v>95.257201371079645</c:v>
                </c:pt>
              </c:numCache>
            </c:numRef>
          </c:val>
        </c:ser>
        <c:ser>
          <c:idx val="3"/>
          <c:order val="3"/>
          <c:tx>
            <c:strRef>
              <c:f>Sheet2!$M$6</c:f>
              <c:strCache>
                <c:ptCount val="1"/>
                <c:pt idx="0">
                  <c:v>less-思考</c:v>
                </c:pt>
              </c:strCache>
            </c:strRef>
          </c:tx>
          <c:spPr>
            <a:solidFill>
              <a:schemeClr val="accent4"/>
            </a:solidFill>
            <a:ln>
              <a:noFill/>
            </a:ln>
            <a:effectLst/>
          </c:spPr>
          <c:invertIfNegative val="0"/>
          <c:cat>
            <c:strRef>
              <c:f>Sheet2!$A$10:$A$14</c:f>
              <c:strCache>
                <c:ptCount val="5"/>
                <c:pt idx="0">
                  <c:v>1关战斗</c:v>
                </c:pt>
                <c:pt idx="1">
                  <c:v>3关战斗</c:v>
                </c:pt>
                <c:pt idx="2">
                  <c:v>3关战斗失败</c:v>
                </c:pt>
                <c:pt idx="3">
                  <c:v>5关战斗</c:v>
                </c:pt>
                <c:pt idx="4">
                  <c:v>5关战斗失败</c:v>
                </c:pt>
              </c:strCache>
            </c:strRef>
          </c:cat>
          <c:val>
            <c:numRef>
              <c:f>Sheet2!$K$10:$K$14</c:f>
              <c:numCache>
                <c:formatCode>General</c:formatCode>
                <c:ptCount val="5"/>
                <c:pt idx="0">
                  <c:v>-188.05694770036598</c:v>
                </c:pt>
                <c:pt idx="1">
                  <c:v>-94.64403121348407</c:v>
                </c:pt>
                <c:pt idx="2">
                  <c:v>-149.87212598410792</c:v>
                </c:pt>
                <c:pt idx="3">
                  <c:v>-371.32821766675852</c:v>
                </c:pt>
                <c:pt idx="4">
                  <c:v>-59.865946683884303</c:v>
                </c:pt>
              </c:numCache>
            </c:numRef>
          </c:val>
        </c:ser>
        <c:dLbls>
          <c:showLegendKey val="0"/>
          <c:showVal val="0"/>
          <c:showCatName val="0"/>
          <c:showSerName val="0"/>
          <c:showPercent val="0"/>
          <c:showBubbleSize val="0"/>
        </c:dLbls>
        <c:gapWidth val="219"/>
        <c:overlap val="-27"/>
        <c:axId val="881929008"/>
        <c:axId val="881940432"/>
      </c:barChart>
      <c:catAx>
        <c:axId val="88192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40432"/>
        <c:crosses val="autoZero"/>
        <c:auto val="1"/>
        <c:lblAlgn val="ctr"/>
        <c:lblOffset val="100"/>
        <c:noMultiLvlLbl val="0"/>
      </c:catAx>
      <c:valAx>
        <c:axId val="881940432"/>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29008"/>
        <c:crosses val="autoZero"/>
        <c:crossBetween val="between"/>
        <c:majorUnit val="1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Thinking power-</a:t>
            </a:r>
          </a:p>
          <a:p>
            <a:pPr marL="0" marR="0" indent="0" algn="ctr" defTabSz="914400" rtl="0" eaLnBrk="1" fontAlgn="auto" latinLnBrk="0" hangingPunct="1">
              <a:lnSpc>
                <a:spcPct val="100000"/>
              </a:lnSpc>
              <a:spcBef>
                <a:spcPts val="0"/>
              </a:spcBef>
              <a:spcAft>
                <a:spcPts val="0"/>
              </a:spcAft>
              <a:buClrTx/>
              <a:buSzTx/>
              <a:buFontTx/>
              <a:buNone/>
              <a:tabLst/>
              <a:def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查看我方阵容信息</a:t>
            </a: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Sheet6!$C$23</c:f>
              <c:strCache>
                <c:ptCount val="1"/>
                <c:pt idx="0">
                  <c:v>决策</c:v>
                </c:pt>
              </c:strCache>
            </c:strRef>
          </c:tx>
          <c:spPr>
            <a:solidFill>
              <a:schemeClr val="accent1"/>
            </a:solidFill>
            <a:ln>
              <a:noFill/>
            </a:ln>
            <a:effectLst/>
          </c:spPr>
          <c:invertIfNegative val="0"/>
          <c:cat>
            <c:strRef>
              <c:f>Sheet6!$B$24:$B$27</c:f>
              <c:strCache>
                <c:ptCount val="4"/>
                <c:pt idx="0">
                  <c:v>more-低级体验</c:v>
                </c:pt>
                <c:pt idx="1">
                  <c:v>less-低级体验</c:v>
                </c:pt>
                <c:pt idx="2">
                  <c:v>more-高级体验</c:v>
                </c:pt>
                <c:pt idx="3">
                  <c:v>less-高级体验</c:v>
                </c:pt>
              </c:strCache>
            </c:strRef>
          </c:cat>
          <c:val>
            <c:numRef>
              <c:f>Sheet6!$C$24:$C$27</c:f>
              <c:numCache>
                <c:formatCode>General</c:formatCode>
                <c:ptCount val="4"/>
                <c:pt idx="0">
                  <c:v>71.726641131878651</c:v>
                </c:pt>
                <c:pt idx="1">
                  <c:v>120.98341451981351</c:v>
                </c:pt>
                <c:pt idx="2">
                  <c:v>3.1843452968931163</c:v>
                </c:pt>
                <c:pt idx="3">
                  <c:v>44.531996474128803</c:v>
                </c:pt>
              </c:numCache>
            </c:numRef>
          </c:val>
        </c:ser>
        <c:ser>
          <c:idx val="1"/>
          <c:order val="1"/>
          <c:tx>
            <c:strRef>
              <c:f>Sheet6!$D$23</c:f>
              <c:strCache>
                <c:ptCount val="1"/>
                <c:pt idx="0">
                  <c:v>思考</c:v>
                </c:pt>
              </c:strCache>
            </c:strRef>
          </c:tx>
          <c:spPr>
            <a:solidFill>
              <a:schemeClr val="accent2"/>
            </a:solidFill>
            <a:ln>
              <a:noFill/>
            </a:ln>
            <a:effectLst/>
          </c:spPr>
          <c:invertIfNegative val="0"/>
          <c:cat>
            <c:strRef>
              <c:f>Sheet6!$B$24:$B$27</c:f>
              <c:strCache>
                <c:ptCount val="4"/>
                <c:pt idx="0">
                  <c:v>more-低级体验</c:v>
                </c:pt>
                <c:pt idx="1">
                  <c:v>less-低级体验</c:v>
                </c:pt>
                <c:pt idx="2">
                  <c:v>more-高级体验</c:v>
                </c:pt>
                <c:pt idx="3">
                  <c:v>less-高级体验</c:v>
                </c:pt>
              </c:strCache>
            </c:strRef>
          </c:cat>
          <c:val>
            <c:numRef>
              <c:f>Sheet6!$D$24:$D$27</c:f>
              <c:numCache>
                <c:formatCode>General</c:formatCode>
                <c:ptCount val="4"/>
                <c:pt idx="0">
                  <c:v>-276.61370225893415</c:v>
                </c:pt>
                <c:pt idx="1">
                  <c:v>-129.18046674939092</c:v>
                </c:pt>
                <c:pt idx="2">
                  <c:v>-237.7707534361671</c:v>
                </c:pt>
                <c:pt idx="3">
                  <c:v>-41.5477470184845</c:v>
                </c:pt>
              </c:numCache>
            </c:numRef>
          </c:val>
        </c:ser>
        <c:dLbls>
          <c:showLegendKey val="0"/>
          <c:showVal val="0"/>
          <c:showCatName val="0"/>
          <c:showSerName val="0"/>
          <c:showPercent val="0"/>
          <c:showBubbleSize val="0"/>
        </c:dLbls>
        <c:gapWidth val="219"/>
        <c:overlap val="-27"/>
        <c:axId val="726200192"/>
        <c:axId val="726205632"/>
      </c:barChart>
      <c:catAx>
        <c:axId val="726200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05632"/>
        <c:crosses val="autoZero"/>
        <c:auto val="1"/>
        <c:lblAlgn val="ctr"/>
        <c:lblOffset val="100"/>
        <c:noMultiLvlLbl val="0"/>
      </c:catAx>
      <c:valAx>
        <c:axId val="726205632"/>
        <c:scaling>
          <c:orientation val="minMax"/>
          <c:max val="5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00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en-US" sz="14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en-US" sz="14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情绪-查看我方阵容信息</a:t>
            </a: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en-US" sz="14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Sheet4!$B$23:$B$26</c:f>
              <c:strCache>
                <c:ptCount val="4"/>
                <c:pt idx="0">
                  <c:v>more-低级体验</c:v>
                </c:pt>
                <c:pt idx="1">
                  <c:v>less-低级体验</c:v>
                </c:pt>
                <c:pt idx="2">
                  <c:v>more-高级体验</c:v>
                </c:pt>
                <c:pt idx="3">
                  <c:v>less-高级体验</c:v>
                </c:pt>
              </c:strCache>
            </c:strRef>
          </c:cat>
          <c:val>
            <c:numRef>
              <c:f>Sheet4!$D$23:$D$26</c:f>
              <c:numCache>
                <c:formatCode>General</c:formatCode>
                <c:ptCount val="4"/>
                <c:pt idx="0">
                  <c:v>3.6110164299288441E-2</c:v>
                </c:pt>
                <c:pt idx="1">
                  <c:v>5.8634972343513898E-2</c:v>
                </c:pt>
                <c:pt idx="2">
                  <c:v>-1.861770895858322E-2</c:v>
                </c:pt>
                <c:pt idx="3">
                  <c:v>-1.2981309909206741E-2</c:v>
                </c:pt>
              </c:numCache>
            </c:numRef>
          </c:val>
        </c:ser>
        <c:dLbls>
          <c:showLegendKey val="0"/>
          <c:showVal val="0"/>
          <c:showCatName val="0"/>
          <c:showSerName val="0"/>
          <c:showPercent val="0"/>
          <c:showBubbleSize val="0"/>
        </c:dLbls>
        <c:gapWidth val="219"/>
        <c:overlap val="-27"/>
        <c:axId val="726215968"/>
        <c:axId val="726199648"/>
      </c:barChart>
      <c:catAx>
        <c:axId val="726215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199648"/>
        <c:crosses val="autoZero"/>
        <c:auto val="1"/>
        <c:lblAlgn val="ctr"/>
        <c:lblOffset val="100"/>
        <c:noMultiLvlLbl val="0"/>
      </c:catAx>
      <c:valAx>
        <c:axId val="726199648"/>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15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en-US" sz="14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en-US" sz="14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情绪-查看敌方信息</a:t>
            </a:r>
          </a:p>
        </c:rich>
      </c:tx>
      <c:layout>
        <c:manualLayout>
          <c:xMode val="edge"/>
          <c:yMode val="edge"/>
          <c:x val="0.40833333333333327"/>
          <c:y val="1.8518518518518517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en-US" sz="14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Sheet4!$B$23:$B$26</c:f>
              <c:strCache>
                <c:ptCount val="4"/>
                <c:pt idx="0">
                  <c:v>more-低级体验</c:v>
                </c:pt>
                <c:pt idx="1">
                  <c:v>less-低级体验</c:v>
                </c:pt>
                <c:pt idx="2">
                  <c:v>more-高级体验</c:v>
                </c:pt>
                <c:pt idx="3">
                  <c:v>less-高级体验</c:v>
                </c:pt>
              </c:strCache>
            </c:strRef>
          </c:cat>
          <c:val>
            <c:numRef>
              <c:f>Sheet4!$E$23:$E$26</c:f>
              <c:numCache>
                <c:formatCode>General</c:formatCode>
                <c:ptCount val="4"/>
                <c:pt idx="0">
                  <c:v>2.426767442081202E-2</c:v>
                </c:pt>
                <c:pt idx="1">
                  <c:v>1.9894331830489768E-2</c:v>
                </c:pt>
                <c:pt idx="2">
                  <c:v>-4.4108057325134183E-2</c:v>
                </c:pt>
                <c:pt idx="3">
                  <c:v>1.0664507376735718E-3</c:v>
                </c:pt>
              </c:numCache>
            </c:numRef>
          </c:val>
        </c:ser>
        <c:dLbls>
          <c:showLegendKey val="0"/>
          <c:showVal val="0"/>
          <c:showCatName val="0"/>
          <c:showSerName val="0"/>
          <c:showPercent val="0"/>
          <c:showBubbleSize val="0"/>
        </c:dLbls>
        <c:gapWidth val="219"/>
        <c:overlap val="-27"/>
        <c:axId val="957487104"/>
        <c:axId val="957476224"/>
      </c:barChart>
      <c:catAx>
        <c:axId val="95748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76224"/>
        <c:crosses val="autoZero"/>
        <c:auto val="1"/>
        <c:lblAlgn val="ctr"/>
        <c:lblOffset val="100"/>
        <c:noMultiLvlLbl val="0"/>
      </c:catAx>
      <c:valAx>
        <c:axId val="957476224"/>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87104"/>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Thinking power-</a:t>
            </a:r>
          </a:p>
          <a:p>
            <a:pPr marL="0" marR="0" indent="0" algn="ctr" defTabSz="914400" rtl="0" eaLnBrk="1" fontAlgn="auto" latinLnBrk="0" hangingPunct="1">
              <a:lnSpc>
                <a:spcPct val="100000"/>
              </a:lnSpc>
              <a:spcBef>
                <a:spcPts val="0"/>
              </a:spcBef>
              <a:spcAft>
                <a:spcPts val="0"/>
              </a:spcAft>
              <a:buClrTx/>
              <a:buSzTx/>
              <a:buFontTx/>
              <a:buNone/>
              <a:tabLst/>
              <a:def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查看敌方阵容</a:t>
            </a: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altLang="zh-CN" sz="14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Sheet6!$I$23</c:f>
              <c:strCache>
                <c:ptCount val="1"/>
                <c:pt idx="0">
                  <c:v>决策</c:v>
                </c:pt>
              </c:strCache>
            </c:strRef>
          </c:tx>
          <c:spPr>
            <a:solidFill>
              <a:schemeClr val="accent1"/>
            </a:solidFill>
            <a:ln>
              <a:noFill/>
            </a:ln>
            <a:effectLst/>
          </c:spPr>
          <c:invertIfNegative val="0"/>
          <c:cat>
            <c:strRef>
              <c:f>Sheet6!$H$24:$H$27</c:f>
              <c:strCache>
                <c:ptCount val="4"/>
                <c:pt idx="0">
                  <c:v>more-低级体验</c:v>
                </c:pt>
                <c:pt idx="1">
                  <c:v>less-低级体验</c:v>
                </c:pt>
                <c:pt idx="2">
                  <c:v>more-高级体验</c:v>
                </c:pt>
                <c:pt idx="3">
                  <c:v>less-高级体验</c:v>
                </c:pt>
              </c:strCache>
            </c:strRef>
          </c:cat>
          <c:val>
            <c:numRef>
              <c:f>Sheet6!$I$24:$I$27</c:f>
              <c:numCache>
                <c:formatCode>General</c:formatCode>
                <c:ptCount val="4"/>
                <c:pt idx="0">
                  <c:v>242.96021569964586</c:v>
                </c:pt>
                <c:pt idx="1">
                  <c:v>130.75424408160768</c:v>
                </c:pt>
                <c:pt idx="2">
                  <c:v>41.246644256175081</c:v>
                </c:pt>
                <c:pt idx="3">
                  <c:v>32.765581245324583</c:v>
                </c:pt>
              </c:numCache>
            </c:numRef>
          </c:val>
        </c:ser>
        <c:ser>
          <c:idx val="1"/>
          <c:order val="1"/>
          <c:tx>
            <c:strRef>
              <c:f>Sheet6!$J$23</c:f>
              <c:strCache>
                <c:ptCount val="1"/>
                <c:pt idx="0">
                  <c:v>思考</c:v>
                </c:pt>
              </c:strCache>
            </c:strRef>
          </c:tx>
          <c:spPr>
            <a:solidFill>
              <a:schemeClr val="accent2"/>
            </a:solidFill>
            <a:ln>
              <a:noFill/>
            </a:ln>
            <a:effectLst/>
          </c:spPr>
          <c:invertIfNegative val="0"/>
          <c:cat>
            <c:strRef>
              <c:f>Sheet6!$H$24:$H$27</c:f>
              <c:strCache>
                <c:ptCount val="4"/>
                <c:pt idx="0">
                  <c:v>more-低级体验</c:v>
                </c:pt>
                <c:pt idx="1">
                  <c:v>less-低级体验</c:v>
                </c:pt>
                <c:pt idx="2">
                  <c:v>more-高级体验</c:v>
                </c:pt>
                <c:pt idx="3">
                  <c:v>less-高级体验</c:v>
                </c:pt>
              </c:strCache>
            </c:strRef>
          </c:cat>
          <c:val>
            <c:numRef>
              <c:f>Sheet6!$J$24:$J$27</c:f>
              <c:numCache>
                <c:formatCode>General</c:formatCode>
                <c:ptCount val="4"/>
                <c:pt idx="0">
                  <c:v>-16.476482799624307</c:v>
                </c:pt>
                <c:pt idx="1">
                  <c:v>-67.663420636297147</c:v>
                </c:pt>
                <c:pt idx="2">
                  <c:v>-210.33791125664561</c:v>
                </c:pt>
                <c:pt idx="3">
                  <c:v>-104.44503692283348</c:v>
                </c:pt>
              </c:numCache>
            </c:numRef>
          </c:val>
        </c:ser>
        <c:dLbls>
          <c:showLegendKey val="0"/>
          <c:showVal val="0"/>
          <c:showCatName val="0"/>
          <c:showSerName val="0"/>
          <c:showPercent val="0"/>
          <c:showBubbleSize val="0"/>
        </c:dLbls>
        <c:gapWidth val="219"/>
        <c:overlap val="-27"/>
        <c:axId val="957491456"/>
        <c:axId val="957483296"/>
      </c:barChart>
      <c:catAx>
        <c:axId val="95749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83296"/>
        <c:crosses val="autoZero"/>
        <c:auto val="1"/>
        <c:lblAlgn val="ctr"/>
        <c:lblOffset val="100"/>
        <c:noMultiLvlLbl val="0"/>
      </c:catAx>
      <c:valAx>
        <c:axId val="957483296"/>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91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altLang="en-US" sz="1800" b="0" i="0" u="none" strike="noStrike" kern="1200" spc="0" baseline="0">
                <a:solidFill>
                  <a:prstClr val="black">
                    <a:lumMod val="65000"/>
                    <a:lumOff val="35000"/>
                  </a:prstClr>
                </a:solidFill>
                <a:effectLst/>
                <a:latin typeface="+mn-lt"/>
                <a:ea typeface="+mn-ea"/>
                <a:cs typeface="+mn-cs"/>
              </a:defRPr>
            </a:pPr>
            <a:r>
              <a:rPr lang="zh-CN" altLang="en-US" sz="1800" b="0" i="0" u="none" strike="noStrike" kern="1200" spc="0" baseline="0">
                <a:solidFill>
                  <a:prstClr val="black">
                    <a:lumMod val="65000"/>
                    <a:lumOff val="35000"/>
                  </a:prstClr>
                </a:solidFill>
                <a:effectLst/>
                <a:latin typeface="+mn-lt"/>
                <a:ea typeface="+mn-ea"/>
                <a:cs typeface="+mn-cs"/>
              </a:rPr>
              <a:t>换怪</a:t>
            </a:r>
          </a:p>
        </c:rich>
      </c:tx>
      <c:layout/>
      <c:overlay val="0"/>
      <c:spPr>
        <a:noFill/>
        <a:ln>
          <a:noFill/>
        </a:ln>
        <a:effectLst/>
      </c:spPr>
      <c:txPr>
        <a:bodyPr rot="0" spcFirstLastPara="1" vertOverflow="ellipsis" vert="horz" wrap="square" anchor="ctr" anchorCtr="1"/>
        <a:lstStyle/>
        <a:p>
          <a:pPr algn="ctr" rtl="0">
            <a:defRPr lang="zh-CN" altLang="en-US" sz="1800" b="0" i="0" u="none" strike="noStrike" kern="1200" spc="0" baseline="0">
              <a:solidFill>
                <a:prstClr val="black">
                  <a:lumMod val="65000"/>
                  <a:lumOff val="35000"/>
                </a:prstClr>
              </a:solidFill>
              <a:effectLst/>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Sheet4!$B$23:$B$26</c:f>
              <c:strCache>
                <c:ptCount val="4"/>
                <c:pt idx="0">
                  <c:v>more-低级体验</c:v>
                </c:pt>
                <c:pt idx="1">
                  <c:v>less-低级体验</c:v>
                </c:pt>
                <c:pt idx="2">
                  <c:v>more-高级体验</c:v>
                </c:pt>
                <c:pt idx="3">
                  <c:v>less-高级体验</c:v>
                </c:pt>
              </c:strCache>
            </c:strRef>
          </c:cat>
          <c:val>
            <c:numRef>
              <c:f>Sheet4!$F$23:$F$26</c:f>
              <c:numCache>
                <c:formatCode>General</c:formatCode>
                <c:ptCount val="4"/>
                <c:pt idx="0">
                  <c:v>1.8965322670997826E-2</c:v>
                </c:pt>
                <c:pt idx="1">
                  <c:v>2.3934556667833097E-2</c:v>
                </c:pt>
                <c:pt idx="2">
                  <c:v>-3.4114271838987097E-2</c:v>
                </c:pt>
                <c:pt idx="3">
                  <c:v>-2.7754883808231171E-2</c:v>
                </c:pt>
              </c:numCache>
            </c:numRef>
          </c:val>
        </c:ser>
        <c:dLbls>
          <c:showLegendKey val="0"/>
          <c:showVal val="0"/>
          <c:showCatName val="0"/>
          <c:showSerName val="0"/>
          <c:showPercent val="0"/>
          <c:showBubbleSize val="0"/>
        </c:dLbls>
        <c:gapWidth val="219"/>
        <c:overlap val="-27"/>
        <c:axId val="726223584"/>
        <c:axId val="726217056"/>
      </c:barChart>
      <c:catAx>
        <c:axId val="72622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17056"/>
        <c:crosses val="autoZero"/>
        <c:auto val="1"/>
        <c:lblAlgn val="ctr"/>
        <c:lblOffset val="100"/>
        <c:noMultiLvlLbl val="0"/>
      </c:catAx>
      <c:valAx>
        <c:axId val="726217056"/>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23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换怪</a:t>
            </a:r>
            <a:endParaRPr lang="zh-CN" altLang="zh-CN">
              <a:effectLst/>
            </a:endParaRPr>
          </a:p>
        </c:rich>
      </c:tx>
      <c:layout>
        <c:manualLayout>
          <c:xMode val="edge"/>
          <c:yMode val="edge"/>
          <c:x val="0.33338653596670204"/>
          <c:y val="3.42412545779984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Sheet6!$O$23</c:f>
              <c:strCache>
                <c:ptCount val="1"/>
                <c:pt idx="0">
                  <c:v>决策</c:v>
                </c:pt>
              </c:strCache>
            </c:strRef>
          </c:tx>
          <c:spPr>
            <a:solidFill>
              <a:schemeClr val="accent1"/>
            </a:solidFill>
            <a:ln>
              <a:noFill/>
            </a:ln>
            <a:effectLst/>
          </c:spPr>
          <c:invertIfNegative val="0"/>
          <c:cat>
            <c:strRef>
              <c:f>Sheet6!$N$24:$N$27</c:f>
              <c:strCache>
                <c:ptCount val="4"/>
                <c:pt idx="0">
                  <c:v>more-低级体验</c:v>
                </c:pt>
                <c:pt idx="1">
                  <c:v>less-低级体验</c:v>
                </c:pt>
                <c:pt idx="2">
                  <c:v>more-高级体验</c:v>
                </c:pt>
                <c:pt idx="3">
                  <c:v>less-高级体验</c:v>
                </c:pt>
              </c:strCache>
            </c:strRef>
          </c:cat>
          <c:val>
            <c:numRef>
              <c:f>Sheet6!$O$24:$O$27</c:f>
              <c:numCache>
                <c:formatCode>General</c:formatCode>
                <c:ptCount val="4"/>
                <c:pt idx="0">
                  <c:v>50.433603138937571</c:v>
                </c:pt>
                <c:pt idx="1">
                  <c:v>87.303164307371617</c:v>
                </c:pt>
                <c:pt idx="2">
                  <c:v>82.980906583981465</c:v>
                </c:pt>
                <c:pt idx="3">
                  <c:v>90.810831413327449</c:v>
                </c:pt>
              </c:numCache>
            </c:numRef>
          </c:val>
        </c:ser>
        <c:ser>
          <c:idx val="1"/>
          <c:order val="1"/>
          <c:tx>
            <c:strRef>
              <c:f>Sheet6!$P$23</c:f>
              <c:strCache>
                <c:ptCount val="1"/>
                <c:pt idx="0">
                  <c:v>思考</c:v>
                </c:pt>
              </c:strCache>
            </c:strRef>
          </c:tx>
          <c:spPr>
            <a:solidFill>
              <a:schemeClr val="accent2"/>
            </a:solidFill>
            <a:ln>
              <a:noFill/>
            </a:ln>
            <a:effectLst/>
          </c:spPr>
          <c:invertIfNegative val="0"/>
          <c:cat>
            <c:strRef>
              <c:f>Sheet6!$N$24:$N$27</c:f>
              <c:strCache>
                <c:ptCount val="4"/>
                <c:pt idx="0">
                  <c:v>more-低级体验</c:v>
                </c:pt>
                <c:pt idx="1">
                  <c:v>less-低级体验</c:v>
                </c:pt>
                <c:pt idx="2">
                  <c:v>more-高级体验</c:v>
                </c:pt>
                <c:pt idx="3">
                  <c:v>less-高级体验</c:v>
                </c:pt>
              </c:strCache>
            </c:strRef>
          </c:cat>
          <c:val>
            <c:numRef>
              <c:f>Sheet6!$P$24:$P$27</c:f>
              <c:numCache>
                <c:formatCode>General</c:formatCode>
                <c:ptCount val="4"/>
                <c:pt idx="0">
                  <c:v>-100.71474296420455</c:v>
                </c:pt>
                <c:pt idx="1">
                  <c:v>-94.454637198787893</c:v>
                </c:pt>
                <c:pt idx="2">
                  <c:v>-105.99698360107224</c:v>
                </c:pt>
                <c:pt idx="3">
                  <c:v>-107.6385542016525</c:v>
                </c:pt>
              </c:numCache>
            </c:numRef>
          </c:val>
        </c:ser>
        <c:dLbls>
          <c:showLegendKey val="0"/>
          <c:showVal val="0"/>
          <c:showCatName val="0"/>
          <c:showSerName val="0"/>
          <c:showPercent val="0"/>
          <c:showBubbleSize val="0"/>
        </c:dLbls>
        <c:gapWidth val="219"/>
        <c:overlap val="-27"/>
        <c:axId val="957488192"/>
        <c:axId val="957492000"/>
      </c:barChart>
      <c:catAx>
        <c:axId val="95748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92000"/>
        <c:crosses val="autoZero"/>
        <c:auto val="1"/>
        <c:lblAlgn val="ctr"/>
        <c:lblOffset val="100"/>
        <c:noMultiLvlLbl val="0"/>
      </c:catAx>
      <c:valAx>
        <c:axId val="957492000"/>
        <c:scaling>
          <c:orientation val="minMax"/>
          <c:max val="5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88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照妖镜</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Sheet6!$C$49</c:f>
              <c:strCache>
                <c:ptCount val="1"/>
                <c:pt idx="0">
                  <c:v>决策</c:v>
                </c:pt>
              </c:strCache>
            </c:strRef>
          </c:tx>
          <c:spPr>
            <a:solidFill>
              <a:schemeClr val="accent1"/>
            </a:solidFill>
            <a:ln>
              <a:noFill/>
            </a:ln>
            <a:effectLst/>
          </c:spPr>
          <c:invertIfNegative val="0"/>
          <c:cat>
            <c:strRef>
              <c:f>Sheet6!$B$50:$B$53</c:f>
              <c:strCache>
                <c:ptCount val="4"/>
                <c:pt idx="0">
                  <c:v>more-低级体验</c:v>
                </c:pt>
                <c:pt idx="1">
                  <c:v>less-低级体验</c:v>
                </c:pt>
                <c:pt idx="2">
                  <c:v>more-高级体验</c:v>
                </c:pt>
                <c:pt idx="3">
                  <c:v>less-高级体验</c:v>
                </c:pt>
              </c:strCache>
            </c:strRef>
          </c:cat>
          <c:val>
            <c:numRef>
              <c:f>Sheet6!$C$50:$C$53</c:f>
              <c:numCache>
                <c:formatCode>General</c:formatCode>
                <c:ptCount val="4"/>
                <c:pt idx="0">
                  <c:v>88.784848599982183</c:v>
                </c:pt>
                <c:pt idx="1">
                  <c:v>102.66676471681755</c:v>
                </c:pt>
                <c:pt idx="2">
                  <c:v>8.563988494079485</c:v>
                </c:pt>
                <c:pt idx="3">
                  <c:v>16.645368230654771</c:v>
                </c:pt>
              </c:numCache>
            </c:numRef>
          </c:val>
        </c:ser>
        <c:ser>
          <c:idx val="1"/>
          <c:order val="1"/>
          <c:tx>
            <c:strRef>
              <c:f>Sheet6!$D$49</c:f>
              <c:strCache>
                <c:ptCount val="1"/>
                <c:pt idx="0">
                  <c:v>思考</c:v>
                </c:pt>
              </c:strCache>
            </c:strRef>
          </c:tx>
          <c:spPr>
            <a:solidFill>
              <a:schemeClr val="accent2"/>
            </a:solidFill>
            <a:ln>
              <a:noFill/>
            </a:ln>
            <a:effectLst/>
          </c:spPr>
          <c:invertIfNegative val="0"/>
          <c:cat>
            <c:strRef>
              <c:f>Sheet6!$B$50:$B$53</c:f>
              <c:strCache>
                <c:ptCount val="4"/>
                <c:pt idx="0">
                  <c:v>more-低级体验</c:v>
                </c:pt>
                <c:pt idx="1">
                  <c:v>less-低级体验</c:v>
                </c:pt>
                <c:pt idx="2">
                  <c:v>more-高级体验</c:v>
                </c:pt>
                <c:pt idx="3">
                  <c:v>less-高级体验</c:v>
                </c:pt>
              </c:strCache>
            </c:strRef>
          </c:cat>
          <c:val>
            <c:numRef>
              <c:f>Sheet6!$D$50:$D$53</c:f>
              <c:numCache>
                <c:formatCode>General</c:formatCode>
                <c:ptCount val="4"/>
                <c:pt idx="0">
                  <c:v>-48.278845543858203</c:v>
                </c:pt>
                <c:pt idx="1">
                  <c:v>-152.73734333568558</c:v>
                </c:pt>
                <c:pt idx="2">
                  <c:v>-3.2917559361751918</c:v>
                </c:pt>
                <c:pt idx="3">
                  <c:v>-194.37665463345488</c:v>
                </c:pt>
              </c:numCache>
            </c:numRef>
          </c:val>
        </c:ser>
        <c:dLbls>
          <c:showLegendKey val="0"/>
          <c:showVal val="0"/>
          <c:showCatName val="0"/>
          <c:showSerName val="0"/>
          <c:showPercent val="0"/>
          <c:showBubbleSize val="0"/>
        </c:dLbls>
        <c:gapWidth val="219"/>
        <c:overlap val="-27"/>
        <c:axId val="726215424"/>
        <c:axId val="726216512"/>
      </c:barChart>
      <c:catAx>
        <c:axId val="72621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16512"/>
        <c:crosses val="autoZero"/>
        <c:auto val="1"/>
        <c:lblAlgn val="ctr"/>
        <c:lblOffset val="100"/>
        <c:noMultiLvlLbl val="0"/>
      </c:catAx>
      <c:valAx>
        <c:axId val="726216512"/>
        <c:scaling>
          <c:orientation val="minMax"/>
          <c:max val="5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15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en-US" altLang="zh-CN" sz="1600" b="0" i="0" baseline="0" dirty="0" smtClean="0">
                <a:effectLst/>
              </a:rPr>
              <a:t>T</a:t>
            </a:r>
            <a:r>
              <a:rPr lang="zh-CN" altLang="zh-CN" sz="1600" b="0" i="0" baseline="0" dirty="0" smtClean="0">
                <a:effectLst/>
              </a:rPr>
              <a:t>hinking power</a:t>
            </a:r>
            <a:endParaRPr lang="zh-CN" altLang="zh-CN" sz="16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低级</a:t>
            </a:r>
            <a:r>
              <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a:t>
            </a: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布阵</a:t>
            </a:r>
            <a:endPar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Sheet1!$N$3</c:f>
              <c:strCache>
                <c:ptCount val="1"/>
                <c:pt idx="0">
                  <c:v>more-gamma</c:v>
                </c:pt>
              </c:strCache>
            </c:strRef>
          </c:tx>
          <c:spPr>
            <a:solidFill>
              <a:schemeClr val="accent1"/>
            </a:solidFill>
            <a:ln>
              <a:noFill/>
            </a:ln>
            <a:effectLst/>
          </c:spPr>
          <c:invertIfNegative val="0"/>
          <c:cat>
            <c:strRef>
              <c:f>Sheet1!$G$10:$G$13</c:f>
              <c:strCache>
                <c:ptCount val="4"/>
                <c:pt idx="0">
                  <c:v>1关阵容</c:v>
                </c:pt>
                <c:pt idx="1">
                  <c:v>2关阵容</c:v>
                </c:pt>
                <c:pt idx="2">
                  <c:v>3关阵容</c:v>
                </c:pt>
                <c:pt idx="3">
                  <c:v>5关阵容</c:v>
                </c:pt>
              </c:strCache>
            </c:strRef>
          </c:cat>
          <c:val>
            <c:numRef>
              <c:f>Sheet1!$D$10:$D$13</c:f>
              <c:numCache>
                <c:formatCode>General</c:formatCode>
                <c:ptCount val="4"/>
                <c:pt idx="0">
                  <c:v>96.255646791347758</c:v>
                </c:pt>
                <c:pt idx="1">
                  <c:v>173.41796592944542</c:v>
                </c:pt>
                <c:pt idx="2">
                  <c:v>134.39549709267936</c:v>
                </c:pt>
                <c:pt idx="3">
                  <c:v>67.368671664960388</c:v>
                </c:pt>
              </c:numCache>
            </c:numRef>
          </c:val>
        </c:ser>
        <c:ser>
          <c:idx val="1"/>
          <c:order val="1"/>
          <c:tx>
            <c:strRef>
              <c:f>Sheet1!$N$4</c:f>
              <c:strCache>
                <c:ptCount val="1"/>
                <c:pt idx="0">
                  <c:v>more-highα</c:v>
                </c:pt>
              </c:strCache>
            </c:strRef>
          </c:tx>
          <c:spPr>
            <a:solidFill>
              <a:schemeClr val="accent2"/>
            </a:solidFill>
            <a:ln>
              <a:noFill/>
            </a:ln>
            <a:effectLst/>
          </c:spPr>
          <c:invertIfNegative val="0"/>
          <c:cat>
            <c:strRef>
              <c:f>Sheet1!$G$10:$G$13</c:f>
              <c:strCache>
                <c:ptCount val="4"/>
                <c:pt idx="0">
                  <c:v>1关阵容</c:v>
                </c:pt>
                <c:pt idx="1">
                  <c:v>2关阵容</c:v>
                </c:pt>
                <c:pt idx="2">
                  <c:v>3关阵容</c:v>
                </c:pt>
                <c:pt idx="3">
                  <c:v>5关阵容</c:v>
                </c:pt>
              </c:strCache>
            </c:strRef>
          </c:cat>
          <c:val>
            <c:numRef>
              <c:f>Sheet1!$E$10:$E$13</c:f>
              <c:numCache>
                <c:formatCode>General</c:formatCode>
                <c:ptCount val="4"/>
                <c:pt idx="0">
                  <c:v>-114.79719290285988</c:v>
                </c:pt>
                <c:pt idx="1">
                  <c:v>-115.89292695407326</c:v>
                </c:pt>
                <c:pt idx="2">
                  <c:v>-87.03606833269626</c:v>
                </c:pt>
                <c:pt idx="3">
                  <c:v>-45.783796624642804</c:v>
                </c:pt>
              </c:numCache>
            </c:numRef>
          </c:val>
        </c:ser>
        <c:ser>
          <c:idx val="2"/>
          <c:order val="2"/>
          <c:tx>
            <c:strRef>
              <c:f>Sheet1!$N$5</c:f>
              <c:strCache>
                <c:ptCount val="1"/>
                <c:pt idx="0">
                  <c:v>less-gamma</c:v>
                </c:pt>
              </c:strCache>
            </c:strRef>
          </c:tx>
          <c:spPr>
            <a:solidFill>
              <a:schemeClr val="accent3"/>
            </a:solidFill>
            <a:ln>
              <a:noFill/>
            </a:ln>
            <a:effectLst/>
          </c:spPr>
          <c:invertIfNegative val="0"/>
          <c:cat>
            <c:strRef>
              <c:f>Sheet1!$G$10:$G$13</c:f>
              <c:strCache>
                <c:ptCount val="4"/>
                <c:pt idx="0">
                  <c:v>1关阵容</c:v>
                </c:pt>
                <c:pt idx="1">
                  <c:v>2关阵容</c:v>
                </c:pt>
                <c:pt idx="2">
                  <c:v>3关阵容</c:v>
                </c:pt>
                <c:pt idx="3">
                  <c:v>5关阵容</c:v>
                </c:pt>
              </c:strCache>
            </c:strRef>
          </c:cat>
          <c:val>
            <c:numRef>
              <c:f>Sheet1!$J$10:$J$13</c:f>
              <c:numCache>
                <c:formatCode>General</c:formatCode>
                <c:ptCount val="4"/>
                <c:pt idx="0">
                  <c:v>137.33921949982437</c:v>
                </c:pt>
                <c:pt idx="1">
                  <c:v>182.01403217868921</c:v>
                </c:pt>
                <c:pt idx="2">
                  <c:v>319.05914286541281</c:v>
                </c:pt>
                <c:pt idx="3">
                  <c:v>156.14680965688206</c:v>
                </c:pt>
              </c:numCache>
            </c:numRef>
          </c:val>
        </c:ser>
        <c:ser>
          <c:idx val="3"/>
          <c:order val="3"/>
          <c:tx>
            <c:strRef>
              <c:f>Sheet1!$N$6</c:f>
              <c:strCache>
                <c:ptCount val="1"/>
                <c:pt idx="0">
                  <c:v>less-highα</c:v>
                </c:pt>
              </c:strCache>
            </c:strRef>
          </c:tx>
          <c:spPr>
            <a:solidFill>
              <a:schemeClr val="accent4"/>
            </a:solidFill>
            <a:ln>
              <a:noFill/>
            </a:ln>
            <a:effectLst/>
          </c:spPr>
          <c:invertIfNegative val="0"/>
          <c:cat>
            <c:strRef>
              <c:f>Sheet1!$G$10:$G$13</c:f>
              <c:strCache>
                <c:ptCount val="4"/>
                <c:pt idx="0">
                  <c:v>1关阵容</c:v>
                </c:pt>
                <c:pt idx="1">
                  <c:v>2关阵容</c:v>
                </c:pt>
                <c:pt idx="2">
                  <c:v>3关阵容</c:v>
                </c:pt>
                <c:pt idx="3">
                  <c:v>5关阵容</c:v>
                </c:pt>
              </c:strCache>
            </c:strRef>
          </c:cat>
          <c:val>
            <c:numRef>
              <c:f>Sheet1!$K$10:$K$13</c:f>
              <c:numCache>
                <c:formatCode>General</c:formatCode>
                <c:ptCount val="4"/>
                <c:pt idx="0">
                  <c:v>-191.53130120244413</c:v>
                </c:pt>
                <c:pt idx="1">
                  <c:v>-59.509114218199691</c:v>
                </c:pt>
                <c:pt idx="2">
                  <c:v>-112.97742996706532</c:v>
                </c:pt>
                <c:pt idx="3">
                  <c:v>-65.380431692055694</c:v>
                </c:pt>
              </c:numCache>
            </c:numRef>
          </c:val>
        </c:ser>
        <c:dLbls>
          <c:showLegendKey val="0"/>
          <c:showVal val="0"/>
          <c:showCatName val="0"/>
          <c:showSerName val="0"/>
          <c:showPercent val="0"/>
          <c:showBubbleSize val="0"/>
        </c:dLbls>
        <c:gapWidth val="219"/>
        <c:overlap val="-27"/>
        <c:axId val="730310400"/>
        <c:axId val="730317472"/>
      </c:barChart>
      <c:catAx>
        <c:axId val="73031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7472"/>
        <c:crosses val="autoZero"/>
        <c:auto val="1"/>
        <c:lblAlgn val="ctr"/>
        <c:lblOffset val="100"/>
        <c:noMultiLvlLbl val="0"/>
      </c:catAx>
      <c:valAx>
        <c:axId val="730317472"/>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04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zh-CN" altLang="en-US" sz="1800" b="0" i="0" u="none" strike="noStrike" kern="1200" spc="0" baseline="0" dirty="0" smtClean="0">
                <a:solidFill>
                  <a:prstClr val="black">
                    <a:lumMod val="65000"/>
                    <a:lumOff val="35000"/>
                  </a:prstClr>
                </a:solidFill>
                <a:effectLst/>
                <a:latin typeface="+mn-lt"/>
                <a:ea typeface="+mn-ea"/>
                <a:cs typeface="+mn-cs"/>
              </a:defRPr>
            </a:pPr>
            <a:r>
              <a:rPr lang="zh-CN" altLang="en-US" sz="1800" b="0" i="0" u="none" strike="noStrike" kern="1200" spc="0" baseline="0" dirty="0" smtClean="0">
                <a:solidFill>
                  <a:prstClr val="black">
                    <a:lumMod val="65000"/>
                    <a:lumOff val="35000"/>
                  </a:prstClr>
                </a:solidFill>
                <a:effectLst/>
                <a:latin typeface="+mn-lt"/>
                <a:ea typeface="+mn-ea"/>
                <a:cs typeface="+mn-cs"/>
              </a:rPr>
              <a:t>情绪-照妖镜</a:t>
            </a:r>
          </a:p>
        </c:rich>
      </c:tx>
      <c:layout/>
      <c:overlay val="0"/>
      <c:spPr>
        <a:noFill/>
        <a:ln>
          <a:noFill/>
        </a:ln>
        <a:effectLst/>
      </c:spPr>
      <c:txPr>
        <a:bodyPr rot="0" spcFirstLastPara="1" vertOverflow="ellipsis" vert="horz" wrap="square" anchor="ctr" anchorCtr="1"/>
        <a:lstStyle/>
        <a:p>
          <a:pPr algn="ctr" rtl="0">
            <a:defRPr lang="zh-CN" altLang="en-US" sz="1800" b="0" i="0" u="none" strike="noStrike" kern="1200" spc="0" baseline="0" dirty="0" smtClean="0">
              <a:solidFill>
                <a:prstClr val="black">
                  <a:lumMod val="65000"/>
                  <a:lumOff val="35000"/>
                </a:prstClr>
              </a:solidFill>
              <a:effectLst/>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AD47"/>
              </a:solidFill>
              <a:ln>
                <a:noFill/>
              </a:ln>
              <a:effectLst/>
            </c:spPr>
          </c:dPt>
          <c:dPt>
            <c:idx val="1"/>
            <c:invertIfNegative val="0"/>
            <c:bubble3D val="0"/>
            <c:spPr>
              <a:solidFill>
                <a:srgbClr val="5B9BD5"/>
              </a:solidFill>
              <a:ln>
                <a:noFill/>
              </a:ln>
              <a:effectLst/>
            </c:spPr>
          </c:dPt>
          <c:dPt>
            <c:idx val="2"/>
            <c:invertIfNegative val="0"/>
            <c:bubble3D val="0"/>
            <c:spPr>
              <a:solidFill>
                <a:srgbClr val="70AD47"/>
              </a:solidFill>
              <a:ln>
                <a:noFill/>
              </a:ln>
              <a:effectLst/>
            </c:spPr>
          </c:dPt>
          <c:cat>
            <c:strRef>
              <c:f>Sheet4!$B$23:$B$26</c:f>
              <c:strCache>
                <c:ptCount val="4"/>
                <c:pt idx="0">
                  <c:v>more-低级体验</c:v>
                </c:pt>
                <c:pt idx="1">
                  <c:v>less-低级体验</c:v>
                </c:pt>
                <c:pt idx="2">
                  <c:v>more-高级体验</c:v>
                </c:pt>
                <c:pt idx="3">
                  <c:v>less-高级体验</c:v>
                </c:pt>
              </c:strCache>
            </c:strRef>
          </c:cat>
          <c:val>
            <c:numRef>
              <c:f>Sheet4!$G$23:$G$26</c:f>
              <c:numCache>
                <c:formatCode>General</c:formatCode>
                <c:ptCount val="4"/>
                <c:pt idx="0">
                  <c:v>-3.7800326027598863E-2</c:v>
                </c:pt>
                <c:pt idx="1">
                  <c:v>2.515366322547254E-2</c:v>
                </c:pt>
                <c:pt idx="2">
                  <c:v>-1.4583507814271552E-2</c:v>
                </c:pt>
                <c:pt idx="3">
                  <c:v>-1.9512367866497938E-3</c:v>
                </c:pt>
              </c:numCache>
            </c:numRef>
          </c:val>
        </c:ser>
        <c:dLbls>
          <c:showLegendKey val="0"/>
          <c:showVal val="0"/>
          <c:showCatName val="0"/>
          <c:showSerName val="0"/>
          <c:showPercent val="0"/>
          <c:showBubbleSize val="0"/>
        </c:dLbls>
        <c:gapWidth val="219"/>
        <c:overlap val="-27"/>
        <c:axId val="726218144"/>
        <c:axId val="726202368"/>
      </c:barChart>
      <c:catAx>
        <c:axId val="72621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02368"/>
        <c:crosses val="autoZero"/>
        <c:auto val="1"/>
        <c:lblAlgn val="ctr"/>
        <c:lblOffset val="100"/>
        <c:noMultiLvlLbl val="0"/>
      </c:catAx>
      <c:valAx>
        <c:axId val="726202368"/>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18144"/>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技能释放</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Sheet6!$K$49</c:f>
              <c:strCache>
                <c:ptCount val="1"/>
                <c:pt idx="0">
                  <c:v>决策</c:v>
                </c:pt>
              </c:strCache>
            </c:strRef>
          </c:tx>
          <c:spPr>
            <a:solidFill>
              <a:schemeClr val="accent1"/>
            </a:solidFill>
            <a:ln>
              <a:noFill/>
            </a:ln>
            <a:effectLst/>
          </c:spPr>
          <c:invertIfNegative val="0"/>
          <c:cat>
            <c:strRef>
              <c:f>Sheet6!$J$50:$J$53</c:f>
              <c:strCache>
                <c:ptCount val="4"/>
                <c:pt idx="0">
                  <c:v>more-低级体验</c:v>
                </c:pt>
                <c:pt idx="1">
                  <c:v>less-低级体验</c:v>
                </c:pt>
                <c:pt idx="2">
                  <c:v>more-高级体验</c:v>
                </c:pt>
                <c:pt idx="3">
                  <c:v>less-高级体验</c:v>
                </c:pt>
              </c:strCache>
            </c:strRef>
          </c:cat>
          <c:val>
            <c:numRef>
              <c:f>Sheet6!$K$50:$K$53</c:f>
              <c:numCache>
                <c:formatCode>General</c:formatCode>
                <c:ptCount val="4"/>
                <c:pt idx="0">
                  <c:v>150.19953465350301</c:v>
                </c:pt>
                <c:pt idx="1">
                  <c:v>285.07057343728025</c:v>
                </c:pt>
                <c:pt idx="2">
                  <c:v>39.171864374324585</c:v>
                </c:pt>
                <c:pt idx="3">
                  <c:v>176.18662302518709</c:v>
                </c:pt>
              </c:numCache>
            </c:numRef>
          </c:val>
        </c:ser>
        <c:ser>
          <c:idx val="1"/>
          <c:order val="1"/>
          <c:tx>
            <c:strRef>
              <c:f>Sheet6!$L$49</c:f>
              <c:strCache>
                <c:ptCount val="1"/>
                <c:pt idx="0">
                  <c:v>思考</c:v>
                </c:pt>
              </c:strCache>
            </c:strRef>
          </c:tx>
          <c:spPr>
            <a:solidFill>
              <a:schemeClr val="accent2"/>
            </a:solidFill>
            <a:ln>
              <a:noFill/>
            </a:ln>
            <a:effectLst/>
          </c:spPr>
          <c:invertIfNegative val="0"/>
          <c:cat>
            <c:strRef>
              <c:f>Sheet6!$J$50:$J$53</c:f>
              <c:strCache>
                <c:ptCount val="4"/>
                <c:pt idx="0">
                  <c:v>more-低级体验</c:v>
                </c:pt>
                <c:pt idx="1">
                  <c:v>less-低级体验</c:v>
                </c:pt>
                <c:pt idx="2">
                  <c:v>more-高级体验</c:v>
                </c:pt>
                <c:pt idx="3">
                  <c:v>less-高级体验</c:v>
                </c:pt>
              </c:strCache>
            </c:strRef>
          </c:cat>
          <c:val>
            <c:numRef>
              <c:f>Sheet6!$L$50:$L$53</c:f>
              <c:numCache>
                <c:formatCode>General</c:formatCode>
                <c:ptCount val="4"/>
                <c:pt idx="0">
                  <c:v>-120.16587218070239</c:v>
                </c:pt>
                <c:pt idx="1">
                  <c:v>-191.73014881271712</c:v>
                </c:pt>
                <c:pt idx="2">
                  <c:v>-107.78488743745704</c:v>
                </c:pt>
                <c:pt idx="3">
                  <c:v>-217.07515997558059</c:v>
                </c:pt>
              </c:numCache>
            </c:numRef>
          </c:val>
        </c:ser>
        <c:dLbls>
          <c:showLegendKey val="0"/>
          <c:showVal val="0"/>
          <c:showCatName val="0"/>
          <c:showSerName val="0"/>
          <c:showPercent val="0"/>
          <c:showBubbleSize val="0"/>
        </c:dLbls>
        <c:gapWidth val="219"/>
        <c:overlap val="-27"/>
        <c:axId val="957498528"/>
        <c:axId val="957499616"/>
      </c:barChart>
      <c:catAx>
        <c:axId val="95749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99616"/>
        <c:crosses val="autoZero"/>
        <c:auto val="1"/>
        <c:lblAlgn val="ctr"/>
        <c:lblOffset val="100"/>
        <c:noMultiLvlLbl val="0"/>
      </c:catAx>
      <c:valAx>
        <c:axId val="957499616"/>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98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技能释放</a:t>
            </a:r>
            <a:r>
              <a:rPr lang="zh-CN" altLang="en-US" sz="1800" b="0" i="0" baseline="0">
                <a:effectLst/>
              </a:rPr>
              <a:t>失败</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Sheet6!$S$49</c:f>
              <c:strCache>
                <c:ptCount val="1"/>
                <c:pt idx="0">
                  <c:v>决策</c:v>
                </c:pt>
              </c:strCache>
            </c:strRef>
          </c:tx>
          <c:spPr>
            <a:solidFill>
              <a:schemeClr val="accent1"/>
            </a:solidFill>
            <a:ln>
              <a:noFill/>
            </a:ln>
            <a:effectLst/>
          </c:spPr>
          <c:invertIfNegative val="0"/>
          <c:cat>
            <c:strRef>
              <c:f>Sheet6!$R$50:$R$53</c:f>
              <c:strCache>
                <c:ptCount val="4"/>
                <c:pt idx="0">
                  <c:v>more-低级体验</c:v>
                </c:pt>
                <c:pt idx="1">
                  <c:v>less-低级体验</c:v>
                </c:pt>
                <c:pt idx="2">
                  <c:v>more-高级体验</c:v>
                </c:pt>
                <c:pt idx="3">
                  <c:v>less-高级体验</c:v>
                </c:pt>
              </c:strCache>
            </c:strRef>
          </c:cat>
          <c:val>
            <c:numRef>
              <c:f>Sheet6!$S$50:$S$53</c:f>
              <c:numCache>
                <c:formatCode>General</c:formatCode>
                <c:ptCount val="4"/>
                <c:pt idx="0">
                  <c:v>188.56803833939858</c:v>
                </c:pt>
                <c:pt idx="1">
                  <c:v>255.73520877261896</c:v>
                </c:pt>
                <c:pt idx="2">
                  <c:v>130.57099009190327</c:v>
                </c:pt>
                <c:pt idx="3">
                  <c:v>132.98431708103638</c:v>
                </c:pt>
              </c:numCache>
            </c:numRef>
          </c:val>
        </c:ser>
        <c:ser>
          <c:idx val="1"/>
          <c:order val="1"/>
          <c:tx>
            <c:strRef>
              <c:f>Sheet6!$T$49</c:f>
              <c:strCache>
                <c:ptCount val="1"/>
                <c:pt idx="0">
                  <c:v>思考</c:v>
                </c:pt>
              </c:strCache>
            </c:strRef>
          </c:tx>
          <c:spPr>
            <a:solidFill>
              <a:schemeClr val="accent2"/>
            </a:solidFill>
            <a:ln>
              <a:noFill/>
            </a:ln>
            <a:effectLst/>
          </c:spPr>
          <c:invertIfNegative val="0"/>
          <c:cat>
            <c:strRef>
              <c:f>Sheet6!$R$50:$R$53</c:f>
              <c:strCache>
                <c:ptCount val="4"/>
                <c:pt idx="0">
                  <c:v>more-低级体验</c:v>
                </c:pt>
                <c:pt idx="1">
                  <c:v>less-低级体验</c:v>
                </c:pt>
                <c:pt idx="2">
                  <c:v>more-高级体验</c:v>
                </c:pt>
                <c:pt idx="3">
                  <c:v>less-高级体验</c:v>
                </c:pt>
              </c:strCache>
            </c:strRef>
          </c:cat>
          <c:val>
            <c:numRef>
              <c:f>Sheet6!$T$50:$T$53</c:f>
              <c:numCache>
                <c:formatCode>General</c:formatCode>
                <c:ptCount val="4"/>
                <c:pt idx="0">
                  <c:v>-71.868893383165968</c:v>
                </c:pt>
                <c:pt idx="1">
                  <c:v>-6.3780985431716433</c:v>
                </c:pt>
                <c:pt idx="2">
                  <c:v>-79.538609688515848</c:v>
                </c:pt>
                <c:pt idx="3">
                  <c:v>-60.501121709537635</c:v>
                </c:pt>
              </c:numCache>
            </c:numRef>
          </c:val>
        </c:ser>
        <c:dLbls>
          <c:showLegendKey val="0"/>
          <c:showVal val="0"/>
          <c:showCatName val="0"/>
          <c:showSerName val="0"/>
          <c:showPercent val="0"/>
          <c:showBubbleSize val="0"/>
        </c:dLbls>
        <c:gapWidth val="219"/>
        <c:overlap val="-27"/>
        <c:axId val="957503968"/>
        <c:axId val="957504512"/>
      </c:barChart>
      <c:catAx>
        <c:axId val="95750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504512"/>
        <c:crosses val="autoZero"/>
        <c:auto val="1"/>
        <c:lblAlgn val="ctr"/>
        <c:lblOffset val="100"/>
        <c:noMultiLvlLbl val="0"/>
      </c:catAx>
      <c:valAx>
        <c:axId val="957504512"/>
        <c:scaling>
          <c:orientation val="minMax"/>
          <c:max val="5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503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zh-CN" altLang="en-US" sz="1800" b="0" i="0" u="none" strike="noStrike" kern="1200" spc="0" baseline="0" dirty="0" smtClean="0">
                <a:solidFill>
                  <a:prstClr val="black">
                    <a:lumMod val="65000"/>
                    <a:lumOff val="35000"/>
                  </a:prstClr>
                </a:solidFill>
                <a:effectLst/>
                <a:latin typeface="+mn-lt"/>
                <a:ea typeface="+mn-ea"/>
                <a:cs typeface="+mn-cs"/>
              </a:defRPr>
            </a:pPr>
            <a:r>
              <a:rPr lang="zh-CN" altLang="en-US" sz="1800" b="0" i="0" u="none" strike="noStrike" kern="1200" spc="0" baseline="0" dirty="0" smtClean="0">
                <a:solidFill>
                  <a:prstClr val="black">
                    <a:lumMod val="65000"/>
                    <a:lumOff val="35000"/>
                  </a:prstClr>
                </a:solidFill>
                <a:effectLst/>
                <a:latin typeface="+mn-lt"/>
                <a:ea typeface="+mn-ea"/>
                <a:cs typeface="+mn-cs"/>
              </a:rPr>
              <a:t>情绪-技能释放</a:t>
            </a:r>
          </a:p>
        </c:rich>
      </c:tx>
      <c:layout/>
      <c:overlay val="0"/>
      <c:spPr>
        <a:noFill/>
        <a:ln>
          <a:noFill/>
        </a:ln>
        <a:effectLst/>
      </c:spPr>
      <c:txPr>
        <a:bodyPr rot="0" spcFirstLastPara="1" vertOverflow="ellipsis" vert="horz" wrap="square" anchor="ctr" anchorCtr="1"/>
        <a:lstStyle/>
        <a:p>
          <a:pPr algn="ctr" rtl="0">
            <a:defRPr lang="zh-CN" altLang="en-US" sz="1800" b="0" i="0" u="none" strike="noStrike" kern="1200" spc="0" baseline="0" dirty="0" smtClean="0">
              <a:solidFill>
                <a:prstClr val="black">
                  <a:lumMod val="65000"/>
                  <a:lumOff val="35000"/>
                </a:prstClr>
              </a:solidFill>
              <a:effectLst/>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AD47"/>
              </a:solidFill>
              <a:ln>
                <a:noFill/>
              </a:ln>
              <a:effectLst/>
            </c:spPr>
          </c:dPt>
          <c:dPt>
            <c:idx val="2"/>
            <c:invertIfNegative val="0"/>
            <c:bubble3D val="0"/>
            <c:spPr>
              <a:solidFill>
                <a:srgbClr val="70AD47"/>
              </a:solidFill>
              <a:ln>
                <a:noFill/>
              </a:ln>
              <a:effectLst/>
            </c:spPr>
          </c:dPt>
          <c:cat>
            <c:strRef>
              <c:f>Sheet4!$B$23:$B$26</c:f>
              <c:strCache>
                <c:ptCount val="4"/>
                <c:pt idx="0">
                  <c:v>more-低级体验</c:v>
                </c:pt>
                <c:pt idx="1">
                  <c:v>less-低级体验</c:v>
                </c:pt>
                <c:pt idx="2">
                  <c:v>more-高级体验</c:v>
                </c:pt>
                <c:pt idx="3">
                  <c:v>less-高级体验</c:v>
                </c:pt>
              </c:strCache>
            </c:strRef>
          </c:cat>
          <c:val>
            <c:numRef>
              <c:f>Sheet4!$H$23:$H$26</c:f>
              <c:numCache>
                <c:formatCode>General</c:formatCode>
                <c:ptCount val="4"/>
                <c:pt idx="0">
                  <c:v>1.5978858148134257E-2</c:v>
                </c:pt>
                <c:pt idx="1">
                  <c:v>4.1563973480091487E-4</c:v>
                </c:pt>
                <c:pt idx="2">
                  <c:v>-1.1567491162121553E-2</c:v>
                </c:pt>
                <c:pt idx="3">
                  <c:v>-2.4156402945441337E-2</c:v>
                </c:pt>
              </c:numCache>
            </c:numRef>
          </c:val>
        </c:ser>
        <c:dLbls>
          <c:showLegendKey val="0"/>
          <c:showVal val="0"/>
          <c:showCatName val="0"/>
          <c:showSerName val="0"/>
          <c:showPercent val="0"/>
          <c:showBubbleSize val="0"/>
        </c:dLbls>
        <c:gapWidth val="219"/>
        <c:overlap val="-27"/>
        <c:axId val="726212160"/>
        <c:axId val="726195840"/>
      </c:barChart>
      <c:catAx>
        <c:axId val="72621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195840"/>
        <c:crosses val="autoZero"/>
        <c:auto val="1"/>
        <c:lblAlgn val="ctr"/>
        <c:lblOffset val="100"/>
        <c:noMultiLvlLbl val="0"/>
      </c:catAx>
      <c:valAx>
        <c:axId val="726195840"/>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1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zh-CN" altLang="en-US" sz="1800" b="0" i="0" u="none" strike="noStrike" kern="1200" spc="0" baseline="0" dirty="0" smtClean="0">
                <a:solidFill>
                  <a:prstClr val="black">
                    <a:lumMod val="65000"/>
                    <a:lumOff val="35000"/>
                  </a:prstClr>
                </a:solidFill>
                <a:effectLst/>
                <a:latin typeface="+mn-lt"/>
                <a:ea typeface="+mn-ea"/>
                <a:cs typeface="+mn-cs"/>
              </a:defRPr>
            </a:pPr>
            <a:r>
              <a:rPr lang="zh-CN" altLang="en-US" sz="1800" b="0" i="0" u="none" strike="noStrike" kern="1200" spc="0" baseline="0" dirty="0" smtClean="0">
                <a:solidFill>
                  <a:prstClr val="black">
                    <a:lumMod val="65000"/>
                    <a:lumOff val="35000"/>
                  </a:prstClr>
                </a:solidFill>
                <a:effectLst/>
                <a:latin typeface="+mn-lt"/>
                <a:ea typeface="+mn-ea"/>
                <a:cs typeface="+mn-cs"/>
              </a:rPr>
              <a:t>情绪-技能失败</a:t>
            </a:r>
          </a:p>
        </c:rich>
      </c:tx>
      <c:layout/>
      <c:overlay val="0"/>
      <c:spPr>
        <a:noFill/>
        <a:ln>
          <a:noFill/>
        </a:ln>
        <a:effectLst/>
      </c:spPr>
      <c:txPr>
        <a:bodyPr rot="0" spcFirstLastPara="1" vertOverflow="ellipsis" vert="horz" wrap="square" anchor="ctr" anchorCtr="1"/>
        <a:lstStyle/>
        <a:p>
          <a:pPr algn="ctr" rtl="0">
            <a:defRPr lang="zh-CN" altLang="en-US" sz="1800" b="0" i="0" u="none" strike="noStrike" kern="1200" spc="0" baseline="0" dirty="0" smtClean="0">
              <a:solidFill>
                <a:prstClr val="black">
                  <a:lumMod val="65000"/>
                  <a:lumOff val="35000"/>
                </a:prstClr>
              </a:solidFill>
              <a:effectLst/>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AD47"/>
              </a:solidFill>
              <a:ln>
                <a:noFill/>
              </a:ln>
              <a:effectLst/>
            </c:spPr>
          </c:dPt>
          <c:dPt>
            <c:idx val="2"/>
            <c:invertIfNegative val="0"/>
            <c:bubble3D val="0"/>
            <c:spPr>
              <a:solidFill>
                <a:srgbClr val="70AD47"/>
              </a:solidFill>
              <a:ln>
                <a:noFill/>
              </a:ln>
              <a:effectLst/>
            </c:spPr>
          </c:dPt>
          <c:cat>
            <c:strRef>
              <c:f>Sheet4!$B$23:$B$26</c:f>
              <c:strCache>
                <c:ptCount val="4"/>
                <c:pt idx="0">
                  <c:v>more-低级体验</c:v>
                </c:pt>
                <c:pt idx="1">
                  <c:v>less-低级体验</c:v>
                </c:pt>
                <c:pt idx="2">
                  <c:v>more-高级体验</c:v>
                </c:pt>
                <c:pt idx="3">
                  <c:v>less-高级体验</c:v>
                </c:pt>
              </c:strCache>
            </c:strRef>
          </c:cat>
          <c:val>
            <c:numRef>
              <c:f>Sheet4!$J$23:$J$26</c:f>
              <c:numCache>
                <c:formatCode>General</c:formatCode>
                <c:ptCount val="4"/>
                <c:pt idx="0">
                  <c:v>-1.1145328267995549E-2</c:v>
                </c:pt>
                <c:pt idx="1">
                  <c:v>-4.0454013421069412E-2</c:v>
                </c:pt>
                <c:pt idx="2">
                  <c:v>1.4526036901142174E-2</c:v>
                </c:pt>
                <c:pt idx="3">
                  <c:v>-3.3824192982648542E-2</c:v>
                </c:pt>
              </c:numCache>
            </c:numRef>
          </c:val>
        </c:ser>
        <c:dLbls>
          <c:showLegendKey val="0"/>
          <c:showVal val="0"/>
          <c:showCatName val="0"/>
          <c:showSerName val="0"/>
          <c:showPercent val="0"/>
          <c:showBubbleSize val="0"/>
        </c:dLbls>
        <c:gapWidth val="219"/>
        <c:overlap val="-27"/>
        <c:axId val="957496352"/>
        <c:axId val="957494176"/>
      </c:barChart>
      <c:catAx>
        <c:axId val="957496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94176"/>
        <c:crosses val="autoZero"/>
        <c:auto val="1"/>
        <c:lblAlgn val="ctr"/>
        <c:lblOffset val="100"/>
        <c:noMultiLvlLbl val="0"/>
      </c:catAx>
      <c:valAx>
        <c:axId val="957494176"/>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96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rPr>
              <a:t>情绪</a:t>
            </a:r>
          </a:p>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rPr>
              <a:t>物理技能</a:t>
            </a:r>
          </a:p>
        </c:rich>
      </c:tx>
      <c:layout/>
      <c:overlay val="0"/>
      <c:spPr>
        <a:noFill/>
        <a:ln>
          <a:noFill/>
        </a:ln>
        <a:effectLst/>
      </c:spPr>
      <c:txPr>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Sheet6!$T$83</c:f>
              <c:strCache>
                <c:ptCount val="1"/>
                <c:pt idx="0">
                  <c:v>情绪</c:v>
                </c:pt>
              </c:strCache>
            </c:strRef>
          </c:tx>
          <c:spPr>
            <a:solidFill>
              <a:schemeClr val="accent1"/>
            </a:solidFill>
            <a:ln>
              <a:noFill/>
            </a:ln>
            <a:effectLst/>
          </c:spPr>
          <c:invertIfNegative val="0"/>
          <c:dPt>
            <c:idx val="0"/>
            <c:invertIfNegative val="0"/>
            <c:bubble3D val="0"/>
            <c:spPr>
              <a:solidFill>
                <a:srgbClr val="70AD47"/>
              </a:solidFill>
              <a:ln>
                <a:noFill/>
              </a:ln>
              <a:effectLst/>
            </c:spPr>
          </c:dPt>
          <c:dPt>
            <c:idx val="2"/>
            <c:invertIfNegative val="0"/>
            <c:bubble3D val="0"/>
            <c:spPr>
              <a:solidFill>
                <a:srgbClr val="70AD47"/>
              </a:solidFill>
              <a:ln>
                <a:noFill/>
              </a:ln>
              <a:effectLst/>
            </c:spPr>
          </c:dPt>
          <c:cat>
            <c:strRef>
              <c:f>Sheet6!$S$84:$S$87</c:f>
              <c:strCache>
                <c:ptCount val="4"/>
                <c:pt idx="0">
                  <c:v>more-低级体验</c:v>
                </c:pt>
                <c:pt idx="1">
                  <c:v>less-低级体验</c:v>
                </c:pt>
                <c:pt idx="2">
                  <c:v>more-高级体验</c:v>
                </c:pt>
                <c:pt idx="3">
                  <c:v>less-高级体验</c:v>
                </c:pt>
              </c:strCache>
            </c:strRef>
          </c:cat>
          <c:val>
            <c:numRef>
              <c:f>Sheet6!$T$84:$T$87</c:f>
              <c:numCache>
                <c:formatCode>General</c:formatCode>
                <c:ptCount val="4"/>
                <c:pt idx="0">
                  <c:v>1.4523692515608538E-2</c:v>
                </c:pt>
                <c:pt idx="1">
                  <c:v>8.6112422860697389E-3</c:v>
                </c:pt>
                <c:pt idx="2">
                  <c:v>-6.8227190911116274E-3</c:v>
                </c:pt>
                <c:pt idx="3">
                  <c:v>-8.3757436591628629E-3</c:v>
                </c:pt>
              </c:numCache>
            </c:numRef>
          </c:val>
        </c:ser>
        <c:dLbls>
          <c:showLegendKey val="0"/>
          <c:showVal val="0"/>
          <c:showCatName val="0"/>
          <c:showSerName val="0"/>
          <c:showPercent val="0"/>
          <c:showBubbleSize val="0"/>
        </c:dLbls>
        <c:gapWidth val="219"/>
        <c:overlap val="-27"/>
        <c:axId val="957480032"/>
        <c:axId val="957483840"/>
      </c:barChart>
      <c:catAx>
        <c:axId val="95748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83840"/>
        <c:crosses val="autoZero"/>
        <c:auto val="1"/>
        <c:lblAlgn val="ctr"/>
        <c:lblOffset val="100"/>
        <c:noMultiLvlLbl val="0"/>
      </c:catAx>
      <c:valAx>
        <c:axId val="957483840"/>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7480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rPr>
              <a:t>情绪</a:t>
            </a:r>
          </a:p>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rPr>
              <a:t>魔法技能</a:t>
            </a:r>
          </a:p>
        </c:rich>
      </c:tx>
      <c:layout/>
      <c:overlay val="0"/>
      <c:spPr>
        <a:noFill/>
        <a:ln>
          <a:noFill/>
        </a:ln>
        <a:effectLst/>
      </c:spPr>
      <c:txPr>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Sheet6!$Y$83</c:f>
              <c:strCache>
                <c:ptCount val="1"/>
                <c:pt idx="0">
                  <c:v>情绪</c:v>
                </c:pt>
              </c:strCache>
            </c:strRef>
          </c:tx>
          <c:spPr>
            <a:solidFill>
              <a:schemeClr val="accent1"/>
            </a:solidFill>
            <a:ln>
              <a:noFill/>
            </a:ln>
            <a:effectLst/>
          </c:spPr>
          <c:invertIfNegative val="0"/>
          <c:dPt>
            <c:idx val="0"/>
            <c:invertIfNegative val="0"/>
            <c:bubble3D val="0"/>
            <c:spPr>
              <a:solidFill>
                <a:srgbClr val="70AD47"/>
              </a:solidFill>
              <a:ln>
                <a:noFill/>
              </a:ln>
              <a:effectLst/>
            </c:spPr>
          </c:dPt>
          <c:dPt>
            <c:idx val="2"/>
            <c:invertIfNegative val="0"/>
            <c:bubble3D val="0"/>
            <c:spPr>
              <a:solidFill>
                <a:srgbClr val="70AD47"/>
              </a:solidFill>
              <a:ln>
                <a:noFill/>
              </a:ln>
              <a:effectLst/>
            </c:spPr>
          </c:dPt>
          <c:cat>
            <c:strRef>
              <c:f>Sheet6!$X$84:$X$87</c:f>
              <c:strCache>
                <c:ptCount val="4"/>
                <c:pt idx="0">
                  <c:v>more-低级体验</c:v>
                </c:pt>
                <c:pt idx="1">
                  <c:v>less-低级体验</c:v>
                </c:pt>
                <c:pt idx="2">
                  <c:v>more-高级体验</c:v>
                </c:pt>
                <c:pt idx="3">
                  <c:v>less-高级体验</c:v>
                </c:pt>
              </c:strCache>
            </c:strRef>
          </c:cat>
          <c:val>
            <c:numRef>
              <c:f>Sheet6!$Y$84:$Y$87</c:f>
              <c:numCache>
                <c:formatCode>General</c:formatCode>
                <c:ptCount val="4"/>
                <c:pt idx="0">
                  <c:v>1.8316493976243239E-2</c:v>
                </c:pt>
                <c:pt idx="1">
                  <c:v>-1.4321722014446179E-3</c:v>
                </c:pt>
                <c:pt idx="2">
                  <c:v>-9.0661390088816653E-3</c:v>
                </c:pt>
                <c:pt idx="3">
                  <c:v>-2.8799993347006114E-2</c:v>
                </c:pt>
              </c:numCache>
            </c:numRef>
          </c:val>
        </c:ser>
        <c:dLbls>
          <c:showLegendKey val="0"/>
          <c:showVal val="0"/>
          <c:showCatName val="0"/>
          <c:showSerName val="0"/>
          <c:showPercent val="0"/>
          <c:showBubbleSize val="0"/>
        </c:dLbls>
        <c:gapWidth val="219"/>
        <c:overlap val="-27"/>
        <c:axId val="951425040"/>
        <c:axId val="951436464"/>
      </c:barChart>
      <c:catAx>
        <c:axId val="95142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1436464"/>
        <c:crosses val="autoZero"/>
        <c:auto val="1"/>
        <c:lblAlgn val="ctr"/>
        <c:lblOffset val="100"/>
        <c:noMultiLvlLbl val="0"/>
      </c:catAx>
      <c:valAx>
        <c:axId val="951436464"/>
        <c:scaling>
          <c:orientation val="minMax"/>
          <c:max val="5.000000000000001E-2"/>
          <c:min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1425040"/>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600" b="0" i="0" baseline="0">
                <a:effectLst/>
                <a:latin typeface="微软雅黑" panose="020B0503020204020204" pitchFamily="34" charset="-122"/>
                <a:ea typeface="微软雅黑" panose="020B0503020204020204" pitchFamily="34" charset="-122"/>
              </a:rPr>
              <a:t>Thinking power-</a:t>
            </a:r>
            <a:endParaRPr lang="zh-CN" altLang="zh-CN" sz="1600">
              <a:effectLst/>
              <a:latin typeface="微软雅黑" panose="020B0503020204020204" pitchFamily="34" charset="-122"/>
              <a:ea typeface="微软雅黑" panose="020B0503020204020204" pitchFamily="34" charset="-122"/>
            </a:endParaRPr>
          </a:p>
          <a:p>
            <a:pPr>
              <a:defRPr sz="1600">
                <a:latin typeface="微软雅黑" panose="020B0503020204020204" pitchFamily="34" charset="-122"/>
                <a:ea typeface="微软雅黑" panose="020B0503020204020204" pitchFamily="34" charset="-122"/>
              </a:defRPr>
            </a:pPr>
            <a:r>
              <a:rPr lang="zh-CN" altLang="en-US" sz="1600" b="0" i="0" baseline="0">
                <a:effectLst/>
                <a:latin typeface="微软雅黑" panose="020B0503020204020204" pitchFamily="34" charset="-122"/>
                <a:ea typeface="微软雅黑" panose="020B0503020204020204" pitchFamily="34" charset="-122"/>
              </a:rPr>
              <a:t>物理技能</a:t>
            </a:r>
            <a:endParaRPr lang="zh-CN" altLang="en-US" sz="1600">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Sheet6!$E$82</c:f>
              <c:strCache>
                <c:ptCount val="1"/>
                <c:pt idx="0">
                  <c:v>决策</c:v>
                </c:pt>
              </c:strCache>
            </c:strRef>
          </c:tx>
          <c:spPr>
            <a:solidFill>
              <a:schemeClr val="accent1"/>
            </a:solidFill>
            <a:ln>
              <a:noFill/>
            </a:ln>
            <a:effectLst/>
          </c:spPr>
          <c:invertIfNegative val="0"/>
          <c:cat>
            <c:strRef>
              <c:f>Sheet6!$D$83:$D$86</c:f>
              <c:strCache>
                <c:ptCount val="4"/>
                <c:pt idx="0">
                  <c:v>more-低级体验</c:v>
                </c:pt>
                <c:pt idx="1">
                  <c:v>less-低级体验</c:v>
                </c:pt>
                <c:pt idx="2">
                  <c:v>more-高级体验</c:v>
                </c:pt>
                <c:pt idx="3">
                  <c:v>less-高级体验</c:v>
                </c:pt>
              </c:strCache>
            </c:strRef>
          </c:cat>
          <c:val>
            <c:numRef>
              <c:f>Sheet6!$E$83:$E$86</c:f>
              <c:numCache>
                <c:formatCode>General</c:formatCode>
                <c:ptCount val="4"/>
                <c:pt idx="0">
                  <c:v>149.52879747837048</c:v>
                </c:pt>
                <c:pt idx="1">
                  <c:v>198.90853827972569</c:v>
                </c:pt>
                <c:pt idx="2">
                  <c:v>50.268946008989047</c:v>
                </c:pt>
                <c:pt idx="3">
                  <c:v>193.37940967638437</c:v>
                </c:pt>
              </c:numCache>
            </c:numRef>
          </c:val>
        </c:ser>
        <c:ser>
          <c:idx val="1"/>
          <c:order val="1"/>
          <c:tx>
            <c:strRef>
              <c:f>Sheet6!$F$82</c:f>
              <c:strCache>
                <c:ptCount val="1"/>
                <c:pt idx="0">
                  <c:v>思考</c:v>
                </c:pt>
              </c:strCache>
            </c:strRef>
          </c:tx>
          <c:spPr>
            <a:solidFill>
              <a:schemeClr val="accent2"/>
            </a:solidFill>
            <a:ln>
              <a:noFill/>
            </a:ln>
            <a:effectLst/>
          </c:spPr>
          <c:invertIfNegative val="0"/>
          <c:cat>
            <c:strRef>
              <c:f>Sheet6!$D$83:$D$86</c:f>
              <c:strCache>
                <c:ptCount val="4"/>
                <c:pt idx="0">
                  <c:v>more-低级体验</c:v>
                </c:pt>
                <c:pt idx="1">
                  <c:v>less-低级体验</c:v>
                </c:pt>
                <c:pt idx="2">
                  <c:v>more-高级体验</c:v>
                </c:pt>
                <c:pt idx="3">
                  <c:v>less-高级体验</c:v>
                </c:pt>
              </c:strCache>
            </c:strRef>
          </c:cat>
          <c:val>
            <c:numRef>
              <c:f>Sheet6!$F$83:$F$86</c:f>
              <c:numCache>
                <c:formatCode>General</c:formatCode>
                <c:ptCount val="4"/>
                <c:pt idx="0">
                  <c:v>-198.57163133682616</c:v>
                </c:pt>
                <c:pt idx="1">
                  <c:v>-102.56026852138997</c:v>
                </c:pt>
                <c:pt idx="2">
                  <c:v>-201.2401963929502</c:v>
                </c:pt>
                <c:pt idx="3">
                  <c:v>-214.72899703942684</c:v>
                </c:pt>
              </c:numCache>
            </c:numRef>
          </c:val>
        </c:ser>
        <c:dLbls>
          <c:showLegendKey val="0"/>
          <c:showVal val="0"/>
          <c:showCatName val="0"/>
          <c:showSerName val="0"/>
          <c:showPercent val="0"/>
          <c:showBubbleSize val="0"/>
        </c:dLbls>
        <c:gapWidth val="219"/>
        <c:overlap val="-27"/>
        <c:axId val="726207264"/>
        <c:axId val="726204000"/>
      </c:barChart>
      <c:catAx>
        <c:axId val="72620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04000"/>
        <c:crosses val="autoZero"/>
        <c:auto val="1"/>
        <c:lblAlgn val="ctr"/>
        <c:lblOffset val="100"/>
        <c:noMultiLvlLbl val="0"/>
      </c:catAx>
      <c:valAx>
        <c:axId val="726204000"/>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6207264"/>
        <c:crosses val="autoZero"/>
        <c:crossBetween val="between"/>
        <c:majorUnit val="1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魔法技能</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Sheet6!$M$82</c:f>
              <c:strCache>
                <c:ptCount val="1"/>
                <c:pt idx="0">
                  <c:v>决策</c:v>
                </c:pt>
              </c:strCache>
            </c:strRef>
          </c:tx>
          <c:spPr>
            <a:solidFill>
              <a:schemeClr val="accent1"/>
            </a:solidFill>
            <a:ln>
              <a:noFill/>
            </a:ln>
            <a:effectLst/>
          </c:spPr>
          <c:invertIfNegative val="0"/>
          <c:cat>
            <c:strRef>
              <c:f>Sheet6!$L$83:$L$86</c:f>
              <c:strCache>
                <c:ptCount val="4"/>
                <c:pt idx="0">
                  <c:v>more-低级体验</c:v>
                </c:pt>
                <c:pt idx="1">
                  <c:v>less-低级体验</c:v>
                </c:pt>
                <c:pt idx="2">
                  <c:v>more-高级体验</c:v>
                </c:pt>
                <c:pt idx="3">
                  <c:v>less-高级体验</c:v>
                </c:pt>
              </c:strCache>
            </c:strRef>
          </c:cat>
          <c:val>
            <c:numRef>
              <c:f>Sheet6!$M$83:$M$86</c:f>
              <c:numCache>
                <c:formatCode>General</c:formatCode>
                <c:ptCount val="4"/>
                <c:pt idx="0">
                  <c:v>122.79293823628279</c:v>
                </c:pt>
                <c:pt idx="1">
                  <c:v>292.67541032942523</c:v>
                </c:pt>
                <c:pt idx="2">
                  <c:v>30.197567131779437</c:v>
                </c:pt>
                <c:pt idx="3">
                  <c:v>164.66692571432327</c:v>
                </c:pt>
              </c:numCache>
            </c:numRef>
          </c:val>
        </c:ser>
        <c:ser>
          <c:idx val="1"/>
          <c:order val="1"/>
          <c:tx>
            <c:strRef>
              <c:f>Sheet6!$N$82</c:f>
              <c:strCache>
                <c:ptCount val="1"/>
                <c:pt idx="0">
                  <c:v>思考</c:v>
                </c:pt>
              </c:strCache>
            </c:strRef>
          </c:tx>
          <c:spPr>
            <a:solidFill>
              <a:schemeClr val="accent2"/>
            </a:solidFill>
            <a:ln>
              <a:noFill/>
            </a:ln>
            <a:effectLst/>
          </c:spPr>
          <c:invertIfNegative val="0"/>
          <c:cat>
            <c:strRef>
              <c:f>Sheet6!$L$83:$L$86</c:f>
              <c:strCache>
                <c:ptCount val="4"/>
                <c:pt idx="0">
                  <c:v>more-低级体验</c:v>
                </c:pt>
                <c:pt idx="1">
                  <c:v>less-低级体验</c:v>
                </c:pt>
                <c:pt idx="2">
                  <c:v>more-高级体验</c:v>
                </c:pt>
                <c:pt idx="3">
                  <c:v>less-高级体验</c:v>
                </c:pt>
              </c:strCache>
            </c:strRef>
          </c:cat>
          <c:val>
            <c:numRef>
              <c:f>Sheet6!$N$83:$N$86</c:f>
              <c:numCache>
                <c:formatCode>General</c:formatCode>
                <c:ptCount val="4"/>
                <c:pt idx="0">
                  <c:v>-75.625552487318501</c:v>
                </c:pt>
                <c:pt idx="1">
                  <c:v>-208.46340948296879</c:v>
                </c:pt>
                <c:pt idx="2">
                  <c:v>-65.010622360415795</c:v>
                </c:pt>
                <c:pt idx="3">
                  <c:v>-206.78959661077587</c:v>
                </c:pt>
              </c:numCache>
            </c:numRef>
          </c:val>
        </c:ser>
        <c:dLbls>
          <c:showLegendKey val="0"/>
          <c:showVal val="0"/>
          <c:showCatName val="0"/>
          <c:showSerName val="0"/>
          <c:showPercent val="0"/>
          <c:showBubbleSize val="0"/>
        </c:dLbls>
        <c:gapWidth val="219"/>
        <c:overlap val="-27"/>
        <c:axId val="951432112"/>
        <c:axId val="951438096"/>
      </c:barChart>
      <c:catAx>
        <c:axId val="95143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1438096"/>
        <c:crosses val="autoZero"/>
        <c:auto val="1"/>
        <c:lblAlgn val="ctr"/>
        <c:lblOffset val="100"/>
        <c:noMultiLvlLbl val="0"/>
      </c:catAx>
      <c:valAx>
        <c:axId val="951438096"/>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1432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情绪</a:t>
            </a:r>
            <a:endParaRPr lang="en-US"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高级</a:t>
            </a:r>
            <a:r>
              <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体验-各关</a:t>
            </a: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布阵</a:t>
            </a:r>
            <a:endPar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v>more</c:v>
          </c:tx>
          <c:spPr>
            <a:solidFill>
              <a:schemeClr val="accent1"/>
            </a:solidFill>
            <a:ln>
              <a:noFill/>
            </a:ln>
            <a:effectLst/>
          </c:spPr>
          <c:invertIfNegative val="0"/>
          <c:cat>
            <c:strRef>
              <c:f>Sheet2!$A$17:$A$21</c:f>
              <c:strCache>
                <c:ptCount val="5"/>
                <c:pt idx="0">
                  <c:v>1关阵容</c:v>
                </c:pt>
                <c:pt idx="1">
                  <c:v>3关阵容</c:v>
                </c:pt>
                <c:pt idx="2">
                  <c:v>3关阵容第二次</c:v>
                </c:pt>
                <c:pt idx="3">
                  <c:v>5关阵容</c:v>
                </c:pt>
                <c:pt idx="4">
                  <c:v>5关阵容第二次</c:v>
                </c:pt>
              </c:strCache>
            </c:strRef>
          </c:cat>
          <c:val>
            <c:numRef>
              <c:f>Sheet2!$B$17:$B$21</c:f>
              <c:numCache>
                <c:formatCode>General</c:formatCode>
                <c:ptCount val="5"/>
                <c:pt idx="0">
                  <c:v>2.559745228105513E-2</c:v>
                </c:pt>
                <c:pt idx="1">
                  <c:v>-6.1888414688628206E-3</c:v>
                </c:pt>
                <c:pt idx="2">
                  <c:v>-7.6516366332347374E-2</c:v>
                </c:pt>
                <c:pt idx="3">
                  <c:v>-8.5517435972533567E-3</c:v>
                </c:pt>
                <c:pt idx="4">
                  <c:v>-1.3706745648011305E-2</c:v>
                </c:pt>
              </c:numCache>
            </c:numRef>
          </c:val>
        </c:ser>
        <c:ser>
          <c:idx val="1"/>
          <c:order val="1"/>
          <c:tx>
            <c:v>less</c:v>
          </c:tx>
          <c:spPr>
            <a:solidFill>
              <a:schemeClr val="accent2"/>
            </a:solidFill>
            <a:ln>
              <a:noFill/>
            </a:ln>
            <a:effectLst/>
          </c:spPr>
          <c:invertIfNegative val="0"/>
          <c:cat>
            <c:strRef>
              <c:f>Sheet2!$A$17:$A$21</c:f>
              <c:strCache>
                <c:ptCount val="5"/>
                <c:pt idx="0">
                  <c:v>1关阵容</c:v>
                </c:pt>
                <c:pt idx="1">
                  <c:v>3关阵容</c:v>
                </c:pt>
                <c:pt idx="2">
                  <c:v>3关阵容第二次</c:v>
                </c:pt>
                <c:pt idx="3">
                  <c:v>5关阵容</c:v>
                </c:pt>
                <c:pt idx="4">
                  <c:v>5关阵容第二次</c:v>
                </c:pt>
              </c:strCache>
            </c:strRef>
          </c:cat>
          <c:val>
            <c:numRef>
              <c:f>Sheet2!$H$17:$H$21</c:f>
              <c:numCache>
                <c:formatCode>General</c:formatCode>
                <c:ptCount val="5"/>
                <c:pt idx="0">
                  <c:v>-5.6164923684380837E-3</c:v>
                </c:pt>
                <c:pt idx="1">
                  <c:v>-2.1218816433216253E-2</c:v>
                </c:pt>
                <c:pt idx="2">
                  <c:v>-3.1150290422687209E-2</c:v>
                </c:pt>
                <c:pt idx="3">
                  <c:v>-3.7007509963418429E-2</c:v>
                </c:pt>
                <c:pt idx="4">
                  <c:v>-2.3093183686017923E-2</c:v>
                </c:pt>
              </c:numCache>
            </c:numRef>
          </c:val>
        </c:ser>
        <c:dLbls>
          <c:showLegendKey val="0"/>
          <c:showVal val="0"/>
          <c:showCatName val="0"/>
          <c:showSerName val="0"/>
          <c:showPercent val="0"/>
          <c:showBubbleSize val="0"/>
        </c:dLbls>
        <c:gapWidth val="219"/>
        <c:overlap val="-27"/>
        <c:axId val="730308768"/>
        <c:axId val="730309312"/>
      </c:barChart>
      <c:catAx>
        <c:axId val="73030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09312"/>
        <c:crosses val="autoZero"/>
        <c:auto val="1"/>
        <c:lblAlgn val="ctr"/>
        <c:lblOffset val="100"/>
        <c:noMultiLvlLbl val="0"/>
      </c:catAx>
      <c:valAx>
        <c:axId val="730309312"/>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08768"/>
        <c:crosses val="autoZero"/>
        <c:crossBetween val="between"/>
        <c:majorUnit val="1.0000000000000002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en-US" altLang="zh-CN" sz="1600" b="0" i="0" baseline="0" dirty="0" smtClean="0">
                <a:effectLst/>
              </a:rPr>
              <a:t>T</a:t>
            </a:r>
            <a:r>
              <a:rPr lang="zh-CN" altLang="zh-CN" sz="1600" b="0" i="0" baseline="0" dirty="0" smtClean="0">
                <a:effectLst/>
              </a:rPr>
              <a:t>hinking power</a:t>
            </a:r>
            <a:endParaRPr lang="zh-CN" altLang="zh-CN" sz="16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高级</a:t>
            </a:r>
            <a:r>
              <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体验-各关布阵情绪</a:t>
            </a: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Sheet2!$M$3</c:f>
              <c:strCache>
                <c:ptCount val="1"/>
                <c:pt idx="0">
                  <c:v>more-决策</c:v>
                </c:pt>
              </c:strCache>
            </c:strRef>
          </c:tx>
          <c:spPr>
            <a:solidFill>
              <a:schemeClr val="accent1"/>
            </a:solidFill>
            <a:ln>
              <a:noFill/>
            </a:ln>
            <a:effectLst/>
          </c:spPr>
          <c:invertIfNegative val="0"/>
          <c:cat>
            <c:strRef>
              <c:f>Sheet2!$A$17:$A$21</c:f>
              <c:strCache>
                <c:ptCount val="5"/>
                <c:pt idx="0">
                  <c:v>1关阵容</c:v>
                </c:pt>
                <c:pt idx="1">
                  <c:v>3关阵容</c:v>
                </c:pt>
                <c:pt idx="2">
                  <c:v>3关阵容第二次</c:v>
                </c:pt>
                <c:pt idx="3">
                  <c:v>5关阵容</c:v>
                </c:pt>
                <c:pt idx="4">
                  <c:v>5关阵容第二次</c:v>
                </c:pt>
              </c:strCache>
            </c:strRef>
          </c:cat>
          <c:val>
            <c:numRef>
              <c:f>Sheet2!$D$17:$D$21</c:f>
              <c:numCache>
                <c:formatCode>General</c:formatCode>
                <c:ptCount val="5"/>
                <c:pt idx="0">
                  <c:v>85.819044521358379</c:v>
                </c:pt>
                <c:pt idx="1">
                  <c:v>29.044840546770377</c:v>
                </c:pt>
                <c:pt idx="2">
                  <c:v>-11.241856290677418</c:v>
                </c:pt>
                <c:pt idx="3">
                  <c:v>-7.7751383120918254</c:v>
                </c:pt>
                <c:pt idx="4">
                  <c:v>58.277737391410305</c:v>
                </c:pt>
              </c:numCache>
            </c:numRef>
          </c:val>
        </c:ser>
        <c:ser>
          <c:idx val="1"/>
          <c:order val="1"/>
          <c:tx>
            <c:strRef>
              <c:f>Sheet2!$M$4</c:f>
              <c:strCache>
                <c:ptCount val="1"/>
                <c:pt idx="0">
                  <c:v>more-思考</c:v>
                </c:pt>
              </c:strCache>
            </c:strRef>
          </c:tx>
          <c:spPr>
            <a:solidFill>
              <a:schemeClr val="accent2"/>
            </a:solidFill>
            <a:ln>
              <a:noFill/>
            </a:ln>
            <a:effectLst/>
          </c:spPr>
          <c:invertIfNegative val="0"/>
          <c:cat>
            <c:strRef>
              <c:f>Sheet2!$A$17:$A$21</c:f>
              <c:strCache>
                <c:ptCount val="5"/>
                <c:pt idx="0">
                  <c:v>1关阵容</c:v>
                </c:pt>
                <c:pt idx="1">
                  <c:v>3关阵容</c:v>
                </c:pt>
                <c:pt idx="2">
                  <c:v>3关阵容第二次</c:v>
                </c:pt>
                <c:pt idx="3">
                  <c:v>5关阵容</c:v>
                </c:pt>
                <c:pt idx="4">
                  <c:v>5关阵容第二次</c:v>
                </c:pt>
              </c:strCache>
            </c:strRef>
          </c:cat>
          <c:val>
            <c:numRef>
              <c:f>Sheet2!$E$17:$E$21</c:f>
              <c:numCache>
                <c:formatCode>General</c:formatCode>
                <c:ptCount val="5"/>
                <c:pt idx="0">
                  <c:v>-75.545032876985033</c:v>
                </c:pt>
                <c:pt idx="1">
                  <c:v>-23.699777287949754</c:v>
                </c:pt>
                <c:pt idx="2">
                  <c:v>-105.31827037325274</c:v>
                </c:pt>
                <c:pt idx="3">
                  <c:v>-24.854301210405342</c:v>
                </c:pt>
                <c:pt idx="4">
                  <c:v>-78.089962958388895</c:v>
                </c:pt>
              </c:numCache>
            </c:numRef>
          </c:val>
        </c:ser>
        <c:ser>
          <c:idx val="2"/>
          <c:order val="2"/>
          <c:tx>
            <c:strRef>
              <c:f>Sheet2!$M$5</c:f>
              <c:strCache>
                <c:ptCount val="1"/>
                <c:pt idx="0">
                  <c:v>less-决策</c:v>
                </c:pt>
              </c:strCache>
            </c:strRef>
          </c:tx>
          <c:spPr>
            <a:solidFill>
              <a:schemeClr val="accent3"/>
            </a:solidFill>
            <a:ln>
              <a:noFill/>
            </a:ln>
            <a:effectLst/>
          </c:spPr>
          <c:invertIfNegative val="0"/>
          <c:cat>
            <c:strRef>
              <c:f>Sheet2!$A$17:$A$21</c:f>
              <c:strCache>
                <c:ptCount val="5"/>
                <c:pt idx="0">
                  <c:v>1关阵容</c:v>
                </c:pt>
                <c:pt idx="1">
                  <c:v>3关阵容</c:v>
                </c:pt>
                <c:pt idx="2">
                  <c:v>3关阵容第二次</c:v>
                </c:pt>
                <c:pt idx="3">
                  <c:v>5关阵容</c:v>
                </c:pt>
                <c:pt idx="4">
                  <c:v>5关阵容第二次</c:v>
                </c:pt>
              </c:strCache>
            </c:strRef>
          </c:cat>
          <c:val>
            <c:numRef>
              <c:f>Sheet2!$J$17:$J$21</c:f>
              <c:numCache>
                <c:formatCode>General</c:formatCode>
                <c:ptCount val="5"/>
                <c:pt idx="0">
                  <c:v>43.402881055107912</c:v>
                </c:pt>
                <c:pt idx="1">
                  <c:v>38.817303746617995</c:v>
                </c:pt>
                <c:pt idx="2">
                  <c:v>52.315585260050625</c:v>
                </c:pt>
                <c:pt idx="3">
                  <c:v>142.59625241483837</c:v>
                </c:pt>
                <c:pt idx="4">
                  <c:v>210.03202053277209</c:v>
                </c:pt>
              </c:numCache>
            </c:numRef>
          </c:val>
        </c:ser>
        <c:ser>
          <c:idx val="3"/>
          <c:order val="3"/>
          <c:tx>
            <c:strRef>
              <c:f>Sheet2!$M$6</c:f>
              <c:strCache>
                <c:ptCount val="1"/>
                <c:pt idx="0">
                  <c:v>less-思考</c:v>
                </c:pt>
              </c:strCache>
            </c:strRef>
          </c:tx>
          <c:spPr>
            <a:solidFill>
              <a:schemeClr val="accent4"/>
            </a:solidFill>
            <a:ln>
              <a:noFill/>
            </a:ln>
            <a:effectLst/>
          </c:spPr>
          <c:invertIfNegative val="0"/>
          <c:cat>
            <c:strRef>
              <c:f>Sheet2!$A$17:$A$21</c:f>
              <c:strCache>
                <c:ptCount val="5"/>
                <c:pt idx="0">
                  <c:v>1关阵容</c:v>
                </c:pt>
                <c:pt idx="1">
                  <c:v>3关阵容</c:v>
                </c:pt>
                <c:pt idx="2">
                  <c:v>3关阵容第二次</c:v>
                </c:pt>
                <c:pt idx="3">
                  <c:v>5关阵容</c:v>
                </c:pt>
                <c:pt idx="4">
                  <c:v>5关阵容第二次</c:v>
                </c:pt>
              </c:strCache>
            </c:strRef>
          </c:cat>
          <c:val>
            <c:numRef>
              <c:f>Sheet2!$K$17:$K$21</c:f>
              <c:numCache>
                <c:formatCode>General</c:formatCode>
                <c:ptCount val="5"/>
                <c:pt idx="0">
                  <c:v>-217.00745343207191</c:v>
                </c:pt>
                <c:pt idx="1">
                  <c:v>-126.01831576302986</c:v>
                </c:pt>
                <c:pt idx="2">
                  <c:v>-54.666986998267312</c:v>
                </c:pt>
                <c:pt idx="3">
                  <c:v>-204.79889396305924</c:v>
                </c:pt>
                <c:pt idx="4">
                  <c:v>-68.833440298461781</c:v>
                </c:pt>
              </c:numCache>
            </c:numRef>
          </c:val>
        </c:ser>
        <c:dLbls>
          <c:showLegendKey val="0"/>
          <c:showVal val="0"/>
          <c:showCatName val="0"/>
          <c:showSerName val="0"/>
          <c:showPercent val="0"/>
          <c:showBubbleSize val="0"/>
        </c:dLbls>
        <c:gapWidth val="219"/>
        <c:overlap val="-27"/>
        <c:axId val="728367232"/>
        <c:axId val="728361792"/>
      </c:barChart>
      <c:catAx>
        <c:axId val="72836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8361792"/>
        <c:crosses val="autoZero"/>
        <c:auto val="1"/>
        <c:lblAlgn val="ctr"/>
        <c:lblOffset val="100"/>
        <c:noMultiLvlLbl val="0"/>
      </c:catAx>
      <c:valAx>
        <c:axId val="728361792"/>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836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情绪</a:t>
            </a:r>
            <a:endParaRPr lang="en-US"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高级</a:t>
            </a:r>
            <a:r>
              <a:rPr lang="zh-CN" altLang="en-US"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体验-各</a:t>
            </a: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boss</a:t>
            </a:r>
            <a:endParaRPr lang="zh-CN" altLang="en-US"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v>more</c:v>
          </c:tx>
          <c:spPr>
            <a:solidFill>
              <a:schemeClr val="accent1"/>
            </a:solidFill>
            <a:ln>
              <a:noFill/>
            </a:ln>
            <a:effectLst/>
          </c:spPr>
          <c:invertIfNegative val="0"/>
          <c:cat>
            <c:strRef>
              <c:f>Sheet2!$A$3:$A$7</c:f>
              <c:strCache>
                <c:ptCount val="5"/>
                <c:pt idx="0">
                  <c:v>boss1</c:v>
                </c:pt>
                <c:pt idx="1">
                  <c:v>boss3</c:v>
                </c:pt>
                <c:pt idx="2">
                  <c:v>boss3失败</c:v>
                </c:pt>
                <c:pt idx="3">
                  <c:v>boss5</c:v>
                </c:pt>
                <c:pt idx="4">
                  <c:v>boss5失败</c:v>
                </c:pt>
              </c:strCache>
            </c:strRef>
          </c:cat>
          <c:val>
            <c:numRef>
              <c:f>Sheet2!$B$3:$B$7</c:f>
              <c:numCache>
                <c:formatCode>General</c:formatCode>
                <c:ptCount val="5"/>
                <c:pt idx="0">
                  <c:v>-2.4353404169308963E-3</c:v>
                </c:pt>
                <c:pt idx="1">
                  <c:v>-2.5984969376307437E-2</c:v>
                </c:pt>
                <c:pt idx="2">
                  <c:v>1.1051794990292917E-2</c:v>
                </c:pt>
                <c:pt idx="3">
                  <c:v>-1.2042754610621745E-2</c:v>
                </c:pt>
                <c:pt idx="4">
                  <c:v>2.0525416355919618E-5</c:v>
                </c:pt>
              </c:numCache>
            </c:numRef>
          </c:val>
        </c:ser>
        <c:ser>
          <c:idx val="1"/>
          <c:order val="1"/>
          <c:tx>
            <c:v>less</c:v>
          </c:tx>
          <c:spPr>
            <a:solidFill>
              <a:schemeClr val="accent2"/>
            </a:solidFill>
            <a:ln>
              <a:noFill/>
            </a:ln>
            <a:effectLst/>
          </c:spPr>
          <c:invertIfNegative val="0"/>
          <c:cat>
            <c:strRef>
              <c:f>Sheet2!$A$3:$A$7</c:f>
              <c:strCache>
                <c:ptCount val="5"/>
                <c:pt idx="0">
                  <c:v>boss1</c:v>
                </c:pt>
                <c:pt idx="1">
                  <c:v>boss3</c:v>
                </c:pt>
                <c:pt idx="2">
                  <c:v>boss3失败</c:v>
                </c:pt>
                <c:pt idx="3">
                  <c:v>boss5</c:v>
                </c:pt>
                <c:pt idx="4">
                  <c:v>boss5失败</c:v>
                </c:pt>
              </c:strCache>
            </c:strRef>
          </c:cat>
          <c:val>
            <c:numRef>
              <c:f>Sheet2!$H$3:$H$7</c:f>
              <c:numCache>
                <c:formatCode>General</c:formatCode>
                <c:ptCount val="5"/>
                <c:pt idx="0">
                  <c:v>-3.1162167212172687E-2</c:v>
                </c:pt>
                <c:pt idx="1">
                  <c:v>-1.883601721558437E-2</c:v>
                </c:pt>
                <c:pt idx="2">
                  <c:v>-4.8645405639776991E-2</c:v>
                </c:pt>
                <c:pt idx="3">
                  <c:v>-1.6353039422780852E-2</c:v>
                </c:pt>
                <c:pt idx="4">
                  <c:v>-5.73705408241835E-3</c:v>
                </c:pt>
              </c:numCache>
            </c:numRef>
          </c:val>
        </c:ser>
        <c:dLbls>
          <c:showLegendKey val="0"/>
          <c:showVal val="0"/>
          <c:showCatName val="0"/>
          <c:showSerName val="0"/>
          <c:showPercent val="0"/>
          <c:showBubbleSize val="0"/>
        </c:dLbls>
        <c:gapWidth val="219"/>
        <c:overlap val="-27"/>
        <c:axId val="294331328"/>
        <c:axId val="294325888"/>
      </c:barChart>
      <c:catAx>
        <c:axId val="29433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325888"/>
        <c:crosses val="autoZero"/>
        <c:auto val="1"/>
        <c:lblAlgn val="ctr"/>
        <c:lblOffset val="100"/>
        <c:noMultiLvlLbl val="0"/>
      </c:catAx>
      <c:valAx>
        <c:axId val="294325888"/>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331328"/>
        <c:crosses val="autoZero"/>
        <c:crossBetween val="between"/>
        <c:majorUnit val="1.0000000000000002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r>
              <a:rPr lang="en-US" altLang="zh-CN" sz="1600" b="0" i="0" baseline="0" dirty="0" smtClean="0">
                <a:effectLst/>
                <a:latin typeface="微软雅黑" panose="020B0503020204020204" pitchFamily="34" charset="-122"/>
                <a:ea typeface="微软雅黑" panose="020B0503020204020204" pitchFamily="34" charset="-122"/>
              </a:rPr>
              <a:t>Thinking power</a:t>
            </a:r>
            <a:endParaRPr lang="zh-CN" altLang="zh-CN" sz="1600" dirty="0" smtClean="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r>
              <a:rPr lang="zh-CN" altLang="zh-CN" sz="1600" b="0" i="0" baseline="0" dirty="0" smtClean="0">
                <a:effectLst/>
                <a:latin typeface="微软雅黑" panose="020B0503020204020204" pitchFamily="34" charset="-122"/>
                <a:ea typeface="微软雅黑" panose="020B0503020204020204" pitchFamily="34" charset="-122"/>
              </a:rPr>
              <a:t>高级</a:t>
            </a:r>
            <a:r>
              <a:rPr lang="zh-CN" altLang="zh-CN" sz="1600" b="0" i="0" baseline="0" dirty="0">
                <a:effectLst/>
                <a:latin typeface="微软雅黑" panose="020B0503020204020204" pitchFamily="34" charset="-122"/>
                <a:ea typeface="微软雅黑" panose="020B0503020204020204" pitchFamily="34" charset="-122"/>
              </a:rPr>
              <a:t>体验</a:t>
            </a:r>
            <a:r>
              <a:rPr lang="en-US" altLang="zh-CN" sz="1600" b="0" i="0" baseline="0" dirty="0">
                <a:effectLst/>
                <a:latin typeface="微软雅黑" panose="020B0503020204020204" pitchFamily="34" charset="-122"/>
                <a:ea typeface="微软雅黑" panose="020B0503020204020204" pitchFamily="34" charset="-122"/>
              </a:rPr>
              <a:t>-</a:t>
            </a:r>
            <a:r>
              <a:rPr lang="zh-CN" altLang="zh-CN" sz="1600" b="0" i="0" baseline="0" dirty="0">
                <a:effectLst/>
                <a:latin typeface="微软雅黑" panose="020B0503020204020204" pitchFamily="34" charset="-122"/>
                <a:ea typeface="微软雅黑" panose="020B0503020204020204" pitchFamily="34" charset="-122"/>
              </a:rPr>
              <a:t>各</a:t>
            </a:r>
            <a:r>
              <a:rPr lang="en-US" altLang="zh-CN" sz="1600" b="0" i="0" baseline="0" dirty="0" smtClean="0">
                <a:effectLst/>
                <a:latin typeface="微软雅黑" panose="020B0503020204020204" pitchFamily="34" charset="-122"/>
                <a:ea typeface="微软雅黑" panose="020B0503020204020204" pitchFamily="34" charset="-122"/>
              </a:rPr>
              <a:t>boss</a:t>
            </a:r>
            <a:endParaRPr lang="zh-CN" altLang="zh-CN" sz="1600"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Sheet2!$M$3</c:f>
              <c:strCache>
                <c:ptCount val="1"/>
                <c:pt idx="0">
                  <c:v>more-决策</c:v>
                </c:pt>
              </c:strCache>
            </c:strRef>
          </c:tx>
          <c:spPr>
            <a:solidFill>
              <a:schemeClr val="accent1"/>
            </a:solidFill>
            <a:ln>
              <a:noFill/>
            </a:ln>
            <a:effectLst/>
          </c:spPr>
          <c:invertIfNegative val="0"/>
          <c:cat>
            <c:strRef>
              <c:f>Sheet2!$A$3:$A$7</c:f>
              <c:strCache>
                <c:ptCount val="5"/>
                <c:pt idx="0">
                  <c:v>boss1</c:v>
                </c:pt>
                <c:pt idx="1">
                  <c:v>boss3</c:v>
                </c:pt>
                <c:pt idx="2">
                  <c:v>boss3失败</c:v>
                </c:pt>
                <c:pt idx="3">
                  <c:v>boss5</c:v>
                </c:pt>
                <c:pt idx="4">
                  <c:v>boss5失败</c:v>
                </c:pt>
              </c:strCache>
            </c:strRef>
          </c:cat>
          <c:val>
            <c:numRef>
              <c:f>Sheet2!$D$3:$D$7</c:f>
              <c:numCache>
                <c:formatCode>General</c:formatCode>
                <c:ptCount val="5"/>
                <c:pt idx="0">
                  <c:v>-1.937739275253243</c:v>
                </c:pt>
                <c:pt idx="1">
                  <c:v>36.807076561910499</c:v>
                </c:pt>
                <c:pt idx="2">
                  <c:v>-84.583306285656263</c:v>
                </c:pt>
                <c:pt idx="3">
                  <c:v>16.213283963182903</c:v>
                </c:pt>
                <c:pt idx="4">
                  <c:v>57.282192981896742</c:v>
                </c:pt>
              </c:numCache>
            </c:numRef>
          </c:val>
        </c:ser>
        <c:ser>
          <c:idx val="1"/>
          <c:order val="1"/>
          <c:tx>
            <c:strRef>
              <c:f>Sheet2!$M$4</c:f>
              <c:strCache>
                <c:ptCount val="1"/>
                <c:pt idx="0">
                  <c:v>more-思考</c:v>
                </c:pt>
              </c:strCache>
            </c:strRef>
          </c:tx>
          <c:spPr>
            <a:solidFill>
              <a:schemeClr val="accent2"/>
            </a:solidFill>
            <a:ln>
              <a:noFill/>
            </a:ln>
            <a:effectLst/>
          </c:spPr>
          <c:invertIfNegative val="0"/>
          <c:cat>
            <c:strRef>
              <c:f>Sheet2!$A$3:$A$7</c:f>
              <c:strCache>
                <c:ptCount val="5"/>
                <c:pt idx="0">
                  <c:v>boss1</c:v>
                </c:pt>
                <c:pt idx="1">
                  <c:v>boss3</c:v>
                </c:pt>
                <c:pt idx="2">
                  <c:v>boss3失败</c:v>
                </c:pt>
                <c:pt idx="3">
                  <c:v>boss5</c:v>
                </c:pt>
                <c:pt idx="4">
                  <c:v>boss5失败</c:v>
                </c:pt>
              </c:strCache>
            </c:strRef>
          </c:cat>
          <c:val>
            <c:numRef>
              <c:f>Sheet2!$E$3:$E$7</c:f>
              <c:numCache>
                <c:formatCode>General</c:formatCode>
                <c:ptCount val="5"/>
                <c:pt idx="0">
                  <c:v>-80.033453713782791</c:v>
                </c:pt>
                <c:pt idx="1">
                  <c:v>-52.386903304594952</c:v>
                </c:pt>
                <c:pt idx="2">
                  <c:v>-145.84191756210953</c:v>
                </c:pt>
                <c:pt idx="3">
                  <c:v>-76.399575522474933</c:v>
                </c:pt>
                <c:pt idx="4">
                  <c:v>-15.29724910095508</c:v>
                </c:pt>
              </c:numCache>
            </c:numRef>
          </c:val>
        </c:ser>
        <c:ser>
          <c:idx val="2"/>
          <c:order val="2"/>
          <c:tx>
            <c:strRef>
              <c:f>Sheet2!$M$5</c:f>
              <c:strCache>
                <c:ptCount val="1"/>
                <c:pt idx="0">
                  <c:v>less-决策</c:v>
                </c:pt>
              </c:strCache>
            </c:strRef>
          </c:tx>
          <c:spPr>
            <a:solidFill>
              <a:schemeClr val="accent3"/>
            </a:solidFill>
            <a:ln>
              <a:noFill/>
            </a:ln>
            <a:effectLst/>
          </c:spPr>
          <c:invertIfNegative val="0"/>
          <c:cat>
            <c:strRef>
              <c:f>Sheet2!$A$3:$A$7</c:f>
              <c:strCache>
                <c:ptCount val="5"/>
                <c:pt idx="0">
                  <c:v>boss1</c:v>
                </c:pt>
                <c:pt idx="1">
                  <c:v>boss3</c:v>
                </c:pt>
                <c:pt idx="2">
                  <c:v>boss3失败</c:v>
                </c:pt>
                <c:pt idx="3">
                  <c:v>boss5</c:v>
                </c:pt>
                <c:pt idx="4">
                  <c:v>boss5失败</c:v>
                </c:pt>
              </c:strCache>
            </c:strRef>
          </c:cat>
          <c:val>
            <c:numRef>
              <c:f>Sheet2!$J$3:$J$7</c:f>
              <c:numCache>
                <c:formatCode>General</c:formatCode>
                <c:ptCount val="5"/>
                <c:pt idx="0">
                  <c:v>76.62081230541483</c:v>
                </c:pt>
                <c:pt idx="1">
                  <c:v>43.385683963335403</c:v>
                </c:pt>
                <c:pt idx="2">
                  <c:v>123.40992164765969</c:v>
                </c:pt>
                <c:pt idx="3">
                  <c:v>394.19219812622765</c:v>
                </c:pt>
                <c:pt idx="4">
                  <c:v>105.30063167057169</c:v>
                </c:pt>
              </c:numCache>
            </c:numRef>
          </c:val>
        </c:ser>
        <c:ser>
          <c:idx val="3"/>
          <c:order val="3"/>
          <c:tx>
            <c:strRef>
              <c:f>Sheet2!$M$6</c:f>
              <c:strCache>
                <c:ptCount val="1"/>
                <c:pt idx="0">
                  <c:v>less-思考</c:v>
                </c:pt>
              </c:strCache>
            </c:strRef>
          </c:tx>
          <c:spPr>
            <a:solidFill>
              <a:schemeClr val="accent4"/>
            </a:solidFill>
            <a:ln>
              <a:noFill/>
            </a:ln>
            <a:effectLst/>
          </c:spPr>
          <c:invertIfNegative val="0"/>
          <c:cat>
            <c:strRef>
              <c:f>Sheet2!$A$3:$A$7</c:f>
              <c:strCache>
                <c:ptCount val="5"/>
                <c:pt idx="0">
                  <c:v>boss1</c:v>
                </c:pt>
                <c:pt idx="1">
                  <c:v>boss3</c:v>
                </c:pt>
                <c:pt idx="2">
                  <c:v>boss3失败</c:v>
                </c:pt>
                <c:pt idx="3">
                  <c:v>boss5</c:v>
                </c:pt>
                <c:pt idx="4">
                  <c:v>boss5失败</c:v>
                </c:pt>
              </c:strCache>
            </c:strRef>
          </c:cat>
          <c:val>
            <c:numRef>
              <c:f>Sheet2!$K$3:$K$7</c:f>
              <c:numCache>
                <c:formatCode>General</c:formatCode>
                <c:ptCount val="5"/>
                <c:pt idx="0">
                  <c:v>-178.52507988033827</c:v>
                </c:pt>
                <c:pt idx="1">
                  <c:v>-91.048256395741902</c:v>
                </c:pt>
                <c:pt idx="2">
                  <c:v>-130.57397691424498</c:v>
                </c:pt>
                <c:pt idx="3">
                  <c:v>-378.20418132561775</c:v>
                </c:pt>
                <c:pt idx="4">
                  <c:v>-64.34452717185583</c:v>
                </c:pt>
              </c:numCache>
            </c:numRef>
          </c:val>
        </c:ser>
        <c:dLbls>
          <c:showLegendKey val="0"/>
          <c:showVal val="0"/>
          <c:showCatName val="0"/>
          <c:showSerName val="0"/>
          <c:showPercent val="0"/>
          <c:showBubbleSize val="0"/>
        </c:dLbls>
        <c:gapWidth val="219"/>
        <c:overlap val="-27"/>
        <c:axId val="671048608"/>
        <c:axId val="671049152"/>
      </c:barChart>
      <c:catAx>
        <c:axId val="67104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1049152"/>
        <c:crosses val="autoZero"/>
        <c:auto val="1"/>
        <c:lblAlgn val="ctr"/>
        <c:lblOffset val="100"/>
        <c:noMultiLvlLbl val="0"/>
      </c:catAx>
      <c:valAx>
        <c:axId val="671049152"/>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1048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情绪</a:t>
            </a:r>
            <a:endParaRPr lang="en-US"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低级</a:t>
            </a:r>
            <a:r>
              <a:rPr lang="zh-CN" altLang="en-US"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体验-boss</a:t>
            </a:r>
            <a:r>
              <a:rPr lang="zh-CN" altLang="en-US"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战</a:t>
            </a:r>
            <a:endParaRPr lang="zh-CN" altLang="en-US"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algn="ctr" rtl="0">
            <a:defRPr lang="zh-CN" altLang="en-US" sz="1600" b="0" i="0" u="none" strike="noStrike" kern="1200" spc="0" baseline="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v>more</c:v>
          </c:tx>
          <c:spPr>
            <a:solidFill>
              <a:schemeClr val="accent1"/>
            </a:solidFill>
            <a:ln>
              <a:noFill/>
            </a:ln>
            <a:effectLst/>
          </c:spPr>
          <c:invertIfNegative val="0"/>
          <c:cat>
            <c:strRef>
              <c:f>Sheet1!$A$3:$A$7</c:f>
              <c:strCache>
                <c:ptCount val="5"/>
                <c:pt idx="0">
                  <c:v>boss1</c:v>
                </c:pt>
                <c:pt idx="1">
                  <c:v>boss2</c:v>
                </c:pt>
                <c:pt idx="2">
                  <c:v>boss3</c:v>
                </c:pt>
                <c:pt idx="3">
                  <c:v>boss5</c:v>
                </c:pt>
                <c:pt idx="4">
                  <c:v>boss5失败</c:v>
                </c:pt>
              </c:strCache>
            </c:strRef>
          </c:cat>
          <c:val>
            <c:numRef>
              <c:f>Sheet1!$B$3:$B$7</c:f>
              <c:numCache>
                <c:formatCode>General</c:formatCode>
                <c:ptCount val="5"/>
                <c:pt idx="0">
                  <c:v>6.3752174775554959E-3</c:v>
                </c:pt>
                <c:pt idx="1">
                  <c:v>6.4819237520673915E-3</c:v>
                </c:pt>
                <c:pt idx="2">
                  <c:v>6.1100884991898445E-3</c:v>
                </c:pt>
                <c:pt idx="3">
                  <c:v>4.1099499599570356E-3</c:v>
                </c:pt>
                <c:pt idx="4">
                  <c:v>-1.1169976007354549E-2</c:v>
                </c:pt>
              </c:numCache>
            </c:numRef>
          </c:val>
        </c:ser>
        <c:ser>
          <c:idx val="1"/>
          <c:order val="1"/>
          <c:tx>
            <c:v>less</c:v>
          </c:tx>
          <c:spPr>
            <a:solidFill>
              <a:schemeClr val="accent2"/>
            </a:solidFill>
            <a:ln>
              <a:noFill/>
            </a:ln>
            <a:effectLst/>
          </c:spPr>
          <c:invertIfNegative val="0"/>
          <c:cat>
            <c:strRef>
              <c:f>Sheet1!$A$3:$A$7</c:f>
              <c:strCache>
                <c:ptCount val="5"/>
                <c:pt idx="0">
                  <c:v>boss1</c:v>
                </c:pt>
                <c:pt idx="1">
                  <c:v>boss2</c:v>
                </c:pt>
                <c:pt idx="2">
                  <c:v>boss3</c:v>
                </c:pt>
                <c:pt idx="3">
                  <c:v>boss5</c:v>
                </c:pt>
                <c:pt idx="4">
                  <c:v>boss5失败</c:v>
                </c:pt>
              </c:strCache>
            </c:strRef>
          </c:cat>
          <c:val>
            <c:numRef>
              <c:f>Sheet1!$H$3:$H$7</c:f>
              <c:numCache>
                <c:formatCode>General</c:formatCode>
                <c:ptCount val="5"/>
                <c:pt idx="0">
                  <c:v>6.4813185195585201E-3</c:v>
                </c:pt>
                <c:pt idx="1">
                  <c:v>-2.0024528120150977E-4</c:v>
                </c:pt>
                <c:pt idx="2">
                  <c:v>-1.9309834876227283E-2</c:v>
                </c:pt>
                <c:pt idx="3">
                  <c:v>1.9991453373558715E-3</c:v>
                </c:pt>
                <c:pt idx="4">
                  <c:v>-2.5220671428683818E-2</c:v>
                </c:pt>
              </c:numCache>
            </c:numRef>
          </c:val>
        </c:ser>
        <c:dLbls>
          <c:showLegendKey val="0"/>
          <c:showVal val="0"/>
          <c:showCatName val="0"/>
          <c:showSerName val="0"/>
          <c:showPercent val="0"/>
          <c:showBubbleSize val="0"/>
        </c:dLbls>
        <c:gapWidth val="219"/>
        <c:overlap val="-27"/>
        <c:axId val="730316384"/>
        <c:axId val="730315296"/>
      </c:barChart>
      <c:catAx>
        <c:axId val="73031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5296"/>
        <c:crosses val="autoZero"/>
        <c:auto val="1"/>
        <c:lblAlgn val="ctr"/>
        <c:lblOffset val="100"/>
        <c:noMultiLvlLbl val="0"/>
      </c:catAx>
      <c:valAx>
        <c:axId val="730315296"/>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6384"/>
        <c:crosses val="autoZero"/>
        <c:crossBetween val="between"/>
        <c:majorUnit val="1.0000000000000002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en-US" altLang="zh-CN" sz="1600" b="0" i="0" baseline="0" dirty="0" smtClean="0">
                <a:effectLst/>
                <a:latin typeface="微软雅黑" panose="020B0503020204020204" pitchFamily="34" charset="-122"/>
                <a:ea typeface="微软雅黑" panose="020B0503020204020204" pitchFamily="34" charset="-122"/>
              </a:rPr>
              <a:t>T</a:t>
            </a:r>
            <a:r>
              <a:rPr lang="zh-CN" altLang="zh-CN" sz="1600" b="0" i="0" baseline="0" dirty="0" smtClean="0">
                <a:effectLst/>
                <a:latin typeface="微软雅黑" panose="020B0503020204020204" pitchFamily="34" charset="-122"/>
                <a:ea typeface="微软雅黑" panose="020B0503020204020204" pitchFamily="34" charset="-122"/>
              </a:rPr>
              <a:t>hinking power</a:t>
            </a:r>
            <a:endParaRPr lang="zh-CN" altLang="zh-CN" sz="1600" dirty="0" smtClean="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低级</a:t>
            </a:r>
            <a:r>
              <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rPr>
              <a:t>体验-各 </a:t>
            </a:r>
            <a:r>
              <a:rPr lang="zh-CN" altLang="zh-CN" sz="1600" b="0" i="0" u="none" strike="noStrike" kern="1200" spc="0" baseline="0" dirty="0" smtClean="0">
                <a:solidFill>
                  <a:prstClr val="black">
                    <a:lumMod val="65000"/>
                    <a:lumOff val="35000"/>
                  </a:prstClr>
                </a:solidFill>
                <a:effectLst/>
                <a:latin typeface="微软雅黑" panose="020B0503020204020204" pitchFamily="34" charset="-122"/>
                <a:ea typeface="微软雅黑" panose="020B0503020204020204" pitchFamily="34" charset="-122"/>
                <a:cs typeface="+mn-cs"/>
              </a:rPr>
              <a:t>boss</a:t>
            </a:r>
            <a:endPara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zh-CN" sz="1600" b="0" i="0" u="none" strike="noStrike" kern="1200" spc="0" baseline="0" dirty="0">
              <a:solidFill>
                <a:prstClr val="black">
                  <a:lumMod val="65000"/>
                  <a:lumOff val="35000"/>
                </a:prst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Sheet1!$N$3</c:f>
              <c:strCache>
                <c:ptCount val="1"/>
                <c:pt idx="0">
                  <c:v>more-gamma</c:v>
                </c:pt>
              </c:strCache>
            </c:strRef>
          </c:tx>
          <c:spPr>
            <a:solidFill>
              <a:schemeClr val="accent1"/>
            </a:solidFill>
            <a:ln>
              <a:noFill/>
            </a:ln>
            <a:effectLst/>
          </c:spPr>
          <c:invertIfNegative val="0"/>
          <c:cat>
            <c:strRef>
              <c:f>Sheet1!$G$3:$G$7</c:f>
              <c:strCache>
                <c:ptCount val="5"/>
                <c:pt idx="0">
                  <c:v>boss1</c:v>
                </c:pt>
                <c:pt idx="1">
                  <c:v>boss2</c:v>
                </c:pt>
                <c:pt idx="2">
                  <c:v>boss3</c:v>
                </c:pt>
                <c:pt idx="3">
                  <c:v>boss5</c:v>
                </c:pt>
                <c:pt idx="4">
                  <c:v>boss5失败</c:v>
                </c:pt>
              </c:strCache>
            </c:strRef>
          </c:cat>
          <c:val>
            <c:numRef>
              <c:f>Sheet1!$D$3:$D$7</c:f>
              <c:numCache>
                <c:formatCode>General</c:formatCode>
                <c:ptCount val="5"/>
                <c:pt idx="0">
                  <c:v>70.67015891279118</c:v>
                </c:pt>
                <c:pt idx="1">
                  <c:v>88.464007884769742</c:v>
                </c:pt>
                <c:pt idx="2">
                  <c:v>118.64080046448066</c:v>
                </c:pt>
                <c:pt idx="3">
                  <c:v>133.22166945440611</c:v>
                </c:pt>
                <c:pt idx="4">
                  <c:v>102.65607971707873</c:v>
                </c:pt>
              </c:numCache>
            </c:numRef>
          </c:val>
        </c:ser>
        <c:ser>
          <c:idx val="1"/>
          <c:order val="1"/>
          <c:tx>
            <c:strRef>
              <c:f>Sheet1!$N$4</c:f>
              <c:strCache>
                <c:ptCount val="1"/>
                <c:pt idx="0">
                  <c:v>more-highα</c:v>
                </c:pt>
              </c:strCache>
            </c:strRef>
          </c:tx>
          <c:spPr>
            <a:solidFill>
              <a:schemeClr val="accent2"/>
            </a:solidFill>
            <a:ln>
              <a:noFill/>
            </a:ln>
            <a:effectLst/>
          </c:spPr>
          <c:invertIfNegative val="0"/>
          <c:cat>
            <c:strRef>
              <c:f>Sheet1!$G$3:$G$7</c:f>
              <c:strCache>
                <c:ptCount val="5"/>
                <c:pt idx="0">
                  <c:v>boss1</c:v>
                </c:pt>
                <c:pt idx="1">
                  <c:v>boss2</c:v>
                </c:pt>
                <c:pt idx="2">
                  <c:v>boss3</c:v>
                </c:pt>
                <c:pt idx="3">
                  <c:v>boss5</c:v>
                </c:pt>
                <c:pt idx="4">
                  <c:v>boss5失败</c:v>
                </c:pt>
              </c:strCache>
            </c:strRef>
          </c:cat>
          <c:val>
            <c:numRef>
              <c:f>Sheet1!$E$3:$E$7</c:f>
              <c:numCache>
                <c:formatCode>General</c:formatCode>
                <c:ptCount val="5"/>
                <c:pt idx="0">
                  <c:v>-100.05194546550861</c:v>
                </c:pt>
                <c:pt idx="1">
                  <c:v>-116.83480417029674</c:v>
                </c:pt>
                <c:pt idx="2">
                  <c:v>-79.180237067699494</c:v>
                </c:pt>
                <c:pt idx="3">
                  <c:v>-124.8884860660456</c:v>
                </c:pt>
                <c:pt idx="4">
                  <c:v>-8.3799005660670147</c:v>
                </c:pt>
              </c:numCache>
            </c:numRef>
          </c:val>
        </c:ser>
        <c:ser>
          <c:idx val="2"/>
          <c:order val="2"/>
          <c:tx>
            <c:strRef>
              <c:f>Sheet1!$N$5</c:f>
              <c:strCache>
                <c:ptCount val="1"/>
                <c:pt idx="0">
                  <c:v>less-gamma</c:v>
                </c:pt>
              </c:strCache>
            </c:strRef>
          </c:tx>
          <c:spPr>
            <a:solidFill>
              <a:schemeClr val="accent3"/>
            </a:solidFill>
            <a:ln>
              <a:noFill/>
            </a:ln>
            <a:effectLst/>
          </c:spPr>
          <c:invertIfNegative val="0"/>
          <c:cat>
            <c:strRef>
              <c:f>Sheet1!$G$3:$G$7</c:f>
              <c:strCache>
                <c:ptCount val="5"/>
                <c:pt idx="0">
                  <c:v>boss1</c:v>
                </c:pt>
                <c:pt idx="1">
                  <c:v>boss2</c:v>
                </c:pt>
                <c:pt idx="2">
                  <c:v>boss3</c:v>
                </c:pt>
                <c:pt idx="3">
                  <c:v>boss5</c:v>
                </c:pt>
                <c:pt idx="4">
                  <c:v>boss5失败</c:v>
                </c:pt>
              </c:strCache>
            </c:strRef>
          </c:cat>
          <c:val>
            <c:numRef>
              <c:f>Sheet1!$J$3:$J$7</c:f>
              <c:numCache>
                <c:formatCode>General</c:formatCode>
                <c:ptCount val="5"/>
                <c:pt idx="0">
                  <c:v>123.6612826434219</c:v>
                </c:pt>
                <c:pt idx="1">
                  <c:v>177.84525463756225</c:v>
                </c:pt>
                <c:pt idx="2">
                  <c:v>234.43017427878411</c:v>
                </c:pt>
                <c:pt idx="3">
                  <c:v>143.00915117959289</c:v>
                </c:pt>
                <c:pt idx="4">
                  <c:v>178.29060903845922</c:v>
                </c:pt>
              </c:numCache>
            </c:numRef>
          </c:val>
        </c:ser>
        <c:ser>
          <c:idx val="3"/>
          <c:order val="3"/>
          <c:tx>
            <c:strRef>
              <c:f>Sheet1!$N$6</c:f>
              <c:strCache>
                <c:ptCount val="1"/>
                <c:pt idx="0">
                  <c:v>less-highα</c:v>
                </c:pt>
              </c:strCache>
            </c:strRef>
          </c:tx>
          <c:spPr>
            <a:solidFill>
              <a:schemeClr val="accent4"/>
            </a:solidFill>
            <a:ln>
              <a:noFill/>
            </a:ln>
            <a:effectLst/>
          </c:spPr>
          <c:invertIfNegative val="0"/>
          <c:cat>
            <c:strRef>
              <c:f>Sheet1!$G$3:$G$7</c:f>
              <c:strCache>
                <c:ptCount val="5"/>
                <c:pt idx="0">
                  <c:v>boss1</c:v>
                </c:pt>
                <c:pt idx="1">
                  <c:v>boss2</c:v>
                </c:pt>
                <c:pt idx="2">
                  <c:v>boss3</c:v>
                </c:pt>
                <c:pt idx="3">
                  <c:v>boss5</c:v>
                </c:pt>
                <c:pt idx="4">
                  <c:v>boss5失败</c:v>
                </c:pt>
              </c:strCache>
            </c:strRef>
          </c:cat>
          <c:val>
            <c:numRef>
              <c:f>Sheet1!$K$3:$K$7</c:f>
              <c:numCache>
                <c:formatCode>General</c:formatCode>
                <c:ptCount val="5"/>
                <c:pt idx="0">
                  <c:v>-101.83672849984963</c:v>
                </c:pt>
                <c:pt idx="1">
                  <c:v>-84.280426075257779</c:v>
                </c:pt>
                <c:pt idx="2">
                  <c:v>-123.65106337068258</c:v>
                </c:pt>
                <c:pt idx="3">
                  <c:v>-150.17876864823475</c:v>
                </c:pt>
                <c:pt idx="4">
                  <c:v>-13.690925759519423</c:v>
                </c:pt>
              </c:numCache>
            </c:numRef>
          </c:val>
        </c:ser>
        <c:dLbls>
          <c:showLegendKey val="0"/>
          <c:showVal val="0"/>
          <c:showCatName val="0"/>
          <c:showSerName val="0"/>
          <c:showPercent val="0"/>
          <c:showBubbleSize val="0"/>
        </c:dLbls>
        <c:gapWidth val="219"/>
        <c:overlap val="-27"/>
        <c:axId val="730321824"/>
        <c:axId val="730318016"/>
      </c:barChart>
      <c:catAx>
        <c:axId val="73032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18016"/>
        <c:crosses val="autoZero"/>
        <c:auto val="1"/>
        <c:lblAlgn val="ctr"/>
        <c:lblOffset val="100"/>
        <c:noMultiLvlLbl val="0"/>
      </c:catAx>
      <c:valAx>
        <c:axId val="730318016"/>
        <c:scaling>
          <c:orientation val="minMax"/>
          <c:max val="5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03218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en-US"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情绪</a:t>
            </a:r>
            <a:endParaRPr lang="en-US" altLang="zh-CN"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lang="zh-CN" altLang="en-US"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r>
              <a:rPr lang="zh-CN" altLang="en-US"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低级</a:t>
            </a:r>
            <a:r>
              <a:rPr lang="zh-CN" altLang="en-US" sz="16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体验-各关</a:t>
            </a:r>
            <a:r>
              <a:rPr lang="zh-CN" altLang="en-US" sz="1600" b="0" i="0" u="none" strike="noStrike" kern="1200" spc="0" baseline="0" dirty="0" smtClean="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rPr>
              <a:t>整体</a:t>
            </a:r>
            <a:endParaRPr lang="zh-CN" altLang="en-US" sz="1600" b="0" i="0" u="none" strike="noStrike" kern="1200" spc="0" baseline="0" dirty="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zh-CN" altLang="en-US" sz="1600" b="0" i="0" u="none" strike="noStrike" kern="1200" spc="0" baseline="0">
              <a:solidFill>
                <a:sysClr val="windowText" lastClr="000000">
                  <a:lumMod val="65000"/>
                  <a:lumOff val="35000"/>
                </a:sysClr>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v>more</c:v>
          </c:tx>
          <c:spPr>
            <a:solidFill>
              <a:schemeClr val="accent1"/>
            </a:solidFill>
            <a:ln>
              <a:noFill/>
            </a:ln>
            <a:effectLst/>
          </c:spPr>
          <c:invertIfNegative val="0"/>
          <c:cat>
            <c:strRef>
              <c:f>Sheet1!$G$16:$G$20</c:f>
              <c:strCache>
                <c:ptCount val="5"/>
                <c:pt idx="0">
                  <c:v>1关战斗</c:v>
                </c:pt>
                <c:pt idx="1">
                  <c:v>2关战斗</c:v>
                </c:pt>
                <c:pt idx="2">
                  <c:v>3关战斗</c:v>
                </c:pt>
                <c:pt idx="3">
                  <c:v>5关战斗</c:v>
                </c:pt>
                <c:pt idx="4">
                  <c:v>5关失败-战斗</c:v>
                </c:pt>
              </c:strCache>
            </c:strRef>
          </c:cat>
          <c:val>
            <c:numRef>
              <c:f>Sheet1!$B$16:$B$20</c:f>
              <c:numCache>
                <c:formatCode>General</c:formatCode>
                <c:ptCount val="5"/>
                <c:pt idx="0">
                  <c:v>1.5286468423397372E-2</c:v>
                </c:pt>
                <c:pt idx="1">
                  <c:v>2.577131002689039E-3</c:v>
                </c:pt>
                <c:pt idx="2">
                  <c:v>8.6250147314788795E-3</c:v>
                </c:pt>
                <c:pt idx="3">
                  <c:v>9.7233492302661317E-3</c:v>
                </c:pt>
                <c:pt idx="4">
                  <c:v>7.4306761758510956E-3</c:v>
                </c:pt>
              </c:numCache>
            </c:numRef>
          </c:val>
        </c:ser>
        <c:ser>
          <c:idx val="1"/>
          <c:order val="1"/>
          <c:tx>
            <c:v>less</c:v>
          </c:tx>
          <c:spPr>
            <a:solidFill>
              <a:schemeClr val="accent2"/>
            </a:solidFill>
            <a:ln>
              <a:noFill/>
            </a:ln>
            <a:effectLst/>
          </c:spPr>
          <c:invertIfNegative val="0"/>
          <c:cat>
            <c:strRef>
              <c:f>Sheet1!$G$16:$G$20</c:f>
              <c:strCache>
                <c:ptCount val="5"/>
                <c:pt idx="0">
                  <c:v>1关战斗</c:v>
                </c:pt>
                <c:pt idx="1">
                  <c:v>2关战斗</c:v>
                </c:pt>
                <c:pt idx="2">
                  <c:v>3关战斗</c:v>
                </c:pt>
                <c:pt idx="3">
                  <c:v>5关战斗</c:v>
                </c:pt>
                <c:pt idx="4">
                  <c:v>5关失败-战斗</c:v>
                </c:pt>
              </c:strCache>
            </c:strRef>
          </c:cat>
          <c:val>
            <c:numRef>
              <c:f>Sheet1!$H$16:$H$20</c:f>
              <c:numCache>
                <c:formatCode>General</c:formatCode>
                <c:ptCount val="5"/>
                <c:pt idx="0">
                  <c:v>6.6087613225286196E-3</c:v>
                </c:pt>
                <c:pt idx="1">
                  <c:v>-3.4352893857549869E-4</c:v>
                </c:pt>
                <c:pt idx="2">
                  <c:v>-1.9117773867494178E-2</c:v>
                </c:pt>
                <c:pt idx="3">
                  <c:v>6.9089990041122738E-3</c:v>
                </c:pt>
                <c:pt idx="4">
                  <c:v>-2.5754334398476936E-2</c:v>
                </c:pt>
              </c:numCache>
            </c:numRef>
          </c:val>
        </c:ser>
        <c:dLbls>
          <c:showLegendKey val="0"/>
          <c:showVal val="0"/>
          <c:showCatName val="0"/>
          <c:showSerName val="0"/>
          <c:showPercent val="0"/>
          <c:showBubbleSize val="0"/>
        </c:dLbls>
        <c:gapWidth val="219"/>
        <c:overlap val="-27"/>
        <c:axId val="722396320"/>
        <c:axId val="722394688"/>
      </c:barChart>
      <c:catAx>
        <c:axId val="72239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2394688"/>
        <c:crosses val="autoZero"/>
        <c:auto val="1"/>
        <c:lblAlgn val="ctr"/>
        <c:lblOffset val="100"/>
        <c:noMultiLvlLbl val="0"/>
      </c:catAx>
      <c:valAx>
        <c:axId val="722394688"/>
        <c:scaling>
          <c:orientation val="minMax"/>
          <c:max val="5.000000000000001E-2"/>
          <c:min val="-4.0000000000000008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2396320"/>
        <c:crosses val="autoZero"/>
        <c:crossBetween val="between"/>
        <c:majorUnit val="1.0000000000000002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129580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394814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259178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128225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402800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13577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260183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324996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364026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172743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5CC5E6-8556-449B-AB2A-C8CAE7E9E02E}" type="datetimeFigureOut">
              <a:rPr lang="zh-CN" altLang="en-US" smtClean="0"/>
              <a:t>2015/10/20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280816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CC5E6-8556-449B-AB2A-C8CAE7E9E02E}" type="datetimeFigureOut">
              <a:rPr lang="zh-CN" altLang="en-US" smtClean="0"/>
              <a:t>2015/10/20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0CBDF-D920-4563-969D-F7A3D6A1DEF6}" type="slidenum">
              <a:rPr lang="zh-CN" altLang="en-US" smtClean="0"/>
              <a:t>‹#›</a:t>
            </a:fld>
            <a:endParaRPr lang="zh-CN" altLang="en-US"/>
          </a:p>
        </p:txBody>
      </p:sp>
    </p:spTree>
    <p:extLst>
      <p:ext uri="{BB962C8B-B14F-4D97-AF65-F5344CB8AC3E}">
        <p14:creationId xmlns:p14="http://schemas.microsoft.com/office/powerpoint/2010/main" val="731329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 Id="rId5" Type="http://schemas.openxmlformats.org/officeDocument/2006/relationships/chart" Target="../charts/chart20.xml"/><Relationship Id="rId4" Type="http://schemas.openxmlformats.org/officeDocument/2006/relationships/chart" Target="../charts/chart19.xml"/></Relationships>
</file>

<file path=ppt/slides/_rels/slide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GU </a:t>
            </a:r>
            <a:r>
              <a:rPr lang="zh-CN" altLang="en-US" dirty="0" smtClean="0"/>
              <a:t>报告</a:t>
            </a:r>
            <a:endParaRPr lang="zh-CN" altLang="en-US" dirty="0"/>
          </a:p>
        </p:txBody>
      </p:sp>
      <p:sp>
        <p:nvSpPr>
          <p:cNvPr id="3" name="副标题 2"/>
          <p:cNvSpPr>
            <a:spLocks noGrp="1"/>
          </p:cNvSpPr>
          <p:nvPr>
            <p:ph type="subTitle" idx="1"/>
          </p:nvPr>
        </p:nvSpPr>
        <p:spPr/>
        <p:txBody>
          <a:bodyPr/>
          <a:lstStyle/>
          <a:p>
            <a:r>
              <a:rPr lang="zh-CN" altLang="en-US" dirty="0" smtClean="0"/>
              <a:t>评分高（</a:t>
            </a:r>
            <a:r>
              <a:rPr lang="en-US" altLang="zh-CN" dirty="0" smtClean="0"/>
              <a:t>more</a:t>
            </a:r>
            <a:r>
              <a:rPr lang="zh-CN" altLang="en-US" dirty="0"/>
              <a:t>）</a:t>
            </a:r>
            <a:r>
              <a:rPr lang="en-US" altLang="zh-CN" dirty="0" smtClean="0"/>
              <a:t>VS </a:t>
            </a:r>
            <a:r>
              <a:rPr lang="zh-CN" altLang="en-US" dirty="0" smtClean="0"/>
              <a:t>评分低（</a:t>
            </a:r>
            <a:r>
              <a:rPr lang="en-US" altLang="zh-CN" dirty="0"/>
              <a:t>less</a:t>
            </a:r>
            <a:r>
              <a:rPr lang="zh-CN" altLang="en-US" dirty="0" smtClean="0"/>
              <a:t>）</a:t>
            </a:r>
            <a:endParaRPr lang="zh-CN" altLang="en-US" dirty="0"/>
          </a:p>
        </p:txBody>
      </p:sp>
    </p:spTree>
    <p:extLst>
      <p:ext uri="{BB962C8B-B14F-4D97-AF65-F5344CB8AC3E}">
        <p14:creationId xmlns:p14="http://schemas.microsoft.com/office/powerpoint/2010/main" val="860150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130215706"/>
              </p:ext>
            </p:extLst>
          </p:nvPr>
        </p:nvGraphicFramePr>
        <p:xfrm>
          <a:off x="571908" y="425835"/>
          <a:ext cx="5248275" cy="26622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310128124"/>
              </p:ext>
            </p:extLst>
          </p:nvPr>
        </p:nvGraphicFramePr>
        <p:xfrm>
          <a:off x="6165532" y="556464"/>
          <a:ext cx="5342709" cy="27615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721316312"/>
              </p:ext>
            </p:extLst>
          </p:nvPr>
        </p:nvGraphicFramePr>
        <p:xfrm>
          <a:off x="463256" y="3088074"/>
          <a:ext cx="5214734" cy="26944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3343537638"/>
              </p:ext>
            </p:extLst>
          </p:nvPr>
        </p:nvGraphicFramePr>
        <p:xfrm>
          <a:off x="6165532" y="3196454"/>
          <a:ext cx="5591175" cy="2586038"/>
        </p:xfrm>
        <a:graphic>
          <a:graphicData uri="http://schemas.openxmlformats.org/drawingml/2006/chart">
            <c:chart xmlns:c="http://schemas.openxmlformats.org/drawingml/2006/chart" xmlns:r="http://schemas.openxmlformats.org/officeDocument/2006/relationships" r:id="rId5"/>
          </a:graphicData>
        </a:graphic>
      </p:graphicFrame>
      <p:sp>
        <p:nvSpPr>
          <p:cNvPr id="7" name="圆角矩形 6"/>
          <p:cNvSpPr/>
          <p:nvPr/>
        </p:nvSpPr>
        <p:spPr>
          <a:xfrm>
            <a:off x="942108" y="4327836"/>
            <a:ext cx="692729" cy="687509"/>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2691" y="5890852"/>
            <a:ext cx="10751127"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低评分玩家从低级体验第五关开始布阵的情绪体验为消极体验，高评分玩家在高级体验第一关看到新怪物时情绪体验积极，</a:t>
            </a:r>
            <a:r>
              <a:rPr lang="zh-CN" altLang="en-US" sz="1600" b="1" dirty="0" smtClean="0">
                <a:solidFill>
                  <a:srgbClr val="002060"/>
                </a:solidFill>
                <a:latin typeface="微软雅黑" panose="020B0503020204020204" pitchFamily="34" charset="-122"/>
                <a:ea typeface="微软雅黑" panose="020B0503020204020204" pitchFamily="34" charset="-122"/>
              </a:rPr>
              <a:t>说明可以体验新的小怪对高评分玩家有很大吸引力，而低评分玩家责不喜欢目前游戏版本的布阵不容。高分玩家相比较于低评分玩家布阵时</a:t>
            </a:r>
            <a:r>
              <a:rPr lang="en-US" altLang="zh-CN" sz="1600" b="1" dirty="0" smtClean="0">
                <a:solidFill>
                  <a:srgbClr val="002060"/>
                </a:solidFill>
                <a:latin typeface="微软雅黑" panose="020B0503020204020204" pitchFamily="34" charset="-122"/>
                <a:ea typeface="微软雅黑" panose="020B0503020204020204" pitchFamily="34" charset="-122"/>
              </a:rPr>
              <a:t>thinking power</a:t>
            </a:r>
            <a:r>
              <a:rPr lang="zh-CN" altLang="en-US" sz="1600" b="1" dirty="0" smtClean="0">
                <a:solidFill>
                  <a:srgbClr val="002060"/>
                </a:solidFill>
                <a:latin typeface="微软雅黑" panose="020B0503020204020204" pitchFamily="34" charset="-122"/>
                <a:ea typeface="微软雅黑" panose="020B0503020204020204" pitchFamily="34" charset="-122"/>
              </a:rPr>
              <a:t>更趋于集中，思维水平更高一点，说明他们更投入游戏。</a:t>
            </a:r>
            <a:endParaRPr lang="en-US" altLang="zh-CN" sz="1600" b="1" dirty="0" smtClean="0">
              <a:solidFill>
                <a:srgbClr val="00206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687453" y="1756954"/>
            <a:ext cx="798947" cy="792282"/>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128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959285570"/>
              </p:ext>
            </p:extLst>
          </p:nvPr>
        </p:nvGraphicFramePr>
        <p:xfrm>
          <a:off x="601163" y="3249725"/>
          <a:ext cx="5362575" cy="27098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811506538"/>
              </p:ext>
            </p:extLst>
          </p:nvPr>
        </p:nvGraphicFramePr>
        <p:xfrm>
          <a:off x="6297795" y="3125900"/>
          <a:ext cx="4572000" cy="2833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913262839"/>
              </p:ext>
            </p:extLst>
          </p:nvPr>
        </p:nvGraphicFramePr>
        <p:xfrm>
          <a:off x="601163" y="330993"/>
          <a:ext cx="5362575" cy="25384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691421086"/>
              </p:ext>
            </p:extLst>
          </p:nvPr>
        </p:nvGraphicFramePr>
        <p:xfrm>
          <a:off x="6297794" y="330993"/>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圆角矩形 5"/>
          <p:cNvSpPr/>
          <p:nvPr/>
        </p:nvSpPr>
        <p:spPr>
          <a:xfrm>
            <a:off x="5015344" y="4821381"/>
            <a:ext cx="692729" cy="323273"/>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06435" y="4733636"/>
            <a:ext cx="692729" cy="531091"/>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591441" y="4983017"/>
            <a:ext cx="4465783" cy="212436"/>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2691" y="5890852"/>
            <a:ext cx="10751127"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高评分玩家在</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战失败后，会有积极的情绪体验，</a:t>
            </a:r>
            <a:r>
              <a:rPr lang="zh-CN" altLang="en-US" b="1" dirty="0" smtClean="0">
                <a:solidFill>
                  <a:srgbClr val="002060"/>
                </a:solidFill>
                <a:latin typeface="微软雅黑" panose="020B0503020204020204" pitchFamily="34" charset="-122"/>
                <a:ea typeface="微软雅黑" panose="020B0503020204020204" pitchFamily="34" charset="-122"/>
              </a:rPr>
              <a:t>可能是由于高评分玩家认为游戏具有挑战喜欢游戏难度</a:t>
            </a:r>
            <a:r>
              <a:rPr lang="zh-CN" altLang="en-US" dirty="0" smtClean="0">
                <a:latin typeface="微软雅黑" panose="020B0503020204020204" pitchFamily="34" charset="-122"/>
                <a:ea typeface="微软雅黑" panose="020B0503020204020204" pitchFamily="34" charset="-122"/>
              </a:rPr>
              <a:t>，并且高级体验的所有关卡中高评分玩家的思考水平都稍高于低评分玩家。</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58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a:graphicFrameLocks/>
          </p:cNvGraphicFramePr>
          <p:nvPr>
            <p:extLst>
              <p:ext uri="{D42A27DB-BD31-4B8C-83A1-F6EECF244321}">
                <p14:modId xmlns:p14="http://schemas.microsoft.com/office/powerpoint/2010/main" val="2485561865"/>
              </p:ext>
            </p:extLst>
          </p:nvPr>
        </p:nvGraphicFramePr>
        <p:xfrm>
          <a:off x="543646" y="490176"/>
          <a:ext cx="5267325" cy="2700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a:graphicFrameLocks/>
          </p:cNvGraphicFramePr>
          <p:nvPr>
            <p:extLst>
              <p:ext uri="{D42A27DB-BD31-4B8C-83A1-F6EECF244321}">
                <p14:modId xmlns:p14="http://schemas.microsoft.com/office/powerpoint/2010/main" val="496557994"/>
              </p:ext>
            </p:extLst>
          </p:nvPr>
        </p:nvGraphicFramePr>
        <p:xfrm>
          <a:off x="6497781" y="49017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a:graphicFrameLocks/>
          </p:cNvGraphicFramePr>
          <p:nvPr>
            <p:extLst>
              <p:ext uri="{D42A27DB-BD31-4B8C-83A1-F6EECF244321}">
                <p14:modId xmlns:p14="http://schemas.microsoft.com/office/powerpoint/2010/main" val="3151946550"/>
              </p:ext>
            </p:extLst>
          </p:nvPr>
        </p:nvGraphicFramePr>
        <p:xfrm>
          <a:off x="543646" y="3301350"/>
          <a:ext cx="5267325" cy="2717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a:graphicFrameLocks/>
          </p:cNvGraphicFramePr>
          <p:nvPr>
            <p:extLst>
              <p:ext uri="{D42A27DB-BD31-4B8C-83A1-F6EECF244321}">
                <p14:modId xmlns:p14="http://schemas.microsoft.com/office/powerpoint/2010/main" val="2788811986"/>
              </p:ext>
            </p:extLst>
          </p:nvPr>
        </p:nvGraphicFramePr>
        <p:xfrm>
          <a:off x="6497780" y="319051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632691" y="5890852"/>
            <a:ext cx="10751127"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同</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战一样高评分玩家在战斗失败后，会有积极的情绪体验，</a:t>
            </a:r>
            <a:r>
              <a:rPr lang="zh-CN" altLang="en-US" b="1" dirty="0" smtClean="0">
                <a:solidFill>
                  <a:srgbClr val="002060"/>
                </a:solidFill>
                <a:latin typeface="微软雅黑" panose="020B0503020204020204" pitchFamily="34" charset="-122"/>
                <a:ea typeface="微软雅黑" panose="020B0503020204020204" pitchFamily="34" charset="-122"/>
              </a:rPr>
              <a:t>可能是由于高评分玩家认为游戏具有挑战喜欢游戏难度</a:t>
            </a:r>
            <a:r>
              <a:rPr lang="zh-CN" altLang="en-US" dirty="0" smtClean="0">
                <a:latin typeface="微软雅黑" panose="020B0503020204020204" pitchFamily="34" charset="-122"/>
                <a:ea typeface="微软雅黑" panose="020B0503020204020204" pitchFamily="34" charset="-122"/>
              </a:rPr>
              <a:t>，并且高级体验的所有关卡中高评分玩家的思考水平都稍高于低评分玩家。</a:t>
            </a:r>
            <a:endParaRPr lang="en-US" altLang="zh-CN" dirty="0" smtClean="0">
              <a:latin typeface="微软雅黑" panose="020B0503020204020204" pitchFamily="34" charset="-122"/>
              <a:ea typeface="微软雅黑" panose="020B0503020204020204" pitchFamily="34" charset="-122"/>
            </a:endParaRPr>
          </a:p>
        </p:txBody>
      </p:sp>
      <p:sp>
        <p:nvSpPr>
          <p:cNvPr id="8" name="圆角矩形 7"/>
          <p:cNvSpPr/>
          <p:nvPr/>
        </p:nvSpPr>
        <p:spPr>
          <a:xfrm>
            <a:off x="2900218" y="4347800"/>
            <a:ext cx="905164" cy="1432216"/>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731975" y="1571324"/>
            <a:ext cx="905164" cy="1432216"/>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796630" y="4268342"/>
            <a:ext cx="905164" cy="1432216"/>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693041" y="4922982"/>
            <a:ext cx="4465783" cy="212436"/>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944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994680487"/>
              </p:ext>
            </p:extLst>
          </p:nvPr>
        </p:nvGraphicFramePr>
        <p:xfrm>
          <a:off x="7005782" y="69041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3088851563"/>
              </p:ext>
            </p:extLst>
          </p:nvPr>
        </p:nvGraphicFramePr>
        <p:xfrm>
          <a:off x="817418" y="873990"/>
          <a:ext cx="4844473" cy="23760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1303511458"/>
              </p:ext>
            </p:extLst>
          </p:nvPr>
        </p:nvGraphicFramePr>
        <p:xfrm>
          <a:off x="817417" y="3250044"/>
          <a:ext cx="4844473" cy="27535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01137881"/>
              </p:ext>
            </p:extLst>
          </p:nvPr>
        </p:nvGraphicFramePr>
        <p:xfrm>
          <a:off x="7107382" y="3433618"/>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圆角矩形 5"/>
          <p:cNvSpPr/>
          <p:nvPr/>
        </p:nvSpPr>
        <p:spPr>
          <a:xfrm>
            <a:off x="3528290" y="4432875"/>
            <a:ext cx="1764146" cy="1432216"/>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26655" y="6003635"/>
            <a:ext cx="10751127"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两类玩家在布阵时的体验无较大却别。评分高玩家在高级体验时查看敌方信息时为消极情绪，而低评分玩家为积极情绪，可能由于，</a:t>
            </a:r>
            <a:r>
              <a:rPr lang="zh-CN" altLang="en-US" dirty="0" smtClean="0">
                <a:solidFill>
                  <a:srgbClr val="002060"/>
                </a:solidFill>
                <a:latin typeface="微软雅黑" panose="020B0503020204020204" pitchFamily="34" charset="-122"/>
                <a:ea typeface="微软雅黑" panose="020B0503020204020204" pitchFamily="34" charset="-122"/>
              </a:rPr>
              <a:t>高评分玩家会认为所给信息没有用，而低评分玩家责更喜欢到不同种类的怪物</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066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551178606"/>
              </p:ext>
            </p:extLst>
          </p:nvPr>
        </p:nvGraphicFramePr>
        <p:xfrm>
          <a:off x="879762" y="37753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166329711"/>
              </p:ext>
            </p:extLst>
          </p:nvPr>
        </p:nvGraphicFramePr>
        <p:xfrm>
          <a:off x="6737927" y="153555"/>
          <a:ext cx="4742873" cy="29671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008695984"/>
              </p:ext>
            </p:extLst>
          </p:nvPr>
        </p:nvGraphicFramePr>
        <p:xfrm>
          <a:off x="6737927" y="2888672"/>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1930042672"/>
              </p:ext>
            </p:extLst>
          </p:nvPr>
        </p:nvGraphicFramePr>
        <p:xfrm>
          <a:off x="803563" y="3200398"/>
          <a:ext cx="4447309" cy="2255982"/>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586510" y="5511801"/>
            <a:ext cx="10751127"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两类玩家在换怪和照妖镜的体验上无较大区别，</a:t>
            </a:r>
            <a:r>
              <a:rPr lang="zh-CN" altLang="en-US" b="1" dirty="0" smtClean="0">
                <a:solidFill>
                  <a:srgbClr val="002060"/>
                </a:solidFill>
                <a:latin typeface="微软雅黑" panose="020B0503020204020204" pitchFamily="34" charset="-122"/>
                <a:ea typeface="微软雅黑" panose="020B0503020204020204" pitchFamily="34" charset="-122"/>
              </a:rPr>
              <a:t>相对来说高评分玩家在高级体验时使用照妖镜时他们的思考水平会更高，决策和思考更趋向集中</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8" name="圆角矩形 7"/>
          <p:cNvSpPr/>
          <p:nvPr/>
        </p:nvSpPr>
        <p:spPr>
          <a:xfrm>
            <a:off x="9227127" y="4260272"/>
            <a:ext cx="812800" cy="906318"/>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587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498369762"/>
              </p:ext>
            </p:extLst>
          </p:nvPr>
        </p:nvGraphicFramePr>
        <p:xfrm>
          <a:off x="6765637" y="9929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558868617"/>
              </p:ext>
            </p:extLst>
          </p:nvPr>
        </p:nvGraphicFramePr>
        <p:xfrm>
          <a:off x="6765637" y="276860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398292833"/>
              </p:ext>
            </p:extLst>
          </p:nvPr>
        </p:nvGraphicFramePr>
        <p:xfrm>
          <a:off x="725055" y="302491"/>
          <a:ext cx="4936836" cy="24661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3982239172"/>
              </p:ext>
            </p:extLst>
          </p:nvPr>
        </p:nvGraphicFramePr>
        <p:xfrm>
          <a:off x="725055" y="2639291"/>
          <a:ext cx="4936836" cy="2754746"/>
        </p:xfrm>
        <a:graphic>
          <a:graphicData uri="http://schemas.openxmlformats.org/drawingml/2006/chart">
            <c:chart xmlns:c="http://schemas.openxmlformats.org/drawingml/2006/chart" xmlns:r="http://schemas.openxmlformats.org/officeDocument/2006/relationships" r:id="rId5"/>
          </a:graphicData>
        </a:graphic>
      </p:graphicFrame>
      <p:sp>
        <p:nvSpPr>
          <p:cNvPr id="6" name="圆角矩形 5"/>
          <p:cNvSpPr/>
          <p:nvPr/>
        </p:nvSpPr>
        <p:spPr>
          <a:xfrm>
            <a:off x="3482109" y="3794991"/>
            <a:ext cx="812800" cy="906318"/>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6510" y="5511801"/>
            <a:ext cx="10751127"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在高级体验时高评分玩家在技能释放失败时会体验为积极情绪，技能释放失败主要是魔法技能释放失败，可能是</a:t>
            </a:r>
            <a:r>
              <a:rPr lang="zh-CN" altLang="en-US" b="1" dirty="0" smtClean="0">
                <a:solidFill>
                  <a:srgbClr val="002060"/>
                </a:solidFill>
                <a:latin typeface="微软雅黑" panose="020B0503020204020204" pitchFamily="34" charset="-122"/>
                <a:ea typeface="微软雅黑" panose="020B0503020204020204" pitchFamily="34" charset="-122"/>
              </a:rPr>
              <a:t>由于高评分玩家对魔法技能的体验较好，出现无法顺利释放时把它认为是一种挑战</a:t>
            </a:r>
            <a:r>
              <a:rPr lang="zh-CN" altLang="en-US" dirty="0" smtClean="0">
                <a:latin typeface="微软雅黑" panose="020B0503020204020204" pitchFamily="34" charset="-122"/>
                <a:ea typeface="微软雅黑" panose="020B0503020204020204" pitchFamily="34" charset="-122"/>
              </a:rPr>
              <a:t>，低评分玩家责体验很差。</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0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473658336"/>
              </p:ext>
            </p:extLst>
          </p:nvPr>
        </p:nvGraphicFramePr>
        <p:xfrm>
          <a:off x="826654" y="34867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2139066808"/>
              </p:ext>
            </p:extLst>
          </p:nvPr>
        </p:nvGraphicFramePr>
        <p:xfrm>
          <a:off x="826654" y="3165764"/>
          <a:ext cx="4572000" cy="24407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4018858669"/>
              </p:ext>
            </p:extLst>
          </p:nvPr>
        </p:nvGraphicFramePr>
        <p:xfrm>
          <a:off x="6479309" y="26554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959648377"/>
              </p:ext>
            </p:extLst>
          </p:nvPr>
        </p:nvGraphicFramePr>
        <p:xfrm>
          <a:off x="6543964" y="3091873"/>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526474" y="5835073"/>
            <a:ext cx="10751127"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高评分与低评分玩家在技能上的不同主要集中</a:t>
            </a:r>
            <a:r>
              <a:rPr lang="zh-CN" altLang="en-US" b="1" dirty="0" smtClean="0">
                <a:solidFill>
                  <a:srgbClr val="002060"/>
                </a:solidFill>
                <a:latin typeface="微软雅黑" panose="020B0503020204020204" pitchFamily="34" charset="-122"/>
                <a:ea typeface="微软雅黑" panose="020B0503020204020204" pitchFamily="34" charset="-122"/>
              </a:rPr>
              <a:t>在对魔法技能的喜好上。</a:t>
            </a:r>
            <a:endParaRPr lang="en-US" altLang="zh-CN" b="1" dirty="0" smtClean="0">
              <a:solidFill>
                <a:srgbClr val="002060"/>
              </a:solidFill>
              <a:latin typeface="微软雅黑" panose="020B0503020204020204" pitchFamily="34" charset="-122"/>
              <a:ea typeface="微软雅黑" panose="020B0503020204020204" pitchFamily="34" charset="-122"/>
            </a:endParaRPr>
          </a:p>
          <a:p>
            <a:r>
              <a:rPr lang="zh-CN" altLang="en-US" b="1" dirty="0" smtClean="0">
                <a:solidFill>
                  <a:srgbClr val="002060"/>
                </a:solidFill>
                <a:latin typeface="微软雅黑" panose="020B0503020204020204" pitchFamily="34" charset="-122"/>
                <a:ea typeface="微软雅黑" panose="020B0503020204020204" pitchFamily="34" charset="-122"/>
              </a:rPr>
              <a:t>在魔法技能上高评分玩家比评分玩家情绪体验稍好，更能激发高评分玩家的思考水平。决策水平和思考水平更集中。</a:t>
            </a:r>
            <a:endParaRPr lang="en-US" altLang="zh-CN" b="1" dirty="0" smtClean="0">
              <a:solidFill>
                <a:srgbClr val="00206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6991927" y="4386118"/>
            <a:ext cx="812800" cy="906318"/>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053945" y="4386118"/>
            <a:ext cx="812800" cy="906318"/>
          </a:xfrm>
          <a:prstGeom prst="roundRect">
            <a:avLst/>
          </a:prstGeom>
          <a:solidFill>
            <a:srgbClr val="FF0000">
              <a:alpha val="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1007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214</TotalTime>
  <Words>572</Words>
  <Application>Microsoft Office PowerPoint</Application>
  <PresentationFormat>宽屏</PresentationFormat>
  <Paragraphs>60</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Calibri Light</vt:lpstr>
      <vt:lpstr>Office 主题</vt:lpstr>
      <vt:lpstr>GU 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 报告</dc:title>
  <dc:creator>安杰</dc:creator>
  <cp:lastModifiedBy>安杰</cp:lastModifiedBy>
  <cp:revision>13</cp:revision>
  <dcterms:created xsi:type="dcterms:W3CDTF">2015-10-20T13:41:10Z</dcterms:created>
  <dcterms:modified xsi:type="dcterms:W3CDTF">2015-10-20T17:16:00Z</dcterms:modified>
</cp:coreProperties>
</file>