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0302;&#35780;&#20998;VS&#39640;&#35780;&#2099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0302;&#35780;&#20998;VS&#39640;&#35780;&#2099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0302;&#35780;&#20998;VS&#39640;&#35780;&#20998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0302;&#35780;&#20998;VS&#39640;&#35780;&#20998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0302;&#35780;&#20998;VS&#39640;&#35780;&#20998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-01\Desktop\&#20302;&#35780;&#20998;VS&#39640;&#35780;&#20998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0" i="0" baseline="0" dirty="0" smtClean="0">
                <a:effectLst/>
              </a:rPr>
              <a:t>高评分</a:t>
            </a:r>
            <a:r>
              <a:rPr lang="en-US" altLang="zh-CN" sz="1800" b="0" i="0" baseline="0" dirty="0" smtClean="0">
                <a:effectLst/>
              </a:rPr>
              <a:t>VS</a:t>
            </a:r>
            <a:r>
              <a:rPr lang="zh-CN" altLang="zh-CN" sz="1800" b="0" i="0" baseline="0" dirty="0" smtClean="0">
                <a:effectLst/>
              </a:rPr>
              <a:t>低评分所有关卡</a:t>
            </a:r>
            <a:r>
              <a:rPr lang="zh-CN" altLang="en-US" sz="1800" b="0" i="0" baseline="0" dirty="0" smtClean="0">
                <a:effectLst/>
              </a:rPr>
              <a:t>布阵</a:t>
            </a:r>
            <a:r>
              <a:rPr lang="zh-CN" altLang="zh-CN" sz="1800" b="0" i="0" baseline="0" dirty="0" smtClean="0">
                <a:effectLst/>
              </a:rPr>
              <a:t>情绪体验均值</a:t>
            </a:r>
            <a:endParaRPr lang="zh-CN" altLang="zh-CN" dirty="0">
              <a:effectLst/>
            </a:endParaRPr>
          </a:p>
        </c:rich>
      </c:tx>
      <c:layout>
        <c:manualLayout>
          <c:xMode val="edge"/>
          <c:yMode val="edge"/>
          <c:x val="0.27401131330168305"/>
          <c:y val="2.20385647614009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高评分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Sheet5!$A$1:$A$7</c:f>
              <c:strCache>
                <c:ptCount val="7"/>
                <c:pt idx="0">
                  <c:v>低级1关布阵</c:v>
                </c:pt>
                <c:pt idx="1">
                  <c:v>低级2关布阵</c:v>
                </c:pt>
                <c:pt idx="2">
                  <c:v>低级3关布阵</c:v>
                </c:pt>
                <c:pt idx="3">
                  <c:v>低级5关布阵</c:v>
                </c:pt>
                <c:pt idx="4">
                  <c:v>高级1关布阵</c:v>
                </c:pt>
                <c:pt idx="5">
                  <c:v>高级3关布阵</c:v>
                </c:pt>
                <c:pt idx="6">
                  <c:v>高级5关布阵</c:v>
                </c:pt>
              </c:strCache>
            </c:strRef>
          </c:cat>
          <c:val>
            <c:numRef>
              <c:f>Sheet5!$B$1:$B$7</c:f>
              <c:numCache>
                <c:formatCode>General</c:formatCode>
                <c:ptCount val="7"/>
                <c:pt idx="0">
                  <c:v>2.0388783288386003E-2</c:v>
                </c:pt>
                <c:pt idx="1">
                  <c:v>-1.4928752428703798E-2</c:v>
                </c:pt>
                <c:pt idx="2">
                  <c:v>8.2644616152285494E-3</c:v>
                </c:pt>
                <c:pt idx="3">
                  <c:v>3.672313683388146E-2</c:v>
                </c:pt>
                <c:pt idx="4">
                  <c:v>-1.108041324502318E-2</c:v>
                </c:pt>
                <c:pt idx="5">
                  <c:v>-2.7298932265322696E-2</c:v>
                </c:pt>
                <c:pt idx="6">
                  <c:v>-5.7787244568455944E-2</c:v>
                </c:pt>
              </c:numCache>
            </c:numRef>
          </c:val>
        </c:ser>
        <c:ser>
          <c:idx val="1"/>
          <c:order val="1"/>
          <c:tx>
            <c:v>低评分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Sheet5!$A$1:$A$7</c:f>
              <c:strCache>
                <c:ptCount val="7"/>
                <c:pt idx="0">
                  <c:v>低级1关布阵</c:v>
                </c:pt>
                <c:pt idx="1">
                  <c:v>低级2关布阵</c:v>
                </c:pt>
                <c:pt idx="2">
                  <c:v>低级3关布阵</c:v>
                </c:pt>
                <c:pt idx="3">
                  <c:v>低级5关布阵</c:v>
                </c:pt>
                <c:pt idx="4">
                  <c:v>高级1关布阵</c:v>
                </c:pt>
                <c:pt idx="5">
                  <c:v>高级3关布阵</c:v>
                </c:pt>
                <c:pt idx="6">
                  <c:v>高级5关布阵</c:v>
                </c:pt>
              </c:strCache>
            </c:strRef>
          </c:cat>
          <c:val>
            <c:numRef>
              <c:f>Sheet5!$C$1:$C$7</c:f>
              <c:numCache>
                <c:formatCode>General</c:formatCode>
                <c:ptCount val="7"/>
                <c:pt idx="0">
                  <c:v>-1.3116061514590414E-2</c:v>
                </c:pt>
                <c:pt idx="1">
                  <c:v>5.79590864109456E-3</c:v>
                </c:pt>
                <c:pt idx="2">
                  <c:v>-1.8020186212664768E-2</c:v>
                </c:pt>
                <c:pt idx="3">
                  <c:v>1.9243285139804698E-2</c:v>
                </c:pt>
                <c:pt idx="4">
                  <c:v>1.28249725238728E-2</c:v>
                </c:pt>
                <c:pt idx="5">
                  <c:v>1.9603524659647063E-3</c:v>
                </c:pt>
                <c:pt idx="6">
                  <c:v>-4.1677109911918225E-2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831224"/>
        <c:axId val="364833184"/>
      </c:barChart>
      <c:catAx>
        <c:axId val="364831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64833184"/>
        <c:crosses val="autoZero"/>
        <c:auto val="1"/>
        <c:lblAlgn val="ctr"/>
        <c:lblOffset val="100"/>
        <c:noMultiLvlLbl val="0"/>
      </c:catAx>
      <c:valAx>
        <c:axId val="36483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4831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0" i="0" baseline="0" dirty="0" smtClean="0">
                <a:effectLst/>
              </a:rPr>
              <a:t>高评分</a:t>
            </a:r>
            <a:r>
              <a:rPr lang="en-US" altLang="zh-CN" sz="1800" b="0" i="0" baseline="0" dirty="0" smtClean="0">
                <a:effectLst/>
              </a:rPr>
              <a:t>VS</a:t>
            </a:r>
            <a:r>
              <a:rPr lang="zh-CN" altLang="zh-CN" sz="1800" b="0" i="0" baseline="0" dirty="0" smtClean="0">
                <a:effectLst/>
              </a:rPr>
              <a:t>低评分</a:t>
            </a:r>
            <a:r>
              <a:rPr lang="zh-CN" altLang="en-US" sz="1800" b="0" i="0" baseline="0" dirty="0" smtClean="0">
                <a:effectLst/>
              </a:rPr>
              <a:t>所有关卡</a:t>
            </a:r>
            <a:r>
              <a:rPr lang="zh-CN" altLang="zh-CN" sz="1800" b="0" i="0" baseline="0" dirty="0" smtClean="0">
                <a:effectLst/>
              </a:rPr>
              <a:t>情绪体验均值</a:t>
            </a:r>
            <a:endParaRPr lang="zh-CN" altLang="zh-C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高评分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Sheet4!$A$2:$A$12</c:f>
              <c:strCache>
                <c:ptCount val="11"/>
                <c:pt idx="0">
                  <c:v>低级第一关</c:v>
                </c:pt>
                <c:pt idx="1">
                  <c:v>低级第二关</c:v>
                </c:pt>
                <c:pt idx="2">
                  <c:v>低级第三关</c:v>
                </c:pt>
                <c:pt idx="3">
                  <c:v>低级第三关失败</c:v>
                </c:pt>
                <c:pt idx="4">
                  <c:v>低级第五关</c:v>
                </c:pt>
                <c:pt idx="5">
                  <c:v>低级第五关失败</c:v>
                </c:pt>
                <c:pt idx="6">
                  <c:v>高级第一关</c:v>
                </c:pt>
                <c:pt idx="7">
                  <c:v>高级第三关</c:v>
                </c:pt>
                <c:pt idx="8">
                  <c:v>高级第三关失败</c:v>
                </c:pt>
                <c:pt idx="9">
                  <c:v>高级第五关</c:v>
                </c:pt>
                <c:pt idx="10">
                  <c:v>高级第五关失败</c:v>
                </c:pt>
              </c:strCache>
            </c:strRef>
          </c:cat>
          <c:val>
            <c:numRef>
              <c:f>Sheet4!$B$2:$B$12</c:f>
              <c:numCache>
                <c:formatCode>General</c:formatCode>
                <c:ptCount val="11"/>
                <c:pt idx="0">
                  <c:v>1.7392396271487556E-2</c:v>
                </c:pt>
                <c:pt idx="1">
                  <c:v>-7.8630447898858109E-3</c:v>
                </c:pt>
                <c:pt idx="2">
                  <c:v>2.7043353242473038E-4</c:v>
                </c:pt>
                <c:pt idx="3">
                  <c:v>-7.251348249093087E-2</c:v>
                </c:pt>
                <c:pt idx="4">
                  <c:v>1.5178861679193188E-2</c:v>
                </c:pt>
                <c:pt idx="5">
                  <c:v>-4.3719051603515727E-4</c:v>
                </c:pt>
                <c:pt idx="6">
                  <c:v>-2.8452842156377493E-2</c:v>
                </c:pt>
                <c:pt idx="7">
                  <c:v>-2.2756328222808889E-2</c:v>
                </c:pt>
                <c:pt idx="8">
                  <c:v>-3.8668983178521167E-2</c:v>
                </c:pt>
                <c:pt idx="9">
                  <c:v>-9.4439193792394006E-3</c:v>
                </c:pt>
                <c:pt idx="10">
                  <c:v>-1.1403510540008573E-2</c:v>
                </c:pt>
              </c:numCache>
            </c:numRef>
          </c:val>
        </c:ser>
        <c:ser>
          <c:idx val="1"/>
          <c:order val="1"/>
          <c:tx>
            <c:v>低评分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Sheet4!$A$2:$A$12</c:f>
              <c:strCache>
                <c:ptCount val="11"/>
                <c:pt idx="0">
                  <c:v>低级第一关</c:v>
                </c:pt>
                <c:pt idx="1">
                  <c:v>低级第二关</c:v>
                </c:pt>
                <c:pt idx="2">
                  <c:v>低级第三关</c:v>
                </c:pt>
                <c:pt idx="3">
                  <c:v>低级第三关失败</c:v>
                </c:pt>
                <c:pt idx="4">
                  <c:v>低级第五关</c:v>
                </c:pt>
                <c:pt idx="5">
                  <c:v>低级第五关失败</c:v>
                </c:pt>
                <c:pt idx="6">
                  <c:v>高级第一关</c:v>
                </c:pt>
                <c:pt idx="7">
                  <c:v>高级第三关</c:v>
                </c:pt>
                <c:pt idx="8">
                  <c:v>高级第三关失败</c:v>
                </c:pt>
                <c:pt idx="9">
                  <c:v>高级第五关</c:v>
                </c:pt>
                <c:pt idx="10">
                  <c:v>高级第五关失败</c:v>
                </c:pt>
              </c:strCache>
            </c:strRef>
          </c:cat>
          <c:val>
            <c:numRef>
              <c:f>Sheet4!$C$2:$C$12</c:f>
              <c:numCache>
                <c:formatCode>General</c:formatCode>
                <c:ptCount val="11"/>
                <c:pt idx="0">
                  <c:v>8.5071627168728757E-3</c:v>
                </c:pt>
                <c:pt idx="1">
                  <c:v>7.9635478259403418E-3</c:v>
                </c:pt>
                <c:pt idx="2">
                  <c:v>1.9398442243383144E-3</c:v>
                </c:pt>
                <c:pt idx="3">
                  <c:v>-1.2889701935098275E-3</c:v>
                </c:pt>
                <c:pt idx="4">
                  <c:v>1.9594055239208659E-3</c:v>
                </c:pt>
                <c:pt idx="5">
                  <c:v>-1.1646317962515369E-3</c:v>
                </c:pt>
                <c:pt idx="6">
                  <c:v>3.8737229669603911E-3</c:v>
                </c:pt>
                <c:pt idx="7">
                  <c:v>-1.364850261480819E-2</c:v>
                </c:pt>
                <c:pt idx="8">
                  <c:v>1.3676772748502674E-3</c:v>
                </c:pt>
                <c:pt idx="9">
                  <c:v>-1.8478660925704018E-2</c:v>
                </c:pt>
                <c:pt idx="10">
                  <c:v>6.5492284049028984E-3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833576"/>
        <c:axId val="364833968"/>
      </c:barChart>
      <c:catAx>
        <c:axId val="364833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64833968"/>
        <c:crosses val="autoZero"/>
        <c:auto val="1"/>
        <c:lblAlgn val="ctr"/>
        <c:lblOffset val="100"/>
        <c:noMultiLvlLbl val="0"/>
      </c:catAx>
      <c:valAx>
        <c:axId val="36483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4833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0" i="0" baseline="0" dirty="0">
                <a:effectLst/>
              </a:rPr>
              <a:t>高评分</a:t>
            </a:r>
            <a:r>
              <a:rPr lang="en-US" altLang="zh-CN" sz="1800" b="0" i="0" baseline="0" dirty="0">
                <a:effectLst/>
              </a:rPr>
              <a:t>VS</a:t>
            </a:r>
            <a:r>
              <a:rPr lang="zh-CN" altLang="zh-CN" sz="1800" b="0" i="0" baseline="0" dirty="0">
                <a:effectLst/>
              </a:rPr>
              <a:t>低评分</a:t>
            </a:r>
            <a:r>
              <a:rPr lang="en-US" altLang="zh-CN" sz="1800" b="0" i="0" baseline="0" dirty="0">
                <a:effectLst/>
              </a:rPr>
              <a:t>boss</a:t>
            </a:r>
            <a:r>
              <a:rPr lang="zh-CN" altLang="zh-CN" sz="1800" b="0" i="0" baseline="0" dirty="0">
                <a:effectLst/>
              </a:rPr>
              <a:t>战情绪体验均值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高评分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Sheet3!$A$2:$A$12</c:f>
              <c:strCache>
                <c:ptCount val="11"/>
                <c:pt idx="0">
                  <c:v>低级boss1</c:v>
                </c:pt>
                <c:pt idx="1">
                  <c:v>低级boss2</c:v>
                </c:pt>
                <c:pt idx="2">
                  <c:v>低级boss3</c:v>
                </c:pt>
                <c:pt idx="3">
                  <c:v>低级boss3失败</c:v>
                </c:pt>
                <c:pt idx="4">
                  <c:v>低级boss5</c:v>
                </c:pt>
                <c:pt idx="5">
                  <c:v>低级boss5失败</c:v>
                </c:pt>
                <c:pt idx="6">
                  <c:v>高级boss1</c:v>
                </c:pt>
                <c:pt idx="7">
                  <c:v>高级boss3</c:v>
                </c:pt>
                <c:pt idx="8">
                  <c:v>高级boss3失败</c:v>
                </c:pt>
                <c:pt idx="9">
                  <c:v>高级boss5</c:v>
                </c:pt>
                <c:pt idx="10">
                  <c:v>高级boss5失败</c:v>
                </c:pt>
              </c:strCache>
            </c:strRef>
          </c:cat>
          <c:val>
            <c:numRef>
              <c:f>Sheet3!$B$2:$B$12</c:f>
              <c:numCache>
                <c:formatCode>General</c:formatCode>
                <c:ptCount val="11"/>
                <c:pt idx="0">
                  <c:v>9.1616226495176718E-3</c:v>
                </c:pt>
                <c:pt idx="1">
                  <c:v>-1.1689554793224517E-2</c:v>
                </c:pt>
                <c:pt idx="2">
                  <c:v>-1.6632594485333039E-4</c:v>
                </c:pt>
                <c:pt idx="3">
                  <c:v>-6.6951678616591265E-2</c:v>
                </c:pt>
                <c:pt idx="4">
                  <c:v>1.1755290683820481E-2</c:v>
                </c:pt>
                <c:pt idx="5">
                  <c:v>-9.9545349900745858E-3</c:v>
                </c:pt>
                <c:pt idx="6">
                  <c:v>-1.9221214913296734E-2</c:v>
                </c:pt>
                <c:pt idx="7">
                  <c:v>-2.8246174390696578E-2</c:v>
                </c:pt>
                <c:pt idx="8">
                  <c:v>-4.4847422736651557E-2</c:v>
                </c:pt>
                <c:pt idx="9">
                  <c:v>-1.056809399790877E-2</c:v>
                </c:pt>
                <c:pt idx="10">
                  <c:v>-8.179395686340336E-3</c:v>
                </c:pt>
              </c:numCache>
            </c:numRef>
          </c:val>
        </c:ser>
        <c:ser>
          <c:idx val="1"/>
          <c:order val="1"/>
          <c:tx>
            <c:v>低评分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Sheet3!$A$2:$A$12</c:f>
              <c:strCache>
                <c:ptCount val="11"/>
                <c:pt idx="0">
                  <c:v>低级boss1</c:v>
                </c:pt>
                <c:pt idx="1">
                  <c:v>低级boss2</c:v>
                </c:pt>
                <c:pt idx="2">
                  <c:v>低级boss3</c:v>
                </c:pt>
                <c:pt idx="3">
                  <c:v>低级boss3失败</c:v>
                </c:pt>
                <c:pt idx="4">
                  <c:v>低级boss5</c:v>
                </c:pt>
                <c:pt idx="5">
                  <c:v>低级boss5失败</c:v>
                </c:pt>
                <c:pt idx="6">
                  <c:v>高级boss1</c:v>
                </c:pt>
                <c:pt idx="7">
                  <c:v>高级boss3</c:v>
                </c:pt>
                <c:pt idx="8">
                  <c:v>高级boss3失败</c:v>
                </c:pt>
                <c:pt idx="9">
                  <c:v>高级boss5</c:v>
                </c:pt>
                <c:pt idx="10">
                  <c:v>高级boss5失败</c:v>
                </c:pt>
              </c:strCache>
            </c:strRef>
          </c:cat>
          <c:val>
            <c:numRef>
              <c:f>Sheet3!$C$2:$C$12</c:f>
              <c:numCache>
                <c:formatCode>General</c:formatCode>
                <c:ptCount val="11"/>
                <c:pt idx="0">
                  <c:v>6.564370082407376E-3</c:v>
                </c:pt>
                <c:pt idx="1">
                  <c:v>1.0278886998362314E-2</c:v>
                </c:pt>
                <c:pt idx="2">
                  <c:v>7.1118198475429815E-4</c:v>
                </c:pt>
                <c:pt idx="3">
                  <c:v>-1.1553829003889125E-2</c:v>
                </c:pt>
                <c:pt idx="4">
                  <c:v>-8.8574631501654576E-3</c:v>
                </c:pt>
                <c:pt idx="5">
                  <c:v>-2.7419236014408011E-3</c:v>
                </c:pt>
                <c:pt idx="6">
                  <c:v>-6.1275689153076221E-3</c:v>
                </c:pt>
                <c:pt idx="7">
                  <c:v>-2.1476753450326604E-2</c:v>
                </c:pt>
                <c:pt idx="8">
                  <c:v>8.3238586093156656E-3</c:v>
                </c:pt>
                <c:pt idx="9">
                  <c:v>-1.9765581198287162E-2</c:v>
                </c:pt>
                <c:pt idx="10">
                  <c:v>-1.7005886738961902E-3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5656488"/>
        <c:axId val="495655704"/>
      </c:barChart>
      <c:catAx>
        <c:axId val="495656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95655704"/>
        <c:crosses val="autoZero"/>
        <c:auto val="1"/>
        <c:lblAlgn val="ctr"/>
        <c:lblOffset val="100"/>
        <c:noMultiLvlLbl val="0"/>
      </c:catAx>
      <c:valAx>
        <c:axId val="495655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5656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0" i="0" baseline="0" dirty="0" smtClean="0">
                <a:effectLst/>
              </a:rPr>
              <a:t>高评价</a:t>
            </a:r>
            <a:r>
              <a:rPr lang="en-US" altLang="zh-CN" sz="1800" b="0" i="0" baseline="0" dirty="0" smtClean="0">
                <a:effectLst/>
              </a:rPr>
              <a:t>VS</a:t>
            </a:r>
            <a:r>
              <a:rPr lang="zh-CN" altLang="zh-CN" sz="1800" b="0" i="0" baseline="0" dirty="0" smtClean="0">
                <a:effectLst/>
              </a:rPr>
              <a:t>低评价各关</a:t>
            </a:r>
            <a:r>
              <a:rPr lang="zh-CN" altLang="en-US" sz="1800" b="0" i="0" baseline="0" dirty="0" smtClean="0">
                <a:effectLst/>
              </a:rPr>
              <a:t>阵容</a:t>
            </a:r>
            <a:r>
              <a:rPr lang="zh-CN" altLang="zh-CN" sz="1800" b="0" i="0" baseline="0" dirty="0" smtClean="0">
                <a:effectLst/>
              </a:rPr>
              <a:t>决策与思考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Sheet10!$C$1</c:f>
              <c:strCache>
                <c:ptCount val="1"/>
                <c:pt idx="0">
                  <c:v>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Sheet10!$A$2:$B$15</c:f>
              <c:multiLvlStrCache>
                <c:ptCount val="14"/>
                <c:lvl>
                  <c:pt idx="0">
                    <c:v>低级体验-1关阵容</c:v>
                  </c:pt>
                  <c:pt idx="1">
                    <c:v>低级体验-1关阵容</c:v>
                  </c:pt>
                  <c:pt idx="2">
                    <c:v>低级体验-2关阵容</c:v>
                  </c:pt>
                  <c:pt idx="3">
                    <c:v>低级体验-2关阵容</c:v>
                  </c:pt>
                  <c:pt idx="4">
                    <c:v>低级体验-3关阵容</c:v>
                  </c:pt>
                  <c:pt idx="5">
                    <c:v>低级体验-3关阵容</c:v>
                  </c:pt>
                  <c:pt idx="6">
                    <c:v>低级体验-5关阵容</c:v>
                  </c:pt>
                  <c:pt idx="7">
                    <c:v>低级体验-5关阵容</c:v>
                  </c:pt>
                  <c:pt idx="8">
                    <c:v>高级体验-1关阵容</c:v>
                  </c:pt>
                  <c:pt idx="9">
                    <c:v>高级体验-1关阵容</c:v>
                  </c:pt>
                  <c:pt idx="10">
                    <c:v>高级体验-3关阵容</c:v>
                  </c:pt>
                  <c:pt idx="11">
                    <c:v>高级体验-3关阵容</c:v>
                  </c:pt>
                  <c:pt idx="12">
                    <c:v>高级体验-5关阵容</c:v>
                  </c:pt>
                  <c:pt idx="13">
                    <c:v>高级体验-5关阵容</c:v>
                  </c:pt>
                </c:lvl>
                <c:lvl>
                  <c:pt idx="0">
                    <c:v>决策</c:v>
                  </c:pt>
                  <c:pt idx="1">
                    <c:v>思考</c:v>
                  </c:pt>
                  <c:pt idx="2">
                    <c:v>决策</c:v>
                  </c:pt>
                  <c:pt idx="3">
                    <c:v>思考</c:v>
                  </c:pt>
                  <c:pt idx="4">
                    <c:v>决策</c:v>
                  </c:pt>
                  <c:pt idx="5">
                    <c:v>思考</c:v>
                  </c:pt>
                  <c:pt idx="6">
                    <c:v>决策</c:v>
                  </c:pt>
                  <c:pt idx="7">
                    <c:v>思考</c:v>
                  </c:pt>
                  <c:pt idx="8">
                    <c:v>决策</c:v>
                  </c:pt>
                  <c:pt idx="9">
                    <c:v>思考</c:v>
                  </c:pt>
                  <c:pt idx="10">
                    <c:v>决策</c:v>
                  </c:pt>
                  <c:pt idx="11">
                    <c:v>思考</c:v>
                  </c:pt>
                  <c:pt idx="12">
                    <c:v>决策</c:v>
                  </c:pt>
                  <c:pt idx="13">
                    <c:v>思考</c:v>
                  </c:pt>
                </c:lvl>
              </c:multiLvlStrCache>
            </c:multiLvlStrRef>
          </c:cat>
          <c:val>
            <c:numRef>
              <c:f>Sheet10!$C$2:$C$15</c:f>
              <c:numCache>
                <c:formatCode>General</c:formatCode>
                <c:ptCount val="14"/>
                <c:pt idx="0">
                  <c:v>132.59460883753778</c:v>
                </c:pt>
                <c:pt idx="1">
                  <c:v>-95.069472439983571</c:v>
                </c:pt>
                <c:pt idx="2">
                  <c:v>263.68876118234607</c:v>
                </c:pt>
                <c:pt idx="3">
                  <c:v>-4.8335843177407822</c:v>
                </c:pt>
                <c:pt idx="4">
                  <c:v>188.16323851776178</c:v>
                </c:pt>
                <c:pt idx="5">
                  <c:v>-77.55552961490649</c:v>
                </c:pt>
                <c:pt idx="6">
                  <c:v>148.67293437742438</c:v>
                </c:pt>
                <c:pt idx="7">
                  <c:v>15.642421613269317</c:v>
                </c:pt>
                <c:pt idx="8">
                  <c:v>99.887098795950948</c:v>
                </c:pt>
                <c:pt idx="9">
                  <c:v>-95.464178289298488</c:v>
                </c:pt>
                <c:pt idx="10">
                  <c:v>140.40686152042909</c:v>
                </c:pt>
                <c:pt idx="11">
                  <c:v>-146.23897374393337</c:v>
                </c:pt>
                <c:pt idx="12">
                  <c:v>159.21215750763599</c:v>
                </c:pt>
                <c:pt idx="13">
                  <c:v>80.994844821204822</c:v>
                </c:pt>
              </c:numCache>
            </c:numRef>
          </c:val>
        </c:ser>
        <c:ser>
          <c:idx val="1"/>
          <c:order val="1"/>
          <c:tx>
            <c:strRef>
              <c:f>Sheet10!$D$1</c:f>
              <c:strCache>
                <c:ptCount val="1"/>
                <c:pt idx="0">
                  <c:v>低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Sheet10!$A$2:$B$15</c:f>
              <c:multiLvlStrCache>
                <c:ptCount val="14"/>
                <c:lvl>
                  <c:pt idx="0">
                    <c:v>低级体验-1关阵容</c:v>
                  </c:pt>
                  <c:pt idx="1">
                    <c:v>低级体验-1关阵容</c:v>
                  </c:pt>
                  <c:pt idx="2">
                    <c:v>低级体验-2关阵容</c:v>
                  </c:pt>
                  <c:pt idx="3">
                    <c:v>低级体验-2关阵容</c:v>
                  </c:pt>
                  <c:pt idx="4">
                    <c:v>低级体验-3关阵容</c:v>
                  </c:pt>
                  <c:pt idx="5">
                    <c:v>低级体验-3关阵容</c:v>
                  </c:pt>
                  <c:pt idx="6">
                    <c:v>低级体验-5关阵容</c:v>
                  </c:pt>
                  <c:pt idx="7">
                    <c:v>低级体验-5关阵容</c:v>
                  </c:pt>
                  <c:pt idx="8">
                    <c:v>高级体验-1关阵容</c:v>
                  </c:pt>
                  <c:pt idx="9">
                    <c:v>高级体验-1关阵容</c:v>
                  </c:pt>
                  <c:pt idx="10">
                    <c:v>高级体验-3关阵容</c:v>
                  </c:pt>
                  <c:pt idx="11">
                    <c:v>高级体验-3关阵容</c:v>
                  </c:pt>
                  <c:pt idx="12">
                    <c:v>高级体验-5关阵容</c:v>
                  </c:pt>
                  <c:pt idx="13">
                    <c:v>高级体验-5关阵容</c:v>
                  </c:pt>
                </c:lvl>
                <c:lvl>
                  <c:pt idx="0">
                    <c:v>决策</c:v>
                  </c:pt>
                  <c:pt idx="1">
                    <c:v>思考</c:v>
                  </c:pt>
                  <c:pt idx="2">
                    <c:v>决策</c:v>
                  </c:pt>
                  <c:pt idx="3">
                    <c:v>思考</c:v>
                  </c:pt>
                  <c:pt idx="4">
                    <c:v>决策</c:v>
                  </c:pt>
                  <c:pt idx="5">
                    <c:v>思考</c:v>
                  </c:pt>
                  <c:pt idx="6">
                    <c:v>决策</c:v>
                  </c:pt>
                  <c:pt idx="7">
                    <c:v>思考</c:v>
                  </c:pt>
                  <c:pt idx="8">
                    <c:v>决策</c:v>
                  </c:pt>
                  <c:pt idx="9">
                    <c:v>思考</c:v>
                  </c:pt>
                  <c:pt idx="10">
                    <c:v>决策</c:v>
                  </c:pt>
                  <c:pt idx="11">
                    <c:v>思考</c:v>
                  </c:pt>
                  <c:pt idx="12">
                    <c:v>决策</c:v>
                  </c:pt>
                  <c:pt idx="13">
                    <c:v>思考</c:v>
                  </c:pt>
                </c:lvl>
              </c:multiLvlStrCache>
            </c:multiLvlStrRef>
          </c:cat>
          <c:val>
            <c:numRef>
              <c:f>Sheet10!$D$2:$D$15</c:f>
              <c:numCache>
                <c:formatCode>General</c:formatCode>
                <c:ptCount val="14"/>
                <c:pt idx="0">
                  <c:v>72.165982757455836</c:v>
                </c:pt>
                <c:pt idx="1">
                  <c:v>-14.229568090465078</c:v>
                </c:pt>
                <c:pt idx="2">
                  <c:v>-120.25375814242366</c:v>
                </c:pt>
                <c:pt idx="3">
                  <c:v>-688.92213001790037</c:v>
                </c:pt>
                <c:pt idx="4">
                  <c:v>234.40703962326592</c:v>
                </c:pt>
                <c:pt idx="5">
                  <c:v>103.98055291745588</c:v>
                </c:pt>
                <c:pt idx="6">
                  <c:v>88.299215035929933</c:v>
                </c:pt>
                <c:pt idx="7">
                  <c:v>53.018586193175992</c:v>
                </c:pt>
                <c:pt idx="8">
                  <c:v>40.721515861241571</c:v>
                </c:pt>
                <c:pt idx="9">
                  <c:v>-124.60498839677375</c:v>
                </c:pt>
                <c:pt idx="10">
                  <c:v>-19.210450681079006</c:v>
                </c:pt>
                <c:pt idx="11">
                  <c:v>20.969793983507738</c:v>
                </c:pt>
                <c:pt idx="12">
                  <c:v>30.691731324740118</c:v>
                </c:pt>
                <c:pt idx="13">
                  <c:v>-124.36221989500456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267072"/>
        <c:axId val="576274128"/>
      </c:barChart>
      <c:catAx>
        <c:axId val="57626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6274128"/>
        <c:crosses val="autoZero"/>
        <c:auto val="1"/>
        <c:lblAlgn val="ctr"/>
        <c:lblOffset val="100"/>
        <c:noMultiLvlLbl val="0"/>
      </c:catAx>
      <c:valAx>
        <c:axId val="57627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6267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0" i="0" baseline="0" dirty="0" smtClean="0">
                <a:effectLst/>
              </a:rPr>
              <a:t>高评价</a:t>
            </a:r>
            <a:r>
              <a:rPr lang="en-US" altLang="zh-CN" sz="1800" b="0" i="0" baseline="0" dirty="0" smtClean="0">
                <a:effectLst/>
              </a:rPr>
              <a:t>VS</a:t>
            </a:r>
            <a:r>
              <a:rPr lang="zh-CN" altLang="zh-CN" sz="1800" b="0" i="0" baseline="0" dirty="0" smtClean="0">
                <a:effectLst/>
              </a:rPr>
              <a:t>低评价各</a:t>
            </a:r>
            <a:r>
              <a:rPr lang="zh-CN" altLang="en-US" sz="1800" b="0" i="0" baseline="0" dirty="0" smtClean="0">
                <a:effectLst/>
              </a:rPr>
              <a:t>关卡</a:t>
            </a:r>
            <a:r>
              <a:rPr lang="zh-CN" altLang="zh-CN" sz="1800" b="0" i="0" baseline="0" dirty="0" smtClean="0">
                <a:effectLst/>
              </a:rPr>
              <a:t>决策与思考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Sheet11!$C$2</c:f>
              <c:strCache>
                <c:ptCount val="1"/>
                <c:pt idx="0">
                  <c:v>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Sheet11!$A$3:$B$24</c:f>
              <c:multiLvlStrCache>
                <c:ptCount val="22"/>
                <c:lvl>
                  <c:pt idx="0">
                    <c:v>低级体验-关卡1</c:v>
                  </c:pt>
                  <c:pt idx="1">
                    <c:v>低级体验-关卡1</c:v>
                  </c:pt>
                  <c:pt idx="2">
                    <c:v>低级体验-关卡2</c:v>
                  </c:pt>
                  <c:pt idx="3">
                    <c:v>低级体验-关卡2</c:v>
                  </c:pt>
                  <c:pt idx="4">
                    <c:v>低级体验-关卡3</c:v>
                  </c:pt>
                  <c:pt idx="5">
                    <c:v>低级体验-关卡3</c:v>
                  </c:pt>
                  <c:pt idx="6">
                    <c:v>低级体验-关卡3-失败</c:v>
                  </c:pt>
                  <c:pt idx="7">
                    <c:v>低级体验-关卡3-失败</c:v>
                  </c:pt>
                  <c:pt idx="8">
                    <c:v>低级体验-关卡5</c:v>
                  </c:pt>
                  <c:pt idx="9">
                    <c:v>低级体验-关卡5</c:v>
                  </c:pt>
                  <c:pt idx="10">
                    <c:v>低级体验-关卡5-失败</c:v>
                  </c:pt>
                  <c:pt idx="11">
                    <c:v>低级体验-关卡5-失败</c:v>
                  </c:pt>
                  <c:pt idx="12">
                    <c:v>高级体验-关卡1</c:v>
                  </c:pt>
                  <c:pt idx="13">
                    <c:v>高级体验-关卡1</c:v>
                  </c:pt>
                  <c:pt idx="14">
                    <c:v>高级体验-关卡3</c:v>
                  </c:pt>
                  <c:pt idx="15">
                    <c:v>高级体验-关卡3</c:v>
                  </c:pt>
                  <c:pt idx="16">
                    <c:v>高级体验-关卡3-失败</c:v>
                  </c:pt>
                  <c:pt idx="17">
                    <c:v>高级体验-关卡3-失败</c:v>
                  </c:pt>
                  <c:pt idx="18">
                    <c:v>高级体验-关卡5</c:v>
                  </c:pt>
                  <c:pt idx="19">
                    <c:v>高级体验-关卡5</c:v>
                  </c:pt>
                  <c:pt idx="20">
                    <c:v>高级体验-关卡5-失败</c:v>
                  </c:pt>
                  <c:pt idx="21">
                    <c:v>高级体验-关卡5-失败</c:v>
                  </c:pt>
                </c:lvl>
                <c:lvl>
                  <c:pt idx="0">
                    <c:v>决策</c:v>
                  </c:pt>
                  <c:pt idx="1">
                    <c:v>思考</c:v>
                  </c:pt>
                  <c:pt idx="2">
                    <c:v>决策</c:v>
                  </c:pt>
                  <c:pt idx="3">
                    <c:v>思考</c:v>
                  </c:pt>
                  <c:pt idx="4">
                    <c:v>决策</c:v>
                  </c:pt>
                  <c:pt idx="5">
                    <c:v>思考</c:v>
                  </c:pt>
                  <c:pt idx="6">
                    <c:v>决策</c:v>
                  </c:pt>
                  <c:pt idx="7">
                    <c:v>思考</c:v>
                  </c:pt>
                  <c:pt idx="8">
                    <c:v>决策</c:v>
                  </c:pt>
                  <c:pt idx="9">
                    <c:v>思考</c:v>
                  </c:pt>
                  <c:pt idx="10">
                    <c:v>决策</c:v>
                  </c:pt>
                  <c:pt idx="11">
                    <c:v>思考</c:v>
                  </c:pt>
                  <c:pt idx="12">
                    <c:v>决策</c:v>
                  </c:pt>
                  <c:pt idx="13">
                    <c:v>思考</c:v>
                  </c:pt>
                  <c:pt idx="14">
                    <c:v>决策</c:v>
                  </c:pt>
                  <c:pt idx="15">
                    <c:v>思考</c:v>
                  </c:pt>
                  <c:pt idx="16">
                    <c:v>决策</c:v>
                  </c:pt>
                  <c:pt idx="17">
                    <c:v>思考</c:v>
                  </c:pt>
                  <c:pt idx="18">
                    <c:v>决策</c:v>
                  </c:pt>
                  <c:pt idx="19">
                    <c:v>思考</c:v>
                  </c:pt>
                  <c:pt idx="20">
                    <c:v>决策</c:v>
                  </c:pt>
                  <c:pt idx="21">
                    <c:v>思考</c:v>
                  </c:pt>
                </c:lvl>
              </c:multiLvlStrCache>
            </c:multiLvlStrRef>
          </c:cat>
          <c:val>
            <c:numRef>
              <c:f>Sheet11!$C$3:$C$24</c:f>
              <c:numCache>
                <c:formatCode>General</c:formatCode>
                <c:ptCount val="22"/>
                <c:pt idx="0">
                  <c:v>100.76240485929047</c:v>
                </c:pt>
                <c:pt idx="1">
                  <c:v>-96.381202210403956</c:v>
                </c:pt>
                <c:pt idx="2">
                  <c:v>212.51751460035379</c:v>
                </c:pt>
                <c:pt idx="3">
                  <c:v>-118.86141136583726</c:v>
                </c:pt>
                <c:pt idx="4">
                  <c:v>251.30986137088158</c:v>
                </c:pt>
                <c:pt idx="5">
                  <c:v>-91.854160699576596</c:v>
                </c:pt>
                <c:pt idx="6">
                  <c:v>30.884779344051804</c:v>
                </c:pt>
                <c:pt idx="7">
                  <c:v>-6.6101452258619959</c:v>
                </c:pt>
                <c:pt idx="8">
                  <c:v>187.86027261878476</c:v>
                </c:pt>
                <c:pt idx="9">
                  <c:v>-168.9361154103712</c:v>
                </c:pt>
                <c:pt idx="10">
                  <c:v>164.73586128755846</c:v>
                </c:pt>
                <c:pt idx="11">
                  <c:v>1.0640416086882651</c:v>
                </c:pt>
                <c:pt idx="12">
                  <c:v>27.56457611797401</c:v>
                </c:pt>
                <c:pt idx="13">
                  <c:v>-160.13693502827701</c:v>
                </c:pt>
                <c:pt idx="14">
                  <c:v>33.805756678714246</c:v>
                </c:pt>
                <c:pt idx="15">
                  <c:v>-80.953836046549881</c:v>
                </c:pt>
                <c:pt idx="16">
                  <c:v>77.352997587446794</c:v>
                </c:pt>
                <c:pt idx="17">
                  <c:v>-200.40600906227593</c:v>
                </c:pt>
                <c:pt idx="18">
                  <c:v>180.50190469640873</c:v>
                </c:pt>
                <c:pt idx="19">
                  <c:v>-266.49978699677536</c:v>
                </c:pt>
                <c:pt idx="20">
                  <c:v>89.106738591848355</c:v>
                </c:pt>
                <c:pt idx="21">
                  <c:v>2.9612003657359929</c:v>
                </c:pt>
              </c:numCache>
            </c:numRef>
          </c:val>
        </c:ser>
        <c:ser>
          <c:idx val="1"/>
          <c:order val="1"/>
          <c:tx>
            <c:strRef>
              <c:f>Sheet11!$D$2</c:f>
              <c:strCache>
                <c:ptCount val="1"/>
                <c:pt idx="0">
                  <c:v>低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Sheet11!$A$3:$B$24</c:f>
              <c:multiLvlStrCache>
                <c:ptCount val="22"/>
                <c:lvl>
                  <c:pt idx="0">
                    <c:v>低级体验-关卡1</c:v>
                  </c:pt>
                  <c:pt idx="1">
                    <c:v>低级体验-关卡1</c:v>
                  </c:pt>
                  <c:pt idx="2">
                    <c:v>低级体验-关卡2</c:v>
                  </c:pt>
                  <c:pt idx="3">
                    <c:v>低级体验-关卡2</c:v>
                  </c:pt>
                  <c:pt idx="4">
                    <c:v>低级体验-关卡3</c:v>
                  </c:pt>
                  <c:pt idx="5">
                    <c:v>低级体验-关卡3</c:v>
                  </c:pt>
                  <c:pt idx="6">
                    <c:v>低级体验-关卡3-失败</c:v>
                  </c:pt>
                  <c:pt idx="7">
                    <c:v>低级体验-关卡3-失败</c:v>
                  </c:pt>
                  <c:pt idx="8">
                    <c:v>低级体验-关卡5</c:v>
                  </c:pt>
                  <c:pt idx="9">
                    <c:v>低级体验-关卡5</c:v>
                  </c:pt>
                  <c:pt idx="10">
                    <c:v>低级体验-关卡5-失败</c:v>
                  </c:pt>
                  <c:pt idx="11">
                    <c:v>低级体验-关卡5-失败</c:v>
                  </c:pt>
                  <c:pt idx="12">
                    <c:v>高级体验-关卡1</c:v>
                  </c:pt>
                  <c:pt idx="13">
                    <c:v>高级体验-关卡1</c:v>
                  </c:pt>
                  <c:pt idx="14">
                    <c:v>高级体验-关卡3</c:v>
                  </c:pt>
                  <c:pt idx="15">
                    <c:v>高级体验-关卡3</c:v>
                  </c:pt>
                  <c:pt idx="16">
                    <c:v>高级体验-关卡3-失败</c:v>
                  </c:pt>
                  <c:pt idx="17">
                    <c:v>高级体验-关卡3-失败</c:v>
                  </c:pt>
                  <c:pt idx="18">
                    <c:v>高级体验-关卡5</c:v>
                  </c:pt>
                  <c:pt idx="19">
                    <c:v>高级体验-关卡5</c:v>
                  </c:pt>
                  <c:pt idx="20">
                    <c:v>高级体验-关卡5-失败</c:v>
                  </c:pt>
                  <c:pt idx="21">
                    <c:v>高级体验-关卡5-失败</c:v>
                  </c:pt>
                </c:lvl>
                <c:lvl>
                  <c:pt idx="0">
                    <c:v>决策</c:v>
                  </c:pt>
                  <c:pt idx="1">
                    <c:v>思考</c:v>
                  </c:pt>
                  <c:pt idx="2">
                    <c:v>决策</c:v>
                  </c:pt>
                  <c:pt idx="3">
                    <c:v>思考</c:v>
                  </c:pt>
                  <c:pt idx="4">
                    <c:v>决策</c:v>
                  </c:pt>
                  <c:pt idx="5">
                    <c:v>思考</c:v>
                  </c:pt>
                  <c:pt idx="6">
                    <c:v>决策</c:v>
                  </c:pt>
                  <c:pt idx="7">
                    <c:v>思考</c:v>
                  </c:pt>
                  <c:pt idx="8">
                    <c:v>决策</c:v>
                  </c:pt>
                  <c:pt idx="9">
                    <c:v>思考</c:v>
                  </c:pt>
                  <c:pt idx="10">
                    <c:v>决策</c:v>
                  </c:pt>
                  <c:pt idx="11">
                    <c:v>思考</c:v>
                  </c:pt>
                  <c:pt idx="12">
                    <c:v>决策</c:v>
                  </c:pt>
                  <c:pt idx="13">
                    <c:v>思考</c:v>
                  </c:pt>
                  <c:pt idx="14">
                    <c:v>决策</c:v>
                  </c:pt>
                  <c:pt idx="15">
                    <c:v>思考</c:v>
                  </c:pt>
                  <c:pt idx="16">
                    <c:v>决策</c:v>
                  </c:pt>
                  <c:pt idx="17">
                    <c:v>思考</c:v>
                  </c:pt>
                  <c:pt idx="18">
                    <c:v>决策</c:v>
                  </c:pt>
                  <c:pt idx="19">
                    <c:v>思考</c:v>
                  </c:pt>
                  <c:pt idx="20">
                    <c:v>决策</c:v>
                  </c:pt>
                  <c:pt idx="21">
                    <c:v>思考</c:v>
                  </c:pt>
                </c:lvl>
              </c:multiLvlStrCache>
            </c:multiLvlStrRef>
          </c:cat>
          <c:val>
            <c:numRef>
              <c:f>Sheet11!$D$3:$D$24</c:f>
              <c:numCache>
                <c:formatCode>General</c:formatCode>
                <c:ptCount val="22"/>
                <c:pt idx="0">
                  <c:v>34.444409332293311</c:v>
                </c:pt>
                <c:pt idx="1">
                  <c:v>-101.89866855208631</c:v>
                </c:pt>
                <c:pt idx="2">
                  <c:v>47.853421188385916</c:v>
                </c:pt>
                <c:pt idx="3">
                  <c:v>-106.78962634801066</c:v>
                </c:pt>
                <c:pt idx="4">
                  <c:v>-0.35047789632931869</c:v>
                </c:pt>
                <c:pt idx="5">
                  <c:v>-106.88946104764555</c:v>
                </c:pt>
                <c:pt idx="6">
                  <c:v>148.2997540178126</c:v>
                </c:pt>
                <c:pt idx="7">
                  <c:v>40.880132655260397</c:v>
                </c:pt>
                <c:pt idx="8">
                  <c:v>15.722445760164163</c:v>
                </c:pt>
                <c:pt idx="9">
                  <c:v>-111.15535987124358</c:v>
                </c:pt>
                <c:pt idx="10">
                  <c:v>40.8128543422539</c:v>
                </c:pt>
                <c:pt idx="11">
                  <c:v>-47.671079657179511</c:v>
                </c:pt>
                <c:pt idx="12">
                  <c:v>45.792999711520615</c:v>
                </c:pt>
                <c:pt idx="13">
                  <c:v>-81.599567680228319</c:v>
                </c:pt>
                <c:pt idx="14">
                  <c:v>0.15935865671984284</c:v>
                </c:pt>
                <c:pt idx="15">
                  <c:v>-99.911568082265134</c:v>
                </c:pt>
                <c:pt idx="16">
                  <c:v>-6.3956484683782735</c:v>
                </c:pt>
                <c:pt idx="17">
                  <c:v>20.419552294965577</c:v>
                </c:pt>
                <c:pt idx="18">
                  <c:v>54.276276750061662</c:v>
                </c:pt>
                <c:pt idx="19">
                  <c:v>2.9731611901696442</c:v>
                </c:pt>
                <c:pt idx="20">
                  <c:v>2.0114849849467906</c:v>
                </c:pt>
                <c:pt idx="21">
                  <c:v>-139.45392638914552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270208"/>
        <c:axId val="576264720"/>
      </c:barChart>
      <c:catAx>
        <c:axId val="57627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6264720"/>
        <c:crosses val="autoZero"/>
        <c:auto val="1"/>
        <c:lblAlgn val="ctr"/>
        <c:lblOffset val="100"/>
        <c:noMultiLvlLbl val="0"/>
      </c:catAx>
      <c:valAx>
        <c:axId val="57626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627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高评价</a:t>
            </a:r>
            <a:r>
              <a:rPr lang="en-US" altLang="zh-CN" dirty="0"/>
              <a:t>VS</a:t>
            </a:r>
            <a:r>
              <a:rPr lang="zh-CN" altLang="en-US" dirty="0"/>
              <a:t>低评价各关</a:t>
            </a:r>
            <a:r>
              <a:rPr lang="en-US" altLang="zh-CN" dirty="0"/>
              <a:t>boss</a:t>
            </a:r>
            <a:r>
              <a:rPr lang="zh-CN" altLang="en-US" dirty="0"/>
              <a:t>决策与思考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Sheet9!$C$1</c:f>
              <c:strCache>
                <c:ptCount val="1"/>
                <c:pt idx="0">
                  <c:v>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Sheet9!$A$2:$B$23</c:f>
              <c:multiLvlStrCache>
                <c:ptCount val="22"/>
                <c:lvl>
                  <c:pt idx="0">
                    <c:v>低级体验-boss1</c:v>
                  </c:pt>
                  <c:pt idx="1">
                    <c:v>低级体验-boss1</c:v>
                  </c:pt>
                  <c:pt idx="2">
                    <c:v>低级体验-boss2</c:v>
                  </c:pt>
                  <c:pt idx="3">
                    <c:v>低级体验-boss2</c:v>
                  </c:pt>
                  <c:pt idx="4">
                    <c:v>低级体验-boss3</c:v>
                  </c:pt>
                  <c:pt idx="5">
                    <c:v>低级体验-boss3</c:v>
                  </c:pt>
                  <c:pt idx="6">
                    <c:v>低级体验-boss3-失败</c:v>
                  </c:pt>
                  <c:pt idx="7">
                    <c:v>低级体验-boss3-失败</c:v>
                  </c:pt>
                  <c:pt idx="8">
                    <c:v>低级体验-boss5</c:v>
                  </c:pt>
                  <c:pt idx="9">
                    <c:v>低级体验-boss5</c:v>
                  </c:pt>
                  <c:pt idx="10">
                    <c:v>低级体验-boss5-失败</c:v>
                  </c:pt>
                  <c:pt idx="11">
                    <c:v>低级体验-boss5-失败</c:v>
                  </c:pt>
                  <c:pt idx="12">
                    <c:v>高级体验-boss1</c:v>
                  </c:pt>
                  <c:pt idx="13">
                    <c:v>高级体验-boss1</c:v>
                  </c:pt>
                  <c:pt idx="14">
                    <c:v>高级体验-boss3</c:v>
                  </c:pt>
                  <c:pt idx="15">
                    <c:v>高级体验-boss3</c:v>
                  </c:pt>
                  <c:pt idx="16">
                    <c:v>高级体验-boss3-失败</c:v>
                  </c:pt>
                  <c:pt idx="17">
                    <c:v>高级体验-boss3-失败</c:v>
                  </c:pt>
                  <c:pt idx="18">
                    <c:v>高级体验-boss5</c:v>
                  </c:pt>
                  <c:pt idx="19">
                    <c:v>高级体验-boss5</c:v>
                  </c:pt>
                  <c:pt idx="20">
                    <c:v>高级体验-boss5-失败</c:v>
                  </c:pt>
                  <c:pt idx="21">
                    <c:v>高级体验-boss5-失败</c:v>
                  </c:pt>
                </c:lvl>
                <c:lvl>
                  <c:pt idx="0">
                    <c:v>决策</c:v>
                  </c:pt>
                  <c:pt idx="1">
                    <c:v>思考</c:v>
                  </c:pt>
                  <c:pt idx="2">
                    <c:v>决策</c:v>
                  </c:pt>
                  <c:pt idx="3">
                    <c:v>思考</c:v>
                  </c:pt>
                  <c:pt idx="4">
                    <c:v>决策</c:v>
                  </c:pt>
                  <c:pt idx="5">
                    <c:v>思考</c:v>
                  </c:pt>
                  <c:pt idx="6">
                    <c:v>决策</c:v>
                  </c:pt>
                  <c:pt idx="7">
                    <c:v>思考</c:v>
                  </c:pt>
                  <c:pt idx="8">
                    <c:v>决策</c:v>
                  </c:pt>
                  <c:pt idx="9">
                    <c:v>思考</c:v>
                  </c:pt>
                  <c:pt idx="10">
                    <c:v>决策</c:v>
                  </c:pt>
                  <c:pt idx="11">
                    <c:v>思考</c:v>
                  </c:pt>
                  <c:pt idx="12">
                    <c:v>决策</c:v>
                  </c:pt>
                  <c:pt idx="13">
                    <c:v>思考</c:v>
                  </c:pt>
                  <c:pt idx="14">
                    <c:v>决策</c:v>
                  </c:pt>
                  <c:pt idx="15">
                    <c:v>思考</c:v>
                  </c:pt>
                  <c:pt idx="16">
                    <c:v>决策</c:v>
                  </c:pt>
                  <c:pt idx="17">
                    <c:v>思考</c:v>
                  </c:pt>
                  <c:pt idx="18">
                    <c:v>决策</c:v>
                  </c:pt>
                  <c:pt idx="19">
                    <c:v>思考</c:v>
                  </c:pt>
                  <c:pt idx="20">
                    <c:v>决策</c:v>
                  </c:pt>
                  <c:pt idx="21">
                    <c:v>思考</c:v>
                  </c:pt>
                </c:lvl>
              </c:multiLvlStrCache>
            </c:multiLvlStrRef>
          </c:cat>
          <c:val>
            <c:numRef>
              <c:f>Sheet9!$C$2:$C$23</c:f>
              <c:numCache>
                <c:formatCode>General</c:formatCode>
                <c:ptCount val="22"/>
                <c:pt idx="0">
                  <c:v>124.3170834597482</c:v>
                </c:pt>
                <c:pt idx="1">
                  <c:v>-97.654859164213406</c:v>
                </c:pt>
                <c:pt idx="2">
                  <c:v>216.08008202218699</c:v>
                </c:pt>
                <c:pt idx="3">
                  <c:v>-116.30180288900611</c:v>
                </c:pt>
                <c:pt idx="4">
                  <c:v>266.30127046764284</c:v>
                </c:pt>
                <c:pt idx="5">
                  <c:v>-86.426176685775076</c:v>
                </c:pt>
                <c:pt idx="6">
                  <c:v>83.636985473073068</c:v>
                </c:pt>
                <c:pt idx="7">
                  <c:v>26.45971205509159</c:v>
                </c:pt>
                <c:pt idx="8">
                  <c:v>191.15392813825466</c:v>
                </c:pt>
                <c:pt idx="9">
                  <c:v>-184.71615600385385</c:v>
                </c:pt>
                <c:pt idx="10">
                  <c:v>204.82367422067011</c:v>
                </c:pt>
                <c:pt idx="11">
                  <c:v>16.211502968139644</c:v>
                </c:pt>
                <c:pt idx="12">
                  <c:v>47.00360405868188</c:v>
                </c:pt>
                <c:pt idx="13">
                  <c:v>-146.94719398220695</c:v>
                </c:pt>
                <c:pt idx="14">
                  <c:v>56.863161202683614</c:v>
                </c:pt>
                <c:pt idx="15">
                  <c:v>-52.751024445812206</c:v>
                </c:pt>
                <c:pt idx="16">
                  <c:v>117.05927903978709</c:v>
                </c:pt>
                <c:pt idx="17">
                  <c:v>-180.36836118684576</c:v>
                </c:pt>
                <c:pt idx="18">
                  <c:v>190.03871933031434</c:v>
                </c:pt>
                <c:pt idx="19">
                  <c:v>-309.27418226050366</c:v>
                </c:pt>
                <c:pt idx="20">
                  <c:v>86.523929543555781</c:v>
                </c:pt>
                <c:pt idx="21">
                  <c:v>19.383790428862856</c:v>
                </c:pt>
              </c:numCache>
            </c:numRef>
          </c:val>
        </c:ser>
        <c:ser>
          <c:idx val="1"/>
          <c:order val="1"/>
          <c:tx>
            <c:strRef>
              <c:f>Sheet9!$D$1</c:f>
              <c:strCache>
                <c:ptCount val="1"/>
                <c:pt idx="0">
                  <c:v>低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Sheet9!$A$2:$B$23</c:f>
              <c:multiLvlStrCache>
                <c:ptCount val="22"/>
                <c:lvl>
                  <c:pt idx="0">
                    <c:v>低级体验-boss1</c:v>
                  </c:pt>
                  <c:pt idx="1">
                    <c:v>低级体验-boss1</c:v>
                  </c:pt>
                  <c:pt idx="2">
                    <c:v>低级体验-boss2</c:v>
                  </c:pt>
                  <c:pt idx="3">
                    <c:v>低级体验-boss2</c:v>
                  </c:pt>
                  <c:pt idx="4">
                    <c:v>低级体验-boss3</c:v>
                  </c:pt>
                  <c:pt idx="5">
                    <c:v>低级体验-boss3</c:v>
                  </c:pt>
                  <c:pt idx="6">
                    <c:v>低级体验-boss3-失败</c:v>
                  </c:pt>
                  <c:pt idx="7">
                    <c:v>低级体验-boss3-失败</c:v>
                  </c:pt>
                  <c:pt idx="8">
                    <c:v>低级体验-boss5</c:v>
                  </c:pt>
                  <c:pt idx="9">
                    <c:v>低级体验-boss5</c:v>
                  </c:pt>
                  <c:pt idx="10">
                    <c:v>低级体验-boss5-失败</c:v>
                  </c:pt>
                  <c:pt idx="11">
                    <c:v>低级体验-boss5-失败</c:v>
                  </c:pt>
                  <c:pt idx="12">
                    <c:v>高级体验-boss1</c:v>
                  </c:pt>
                  <c:pt idx="13">
                    <c:v>高级体验-boss1</c:v>
                  </c:pt>
                  <c:pt idx="14">
                    <c:v>高级体验-boss3</c:v>
                  </c:pt>
                  <c:pt idx="15">
                    <c:v>高级体验-boss3</c:v>
                  </c:pt>
                  <c:pt idx="16">
                    <c:v>高级体验-boss3-失败</c:v>
                  </c:pt>
                  <c:pt idx="17">
                    <c:v>高级体验-boss3-失败</c:v>
                  </c:pt>
                  <c:pt idx="18">
                    <c:v>高级体验-boss5</c:v>
                  </c:pt>
                  <c:pt idx="19">
                    <c:v>高级体验-boss5</c:v>
                  </c:pt>
                  <c:pt idx="20">
                    <c:v>高级体验-boss5-失败</c:v>
                  </c:pt>
                  <c:pt idx="21">
                    <c:v>高级体验-boss5-失败</c:v>
                  </c:pt>
                </c:lvl>
                <c:lvl>
                  <c:pt idx="0">
                    <c:v>决策</c:v>
                  </c:pt>
                  <c:pt idx="1">
                    <c:v>思考</c:v>
                  </c:pt>
                  <c:pt idx="2">
                    <c:v>决策</c:v>
                  </c:pt>
                  <c:pt idx="3">
                    <c:v>思考</c:v>
                  </c:pt>
                  <c:pt idx="4">
                    <c:v>决策</c:v>
                  </c:pt>
                  <c:pt idx="5">
                    <c:v>思考</c:v>
                  </c:pt>
                  <c:pt idx="6">
                    <c:v>决策</c:v>
                  </c:pt>
                  <c:pt idx="7">
                    <c:v>思考</c:v>
                  </c:pt>
                  <c:pt idx="8">
                    <c:v>决策</c:v>
                  </c:pt>
                  <c:pt idx="9">
                    <c:v>思考</c:v>
                  </c:pt>
                  <c:pt idx="10">
                    <c:v>决策</c:v>
                  </c:pt>
                  <c:pt idx="11">
                    <c:v>思考</c:v>
                  </c:pt>
                  <c:pt idx="12">
                    <c:v>决策</c:v>
                  </c:pt>
                  <c:pt idx="13">
                    <c:v>思考</c:v>
                  </c:pt>
                  <c:pt idx="14">
                    <c:v>决策</c:v>
                  </c:pt>
                  <c:pt idx="15">
                    <c:v>思考</c:v>
                  </c:pt>
                  <c:pt idx="16">
                    <c:v>决策</c:v>
                  </c:pt>
                  <c:pt idx="17">
                    <c:v>思考</c:v>
                  </c:pt>
                  <c:pt idx="18">
                    <c:v>决策</c:v>
                  </c:pt>
                  <c:pt idx="19">
                    <c:v>思考</c:v>
                  </c:pt>
                  <c:pt idx="20">
                    <c:v>决策</c:v>
                  </c:pt>
                  <c:pt idx="21">
                    <c:v>思考</c:v>
                  </c:pt>
                </c:lvl>
              </c:multiLvlStrCache>
            </c:multiLvlStrRef>
          </c:cat>
          <c:val>
            <c:numRef>
              <c:f>Sheet9!$D$2:$D$23</c:f>
              <c:numCache>
                <c:formatCode>General</c:formatCode>
                <c:ptCount val="22"/>
                <c:pt idx="0">
                  <c:v>24.554605447262997</c:v>
                </c:pt>
                <c:pt idx="1">
                  <c:v>-111.17677673368982</c:v>
                </c:pt>
                <c:pt idx="2">
                  <c:v>30.161155854342645</c:v>
                </c:pt>
                <c:pt idx="3">
                  <c:v>-102.74049824206648</c:v>
                </c:pt>
                <c:pt idx="4">
                  <c:v>-27.783592377264963</c:v>
                </c:pt>
                <c:pt idx="5">
                  <c:v>-129.1707378063555</c:v>
                </c:pt>
                <c:pt idx="6">
                  <c:v>218.6105417308267</c:v>
                </c:pt>
                <c:pt idx="7">
                  <c:v>59.539269393056465</c:v>
                </c:pt>
                <c:pt idx="8">
                  <c:v>18.193275540337712</c:v>
                </c:pt>
                <c:pt idx="9">
                  <c:v>-132.11882726491353</c:v>
                </c:pt>
                <c:pt idx="10">
                  <c:v>59.147381056793684</c:v>
                </c:pt>
                <c:pt idx="11">
                  <c:v>-52.975385824786891</c:v>
                </c:pt>
                <c:pt idx="12">
                  <c:v>24.151476712627954</c:v>
                </c:pt>
                <c:pt idx="13">
                  <c:v>-78.658681606925015</c:v>
                </c:pt>
                <c:pt idx="14">
                  <c:v>6.7983483450301181</c:v>
                </c:pt>
                <c:pt idx="15">
                  <c:v>-98.065604930828002</c:v>
                </c:pt>
                <c:pt idx="16">
                  <c:v>-42.028317782537563</c:v>
                </c:pt>
                <c:pt idx="17">
                  <c:v>0.14516229997078059</c:v>
                </c:pt>
                <c:pt idx="18">
                  <c:v>62.163178921365684</c:v>
                </c:pt>
                <c:pt idx="19">
                  <c:v>7.70683391033955</c:v>
                </c:pt>
                <c:pt idx="20">
                  <c:v>34.936813093554449</c:v>
                </c:pt>
                <c:pt idx="21">
                  <c:v>-106.16203539641026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9369128"/>
        <c:axId val="499364816"/>
      </c:barChart>
      <c:catAx>
        <c:axId val="499369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9364816"/>
        <c:crosses val="autoZero"/>
        <c:auto val="1"/>
        <c:lblAlgn val="ctr"/>
        <c:lblOffset val="100"/>
        <c:noMultiLvlLbl val="0"/>
      </c:catAx>
      <c:valAx>
        <c:axId val="49936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9369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DC1-09BF-4855-AEBE-C409F8A9748B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73DB-AC6A-4558-B8F5-B487F0117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0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DC1-09BF-4855-AEBE-C409F8A9748B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73DB-AC6A-4558-B8F5-B487F0117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12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DC1-09BF-4855-AEBE-C409F8A9748B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73DB-AC6A-4558-B8F5-B487F0117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8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DC1-09BF-4855-AEBE-C409F8A9748B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73DB-AC6A-4558-B8F5-B487F0117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04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DC1-09BF-4855-AEBE-C409F8A9748B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73DB-AC6A-4558-B8F5-B487F0117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DC1-09BF-4855-AEBE-C409F8A9748B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73DB-AC6A-4558-B8F5-B487F0117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4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DC1-09BF-4855-AEBE-C409F8A9748B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73DB-AC6A-4558-B8F5-B487F0117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09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DC1-09BF-4855-AEBE-C409F8A9748B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73DB-AC6A-4558-B8F5-B487F0117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DC1-09BF-4855-AEBE-C409F8A9748B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73DB-AC6A-4558-B8F5-B487F0117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8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DC1-09BF-4855-AEBE-C409F8A9748B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73DB-AC6A-4558-B8F5-B487F0117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5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DC1-09BF-4855-AEBE-C409F8A9748B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73DB-AC6A-4558-B8F5-B487F0117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6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7DC1-09BF-4855-AEBE-C409F8A9748B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373DB-AC6A-4558-B8F5-B487F0117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14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566060"/>
              </p:ext>
            </p:extLst>
          </p:nvPr>
        </p:nvGraphicFramePr>
        <p:xfrm>
          <a:off x="1375872" y="683664"/>
          <a:ext cx="9776389" cy="5341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193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714816"/>
              </p:ext>
            </p:extLst>
          </p:nvPr>
        </p:nvGraphicFramePr>
        <p:xfrm>
          <a:off x="925459" y="658025"/>
          <a:ext cx="10756641" cy="595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750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388072"/>
              </p:ext>
            </p:extLst>
          </p:nvPr>
        </p:nvGraphicFramePr>
        <p:xfrm>
          <a:off x="854579" y="418745"/>
          <a:ext cx="10400231" cy="5870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985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773913"/>
              </p:ext>
            </p:extLst>
          </p:nvPr>
        </p:nvGraphicFramePr>
        <p:xfrm>
          <a:off x="760576" y="384561"/>
          <a:ext cx="10724972" cy="6016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882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80183"/>
              </p:ext>
            </p:extLst>
          </p:nvPr>
        </p:nvGraphicFramePr>
        <p:xfrm>
          <a:off x="671779" y="986705"/>
          <a:ext cx="10865043" cy="4875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522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018801"/>
              </p:ext>
            </p:extLst>
          </p:nvPr>
        </p:nvGraphicFramePr>
        <p:xfrm>
          <a:off x="1114696" y="578642"/>
          <a:ext cx="10422125" cy="5822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103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0E4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63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BI-01</dc:creator>
  <cp:lastModifiedBy>BI-01</cp:lastModifiedBy>
  <cp:revision>6</cp:revision>
  <dcterms:created xsi:type="dcterms:W3CDTF">2015-09-30T08:17:50Z</dcterms:created>
  <dcterms:modified xsi:type="dcterms:W3CDTF">2015-09-30T12:53:18Z</dcterms:modified>
</cp:coreProperties>
</file>