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8" r:id="rId12"/>
    <p:sldId id="269" r:id="rId13"/>
    <p:sldId id="270" r:id="rId14"/>
    <p:sldId id="271" r:id="rId15"/>
    <p:sldId id="276" r:id="rId16"/>
    <p:sldId id="277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6032;&#24314;%20Microsoft%20Excel%20&#24037;&#20316;&#34920;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6032;&#24314;%20Microsoft%20Excel%20&#24037;&#20316;&#34920;%20(3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6032;&#24314;%20Microsoft%20Excel%20&#24037;&#20316;&#34920;%20(3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6032;&#24314;%20Microsoft%20Excel%20&#24037;&#20316;&#34920;%20(3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6032;&#24314;%20Microsoft%20Excel%20&#24037;&#20316;&#34920;%20(3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6032;&#24314;%20Microsoft%20Excel%20&#24037;&#20316;&#34920;%20(3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6032;&#24314;%20Microsoft%20Excel%20&#24037;&#20316;&#34920;%20(3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6032;&#24314;%20Microsoft%20Excel%20&#24037;&#20316;&#34920;%20(3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6032;&#24314;%20Microsoft%20Excel%20&#24037;&#20316;&#34920;%20(3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6032;&#24314;%20Microsoft%20Excel%20&#24037;&#20316;&#34920;%20(3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6032;&#24314;%20Microsoft%20Excel%20&#24037;&#20316;&#34920;%20(3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6032;&#24314;%20Microsoft%20Excel%20&#24037;&#20316;&#34920;%20(3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6032;&#24314;%20Microsoft%20Excel%20&#24037;&#20316;&#34920;%20(3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6032;&#24314;%20Microsoft%20Excel%20&#24037;&#20316;&#34920;%20(3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6032;&#24314;%20Microsoft%20Excel%20&#24037;&#20316;&#34920;%20(3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高水平玩家</a:t>
            </a:r>
            <a:r>
              <a:rPr lang="en-US" altLang="zh-CN"/>
              <a:t>boss</a:t>
            </a:r>
            <a:r>
              <a:rPr lang="zh-CN" altLang="en-US"/>
              <a:t>战情绪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低级boss1</c:v>
                </c:pt>
                <c:pt idx="1">
                  <c:v>低级boss2</c:v>
                </c:pt>
                <c:pt idx="2">
                  <c:v>低级boss3</c:v>
                </c:pt>
                <c:pt idx="3">
                  <c:v>低级boss5</c:v>
                </c:pt>
                <c:pt idx="4">
                  <c:v>高级boss1</c:v>
                </c:pt>
                <c:pt idx="5">
                  <c:v>高级boss3</c:v>
                </c:pt>
                <c:pt idx="6">
                  <c:v>高级boss5</c:v>
                </c:pt>
              </c:strCache>
            </c:strRef>
          </c:cat>
          <c:val>
            <c:numRef>
              <c:f>Sheet2!$B$2:$B$8</c:f>
              <c:numCache>
                <c:formatCode>General</c:formatCode>
                <c:ptCount val="7"/>
                <c:pt idx="0">
                  <c:v>1.2084614665516562E-2</c:v>
                </c:pt>
                <c:pt idx="1">
                  <c:v>6.2919700423545851E-3</c:v>
                </c:pt>
                <c:pt idx="2">
                  <c:v>1.4113043091042842E-2</c:v>
                </c:pt>
                <c:pt idx="3">
                  <c:v>2.1886391402331239E-2</c:v>
                </c:pt>
                <c:pt idx="4">
                  <c:v>-8.062441314679954E-3</c:v>
                </c:pt>
                <c:pt idx="5">
                  <c:v>-1.9493028949224167E-2</c:v>
                </c:pt>
                <c:pt idx="6">
                  <c:v>-1.4566303939253983E-2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323992"/>
        <c:axId val="403320072"/>
      </c:barChart>
      <c:catAx>
        <c:axId val="403323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320072"/>
        <c:crosses val="autoZero"/>
        <c:auto val="1"/>
        <c:lblAlgn val="ctr"/>
        <c:lblOffset val="100"/>
        <c:noMultiLvlLbl val="0"/>
      </c:catAx>
      <c:valAx>
        <c:axId val="40332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323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布阵</a:t>
            </a:r>
            <a:r>
              <a:rPr lang="en-US" altLang="zh-CN"/>
              <a:t>-</a:t>
            </a:r>
            <a:r>
              <a:rPr lang="zh-CN" altLang="en-US"/>
              <a:t>决策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Sheet12!$A$2:$A$8</c:f>
              <c:strCache>
                <c:ptCount val="7"/>
                <c:pt idx="0">
                  <c:v>低等级1关布阵</c:v>
                </c:pt>
                <c:pt idx="1">
                  <c:v>低等级2关布阵</c:v>
                </c:pt>
                <c:pt idx="2">
                  <c:v>低等级3关布阵</c:v>
                </c:pt>
                <c:pt idx="3">
                  <c:v>低等级5关布阵</c:v>
                </c:pt>
                <c:pt idx="4">
                  <c:v>高等级1关布阵</c:v>
                </c:pt>
                <c:pt idx="5">
                  <c:v>高等级3关布阵</c:v>
                </c:pt>
                <c:pt idx="6">
                  <c:v>高等级5关布阵</c:v>
                </c:pt>
              </c:strCache>
            </c:strRef>
          </c:cat>
          <c:val>
            <c:numRef>
              <c:f>Sheet12!$B$2:$B$8</c:f>
              <c:numCache>
                <c:formatCode>General</c:formatCode>
                <c:ptCount val="7"/>
                <c:pt idx="0">
                  <c:v>81.343254132633305</c:v>
                </c:pt>
                <c:pt idx="1">
                  <c:v>88.406303314544218</c:v>
                </c:pt>
                <c:pt idx="2">
                  <c:v>18.732390273589512</c:v>
                </c:pt>
                <c:pt idx="3">
                  <c:v>-31.661413808966664</c:v>
                </c:pt>
                <c:pt idx="4">
                  <c:v>47.408259889001322</c:v>
                </c:pt>
                <c:pt idx="5">
                  <c:v>-10.638765841389736</c:v>
                </c:pt>
                <c:pt idx="6">
                  <c:v>102.27015338222013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033216"/>
        <c:axId val="522033608"/>
      </c:barChart>
      <c:catAx>
        <c:axId val="52203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033608"/>
        <c:crosses val="autoZero"/>
        <c:auto val="1"/>
        <c:lblAlgn val="ctr"/>
        <c:lblOffset val="100"/>
        <c:noMultiLvlLbl val="0"/>
      </c:catAx>
      <c:valAx>
        <c:axId val="52203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03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Boss</a:t>
            </a:r>
            <a:r>
              <a:rPr lang="zh-CN" altLang="en-US" dirty="0" smtClean="0"/>
              <a:t>思考水平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Sheet15!$A$2:$A$8</c:f>
              <c:strCache>
                <c:ptCount val="7"/>
                <c:pt idx="0">
                  <c:v>低级boss1</c:v>
                </c:pt>
                <c:pt idx="1">
                  <c:v>低级boss2</c:v>
                </c:pt>
                <c:pt idx="2">
                  <c:v>低级boss3</c:v>
                </c:pt>
                <c:pt idx="3">
                  <c:v>低级boss5</c:v>
                </c:pt>
                <c:pt idx="4">
                  <c:v>高级boss1</c:v>
                </c:pt>
                <c:pt idx="5">
                  <c:v>高级boss3</c:v>
                </c:pt>
                <c:pt idx="6">
                  <c:v>高级boss5</c:v>
                </c:pt>
              </c:strCache>
            </c:strRef>
          </c:cat>
          <c:val>
            <c:numRef>
              <c:f>Sheet15!$B$2:$B$8</c:f>
              <c:numCache>
                <c:formatCode>General</c:formatCode>
                <c:ptCount val="7"/>
                <c:pt idx="0">
                  <c:v>-31.169421651635592</c:v>
                </c:pt>
                <c:pt idx="1">
                  <c:v>-65.075686425819157</c:v>
                </c:pt>
                <c:pt idx="2">
                  <c:v>-65.345372825405448</c:v>
                </c:pt>
                <c:pt idx="3">
                  <c:v>-92.612255552447323</c:v>
                </c:pt>
                <c:pt idx="4">
                  <c:v>-101.9808680172985</c:v>
                </c:pt>
                <c:pt idx="5">
                  <c:v>-69.187730827136917</c:v>
                </c:pt>
                <c:pt idx="6">
                  <c:v>-163.23861261240629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632080"/>
        <c:axId val="536631688"/>
      </c:barChart>
      <c:catAx>
        <c:axId val="53663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6631688"/>
        <c:crosses val="autoZero"/>
        <c:auto val="1"/>
        <c:lblAlgn val="ctr"/>
        <c:lblOffset val="100"/>
        <c:noMultiLvlLbl val="0"/>
      </c:catAx>
      <c:valAx>
        <c:axId val="53663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663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boss</a:t>
            </a:r>
            <a:r>
              <a:rPr lang="zh-CN" altLang="en-US"/>
              <a:t>失败思考水平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Sheet15!$F$1:$F$3</c:f>
              <c:strCache>
                <c:ptCount val="3"/>
                <c:pt idx="0">
                  <c:v>低级boss5失败</c:v>
                </c:pt>
                <c:pt idx="1">
                  <c:v>高级boss3失败</c:v>
                </c:pt>
                <c:pt idx="2">
                  <c:v>高级boss5失败</c:v>
                </c:pt>
              </c:strCache>
            </c:strRef>
          </c:cat>
          <c:val>
            <c:numRef>
              <c:f>Sheet15!$G$1:$G$3</c:f>
              <c:numCache>
                <c:formatCode>General</c:formatCode>
                <c:ptCount val="3"/>
                <c:pt idx="0">
                  <c:v>-18.412442686258299</c:v>
                </c:pt>
                <c:pt idx="1">
                  <c:v>-170.10906038417852</c:v>
                </c:pt>
                <c:pt idx="2">
                  <c:v>10.779240401549931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634824"/>
        <c:axId val="536629336"/>
      </c:barChart>
      <c:catAx>
        <c:axId val="536634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6629336"/>
        <c:crosses val="autoZero"/>
        <c:auto val="1"/>
        <c:lblAlgn val="ctr"/>
        <c:lblOffset val="100"/>
        <c:noMultiLvlLbl val="0"/>
      </c:catAx>
      <c:valAx>
        <c:axId val="53662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6634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0" i="0" baseline="0">
                <a:effectLst/>
              </a:rPr>
              <a:t>各关全段</a:t>
            </a:r>
            <a:r>
              <a:rPr lang="zh-CN" altLang="en-US" sz="1800" b="0" i="0" baseline="0">
                <a:effectLst/>
              </a:rPr>
              <a:t>思考</a:t>
            </a:r>
            <a:r>
              <a:rPr lang="zh-CN" altLang="zh-CN" sz="1800" b="0" i="0" baseline="0">
                <a:effectLst/>
              </a:rPr>
              <a:t>水平</a:t>
            </a:r>
            <a:endParaRPr lang="zh-CN" altLang="zh-CN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Sheet14!$A$2:$A$8</c:f>
              <c:strCache>
                <c:ptCount val="7"/>
                <c:pt idx="0">
                  <c:v>低等级第1关全段</c:v>
                </c:pt>
                <c:pt idx="1">
                  <c:v>低等级第2关全段</c:v>
                </c:pt>
                <c:pt idx="2">
                  <c:v>低等级第3关全段</c:v>
                </c:pt>
                <c:pt idx="3">
                  <c:v>低等级第5关全段</c:v>
                </c:pt>
                <c:pt idx="4">
                  <c:v>高等级第1关全段</c:v>
                </c:pt>
                <c:pt idx="5">
                  <c:v>高等级第3关全段</c:v>
                </c:pt>
                <c:pt idx="6">
                  <c:v>高等级第5关全段</c:v>
                </c:pt>
              </c:strCache>
            </c:strRef>
          </c:cat>
          <c:val>
            <c:numRef>
              <c:f>Sheet14!$B$2:$B$8</c:f>
              <c:numCache>
                <c:formatCode>General</c:formatCode>
                <c:ptCount val="7"/>
                <c:pt idx="0">
                  <c:v>-20.45560011593966</c:v>
                </c:pt>
                <c:pt idx="1">
                  <c:v>-62.663990092846355</c:v>
                </c:pt>
                <c:pt idx="2">
                  <c:v>-65.71675986783977</c:v>
                </c:pt>
                <c:pt idx="3">
                  <c:v>-73.929277081724109</c:v>
                </c:pt>
                <c:pt idx="4">
                  <c:v>-96.74190875655276</c:v>
                </c:pt>
                <c:pt idx="5">
                  <c:v>-99.43541362471916</c:v>
                </c:pt>
                <c:pt idx="6">
                  <c:v>-108.80826382230219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9704632"/>
        <c:axId val="649699144"/>
      </c:barChart>
      <c:catAx>
        <c:axId val="649704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9699144"/>
        <c:crosses val="autoZero"/>
        <c:auto val="1"/>
        <c:lblAlgn val="ctr"/>
        <c:lblOffset val="100"/>
        <c:noMultiLvlLbl val="0"/>
      </c:catAx>
      <c:valAx>
        <c:axId val="649699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9704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0" i="0" baseline="0">
                <a:effectLst/>
              </a:rPr>
              <a:t>失败</a:t>
            </a:r>
            <a:r>
              <a:rPr lang="zh-CN" altLang="zh-CN" sz="1800" b="0" i="0" baseline="0">
                <a:effectLst/>
              </a:rPr>
              <a:t>各关全段思考水平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Sheet14!$F$2:$F$3</c:f>
              <c:strCache>
                <c:ptCount val="2"/>
                <c:pt idx="0">
                  <c:v>低等级第5关失败</c:v>
                </c:pt>
                <c:pt idx="1">
                  <c:v>高等级第5关失败</c:v>
                </c:pt>
              </c:strCache>
            </c:strRef>
          </c:cat>
          <c:val>
            <c:numRef>
              <c:f>Sheet14!$G$2:$G$3</c:f>
              <c:numCache>
                <c:formatCode>General</c:formatCode>
                <c:ptCount val="2"/>
                <c:pt idx="0">
                  <c:v>-36.858280184917142</c:v>
                </c:pt>
                <c:pt idx="1">
                  <c:v>-3.7806618196412285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134072"/>
        <c:axId val="527136032"/>
      </c:barChart>
      <c:catAx>
        <c:axId val="527134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7136032"/>
        <c:crosses val="autoZero"/>
        <c:auto val="1"/>
        <c:lblAlgn val="ctr"/>
        <c:lblOffset val="100"/>
        <c:noMultiLvlLbl val="0"/>
      </c:catAx>
      <c:valAx>
        <c:axId val="52713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7134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布阵</a:t>
            </a:r>
            <a:r>
              <a:rPr lang="en-US" altLang="zh-CN"/>
              <a:t>-</a:t>
            </a:r>
            <a:r>
              <a:rPr lang="zh-CN" altLang="en-US"/>
              <a:t>思考水平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Sheet13!$A$2:$A$8</c:f>
              <c:strCache>
                <c:ptCount val="7"/>
                <c:pt idx="0">
                  <c:v>低等级1关布阵</c:v>
                </c:pt>
                <c:pt idx="1">
                  <c:v>低等级2关布阵</c:v>
                </c:pt>
                <c:pt idx="2">
                  <c:v>低等级3关布阵</c:v>
                </c:pt>
                <c:pt idx="3">
                  <c:v>低等级5关布阵</c:v>
                </c:pt>
                <c:pt idx="4">
                  <c:v>高等级1关布阵</c:v>
                </c:pt>
                <c:pt idx="5">
                  <c:v>高等级3关布阵</c:v>
                </c:pt>
                <c:pt idx="6">
                  <c:v>高等级5关布阵</c:v>
                </c:pt>
              </c:strCache>
            </c:strRef>
          </c:cat>
          <c:val>
            <c:numRef>
              <c:f>Sheet13!$B$2:$B$8</c:f>
              <c:numCache>
                <c:formatCode>General</c:formatCode>
                <c:ptCount val="7"/>
                <c:pt idx="0">
                  <c:v>-14.439710682136569</c:v>
                </c:pt>
                <c:pt idx="1">
                  <c:v>-15.90873450715338</c:v>
                </c:pt>
                <c:pt idx="2">
                  <c:v>-87.332435733269875</c:v>
                </c:pt>
                <c:pt idx="3">
                  <c:v>-52.246570236732779</c:v>
                </c:pt>
                <c:pt idx="4">
                  <c:v>-93.745398104301572</c:v>
                </c:pt>
                <c:pt idx="5">
                  <c:v>-102.04950431881207</c:v>
                </c:pt>
                <c:pt idx="6">
                  <c:v>59.529628014955819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9698360"/>
        <c:axId val="649696792"/>
      </c:barChart>
      <c:catAx>
        <c:axId val="649698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9696792"/>
        <c:crosses val="autoZero"/>
        <c:auto val="1"/>
        <c:lblAlgn val="ctr"/>
        <c:lblOffset val="100"/>
        <c:noMultiLvlLbl val="0"/>
      </c:catAx>
      <c:valAx>
        <c:axId val="64969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9698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高水平玩家</a:t>
            </a:r>
            <a:r>
              <a:rPr lang="en-US" altLang="zh-CN"/>
              <a:t>boss</a:t>
            </a:r>
            <a:r>
              <a:rPr lang="zh-CN" altLang="en-US"/>
              <a:t>战失败情绪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Sheet2!$A$10:$A$12</c:f>
              <c:strCache>
                <c:ptCount val="3"/>
                <c:pt idx="0">
                  <c:v>高级boss3失败</c:v>
                </c:pt>
                <c:pt idx="1">
                  <c:v>高级boss5失败</c:v>
                </c:pt>
                <c:pt idx="2">
                  <c:v>低级boss5失败</c:v>
                </c:pt>
              </c:strCache>
            </c:strRef>
          </c:cat>
          <c:val>
            <c:numRef>
              <c:f>Sheet2!$B$10:$B$12</c:f>
              <c:numCache>
                <c:formatCode>General</c:formatCode>
                <c:ptCount val="3"/>
                <c:pt idx="0">
                  <c:v>-5.230838211062324E-2</c:v>
                </c:pt>
                <c:pt idx="1">
                  <c:v>-3.2672861213765649E-3</c:v>
                </c:pt>
                <c:pt idx="2">
                  <c:v>-1.8560524678850178E-3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3705440"/>
        <c:axId val="523704656"/>
      </c:barChart>
      <c:catAx>
        <c:axId val="52370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704656"/>
        <c:crosses val="autoZero"/>
        <c:auto val="1"/>
        <c:lblAlgn val="ctr"/>
        <c:lblOffset val="100"/>
        <c:noMultiLvlLbl val="0"/>
      </c:catAx>
      <c:valAx>
        <c:axId val="52370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70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布阵</a:t>
            </a:r>
            <a:r>
              <a:rPr lang="en-US" altLang="zh-CN" dirty="0" smtClean="0"/>
              <a:t>-</a:t>
            </a:r>
            <a:r>
              <a:rPr lang="zh-CN" altLang="en-US" dirty="0" smtClean="0"/>
              <a:t>情绪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Sheet4!$A$2:$A$8</c:f>
              <c:strCache>
                <c:ptCount val="7"/>
                <c:pt idx="0">
                  <c:v>低等级1关布阵</c:v>
                </c:pt>
                <c:pt idx="1">
                  <c:v>低等级2关布阵</c:v>
                </c:pt>
                <c:pt idx="2">
                  <c:v>低等级3关布阵</c:v>
                </c:pt>
                <c:pt idx="3">
                  <c:v>低等级5关布阵</c:v>
                </c:pt>
                <c:pt idx="4">
                  <c:v>高等级1关布阵</c:v>
                </c:pt>
                <c:pt idx="5">
                  <c:v>高等级3关布阵</c:v>
                </c:pt>
                <c:pt idx="6">
                  <c:v>高等级5关布阵</c:v>
                </c:pt>
              </c:strCache>
            </c:strRef>
          </c:cat>
          <c:val>
            <c:numRef>
              <c:f>Sheet4!$B$2:$B$8</c:f>
              <c:numCache>
                <c:formatCode>General</c:formatCode>
                <c:ptCount val="7"/>
                <c:pt idx="0">
                  <c:v>7.6034450075619195E-2</c:v>
                </c:pt>
                <c:pt idx="1">
                  <c:v>-2.1880289604745112E-2</c:v>
                </c:pt>
                <c:pt idx="2">
                  <c:v>5.3144897949711875E-2</c:v>
                </c:pt>
                <c:pt idx="3">
                  <c:v>5.356771349974717E-2</c:v>
                </c:pt>
                <c:pt idx="4">
                  <c:v>3.1143594162746403E-2</c:v>
                </c:pt>
                <c:pt idx="5">
                  <c:v>4.837522152502409E-2</c:v>
                </c:pt>
                <c:pt idx="6">
                  <c:v>-4.222636735085511E-2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688992"/>
        <c:axId val="528689776"/>
      </c:barChart>
      <c:catAx>
        <c:axId val="52868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8689776"/>
        <c:crosses val="autoZero"/>
        <c:auto val="1"/>
        <c:lblAlgn val="ctr"/>
        <c:lblOffset val="100"/>
        <c:noMultiLvlLbl val="0"/>
      </c:catAx>
      <c:valAx>
        <c:axId val="52868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868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各关卡全段情绪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Sheet5!$A$2:$A$8</c:f>
              <c:strCache>
                <c:ptCount val="7"/>
                <c:pt idx="0">
                  <c:v>低等级第1关全段</c:v>
                </c:pt>
                <c:pt idx="1">
                  <c:v>低等级第2关全段</c:v>
                </c:pt>
                <c:pt idx="2">
                  <c:v>低等级第3关全段</c:v>
                </c:pt>
                <c:pt idx="3">
                  <c:v>低等级第5关全段</c:v>
                </c:pt>
                <c:pt idx="4">
                  <c:v>高等级第1关全段</c:v>
                </c:pt>
                <c:pt idx="5">
                  <c:v>高等级第3关全段</c:v>
                </c:pt>
                <c:pt idx="6">
                  <c:v>高等级第5关全段</c:v>
                </c:pt>
              </c:strCache>
            </c:strRef>
          </c:cat>
          <c:val>
            <c:numRef>
              <c:f>Sheet5!$B$2:$B$8</c:f>
              <c:numCache>
                <c:formatCode>General</c:formatCode>
                <c:ptCount val="7"/>
                <c:pt idx="0">
                  <c:v>1.5637427250678126E-2</c:v>
                </c:pt>
                <c:pt idx="1">
                  <c:v>1.2154515757938271E-2</c:v>
                </c:pt>
                <c:pt idx="2">
                  <c:v>2.2418634573522438E-2</c:v>
                </c:pt>
                <c:pt idx="3">
                  <c:v>2.2711656164455234E-2</c:v>
                </c:pt>
                <c:pt idx="4">
                  <c:v>-1.3850355594118888E-2</c:v>
                </c:pt>
                <c:pt idx="5">
                  <c:v>-1.0595385574948376E-2</c:v>
                </c:pt>
                <c:pt idx="6">
                  <c:v>-1.6090506812578297E-2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6195840"/>
        <c:axId val="526197016"/>
      </c:barChart>
      <c:catAx>
        <c:axId val="52619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197016"/>
        <c:crosses val="autoZero"/>
        <c:auto val="1"/>
        <c:lblAlgn val="ctr"/>
        <c:lblOffset val="100"/>
        <c:noMultiLvlLbl val="0"/>
      </c:catAx>
      <c:valAx>
        <c:axId val="526197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19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0" i="0" baseline="0">
                <a:effectLst/>
              </a:rPr>
              <a:t>失败</a:t>
            </a:r>
            <a:r>
              <a:rPr lang="zh-CN" altLang="zh-CN" sz="1800" b="0" i="0" baseline="0">
                <a:effectLst/>
              </a:rPr>
              <a:t>各关卡全段情绪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Sheet5!$G$3:$G$4</c:f>
              <c:strCache>
                <c:ptCount val="2"/>
                <c:pt idx="0">
                  <c:v>低等级第5关失败</c:v>
                </c:pt>
                <c:pt idx="1">
                  <c:v>高等级第5关失败</c:v>
                </c:pt>
              </c:strCache>
            </c:strRef>
          </c:cat>
          <c:val>
            <c:numRef>
              <c:f>Sheet5!$H$3:$H$4</c:f>
              <c:numCache>
                <c:formatCode>General</c:formatCode>
                <c:ptCount val="2"/>
                <c:pt idx="0">
                  <c:v>7.2921943280894333E-4</c:v>
                </c:pt>
                <c:pt idx="1">
                  <c:v>5.6443552669094956E-3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140432"/>
        <c:axId val="337139648"/>
      </c:barChart>
      <c:catAx>
        <c:axId val="33714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7139648"/>
        <c:crosses val="autoZero"/>
        <c:auto val="1"/>
        <c:lblAlgn val="ctr"/>
        <c:lblOffset val="100"/>
        <c:noMultiLvlLbl val="0"/>
      </c:catAx>
      <c:valAx>
        <c:axId val="33713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714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各关</a:t>
            </a:r>
            <a:r>
              <a:rPr lang="en-US" altLang="zh-CN"/>
              <a:t>boss</a:t>
            </a:r>
            <a:r>
              <a:rPr lang="zh-CN" altLang="en-US"/>
              <a:t>决策水平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Sheet8!$A$2:$A$8</c:f>
              <c:strCache>
                <c:ptCount val="7"/>
                <c:pt idx="0">
                  <c:v>低级boss1</c:v>
                </c:pt>
                <c:pt idx="1">
                  <c:v>低级boss2</c:v>
                </c:pt>
                <c:pt idx="2">
                  <c:v>低级boss3</c:v>
                </c:pt>
                <c:pt idx="3">
                  <c:v>低级boss5</c:v>
                </c:pt>
                <c:pt idx="4">
                  <c:v>高级boss1</c:v>
                </c:pt>
                <c:pt idx="5">
                  <c:v>高级boss3</c:v>
                </c:pt>
                <c:pt idx="6">
                  <c:v>高级boss5</c:v>
                </c:pt>
              </c:strCache>
            </c:strRef>
          </c:cat>
          <c:val>
            <c:numRef>
              <c:f>Sheet8!$B$2:$B$8</c:f>
              <c:numCache>
                <c:formatCode>General</c:formatCode>
                <c:ptCount val="7"/>
                <c:pt idx="0">
                  <c:v>68.909727832130713</c:v>
                </c:pt>
                <c:pt idx="1">
                  <c:v>46.600398080348626</c:v>
                </c:pt>
                <c:pt idx="2">
                  <c:v>25.103666068243921</c:v>
                </c:pt>
                <c:pt idx="3">
                  <c:v>-17.119965254937902</c:v>
                </c:pt>
                <c:pt idx="4">
                  <c:v>-60.244283390411823</c:v>
                </c:pt>
                <c:pt idx="5">
                  <c:v>-46.685664076462949</c:v>
                </c:pt>
                <c:pt idx="6">
                  <c:v>-26.835310019794989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348552"/>
        <c:axId val="522348944"/>
      </c:barChart>
      <c:catAx>
        <c:axId val="522348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348944"/>
        <c:crosses val="autoZero"/>
        <c:auto val="1"/>
        <c:lblAlgn val="ctr"/>
        <c:lblOffset val="100"/>
        <c:noMultiLvlLbl val="0"/>
      </c:catAx>
      <c:valAx>
        <c:axId val="52234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348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各关</a:t>
            </a:r>
            <a:r>
              <a:rPr lang="en-US" altLang="zh-CN"/>
              <a:t>boss</a:t>
            </a:r>
            <a:r>
              <a:rPr lang="zh-CN" altLang="en-US"/>
              <a:t>失败</a:t>
            </a:r>
            <a:r>
              <a:rPr lang="en-US" altLang="zh-CN"/>
              <a:t>-</a:t>
            </a:r>
            <a:r>
              <a:rPr lang="zh-CN" altLang="en-US"/>
              <a:t>决策水平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Sheet8!$F$2:$F$4</c:f>
              <c:strCache>
                <c:ptCount val="3"/>
                <c:pt idx="0">
                  <c:v>低级boss5失败</c:v>
                </c:pt>
                <c:pt idx="1">
                  <c:v>高级boss3失败</c:v>
                </c:pt>
                <c:pt idx="2">
                  <c:v>高级boss5失败</c:v>
                </c:pt>
              </c:strCache>
            </c:strRef>
          </c:cat>
          <c:val>
            <c:numRef>
              <c:f>Sheet8!$G$2:$G$4</c:f>
              <c:numCache>
                <c:formatCode>General</c:formatCode>
                <c:ptCount val="3"/>
                <c:pt idx="0">
                  <c:v>17.68480075082887</c:v>
                </c:pt>
                <c:pt idx="1">
                  <c:v>-27.402777786041209</c:v>
                </c:pt>
                <c:pt idx="2">
                  <c:v>-45.164594839391633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24544"/>
        <c:axId val="401425328"/>
      </c:barChart>
      <c:catAx>
        <c:axId val="40142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1425328"/>
        <c:crosses val="autoZero"/>
        <c:auto val="1"/>
        <c:lblAlgn val="ctr"/>
        <c:lblOffset val="100"/>
        <c:noMultiLvlLbl val="0"/>
      </c:catAx>
      <c:valAx>
        <c:axId val="40142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142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各关全段决策水平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Sheet10!$A$2:$A$8</c:f>
              <c:strCache>
                <c:ptCount val="7"/>
                <c:pt idx="0">
                  <c:v>低等级第1关全段</c:v>
                </c:pt>
                <c:pt idx="1">
                  <c:v>低等级第2关全段</c:v>
                </c:pt>
                <c:pt idx="2">
                  <c:v>低等级第3关全段</c:v>
                </c:pt>
                <c:pt idx="3">
                  <c:v>低等级第5关全段</c:v>
                </c:pt>
                <c:pt idx="4">
                  <c:v>高等级第1关全段</c:v>
                </c:pt>
                <c:pt idx="5">
                  <c:v>高等级第3关全段</c:v>
                </c:pt>
                <c:pt idx="6">
                  <c:v>高等级第5关全段</c:v>
                </c:pt>
              </c:strCache>
            </c:strRef>
          </c:cat>
          <c:val>
            <c:numRef>
              <c:f>Sheet10!$B$2:$B$8</c:f>
              <c:numCache>
                <c:formatCode>General</c:formatCode>
                <c:ptCount val="7"/>
                <c:pt idx="0">
                  <c:v>52.841934643171939</c:v>
                </c:pt>
                <c:pt idx="1">
                  <c:v>62.63757418461806</c:v>
                </c:pt>
                <c:pt idx="2">
                  <c:v>-85.607285050638538</c:v>
                </c:pt>
                <c:pt idx="3">
                  <c:v>-8.1719449035738556</c:v>
                </c:pt>
                <c:pt idx="4">
                  <c:v>-58.42066224224353</c:v>
                </c:pt>
                <c:pt idx="5">
                  <c:v>-75.915707212395404</c:v>
                </c:pt>
                <c:pt idx="6">
                  <c:v>-51.399758884200615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1785512"/>
        <c:axId val="531785904"/>
      </c:barChart>
      <c:catAx>
        <c:axId val="531785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1785904"/>
        <c:crosses val="autoZero"/>
        <c:auto val="1"/>
        <c:lblAlgn val="ctr"/>
        <c:lblOffset val="100"/>
        <c:noMultiLvlLbl val="0"/>
      </c:catAx>
      <c:valAx>
        <c:axId val="53178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1785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0" i="0" baseline="0">
                <a:effectLst/>
              </a:rPr>
              <a:t>失败</a:t>
            </a:r>
            <a:r>
              <a:rPr lang="zh-CN" altLang="zh-CN" sz="1800" b="0" i="0" baseline="0">
                <a:effectLst/>
              </a:rPr>
              <a:t>关全段决策水平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Sheet10!$N$2:$N$3</c:f>
              <c:strCache>
                <c:ptCount val="2"/>
                <c:pt idx="0">
                  <c:v>低等级第5关失败</c:v>
                </c:pt>
                <c:pt idx="1">
                  <c:v>高等级第5关失败</c:v>
                </c:pt>
              </c:strCache>
            </c:strRef>
          </c:cat>
          <c:val>
            <c:numRef>
              <c:f>Sheet10!$H$1:$H$2</c:f>
              <c:numCache>
                <c:formatCode>General</c:formatCode>
                <c:ptCount val="2"/>
                <c:pt idx="0">
                  <c:v>-4.8884918138171232</c:v>
                </c:pt>
                <c:pt idx="1">
                  <c:v>-32.19823855989015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692456"/>
        <c:axId val="404691672"/>
      </c:barChart>
      <c:catAx>
        <c:axId val="404692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4691672"/>
        <c:crosses val="autoZero"/>
        <c:auto val="1"/>
        <c:lblAlgn val="ctr"/>
        <c:lblOffset val="100"/>
        <c:noMultiLvlLbl val="0"/>
      </c:catAx>
      <c:valAx>
        <c:axId val="40469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4692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FAFE-EE30-421B-8329-310728FC432F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DCC-08D9-43C9-B1C5-3577CF265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4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FAFE-EE30-421B-8329-310728FC432F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DCC-08D9-43C9-B1C5-3577CF265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9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FAFE-EE30-421B-8329-310728FC432F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DCC-08D9-43C9-B1C5-3577CF265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5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FAFE-EE30-421B-8329-310728FC432F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DCC-08D9-43C9-B1C5-3577CF265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6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FAFE-EE30-421B-8329-310728FC432F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DCC-08D9-43C9-B1C5-3577CF265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2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FAFE-EE30-421B-8329-310728FC432F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DCC-08D9-43C9-B1C5-3577CF265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2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FAFE-EE30-421B-8329-310728FC432F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DCC-08D9-43C9-B1C5-3577CF265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5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FAFE-EE30-421B-8329-310728FC432F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DCC-08D9-43C9-B1C5-3577CF265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0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FAFE-EE30-421B-8329-310728FC432F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DCC-08D9-43C9-B1C5-3577CF265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6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FAFE-EE30-421B-8329-310728FC432F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DCC-08D9-43C9-B1C5-3577CF265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9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FAFE-EE30-421B-8329-310728FC432F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DCC-08D9-43C9-B1C5-3577CF265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7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FAFE-EE30-421B-8329-310728FC432F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BDCC-08D9-43C9-B1C5-3577CF265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7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097" y="520204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情绪</a:t>
            </a:r>
            <a:r>
              <a:rPr lang="en-US" altLang="zh-CN" dirty="0" smtClean="0"/>
              <a:t>-</a:t>
            </a:r>
            <a:r>
              <a:rPr lang="zh-CN" altLang="en-US" dirty="0" smtClean="0"/>
              <a:t>高水平玩家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40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374985"/>
              </p:ext>
            </p:extLst>
          </p:nvPr>
        </p:nvGraphicFramePr>
        <p:xfrm>
          <a:off x="2413007" y="815878"/>
          <a:ext cx="6853238" cy="274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37746"/>
              </p:ext>
            </p:extLst>
          </p:nvPr>
        </p:nvGraphicFramePr>
        <p:xfrm>
          <a:off x="4034327" y="4188451"/>
          <a:ext cx="3827804" cy="209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9956"/>
                <a:gridCol w="2267848"/>
              </a:tblGrid>
              <a:tr h="3060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玩家个数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955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</a:t>
                      </a: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boss5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955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boss3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955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boss5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55568"/>
              </p:ext>
            </p:extLst>
          </p:nvPr>
        </p:nvGraphicFramePr>
        <p:xfrm>
          <a:off x="3392680" y="4363222"/>
          <a:ext cx="6580262" cy="2191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0131"/>
                <a:gridCol w="3290131"/>
              </a:tblGrid>
              <a:tr h="1478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玩家个数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77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77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77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77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77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77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77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689032"/>
              </p:ext>
            </p:extLst>
          </p:nvPr>
        </p:nvGraphicFramePr>
        <p:xfrm>
          <a:off x="2090048" y="443023"/>
          <a:ext cx="8148638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8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40396"/>
              </p:ext>
            </p:extLst>
          </p:nvPr>
        </p:nvGraphicFramePr>
        <p:xfrm>
          <a:off x="2895599" y="878080"/>
          <a:ext cx="5692923" cy="2873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930"/>
              </p:ext>
            </p:extLst>
          </p:nvPr>
        </p:nvGraphicFramePr>
        <p:xfrm>
          <a:off x="4102691" y="4358356"/>
          <a:ext cx="2622848" cy="1589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424"/>
                <a:gridCol w="1311424"/>
              </a:tblGrid>
              <a:tr h="49851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玩家个数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45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45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54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668060"/>
              </p:ext>
            </p:extLst>
          </p:nvPr>
        </p:nvGraphicFramePr>
        <p:xfrm>
          <a:off x="2285399" y="977447"/>
          <a:ext cx="7091363" cy="3262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26926"/>
              </p:ext>
            </p:extLst>
          </p:nvPr>
        </p:nvGraphicFramePr>
        <p:xfrm>
          <a:off x="4109102" y="4700182"/>
          <a:ext cx="3443956" cy="1657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978"/>
                <a:gridCol w="1721978"/>
              </a:tblGrid>
              <a:tr h="20723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事件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玩家个数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72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低等级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关布阵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72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低等级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关布阵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72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低等级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</a:rPr>
                        <a:t>关布阵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72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低等级</a:t>
                      </a:r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关布阵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72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高等级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关布阵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72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高等级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</a:rPr>
                        <a:t>关布阵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72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高等级</a:t>
                      </a:r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关布阵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62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097" y="520204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8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88920" y="4293401"/>
          <a:ext cx="3477426" cy="1783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8713"/>
                <a:gridCol w="1738713"/>
              </a:tblGrid>
              <a:tr h="2068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玩家个数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68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68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68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68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68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68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68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139444"/>
              </p:ext>
            </p:extLst>
          </p:nvPr>
        </p:nvGraphicFramePr>
        <p:xfrm>
          <a:off x="2700471" y="435834"/>
          <a:ext cx="7255380" cy="3948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94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383318"/>
              </p:ext>
            </p:extLst>
          </p:nvPr>
        </p:nvGraphicFramePr>
        <p:xfrm>
          <a:off x="2632105" y="521293"/>
          <a:ext cx="6785360" cy="3435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49271"/>
              </p:ext>
            </p:extLst>
          </p:nvPr>
        </p:nvGraphicFramePr>
        <p:xfrm>
          <a:off x="4034327" y="4188451"/>
          <a:ext cx="3827804" cy="209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9956"/>
                <a:gridCol w="2267848"/>
              </a:tblGrid>
              <a:tr h="3060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玩家个数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955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</a:t>
                      </a: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boss5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955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boss3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955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boss5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35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392680" y="4363222"/>
          <a:ext cx="6580262" cy="2191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0131"/>
                <a:gridCol w="3290131"/>
              </a:tblGrid>
              <a:tr h="1478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玩家个数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77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77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77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77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77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77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77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249145"/>
              </p:ext>
            </p:extLst>
          </p:nvPr>
        </p:nvGraphicFramePr>
        <p:xfrm>
          <a:off x="2658387" y="612870"/>
          <a:ext cx="7741845" cy="3454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278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102691" y="4358356"/>
          <a:ext cx="2622848" cy="1589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424"/>
                <a:gridCol w="1311424"/>
              </a:tblGrid>
              <a:tr h="49851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玩家个数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45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45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高等级第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480314"/>
              </p:ext>
            </p:extLst>
          </p:nvPr>
        </p:nvGraphicFramePr>
        <p:xfrm>
          <a:off x="3003935" y="980630"/>
          <a:ext cx="51244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207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109102" y="4700182"/>
          <a:ext cx="3443956" cy="1657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978"/>
                <a:gridCol w="1721978"/>
              </a:tblGrid>
              <a:tr h="20723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事件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玩家个数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72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低等级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关布阵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72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低等级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关布阵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72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低等级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</a:rPr>
                        <a:t>关布阵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72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低等级</a:t>
                      </a:r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关布阵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72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高等级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关布阵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72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高等级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</a:rPr>
                        <a:t>关布阵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72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高等级</a:t>
                      </a:r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关布阵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36245"/>
              </p:ext>
            </p:extLst>
          </p:nvPr>
        </p:nvGraphicFramePr>
        <p:xfrm>
          <a:off x="2699047" y="604615"/>
          <a:ext cx="6803876" cy="358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976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12851"/>
              </p:ext>
            </p:extLst>
          </p:nvPr>
        </p:nvGraphicFramePr>
        <p:xfrm>
          <a:off x="1527264" y="1187865"/>
          <a:ext cx="9975375" cy="4474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75375"/>
              </a:tblGrid>
              <a:tr h="33803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3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高水平玩家编号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338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p02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338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p06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338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p07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338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338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338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338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338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91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185183"/>
              </p:ext>
            </p:extLst>
          </p:nvPr>
        </p:nvGraphicFramePr>
        <p:xfrm>
          <a:off x="1747993" y="927596"/>
          <a:ext cx="8901113" cy="3567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074391"/>
              </p:ext>
            </p:extLst>
          </p:nvPr>
        </p:nvGraphicFramePr>
        <p:xfrm>
          <a:off x="4245834" y="4589092"/>
          <a:ext cx="3905430" cy="2003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2715"/>
                <a:gridCol w="1952715"/>
              </a:tblGrid>
              <a:tr h="25049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玩家个数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</a:tr>
              <a:tr h="2504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</a:tr>
              <a:tr h="2504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</a:t>
                      </a: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</a:tr>
              <a:tr h="2504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</a:t>
                      </a: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</a:tr>
              <a:tr h="2504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</a:t>
                      </a: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</a:tr>
              <a:tr h="2504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</a:tr>
              <a:tr h="2504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</a:tr>
              <a:tr h="2504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96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020494"/>
              </p:ext>
            </p:extLst>
          </p:nvPr>
        </p:nvGraphicFramePr>
        <p:xfrm>
          <a:off x="1584643" y="851485"/>
          <a:ext cx="8920163" cy="3052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44748"/>
              </p:ext>
            </p:extLst>
          </p:nvPr>
        </p:nvGraphicFramePr>
        <p:xfrm>
          <a:off x="3735224" y="4029118"/>
          <a:ext cx="5092582" cy="2585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6291"/>
                <a:gridCol w="2546291"/>
              </a:tblGrid>
              <a:tr h="3780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玩家个数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357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boss3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357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boss5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357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boss5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29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29577"/>
              </p:ext>
            </p:extLst>
          </p:nvPr>
        </p:nvGraphicFramePr>
        <p:xfrm>
          <a:off x="2783235" y="1003351"/>
          <a:ext cx="8317751" cy="3457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56784"/>
              </p:ext>
            </p:extLst>
          </p:nvPr>
        </p:nvGraphicFramePr>
        <p:xfrm>
          <a:off x="3708875" y="4460905"/>
          <a:ext cx="5067656" cy="2290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3828"/>
                <a:gridCol w="2533828"/>
              </a:tblGrid>
              <a:tr h="15174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玩家个数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953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关布阵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953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关布阵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953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关布阵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953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关布阵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953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高等级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关布阵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953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高等级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关布阵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953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高等级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关布阵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03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29339"/>
              </p:ext>
            </p:extLst>
          </p:nvPr>
        </p:nvGraphicFramePr>
        <p:xfrm>
          <a:off x="1914258" y="760575"/>
          <a:ext cx="8477427" cy="3426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48048"/>
              </p:ext>
            </p:extLst>
          </p:nvPr>
        </p:nvGraphicFramePr>
        <p:xfrm>
          <a:off x="3915052" y="4324174"/>
          <a:ext cx="4674550" cy="218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7275"/>
                <a:gridCol w="2337275"/>
              </a:tblGrid>
              <a:tr h="12744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玩家个数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48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低等级第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48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低等级第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48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低等级第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48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低等级第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48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高等级第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48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高等级第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48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高等级第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关全段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27446"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74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241325"/>
              </p:ext>
            </p:extLst>
          </p:nvPr>
        </p:nvGraphicFramePr>
        <p:xfrm>
          <a:off x="3297252" y="972083"/>
          <a:ext cx="5846748" cy="2899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68663"/>
              </p:ext>
            </p:extLst>
          </p:nvPr>
        </p:nvGraphicFramePr>
        <p:xfrm>
          <a:off x="4282155" y="4465488"/>
          <a:ext cx="3067228" cy="1995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614"/>
                <a:gridCol w="1533614"/>
              </a:tblGrid>
              <a:tr h="40779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玩家个数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936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低等级第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关失败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936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高等级第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关失败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12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097" y="520204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决策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71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386861"/>
              </p:ext>
            </p:extLst>
          </p:nvPr>
        </p:nvGraphicFramePr>
        <p:xfrm>
          <a:off x="2296214" y="604815"/>
          <a:ext cx="7462838" cy="3529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75855"/>
              </p:ext>
            </p:extLst>
          </p:nvPr>
        </p:nvGraphicFramePr>
        <p:xfrm>
          <a:off x="4288920" y="4293401"/>
          <a:ext cx="3477426" cy="1783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8713"/>
                <a:gridCol w="1738713"/>
              </a:tblGrid>
              <a:tr h="2068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玩家个数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68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68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68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68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68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68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68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0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0E4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573</Words>
  <Application>Microsoft Office PowerPoint</Application>
  <PresentationFormat>宽屏</PresentationFormat>
  <Paragraphs>213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Office 主题</vt:lpstr>
      <vt:lpstr>情绪-高水平玩家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决策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BI-01</dc:creator>
  <cp:lastModifiedBy>BI-01</cp:lastModifiedBy>
  <cp:revision>5</cp:revision>
  <dcterms:created xsi:type="dcterms:W3CDTF">2015-10-08T11:26:39Z</dcterms:created>
  <dcterms:modified xsi:type="dcterms:W3CDTF">2015-10-08T12:17:43Z</dcterms:modified>
</cp:coreProperties>
</file>