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85" r:id="rId7"/>
    <p:sldId id="292" r:id="rId8"/>
    <p:sldId id="286" r:id="rId9"/>
    <p:sldId id="287" r:id="rId10"/>
    <p:sldId id="288"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B98A72-1783-4EC1-B0E8-4B1CE9D87A55}" v="16" dt="2021-02-12T15:19:25.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 emei" userId="42730edf833a60a0" providerId="LiveId" clId="{ABB98A72-1783-4EC1-B0E8-4B1CE9D87A55}"/>
    <pc:docChg chg="undo custSel addSld delSld modSld">
      <pc:chgData name="chin emei" userId="42730edf833a60a0" providerId="LiveId" clId="{ABB98A72-1783-4EC1-B0E8-4B1CE9D87A55}" dt="2021-02-12T15:25:06.620" v="1269"/>
      <pc:docMkLst>
        <pc:docMk/>
      </pc:docMkLst>
      <pc:sldChg chg="del">
        <pc:chgData name="chin emei" userId="42730edf833a60a0" providerId="LiveId" clId="{ABB98A72-1783-4EC1-B0E8-4B1CE9D87A55}" dt="2021-02-12T15:16:57.093" v="1104" actId="47"/>
        <pc:sldMkLst>
          <pc:docMk/>
          <pc:sldMk cId="3897948653" sldId="283"/>
        </pc:sldMkLst>
      </pc:sldChg>
      <pc:sldChg chg="addSp delSp modSp new mod setBg setClrOvrMap">
        <pc:chgData name="chin emei" userId="42730edf833a60a0" providerId="LiveId" clId="{ABB98A72-1783-4EC1-B0E8-4B1CE9D87A55}" dt="2021-02-12T15:16:46.917" v="1103" actId="26606"/>
        <pc:sldMkLst>
          <pc:docMk/>
          <pc:sldMk cId="1459227865" sldId="284"/>
        </pc:sldMkLst>
        <pc:spChg chg="mod">
          <ac:chgData name="chin emei" userId="42730edf833a60a0" providerId="LiveId" clId="{ABB98A72-1783-4EC1-B0E8-4B1CE9D87A55}" dt="2021-02-12T15:16:46.917" v="1103" actId="26606"/>
          <ac:spMkLst>
            <pc:docMk/>
            <pc:sldMk cId="1459227865" sldId="284"/>
            <ac:spMk id="2" creationId="{696D9842-3872-412A-915E-D8FF724C2790}"/>
          </ac:spMkLst>
        </pc:spChg>
        <pc:spChg chg="mod">
          <ac:chgData name="chin emei" userId="42730edf833a60a0" providerId="LiveId" clId="{ABB98A72-1783-4EC1-B0E8-4B1CE9D87A55}" dt="2021-02-12T15:16:46.917" v="1103" actId="26606"/>
          <ac:spMkLst>
            <pc:docMk/>
            <pc:sldMk cId="1459227865" sldId="284"/>
            <ac:spMk id="3" creationId="{41EAA633-94F7-4FC3-BF27-E33A20BB4777}"/>
          </ac:spMkLst>
        </pc:spChg>
        <pc:spChg chg="add del">
          <ac:chgData name="chin emei" userId="42730edf833a60a0" providerId="LiveId" clId="{ABB98A72-1783-4EC1-B0E8-4B1CE9D87A55}" dt="2021-02-12T15:16:46.917" v="1103" actId="26606"/>
          <ac:spMkLst>
            <pc:docMk/>
            <pc:sldMk cId="1459227865" sldId="284"/>
            <ac:spMk id="8" creationId="{A3B89715-0C08-460F-B428-54CD79978851}"/>
          </ac:spMkLst>
        </pc:spChg>
        <pc:spChg chg="add del">
          <ac:chgData name="chin emei" userId="42730edf833a60a0" providerId="LiveId" clId="{ABB98A72-1783-4EC1-B0E8-4B1CE9D87A55}" dt="2021-02-12T15:16:46.917" v="1103" actId="26606"/>
          <ac:spMkLst>
            <pc:docMk/>
            <pc:sldMk cId="1459227865" sldId="284"/>
            <ac:spMk id="10" creationId="{8A434A18-CAD8-4C01-93B9-1FDCC12CC814}"/>
          </ac:spMkLst>
        </pc:spChg>
        <pc:spChg chg="add del">
          <ac:chgData name="chin emei" userId="42730edf833a60a0" providerId="LiveId" clId="{ABB98A72-1783-4EC1-B0E8-4B1CE9D87A55}" dt="2021-02-12T15:16:46.917" v="1103" actId="26606"/>
          <ac:spMkLst>
            <pc:docMk/>
            <pc:sldMk cId="1459227865" sldId="284"/>
            <ac:spMk id="12" creationId="{C100436C-9F48-41B9-A514-820CACA07426}"/>
          </ac:spMkLst>
        </pc:spChg>
        <pc:spChg chg="add del">
          <ac:chgData name="chin emei" userId="42730edf833a60a0" providerId="LiveId" clId="{ABB98A72-1783-4EC1-B0E8-4B1CE9D87A55}" dt="2021-02-12T15:16:46.917" v="1103" actId="26606"/>
          <ac:spMkLst>
            <pc:docMk/>
            <pc:sldMk cId="1459227865" sldId="284"/>
            <ac:spMk id="14" creationId="{8B10964E-DDA5-46BF-8376-4486F05B7867}"/>
          </ac:spMkLst>
        </pc:spChg>
        <pc:spChg chg="add del">
          <ac:chgData name="chin emei" userId="42730edf833a60a0" providerId="LiveId" clId="{ABB98A72-1783-4EC1-B0E8-4B1CE9D87A55}" dt="2021-02-12T15:16:46.917" v="1103" actId="26606"/>
          <ac:spMkLst>
            <pc:docMk/>
            <pc:sldMk cId="1459227865" sldId="284"/>
            <ac:spMk id="16" creationId="{7937B2BA-7A3F-4338-9F35-A23EE736762E}"/>
          </ac:spMkLst>
        </pc:spChg>
      </pc:sldChg>
      <pc:sldChg chg="addSp modSp new mod setBg">
        <pc:chgData name="chin emei" userId="42730edf833a60a0" providerId="LiveId" clId="{ABB98A72-1783-4EC1-B0E8-4B1CE9D87A55}" dt="2021-02-12T15:16:24.257" v="1101" actId="26606"/>
        <pc:sldMkLst>
          <pc:docMk/>
          <pc:sldMk cId="2462984978" sldId="285"/>
        </pc:sldMkLst>
        <pc:spChg chg="mod">
          <ac:chgData name="chin emei" userId="42730edf833a60a0" providerId="LiveId" clId="{ABB98A72-1783-4EC1-B0E8-4B1CE9D87A55}" dt="2021-02-12T15:16:24.257" v="1101" actId="26606"/>
          <ac:spMkLst>
            <pc:docMk/>
            <pc:sldMk cId="2462984978" sldId="285"/>
            <ac:spMk id="2" creationId="{13DA82BE-6F1D-4E8D-B56E-816E4A7E57A2}"/>
          </ac:spMkLst>
        </pc:spChg>
        <pc:spChg chg="mod">
          <ac:chgData name="chin emei" userId="42730edf833a60a0" providerId="LiveId" clId="{ABB98A72-1783-4EC1-B0E8-4B1CE9D87A55}" dt="2021-02-12T15:16:24.257" v="1101" actId="26606"/>
          <ac:spMkLst>
            <pc:docMk/>
            <pc:sldMk cId="2462984978" sldId="285"/>
            <ac:spMk id="3" creationId="{926088C1-FE4B-4564-92BA-05781D0C023C}"/>
          </ac:spMkLst>
        </pc:spChg>
        <pc:spChg chg="add">
          <ac:chgData name="chin emei" userId="42730edf833a60a0" providerId="LiveId" clId="{ABB98A72-1783-4EC1-B0E8-4B1CE9D87A55}" dt="2021-02-12T15:16:24.257" v="1101" actId="26606"/>
          <ac:spMkLst>
            <pc:docMk/>
            <pc:sldMk cId="2462984978" sldId="285"/>
            <ac:spMk id="8" creationId="{F858DF7D-C2D0-4B03-A7A0-2F06B789EE35}"/>
          </ac:spMkLst>
        </pc:spChg>
        <pc:spChg chg="add">
          <ac:chgData name="chin emei" userId="42730edf833a60a0" providerId="LiveId" clId="{ABB98A72-1783-4EC1-B0E8-4B1CE9D87A55}" dt="2021-02-12T15:16:24.257" v="1101" actId="26606"/>
          <ac:spMkLst>
            <pc:docMk/>
            <pc:sldMk cId="2462984978" sldId="285"/>
            <ac:spMk id="10" creationId="{1B26B711-3121-40B0-8377-A64F3DC00C7A}"/>
          </ac:spMkLst>
        </pc:spChg>
        <pc:spChg chg="add">
          <ac:chgData name="chin emei" userId="42730edf833a60a0" providerId="LiveId" clId="{ABB98A72-1783-4EC1-B0E8-4B1CE9D87A55}" dt="2021-02-12T15:16:24.257" v="1101" actId="26606"/>
          <ac:spMkLst>
            <pc:docMk/>
            <pc:sldMk cId="2462984978" sldId="285"/>
            <ac:spMk id="12" creationId="{645C4D3D-ABBA-4B4E-93E5-01E343719849}"/>
          </ac:spMkLst>
        </pc:spChg>
        <pc:spChg chg="add">
          <ac:chgData name="chin emei" userId="42730edf833a60a0" providerId="LiveId" clId="{ABB98A72-1783-4EC1-B0E8-4B1CE9D87A55}" dt="2021-02-12T15:16:24.257" v="1101" actId="26606"/>
          <ac:spMkLst>
            <pc:docMk/>
            <pc:sldMk cId="2462984978" sldId="285"/>
            <ac:spMk id="14" creationId="{98DDD5E5-0097-4C6C-B266-5732EDA96CC4}"/>
          </ac:spMkLst>
        </pc:spChg>
        <pc:spChg chg="add">
          <ac:chgData name="chin emei" userId="42730edf833a60a0" providerId="LiveId" clId="{ABB98A72-1783-4EC1-B0E8-4B1CE9D87A55}" dt="2021-02-12T15:16:24.257" v="1101" actId="26606"/>
          <ac:spMkLst>
            <pc:docMk/>
            <pc:sldMk cId="2462984978" sldId="285"/>
            <ac:spMk id="16" creationId="{8952EF87-C74F-4D3F-9CAD-EEA1733C9BD0}"/>
          </ac:spMkLst>
        </pc:spChg>
      </pc:sldChg>
      <pc:sldChg chg="addSp delSp modSp new mod setBg setClrOvrMap">
        <pc:chgData name="chin emei" userId="42730edf833a60a0" providerId="LiveId" clId="{ABB98A72-1783-4EC1-B0E8-4B1CE9D87A55}" dt="2021-02-12T15:24:19.374" v="1254" actId="313"/>
        <pc:sldMkLst>
          <pc:docMk/>
          <pc:sldMk cId="604177790" sldId="286"/>
        </pc:sldMkLst>
        <pc:spChg chg="mod ord">
          <ac:chgData name="chin emei" userId="42730edf833a60a0" providerId="LiveId" clId="{ABB98A72-1783-4EC1-B0E8-4B1CE9D87A55}" dt="2021-02-12T15:22:02.126" v="1218" actId="20577"/>
          <ac:spMkLst>
            <pc:docMk/>
            <pc:sldMk cId="604177790" sldId="286"/>
            <ac:spMk id="2" creationId="{75C2DEF1-95FE-42B4-8800-D341DCBCF8BE}"/>
          </ac:spMkLst>
        </pc:spChg>
        <pc:spChg chg="del">
          <ac:chgData name="chin emei" userId="42730edf833a60a0" providerId="LiveId" clId="{ABB98A72-1783-4EC1-B0E8-4B1CE9D87A55}" dt="2021-02-12T15:19:02.694" v="1139" actId="931"/>
          <ac:spMkLst>
            <pc:docMk/>
            <pc:sldMk cId="604177790" sldId="286"/>
            <ac:spMk id="3" creationId="{E0C4AF27-6836-456C-827E-23D825F4B12E}"/>
          </ac:spMkLst>
        </pc:spChg>
        <pc:spChg chg="add mod">
          <ac:chgData name="chin emei" userId="42730edf833a60a0" providerId="LiveId" clId="{ABB98A72-1783-4EC1-B0E8-4B1CE9D87A55}" dt="2021-02-12T15:24:19.374" v="1254" actId="313"/>
          <ac:spMkLst>
            <pc:docMk/>
            <pc:sldMk cId="604177790" sldId="286"/>
            <ac:spMk id="8" creationId="{9FA0E6AD-9FAA-4988-959A-656E13F67FEB}"/>
          </ac:spMkLst>
        </pc:spChg>
        <pc:spChg chg="add del">
          <ac:chgData name="chin emei" userId="42730edf833a60a0" providerId="LiveId" clId="{ABB98A72-1783-4EC1-B0E8-4B1CE9D87A55}" dt="2021-02-12T15:19:55.821" v="1157" actId="26606"/>
          <ac:spMkLst>
            <pc:docMk/>
            <pc:sldMk cId="604177790" sldId="286"/>
            <ac:spMk id="12" creationId="{7A4CA679-3546-4E14-8FB8-F57168C37635}"/>
          </ac:spMkLst>
        </pc:spChg>
        <pc:spChg chg="add del">
          <ac:chgData name="chin emei" userId="42730edf833a60a0" providerId="LiveId" clId="{ABB98A72-1783-4EC1-B0E8-4B1CE9D87A55}" dt="2021-02-12T15:19:55.821" v="1157" actId="26606"/>
          <ac:spMkLst>
            <pc:docMk/>
            <pc:sldMk cId="604177790" sldId="286"/>
            <ac:spMk id="14" creationId="{44D16E90-7C64-4C04-A50A-B866A1A92B4E}"/>
          </ac:spMkLst>
        </pc:spChg>
        <pc:spChg chg="add del">
          <ac:chgData name="chin emei" userId="42730edf833a60a0" providerId="LiveId" clId="{ABB98A72-1783-4EC1-B0E8-4B1CE9D87A55}" dt="2021-02-12T15:19:55.821" v="1157" actId="26606"/>
          <ac:spMkLst>
            <pc:docMk/>
            <pc:sldMk cId="604177790" sldId="286"/>
            <ac:spMk id="16" creationId="{DBE4DD59-5AA2-46C6-B6A8-9B4C62D19877}"/>
          </ac:spMkLst>
        </pc:spChg>
        <pc:spChg chg="add del">
          <ac:chgData name="chin emei" userId="42730edf833a60a0" providerId="LiveId" clId="{ABB98A72-1783-4EC1-B0E8-4B1CE9D87A55}" dt="2021-02-12T15:19:55.821" v="1157" actId="26606"/>
          <ac:spMkLst>
            <pc:docMk/>
            <pc:sldMk cId="604177790" sldId="286"/>
            <ac:spMk id="18" creationId="{160CE81C-67DC-489E-BFFB-877C80B854DB}"/>
          </ac:spMkLst>
        </pc:spChg>
        <pc:spChg chg="add del">
          <ac:chgData name="chin emei" userId="42730edf833a60a0" providerId="LiveId" clId="{ABB98A72-1783-4EC1-B0E8-4B1CE9D87A55}" dt="2021-02-12T15:20:08.350" v="1159" actId="26606"/>
          <ac:spMkLst>
            <pc:docMk/>
            <pc:sldMk cId="604177790" sldId="286"/>
            <ac:spMk id="23" creationId="{88C97474-5879-4DB5-B4F3-F0357104BC8E}"/>
          </ac:spMkLst>
        </pc:spChg>
        <pc:spChg chg="add del">
          <ac:chgData name="chin emei" userId="42730edf833a60a0" providerId="LiveId" clId="{ABB98A72-1783-4EC1-B0E8-4B1CE9D87A55}" dt="2021-02-12T15:20:08.350" v="1159" actId="26606"/>
          <ac:spMkLst>
            <pc:docMk/>
            <pc:sldMk cId="604177790" sldId="286"/>
            <ac:spMk id="25" creationId="{9831CBB7-4817-4B54-A7F9-0AE2D0C47870}"/>
          </ac:spMkLst>
        </pc:spChg>
        <pc:spChg chg="add del">
          <ac:chgData name="chin emei" userId="42730edf833a60a0" providerId="LiveId" clId="{ABB98A72-1783-4EC1-B0E8-4B1CE9D87A55}" dt="2021-02-12T15:20:08.350" v="1159" actId="26606"/>
          <ac:spMkLst>
            <pc:docMk/>
            <pc:sldMk cId="604177790" sldId="286"/>
            <ac:spMk id="27" creationId="{96BC321D-B05F-4857-8880-97F61B9B7858}"/>
          </ac:spMkLst>
        </pc:spChg>
        <pc:spChg chg="add">
          <ac:chgData name="chin emei" userId="42730edf833a60a0" providerId="LiveId" clId="{ABB98A72-1783-4EC1-B0E8-4B1CE9D87A55}" dt="2021-02-12T15:20:08.350" v="1159" actId="26606"/>
          <ac:spMkLst>
            <pc:docMk/>
            <pc:sldMk cId="604177790" sldId="286"/>
            <ac:spMk id="32" creationId="{1BB56EB9-078F-4952-AC1F-149C7A0AE4D5}"/>
          </ac:spMkLst>
        </pc:spChg>
        <pc:spChg chg="add">
          <ac:chgData name="chin emei" userId="42730edf833a60a0" providerId="LiveId" clId="{ABB98A72-1783-4EC1-B0E8-4B1CE9D87A55}" dt="2021-02-12T15:20:08.350" v="1159" actId="26606"/>
          <ac:spMkLst>
            <pc:docMk/>
            <pc:sldMk cId="604177790" sldId="286"/>
            <ac:spMk id="34" creationId="{D3772EE4-ED5E-4D3A-A306-B22CF866786D}"/>
          </ac:spMkLst>
        </pc:spChg>
        <pc:spChg chg="add">
          <ac:chgData name="chin emei" userId="42730edf833a60a0" providerId="LiveId" clId="{ABB98A72-1783-4EC1-B0E8-4B1CE9D87A55}" dt="2021-02-12T15:20:08.350" v="1159" actId="26606"/>
          <ac:spMkLst>
            <pc:docMk/>
            <pc:sldMk cId="604177790" sldId="286"/>
            <ac:spMk id="36" creationId="{10058680-D07C-4893-B2B7-91543F18AB32}"/>
          </ac:spMkLst>
        </pc:spChg>
        <pc:spChg chg="add">
          <ac:chgData name="chin emei" userId="42730edf833a60a0" providerId="LiveId" clId="{ABB98A72-1783-4EC1-B0E8-4B1CE9D87A55}" dt="2021-02-12T15:20:08.350" v="1159" actId="26606"/>
          <ac:spMkLst>
            <pc:docMk/>
            <pc:sldMk cId="604177790" sldId="286"/>
            <ac:spMk id="38" creationId="{7B42427A-0A1F-4A55-8705-D9179F1E0CFB}"/>
          </ac:spMkLst>
        </pc:spChg>
        <pc:spChg chg="add">
          <ac:chgData name="chin emei" userId="42730edf833a60a0" providerId="LiveId" clId="{ABB98A72-1783-4EC1-B0E8-4B1CE9D87A55}" dt="2021-02-12T15:20:08.350" v="1159" actId="26606"/>
          <ac:spMkLst>
            <pc:docMk/>
            <pc:sldMk cId="604177790" sldId="286"/>
            <ac:spMk id="40" creationId="{EE54A6FE-D8CB-48A3-900B-053D4EBD3B85}"/>
          </ac:spMkLst>
        </pc:spChg>
        <pc:picChg chg="add del mod ord">
          <ac:chgData name="chin emei" userId="42730edf833a60a0" providerId="LiveId" clId="{ABB98A72-1783-4EC1-B0E8-4B1CE9D87A55}" dt="2021-02-12T15:21:09.638" v="1164" actId="478"/>
          <ac:picMkLst>
            <pc:docMk/>
            <pc:sldMk cId="604177790" sldId="286"/>
            <ac:picMk id="5" creationId="{5E928C18-BB3A-4FA3-8F4F-8334D30A1C73}"/>
          </ac:picMkLst>
        </pc:picChg>
        <pc:picChg chg="add del mod">
          <ac:chgData name="chin emei" userId="42730edf833a60a0" providerId="LiveId" clId="{ABB98A72-1783-4EC1-B0E8-4B1CE9D87A55}" dt="2021-02-12T15:19:15.856" v="1149" actId="21"/>
          <ac:picMkLst>
            <pc:docMk/>
            <pc:sldMk cId="604177790" sldId="286"/>
            <ac:picMk id="7" creationId="{B3170E92-B070-4DC8-A56D-EBF70F4A48DC}"/>
          </ac:picMkLst>
        </pc:picChg>
        <pc:picChg chg="add del mod">
          <ac:chgData name="chin emei" userId="42730edf833a60a0" providerId="LiveId" clId="{ABB98A72-1783-4EC1-B0E8-4B1CE9D87A55}" dt="2021-02-12T15:19:24.172" v="1151" actId="21"/>
          <ac:picMkLst>
            <pc:docMk/>
            <pc:sldMk cId="604177790" sldId="286"/>
            <ac:picMk id="9" creationId="{451362F2-A11A-4DAF-ADC0-8F0041A51A5C}"/>
          </ac:picMkLst>
        </pc:picChg>
        <pc:picChg chg="add mod">
          <ac:chgData name="chin emei" userId="42730edf833a60a0" providerId="LiveId" clId="{ABB98A72-1783-4EC1-B0E8-4B1CE9D87A55}" dt="2021-02-12T15:22:28.383" v="1226" actId="1076"/>
          <ac:picMkLst>
            <pc:docMk/>
            <pc:sldMk cId="604177790" sldId="286"/>
            <ac:picMk id="11" creationId="{661F0C10-1A5B-4947-BB69-FB87E82D5426}"/>
          </ac:picMkLst>
        </pc:picChg>
      </pc:sldChg>
      <pc:sldChg chg="addSp modSp new mod setBg setClrOvrMap">
        <pc:chgData name="chin emei" userId="42730edf833a60a0" providerId="LiveId" clId="{ABB98A72-1783-4EC1-B0E8-4B1CE9D87A55}" dt="2021-02-12T15:24:34.718" v="1264" actId="27636"/>
        <pc:sldMkLst>
          <pc:docMk/>
          <pc:sldMk cId="4225976490" sldId="287"/>
        </pc:sldMkLst>
        <pc:spChg chg="mod">
          <ac:chgData name="chin emei" userId="42730edf833a60a0" providerId="LiveId" clId="{ABB98A72-1783-4EC1-B0E8-4B1CE9D87A55}" dt="2021-02-12T15:22:20.308" v="1223"/>
          <ac:spMkLst>
            <pc:docMk/>
            <pc:sldMk cId="4225976490" sldId="287"/>
            <ac:spMk id="2" creationId="{E0B43323-2448-40A0-B4D3-0328FC493F38}"/>
          </ac:spMkLst>
        </pc:spChg>
        <pc:spChg chg="mod">
          <ac:chgData name="chin emei" userId="42730edf833a60a0" providerId="LiveId" clId="{ABB98A72-1783-4EC1-B0E8-4B1CE9D87A55}" dt="2021-02-12T15:24:34.718" v="1264" actId="27636"/>
          <ac:spMkLst>
            <pc:docMk/>
            <pc:sldMk cId="4225976490" sldId="287"/>
            <ac:spMk id="3" creationId="{38CE6737-93FD-40EF-8D6F-C957E4A874C7}"/>
          </ac:spMkLst>
        </pc:spChg>
        <pc:spChg chg="add">
          <ac:chgData name="chin emei" userId="42730edf833a60a0" providerId="LiveId" clId="{ABB98A72-1783-4EC1-B0E8-4B1CE9D87A55}" dt="2021-02-12T15:19:52.625" v="1156" actId="26606"/>
          <ac:spMkLst>
            <pc:docMk/>
            <pc:sldMk cId="4225976490" sldId="287"/>
            <ac:spMk id="9" creationId="{1BB56EB9-078F-4952-AC1F-149C7A0AE4D5}"/>
          </ac:spMkLst>
        </pc:spChg>
        <pc:spChg chg="add">
          <ac:chgData name="chin emei" userId="42730edf833a60a0" providerId="LiveId" clId="{ABB98A72-1783-4EC1-B0E8-4B1CE9D87A55}" dt="2021-02-12T15:19:52.625" v="1156" actId="26606"/>
          <ac:spMkLst>
            <pc:docMk/>
            <pc:sldMk cId="4225976490" sldId="287"/>
            <ac:spMk id="11" creationId="{D3772EE4-ED5E-4D3A-A306-B22CF866786D}"/>
          </ac:spMkLst>
        </pc:spChg>
        <pc:spChg chg="add">
          <ac:chgData name="chin emei" userId="42730edf833a60a0" providerId="LiveId" clId="{ABB98A72-1783-4EC1-B0E8-4B1CE9D87A55}" dt="2021-02-12T15:19:52.625" v="1156" actId="26606"/>
          <ac:spMkLst>
            <pc:docMk/>
            <pc:sldMk cId="4225976490" sldId="287"/>
            <ac:spMk id="13" creationId="{10058680-D07C-4893-B2B7-91543F18AB32}"/>
          </ac:spMkLst>
        </pc:spChg>
        <pc:spChg chg="add">
          <ac:chgData name="chin emei" userId="42730edf833a60a0" providerId="LiveId" clId="{ABB98A72-1783-4EC1-B0E8-4B1CE9D87A55}" dt="2021-02-12T15:19:52.625" v="1156" actId="26606"/>
          <ac:spMkLst>
            <pc:docMk/>
            <pc:sldMk cId="4225976490" sldId="287"/>
            <ac:spMk id="15" creationId="{7B42427A-0A1F-4A55-8705-D9179F1E0CFB}"/>
          </ac:spMkLst>
        </pc:spChg>
        <pc:spChg chg="add">
          <ac:chgData name="chin emei" userId="42730edf833a60a0" providerId="LiveId" clId="{ABB98A72-1783-4EC1-B0E8-4B1CE9D87A55}" dt="2021-02-12T15:19:52.625" v="1156" actId="26606"/>
          <ac:spMkLst>
            <pc:docMk/>
            <pc:sldMk cId="4225976490" sldId="287"/>
            <ac:spMk id="17" creationId="{EE54A6FE-D8CB-48A3-900B-053D4EBD3B85}"/>
          </ac:spMkLst>
        </pc:spChg>
        <pc:picChg chg="add mod">
          <ac:chgData name="chin emei" userId="42730edf833a60a0" providerId="LiveId" clId="{ABB98A72-1783-4EC1-B0E8-4B1CE9D87A55}" dt="2021-02-12T15:22:46.498" v="1235" actId="14100"/>
          <ac:picMkLst>
            <pc:docMk/>
            <pc:sldMk cId="4225976490" sldId="287"/>
            <ac:picMk id="4" creationId="{4333DFDE-315F-400E-A2FD-C487B95A4C8C}"/>
          </ac:picMkLst>
        </pc:picChg>
      </pc:sldChg>
      <pc:sldChg chg="addSp modSp new mod setBg setClrOvrMap">
        <pc:chgData name="chin emei" userId="42730edf833a60a0" providerId="LiveId" clId="{ABB98A72-1783-4EC1-B0E8-4B1CE9D87A55}" dt="2021-02-12T15:24:40.792" v="1266" actId="5793"/>
        <pc:sldMkLst>
          <pc:docMk/>
          <pc:sldMk cId="2063973288" sldId="288"/>
        </pc:sldMkLst>
        <pc:spChg chg="mod">
          <ac:chgData name="chin emei" userId="42730edf833a60a0" providerId="LiveId" clId="{ABB98A72-1783-4EC1-B0E8-4B1CE9D87A55}" dt="2021-02-12T15:22:23.144" v="1225" actId="27636"/>
          <ac:spMkLst>
            <pc:docMk/>
            <pc:sldMk cId="2063973288" sldId="288"/>
            <ac:spMk id="2" creationId="{7A745ED9-75C9-4E27-A07A-0C296E4FF160}"/>
          </ac:spMkLst>
        </pc:spChg>
        <pc:spChg chg="mod">
          <ac:chgData name="chin emei" userId="42730edf833a60a0" providerId="LiveId" clId="{ABB98A72-1783-4EC1-B0E8-4B1CE9D87A55}" dt="2021-02-12T15:24:40.792" v="1266" actId="5793"/>
          <ac:spMkLst>
            <pc:docMk/>
            <pc:sldMk cId="2063973288" sldId="288"/>
            <ac:spMk id="3" creationId="{31673FE3-40F3-444C-8E67-3F427ABE306A}"/>
          </ac:spMkLst>
        </pc:spChg>
        <pc:spChg chg="add">
          <ac:chgData name="chin emei" userId="42730edf833a60a0" providerId="LiveId" clId="{ABB98A72-1783-4EC1-B0E8-4B1CE9D87A55}" dt="2021-02-12T15:20:01.783" v="1158" actId="26606"/>
          <ac:spMkLst>
            <pc:docMk/>
            <pc:sldMk cId="2063973288" sldId="288"/>
            <ac:spMk id="9" creationId="{E9751CB9-7B25-4EB8-9A6F-82F822549F12}"/>
          </ac:spMkLst>
        </pc:spChg>
        <pc:spChg chg="add">
          <ac:chgData name="chin emei" userId="42730edf833a60a0" providerId="LiveId" clId="{ABB98A72-1783-4EC1-B0E8-4B1CE9D87A55}" dt="2021-02-12T15:20:01.783" v="1158" actId="26606"/>
          <ac:spMkLst>
            <pc:docMk/>
            <pc:sldMk cId="2063973288" sldId="288"/>
            <ac:spMk id="11" creationId="{E1317383-CF3B-4B02-9512-BECBEF6362A4}"/>
          </ac:spMkLst>
        </pc:spChg>
        <pc:spChg chg="add">
          <ac:chgData name="chin emei" userId="42730edf833a60a0" providerId="LiveId" clId="{ABB98A72-1783-4EC1-B0E8-4B1CE9D87A55}" dt="2021-02-12T15:20:01.783" v="1158" actId="26606"/>
          <ac:spMkLst>
            <pc:docMk/>
            <pc:sldMk cId="2063973288" sldId="288"/>
            <ac:spMk id="13" creationId="{B1D4C7A0-6DF2-4F2D-A45D-F111582974C7}"/>
          </ac:spMkLst>
        </pc:spChg>
        <pc:spChg chg="add">
          <ac:chgData name="chin emei" userId="42730edf833a60a0" providerId="LiveId" clId="{ABB98A72-1783-4EC1-B0E8-4B1CE9D87A55}" dt="2021-02-12T15:20:01.783" v="1158" actId="26606"/>
          <ac:spMkLst>
            <pc:docMk/>
            <pc:sldMk cId="2063973288" sldId="288"/>
            <ac:spMk id="15" creationId="{DBF3943D-BCB6-4B31-809D-A005686483B4}"/>
          </ac:spMkLst>
        </pc:spChg>
        <pc:spChg chg="add">
          <ac:chgData name="chin emei" userId="42730edf833a60a0" providerId="LiveId" clId="{ABB98A72-1783-4EC1-B0E8-4B1CE9D87A55}" dt="2021-02-12T15:20:01.783" v="1158" actId="26606"/>
          <ac:spMkLst>
            <pc:docMk/>
            <pc:sldMk cId="2063973288" sldId="288"/>
            <ac:spMk id="17" creationId="{39373A6F-2E1F-4613-8E1D-D68057D29F31}"/>
          </ac:spMkLst>
        </pc:spChg>
        <pc:picChg chg="add mod">
          <ac:chgData name="chin emei" userId="42730edf833a60a0" providerId="LiveId" clId="{ABB98A72-1783-4EC1-B0E8-4B1CE9D87A55}" dt="2021-02-12T15:20:01.783" v="1158" actId="26606"/>
          <ac:picMkLst>
            <pc:docMk/>
            <pc:sldMk cId="2063973288" sldId="288"/>
            <ac:picMk id="4" creationId="{8FF433DD-AE53-43BB-90BE-8A91471B1745}"/>
          </ac:picMkLst>
        </pc:picChg>
      </pc:sldChg>
      <pc:sldChg chg="modSp new del mod">
        <pc:chgData name="chin emei" userId="42730edf833a60a0" providerId="LiveId" clId="{ABB98A72-1783-4EC1-B0E8-4B1CE9D87A55}" dt="2021-02-12T15:24:50.076" v="1267" actId="47"/>
        <pc:sldMkLst>
          <pc:docMk/>
          <pc:sldMk cId="1771081353" sldId="289"/>
        </pc:sldMkLst>
        <pc:spChg chg="mod">
          <ac:chgData name="chin emei" userId="42730edf833a60a0" providerId="LiveId" clId="{ABB98A72-1783-4EC1-B0E8-4B1CE9D87A55}" dt="2021-02-12T02:32:33.375" v="14"/>
          <ac:spMkLst>
            <pc:docMk/>
            <pc:sldMk cId="1771081353" sldId="289"/>
            <ac:spMk id="2" creationId="{0DF3AF45-2159-4771-800B-FF264645DAF9}"/>
          </ac:spMkLst>
        </pc:spChg>
      </pc:sldChg>
      <pc:sldChg chg="modSp new mod">
        <pc:chgData name="chin emei" userId="42730edf833a60a0" providerId="LiveId" clId="{ABB98A72-1783-4EC1-B0E8-4B1CE9D87A55}" dt="2021-02-12T15:25:06.620" v="1269"/>
        <pc:sldMkLst>
          <pc:docMk/>
          <pc:sldMk cId="4271837007" sldId="290"/>
        </pc:sldMkLst>
        <pc:spChg chg="mod">
          <ac:chgData name="chin emei" userId="42730edf833a60a0" providerId="LiveId" clId="{ABB98A72-1783-4EC1-B0E8-4B1CE9D87A55}" dt="2021-02-12T02:32:55.471" v="16" actId="20577"/>
          <ac:spMkLst>
            <pc:docMk/>
            <pc:sldMk cId="4271837007" sldId="290"/>
            <ac:spMk id="2" creationId="{9049C27A-A8F4-473C-9251-18A08D0B0CE1}"/>
          </ac:spMkLst>
        </pc:spChg>
        <pc:spChg chg="mod">
          <ac:chgData name="chin emei" userId="42730edf833a60a0" providerId="LiveId" clId="{ABB98A72-1783-4EC1-B0E8-4B1CE9D87A55}" dt="2021-02-12T15:25:06.620" v="1269"/>
          <ac:spMkLst>
            <pc:docMk/>
            <pc:sldMk cId="4271837007" sldId="290"/>
            <ac:spMk id="3" creationId="{BA37D1F2-D29E-43AD-846F-1A584A16D147}"/>
          </ac:spMkLst>
        </pc:spChg>
      </pc:sldChg>
      <pc:sldChg chg="addSp delSp modSp new del mod">
        <pc:chgData name="chin emei" userId="42730edf833a60a0" providerId="LiveId" clId="{ABB98A72-1783-4EC1-B0E8-4B1CE9D87A55}" dt="2021-02-12T15:24:52.267" v="1268" actId="47"/>
        <pc:sldMkLst>
          <pc:docMk/>
          <pc:sldMk cId="1475542044" sldId="291"/>
        </pc:sldMkLst>
        <pc:spChg chg="mod">
          <ac:chgData name="chin emei" userId="42730edf833a60a0" providerId="LiveId" clId="{ABB98A72-1783-4EC1-B0E8-4B1CE9D87A55}" dt="2021-02-12T03:11:38.122" v="61" actId="20577"/>
          <ac:spMkLst>
            <pc:docMk/>
            <pc:sldMk cId="1475542044" sldId="291"/>
            <ac:spMk id="2" creationId="{6855A5C6-58CB-4581-8831-21DA0834C8B5}"/>
          </ac:spMkLst>
        </pc:spChg>
        <pc:spChg chg="mod">
          <ac:chgData name="chin emei" userId="42730edf833a60a0" providerId="LiveId" clId="{ABB98A72-1783-4EC1-B0E8-4B1CE9D87A55}" dt="2021-02-12T03:25:46.709" v="330" actId="5793"/>
          <ac:spMkLst>
            <pc:docMk/>
            <pc:sldMk cId="1475542044" sldId="291"/>
            <ac:spMk id="3" creationId="{04160437-32A3-48AA-9767-74F611B7A371}"/>
          </ac:spMkLst>
        </pc:spChg>
        <pc:picChg chg="add del mod">
          <ac:chgData name="chin emei" userId="42730edf833a60a0" providerId="LiveId" clId="{ABB98A72-1783-4EC1-B0E8-4B1CE9D87A55}" dt="2021-02-12T03:26:31.961" v="334" actId="21"/>
          <ac:picMkLst>
            <pc:docMk/>
            <pc:sldMk cId="1475542044" sldId="291"/>
            <ac:picMk id="5" creationId="{7A736677-A60D-4779-968D-ED3EE021E986}"/>
          </ac:picMkLst>
        </pc:picChg>
      </pc:sldChg>
      <pc:sldChg chg="addSp delSp modSp add mod setBg modClrScheme setClrOvrMap chgLayout">
        <pc:chgData name="chin emei" userId="42730edf833a60a0" providerId="LiveId" clId="{ABB98A72-1783-4EC1-B0E8-4B1CE9D87A55}" dt="2021-02-12T15:17:38.063" v="1138" actId="20577"/>
        <pc:sldMkLst>
          <pc:docMk/>
          <pc:sldMk cId="249353426" sldId="292"/>
        </pc:sldMkLst>
        <pc:spChg chg="mod ord">
          <ac:chgData name="chin emei" userId="42730edf833a60a0" providerId="LiveId" clId="{ABB98A72-1783-4EC1-B0E8-4B1CE9D87A55}" dt="2021-02-12T15:16:17.380" v="1100" actId="26606"/>
          <ac:spMkLst>
            <pc:docMk/>
            <pc:sldMk cId="249353426" sldId="292"/>
            <ac:spMk id="2" creationId="{13DA82BE-6F1D-4E8D-B56E-816E4A7E57A2}"/>
          </ac:spMkLst>
        </pc:spChg>
        <pc:spChg chg="del mod ord">
          <ac:chgData name="chin emei" userId="42730edf833a60a0" providerId="LiveId" clId="{ABB98A72-1783-4EC1-B0E8-4B1CE9D87A55}" dt="2021-02-12T15:09:31.199" v="595" actId="700"/>
          <ac:spMkLst>
            <pc:docMk/>
            <pc:sldMk cId="249353426" sldId="292"/>
            <ac:spMk id="3" creationId="{926088C1-FE4B-4564-92BA-05781D0C023C}"/>
          </ac:spMkLst>
        </pc:spChg>
        <pc:spChg chg="add del">
          <ac:chgData name="chin emei" userId="42730edf833a60a0" providerId="LiveId" clId="{ABB98A72-1783-4EC1-B0E8-4B1CE9D87A55}" dt="2021-02-12T03:22:55.701" v="247"/>
          <ac:spMkLst>
            <pc:docMk/>
            <pc:sldMk cId="249353426" sldId="292"/>
            <ac:spMk id="4" creationId="{C6773D78-451D-40AA-875F-B9EA64B0D3A5}"/>
          </ac:spMkLst>
        </pc:spChg>
        <pc:spChg chg="add del">
          <ac:chgData name="chin emei" userId="42730edf833a60a0" providerId="LiveId" clId="{ABB98A72-1783-4EC1-B0E8-4B1CE9D87A55}" dt="2021-02-12T03:22:59.145" v="249"/>
          <ac:spMkLst>
            <pc:docMk/>
            <pc:sldMk cId="249353426" sldId="292"/>
            <ac:spMk id="5" creationId="{028EF270-2478-4F2E-9204-306F4762EAC3}"/>
          </ac:spMkLst>
        </pc:spChg>
        <pc:spChg chg="add mod">
          <ac:chgData name="chin emei" userId="42730edf833a60a0" providerId="LiveId" clId="{ABB98A72-1783-4EC1-B0E8-4B1CE9D87A55}" dt="2021-02-12T15:16:17.380" v="1100" actId="26606"/>
          <ac:spMkLst>
            <pc:docMk/>
            <pc:sldMk cId="249353426" sldId="292"/>
            <ac:spMk id="6" creationId="{2037A65A-680A-4D52-AC45-D75005E8E2A6}"/>
          </ac:spMkLst>
        </pc:spChg>
        <pc:spChg chg="add del">
          <ac:chgData name="chin emei" userId="42730edf833a60a0" providerId="LiveId" clId="{ABB98A72-1783-4EC1-B0E8-4B1CE9D87A55}" dt="2021-02-12T03:23:29.947" v="257"/>
          <ac:spMkLst>
            <pc:docMk/>
            <pc:sldMk cId="249353426" sldId="292"/>
            <ac:spMk id="7" creationId="{7E356F6D-871F-4C4B-864C-61D9E3AD94DC}"/>
          </ac:spMkLst>
        </pc:spChg>
        <pc:spChg chg="add del">
          <ac:chgData name="chin emei" userId="42730edf833a60a0" providerId="LiveId" clId="{ABB98A72-1783-4EC1-B0E8-4B1CE9D87A55}" dt="2021-02-12T03:23:40.031" v="259"/>
          <ac:spMkLst>
            <pc:docMk/>
            <pc:sldMk cId="249353426" sldId="292"/>
            <ac:spMk id="8" creationId="{1E56385D-FF8B-49FA-A269-05026F8B0C41}"/>
          </ac:spMkLst>
        </pc:spChg>
        <pc:spChg chg="add mod ord">
          <ac:chgData name="chin emei" userId="42730edf833a60a0" providerId="LiveId" clId="{ABB98A72-1783-4EC1-B0E8-4B1CE9D87A55}" dt="2021-02-12T15:17:38.063" v="1138" actId="20577"/>
          <ac:spMkLst>
            <pc:docMk/>
            <pc:sldMk cId="249353426" sldId="292"/>
            <ac:spMk id="10" creationId="{0B9BE40A-ECA9-4AAB-BF1E-7ED73BBC3F28}"/>
          </ac:spMkLst>
        </pc:spChg>
        <pc:spChg chg="add del">
          <ac:chgData name="chin emei" userId="42730edf833a60a0" providerId="LiveId" clId="{ABB98A72-1783-4EC1-B0E8-4B1CE9D87A55}" dt="2021-02-12T15:16:09.794" v="1091" actId="26606"/>
          <ac:spMkLst>
            <pc:docMk/>
            <pc:sldMk cId="249353426" sldId="292"/>
            <ac:spMk id="15" creationId="{F858DF7D-C2D0-4B03-A7A0-2F06B789EE35}"/>
          </ac:spMkLst>
        </pc:spChg>
        <pc:spChg chg="add del">
          <ac:chgData name="chin emei" userId="42730edf833a60a0" providerId="LiveId" clId="{ABB98A72-1783-4EC1-B0E8-4B1CE9D87A55}" dt="2021-02-12T15:16:09.794" v="1091" actId="26606"/>
          <ac:spMkLst>
            <pc:docMk/>
            <pc:sldMk cId="249353426" sldId="292"/>
            <ac:spMk id="17" creationId="{1B26B711-3121-40B0-8377-A64F3DC00C7A}"/>
          </ac:spMkLst>
        </pc:spChg>
        <pc:spChg chg="add del">
          <ac:chgData name="chin emei" userId="42730edf833a60a0" providerId="LiveId" clId="{ABB98A72-1783-4EC1-B0E8-4B1CE9D87A55}" dt="2021-02-12T15:16:09.794" v="1091" actId="26606"/>
          <ac:spMkLst>
            <pc:docMk/>
            <pc:sldMk cId="249353426" sldId="292"/>
            <ac:spMk id="19" creationId="{645C4D3D-ABBA-4B4E-93E5-01E343719849}"/>
          </ac:spMkLst>
        </pc:spChg>
        <pc:spChg chg="add del">
          <ac:chgData name="chin emei" userId="42730edf833a60a0" providerId="LiveId" clId="{ABB98A72-1783-4EC1-B0E8-4B1CE9D87A55}" dt="2021-02-12T15:16:09.794" v="1091" actId="26606"/>
          <ac:spMkLst>
            <pc:docMk/>
            <pc:sldMk cId="249353426" sldId="292"/>
            <ac:spMk id="21" creationId="{98DDD5E5-0097-4C6C-B266-5732EDA96CC4}"/>
          </ac:spMkLst>
        </pc:spChg>
        <pc:spChg chg="add del">
          <ac:chgData name="chin emei" userId="42730edf833a60a0" providerId="LiveId" clId="{ABB98A72-1783-4EC1-B0E8-4B1CE9D87A55}" dt="2021-02-12T15:16:09.794" v="1091" actId="26606"/>
          <ac:spMkLst>
            <pc:docMk/>
            <pc:sldMk cId="249353426" sldId="292"/>
            <ac:spMk id="23" creationId="{8952EF87-C74F-4D3F-9CAD-EEA1733C9BD0}"/>
          </ac:spMkLst>
        </pc:spChg>
        <pc:spChg chg="add del">
          <ac:chgData name="chin emei" userId="42730edf833a60a0" providerId="LiveId" clId="{ABB98A72-1783-4EC1-B0E8-4B1CE9D87A55}" dt="2021-02-12T15:16:10.846" v="1093" actId="26606"/>
          <ac:spMkLst>
            <pc:docMk/>
            <pc:sldMk cId="249353426" sldId="292"/>
            <ac:spMk id="25" creationId="{A43B05A4-157F-403C-939A-ED1B6A0A029C}"/>
          </ac:spMkLst>
        </pc:spChg>
        <pc:spChg chg="add del">
          <ac:chgData name="chin emei" userId="42730edf833a60a0" providerId="LiveId" clId="{ABB98A72-1783-4EC1-B0E8-4B1CE9D87A55}" dt="2021-02-12T15:16:10.846" v="1093" actId="26606"/>
          <ac:spMkLst>
            <pc:docMk/>
            <pc:sldMk cId="249353426" sldId="292"/>
            <ac:spMk id="26" creationId="{E8CCE107-A70B-4916-9A0B-751C70B9B597}"/>
          </ac:spMkLst>
        </pc:spChg>
        <pc:spChg chg="add del">
          <ac:chgData name="chin emei" userId="42730edf833a60a0" providerId="LiveId" clId="{ABB98A72-1783-4EC1-B0E8-4B1CE9D87A55}" dt="2021-02-12T15:16:10.846" v="1093" actId="26606"/>
          <ac:spMkLst>
            <pc:docMk/>
            <pc:sldMk cId="249353426" sldId="292"/>
            <ac:spMk id="27" creationId="{9A925BC7-7CC5-4A0C-9B3D-8829EBF281BD}"/>
          </ac:spMkLst>
        </pc:spChg>
        <pc:spChg chg="add del">
          <ac:chgData name="chin emei" userId="42730edf833a60a0" providerId="LiveId" clId="{ABB98A72-1783-4EC1-B0E8-4B1CE9D87A55}" dt="2021-02-12T15:16:10.846" v="1093" actId="26606"/>
          <ac:spMkLst>
            <pc:docMk/>
            <pc:sldMk cId="249353426" sldId="292"/>
            <ac:spMk id="28" creationId="{6E67D916-28C7-4965-BA3C-287FB857979C}"/>
          </ac:spMkLst>
        </pc:spChg>
        <pc:spChg chg="add del">
          <ac:chgData name="chin emei" userId="42730edf833a60a0" providerId="LiveId" clId="{ABB98A72-1783-4EC1-B0E8-4B1CE9D87A55}" dt="2021-02-12T15:16:13.948" v="1095" actId="26606"/>
          <ac:spMkLst>
            <pc:docMk/>
            <pc:sldMk cId="249353426" sldId="292"/>
            <ac:spMk id="30" creationId="{B373F125-DEF3-41D6-9918-AB21A2ACC37A}"/>
          </ac:spMkLst>
        </pc:spChg>
        <pc:spChg chg="add del">
          <ac:chgData name="chin emei" userId="42730edf833a60a0" providerId="LiveId" clId="{ABB98A72-1783-4EC1-B0E8-4B1CE9D87A55}" dt="2021-02-12T15:16:13.948" v="1095" actId="26606"/>
          <ac:spMkLst>
            <pc:docMk/>
            <pc:sldMk cId="249353426" sldId="292"/>
            <ac:spMk id="31" creationId="{71E9F226-EB6E-48C9-ADDA-636DE4BF4EBE}"/>
          </ac:spMkLst>
        </pc:spChg>
        <pc:spChg chg="add del">
          <ac:chgData name="chin emei" userId="42730edf833a60a0" providerId="LiveId" clId="{ABB98A72-1783-4EC1-B0E8-4B1CE9D87A55}" dt="2021-02-12T15:16:16.049" v="1097" actId="26606"/>
          <ac:spMkLst>
            <pc:docMk/>
            <pc:sldMk cId="249353426" sldId="292"/>
            <ac:spMk id="33" creationId="{F92989FB-1024-49B7-BDF1-B3CE27D48623}"/>
          </ac:spMkLst>
        </pc:spChg>
        <pc:spChg chg="add del">
          <ac:chgData name="chin emei" userId="42730edf833a60a0" providerId="LiveId" clId="{ABB98A72-1783-4EC1-B0E8-4B1CE9D87A55}" dt="2021-02-12T15:16:16.049" v="1097" actId="26606"/>
          <ac:spMkLst>
            <pc:docMk/>
            <pc:sldMk cId="249353426" sldId="292"/>
            <ac:spMk id="34" creationId="{DFEE959E-BF10-4204-9556-D1707088D445}"/>
          </ac:spMkLst>
        </pc:spChg>
        <pc:spChg chg="add del">
          <ac:chgData name="chin emei" userId="42730edf833a60a0" providerId="LiveId" clId="{ABB98A72-1783-4EC1-B0E8-4B1CE9D87A55}" dt="2021-02-12T15:16:16.049" v="1097" actId="26606"/>
          <ac:spMkLst>
            <pc:docMk/>
            <pc:sldMk cId="249353426" sldId="292"/>
            <ac:spMk id="35" creationId="{DDD17B6A-CB37-4005-9681-A20AFCDC7822}"/>
          </ac:spMkLst>
        </pc:spChg>
        <pc:spChg chg="add del">
          <ac:chgData name="chin emei" userId="42730edf833a60a0" providerId="LiveId" clId="{ABB98A72-1783-4EC1-B0E8-4B1CE9D87A55}" dt="2021-02-12T15:16:16.049" v="1097" actId="26606"/>
          <ac:spMkLst>
            <pc:docMk/>
            <pc:sldMk cId="249353426" sldId="292"/>
            <ac:spMk id="36" creationId="{3B7BBDE9-DAED-40B0-A640-503C918D1CE3}"/>
          </ac:spMkLst>
        </pc:spChg>
        <pc:spChg chg="add del">
          <ac:chgData name="chin emei" userId="42730edf833a60a0" providerId="LiveId" clId="{ABB98A72-1783-4EC1-B0E8-4B1CE9D87A55}" dt="2021-02-12T15:16:16.049" v="1097" actId="26606"/>
          <ac:spMkLst>
            <pc:docMk/>
            <pc:sldMk cId="249353426" sldId="292"/>
            <ac:spMk id="37" creationId="{7BC7EA7B-802E-41F4-8926-C4475287AA31}"/>
          </ac:spMkLst>
        </pc:spChg>
        <pc:spChg chg="add del">
          <ac:chgData name="chin emei" userId="42730edf833a60a0" providerId="LiveId" clId="{ABB98A72-1783-4EC1-B0E8-4B1CE9D87A55}" dt="2021-02-12T15:16:17.372" v="1099" actId="26606"/>
          <ac:spMkLst>
            <pc:docMk/>
            <pc:sldMk cId="249353426" sldId="292"/>
            <ac:spMk id="39" creationId="{9B6B47BF-F3D0-4678-9B20-DA45E1BCAD6C}"/>
          </ac:spMkLst>
        </pc:spChg>
        <pc:spChg chg="add del">
          <ac:chgData name="chin emei" userId="42730edf833a60a0" providerId="LiveId" clId="{ABB98A72-1783-4EC1-B0E8-4B1CE9D87A55}" dt="2021-02-12T15:16:17.372" v="1099" actId="26606"/>
          <ac:spMkLst>
            <pc:docMk/>
            <pc:sldMk cId="249353426" sldId="292"/>
            <ac:spMk id="40" creationId="{19334917-3673-4EF2-BA7C-CC83AEEEAE37}"/>
          </ac:spMkLst>
        </pc:spChg>
        <pc:spChg chg="add del">
          <ac:chgData name="chin emei" userId="42730edf833a60a0" providerId="LiveId" clId="{ABB98A72-1783-4EC1-B0E8-4B1CE9D87A55}" dt="2021-02-12T15:16:17.372" v="1099" actId="26606"/>
          <ac:spMkLst>
            <pc:docMk/>
            <pc:sldMk cId="249353426" sldId="292"/>
            <ac:spMk id="41" creationId="{E1589AE1-C0FC-4B66-9C0D-9EB92F40F440}"/>
          </ac:spMkLst>
        </pc:spChg>
        <pc:spChg chg="add">
          <ac:chgData name="chin emei" userId="42730edf833a60a0" providerId="LiveId" clId="{ABB98A72-1783-4EC1-B0E8-4B1CE9D87A55}" dt="2021-02-12T15:16:17.380" v="1100" actId="26606"/>
          <ac:spMkLst>
            <pc:docMk/>
            <pc:sldMk cId="249353426" sldId="292"/>
            <ac:spMk id="43" creationId="{F858DF7D-C2D0-4B03-A7A0-2F06B789EE35}"/>
          </ac:spMkLst>
        </pc:spChg>
        <pc:spChg chg="add">
          <ac:chgData name="chin emei" userId="42730edf833a60a0" providerId="LiveId" clId="{ABB98A72-1783-4EC1-B0E8-4B1CE9D87A55}" dt="2021-02-12T15:16:17.380" v="1100" actId="26606"/>
          <ac:spMkLst>
            <pc:docMk/>
            <pc:sldMk cId="249353426" sldId="292"/>
            <ac:spMk id="44" creationId="{1B26B711-3121-40B0-8377-A64F3DC00C7A}"/>
          </ac:spMkLst>
        </pc:spChg>
        <pc:spChg chg="add">
          <ac:chgData name="chin emei" userId="42730edf833a60a0" providerId="LiveId" clId="{ABB98A72-1783-4EC1-B0E8-4B1CE9D87A55}" dt="2021-02-12T15:16:17.380" v="1100" actId="26606"/>
          <ac:spMkLst>
            <pc:docMk/>
            <pc:sldMk cId="249353426" sldId="292"/>
            <ac:spMk id="45" creationId="{645C4D3D-ABBA-4B4E-93E5-01E343719849}"/>
          </ac:spMkLst>
        </pc:spChg>
        <pc:spChg chg="add">
          <ac:chgData name="chin emei" userId="42730edf833a60a0" providerId="LiveId" clId="{ABB98A72-1783-4EC1-B0E8-4B1CE9D87A55}" dt="2021-02-12T15:16:17.380" v="1100" actId="26606"/>
          <ac:spMkLst>
            <pc:docMk/>
            <pc:sldMk cId="249353426" sldId="292"/>
            <ac:spMk id="46" creationId="{98DDD5E5-0097-4C6C-B266-5732EDA96CC4}"/>
          </ac:spMkLst>
        </pc:spChg>
        <pc:spChg chg="add">
          <ac:chgData name="chin emei" userId="42730edf833a60a0" providerId="LiveId" clId="{ABB98A72-1783-4EC1-B0E8-4B1CE9D87A55}" dt="2021-02-12T15:16:17.380" v="1100" actId="26606"/>
          <ac:spMkLst>
            <pc:docMk/>
            <pc:sldMk cId="249353426" sldId="292"/>
            <ac:spMk id="47" creationId="{8952EF87-C74F-4D3F-9CAD-EEA1733C9BD0}"/>
          </ac:spMkLst>
        </pc:spChg>
        <pc:picChg chg="add del mod">
          <ac:chgData name="chin emei" userId="42730edf833a60a0" providerId="LiveId" clId="{ABB98A72-1783-4EC1-B0E8-4B1CE9D87A55}" dt="2021-02-12T15:09:35.424" v="596" actId="478"/>
          <ac:picMkLst>
            <pc:docMk/>
            <pc:sldMk cId="249353426" sldId="292"/>
            <ac:picMk id="9" creationId="{9035B4DB-621C-4D77-8598-B41FD6E241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sz="3200" dirty="0">
                <a:solidFill>
                  <a:schemeClr val="tx1"/>
                </a:solidFill>
              </a:rPr>
              <a:t>The Battle of Neighborhoods</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pPr>
              <a:lnSpc>
                <a:spcPct val="100000"/>
              </a:lnSpc>
            </a:pPr>
            <a:r>
              <a:rPr lang="en-US" sz="2000" dirty="0"/>
              <a:t>Capstone project </a:t>
            </a:r>
          </a:p>
          <a:p>
            <a:pPr>
              <a:lnSpc>
                <a:spcPct val="100000"/>
              </a:lnSpc>
            </a:pPr>
            <a:r>
              <a:rPr lang="en-US" sz="2000" dirty="0"/>
              <a:t>week 2</a:t>
            </a: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9842-3872-412A-915E-D8FF724C2790}"/>
              </a:ext>
            </a:extLst>
          </p:cNvPr>
          <p:cNvSpPr>
            <a:spLocks noGrp="1"/>
          </p:cNvSpPr>
          <p:nvPr>
            <p:ph type="title"/>
          </p:nvPr>
        </p:nvSpPr>
        <p:spPr/>
        <p:txBody>
          <a:bodyPr/>
          <a:lstStyle/>
          <a:p>
            <a:r>
              <a:rPr lang="en-MY" b="1" i="0">
                <a:solidFill>
                  <a:srgbClr val="000000"/>
                </a:solidFill>
                <a:effectLst/>
                <a:latin typeface="Helvetica Neue"/>
              </a:rPr>
              <a:t>Introduction: Business Problem</a:t>
            </a:r>
            <a:br>
              <a:rPr lang="en-MY" b="1" i="0">
                <a:solidFill>
                  <a:srgbClr val="000000"/>
                </a:solidFill>
                <a:effectLst/>
                <a:latin typeface="Helvetica Neue"/>
              </a:rPr>
            </a:br>
            <a:endParaRPr lang="en-MY" dirty="0"/>
          </a:p>
        </p:txBody>
      </p:sp>
      <p:sp>
        <p:nvSpPr>
          <p:cNvPr id="3" name="Content Placeholder 2">
            <a:extLst>
              <a:ext uri="{FF2B5EF4-FFF2-40B4-BE49-F238E27FC236}">
                <a16:creationId xmlns:a16="http://schemas.microsoft.com/office/drawing/2014/main" id="{41EAA633-94F7-4FC3-BF27-E33A20BB4777}"/>
              </a:ext>
            </a:extLst>
          </p:cNvPr>
          <p:cNvSpPr>
            <a:spLocks noGrp="1"/>
          </p:cNvSpPr>
          <p:nvPr>
            <p:ph idx="1"/>
          </p:nvPr>
        </p:nvSpPr>
        <p:spPr/>
        <p:txBody>
          <a:bodyPr/>
          <a:lstStyle/>
          <a:p>
            <a:r>
              <a:rPr lang="en-US"/>
              <a:t>Introduction: Bayan Lepas has a lot of restaurants running in business. Japanese, Korea and  HongKong are the most popular restaurants in Bayan Lepas. </a:t>
            </a:r>
          </a:p>
          <a:p>
            <a:r>
              <a:rPr lang="en-US"/>
              <a:t>Problem Statement: A seafood supplier from Bayan Lepas would like to know which type of asian cuisine restaurant is the most popular in Bayan Lepas so he can his distribution centre to supply his processed seafood according to popularity. </a:t>
            </a:r>
          </a:p>
          <a:p>
            <a:r>
              <a:rPr lang="en-US"/>
              <a:t>Target Audience: A seafood supplier who want to know the most popular restaurants in Bayan Lepas and the best location to set up the distribution center for processed seafood</a:t>
            </a:r>
            <a:endParaRPr lang="en-MY" dirty="0"/>
          </a:p>
        </p:txBody>
      </p:sp>
    </p:spTree>
    <p:extLst>
      <p:ext uri="{BB962C8B-B14F-4D97-AF65-F5344CB8AC3E}">
        <p14:creationId xmlns:p14="http://schemas.microsoft.com/office/powerpoint/2010/main" val="145922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DA82BE-6F1D-4E8D-B56E-816E4A7E57A2}"/>
              </a:ext>
            </a:extLst>
          </p:cNvPr>
          <p:cNvSpPr>
            <a:spLocks noGrp="1"/>
          </p:cNvSpPr>
          <p:nvPr>
            <p:ph type="title"/>
          </p:nvPr>
        </p:nvSpPr>
        <p:spPr>
          <a:xfrm>
            <a:off x="771148" y="1037967"/>
            <a:ext cx="3054091" cy="4709131"/>
          </a:xfrm>
        </p:spPr>
        <p:txBody>
          <a:bodyPr anchor="ctr">
            <a:normAutofit/>
          </a:bodyPr>
          <a:lstStyle/>
          <a:p>
            <a:r>
              <a:rPr lang="en-MY" b="1" i="0">
                <a:solidFill>
                  <a:srgbClr val="FFFEFF"/>
                </a:solidFill>
                <a:effectLst/>
                <a:latin typeface="Helvetica Neue"/>
              </a:rPr>
              <a:t>Data AcquisitioN</a:t>
            </a:r>
            <a:br>
              <a:rPr lang="en-MY" b="1" i="0">
                <a:solidFill>
                  <a:srgbClr val="FFFEFF"/>
                </a:solidFill>
                <a:effectLst/>
                <a:latin typeface="Helvetica Neue"/>
              </a:rPr>
            </a:br>
            <a:endParaRPr lang="en-MY">
              <a:solidFill>
                <a:srgbClr val="FFFEFF"/>
              </a:solidFill>
            </a:endParaRPr>
          </a:p>
        </p:txBody>
      </p:sp>
      <p:sp>
        <p:nvSpPr>
          <p:cNvPr id="3" name="Content Placeholder 2">
            <a:extLst>
              <a:ext uri="{FF2B5EF4-FFF2-40B4-BE49-F238E27FC236}">
                <a16:creationId xmlns:a16="http://schemas.microsoft.com/office/drawing/2014/main" id="{926088C1-FE4B-4564-92BA-05781D0C023C}"/>
              </a:ext>
            </a:extLst>
          </p:cNvPr>
          <p:cNvSpPr>
            <a:spLocks noGrp="1"/>
          </p:cNvSpPr>
          <p:nvPr>
            <p:ph idx="1"/>
          </p:nvPr>
        </p:nvSpPr>
        <p:spPr>
          <a:xfrm>
            <a:off x="4534935" y="1037968"/>
            <a:ext cx="6725899" cy="4820832"/>
          </a:xfrm>
        </p:spPr>
        <p:txBody>
          <a:bodyPr>
            <a:normAutofit/>
          </a:bodyPr>
          <a:lstStyle/>
          <a:p>
            <a:r>
              <a:rPr lang="en-US" dirty="0"/>
              <a:t>To provide the information to the target audience, </a:t>
            </a:r>
            <a:r>
              <a:rPr lang="en-US" dirty="0" err="1"/>
              <a:t>i</a:t>
            </a:r>
            <a:r>
              <a:rPr lang="en-US" dirty="0"/>
              <a:t> will use foursquare API to collect location data to find out the highest number of restaurants among Japanese, Chinese and Korea Restaurants located in Bayan Lepas, Penang Malaysia.</a:t>
            </a:r>
          </a:p>
          <a:p>
            <a:r>
              <a:rPr lang="en-US" dirty="0"/>
              <a:t>Main data source used will be data from foursquare API to analyze existing restaurant in Bayan Lepas.</a:t>
            </a:r>
          </a:p>
          <a:p>
            <a:pPr lvl="1">
              <a:buFont typeface="Arial" panose="020B0604020202020204" pitchFamily="34" charset="0"/>
              <a:buChar char="•"/>
            </a:pPr>
            <a:r>
              <a:rPr lang="en-US" dirty="0"/>
              <a:t>Location</a:t>
            </a:r>
          </a:p>
          <a:p>
            <a:pPr lvl="1">
              <a:buFont typeface="Arial" panose="020B0604020202020204" pitchFamily="34" charset="0"/>
              <a:buChar char="•"/>
            </a:pPr>
            <a:r>
              <a:rPr lang="en-US" dirty="0"/>
              <a:t>Distance of </a:t>
            </a:r>
            <a:r>
              <a:rPr lang="en-US" dirty="0" err="1"/>
              <a:t>neighboorhood</a:t>
            </a:r>
            <a:r>
              <a:rPr lang="en-US" dirty="0"/>
              <a:t> from centroid of defined location, less than 10km</a:t>
            </a:r>
          </a:p>
          <a:p>
            <a:pPr lvl="1">
              <a:buFont typeface="Arial" panose="020B0604020202020204" pitchFamily="34" charset="0"/>
              <a:buChar char="•"/>
            </a:pPr>
            <a:r>
              <a:rPr lang="en-US" dirty="0"/>
              <a:t>Restaurant style ( </a:t>
            </a:r>
            <a:r>
              <a:rPr lang="en-US" dirty="0" err="1"/>
              <a:t>e.g</a:t>
            </a:r>
            <a:r>
              <a:rPr lang="en-US" dirty="0"/>
              <a:t> Japan, Korea, Chinese)</a:t>
            </a:r>
          </a:p>
          <a:p>
            <a:pPr lvl="1">
              <a:buFont typeface="Arial" panose="020B0604020202020204" pitchFamily="34" charset="0"/>
              <a:buChar char="•"/>
            </a:pPr>
            <a:r>
              <a:rPr lang="en-US" dirty="0"/>
              <a:t>Total </a:t>
            </a:r>
            <a:r>
              <a:rPr lang="en-US" dirty="0" err="1"/>
              <a:t>Cout</a:t>
            </a:r>
            <a:r>
              <a:rPr lang="en-US" dirty="0"/>
              <a:t> of restaurants by style</a:t>
            </a:r>
          </a:p>
        </p:txBody>
      </p:sp>
    </p:spTree>
    <p:extLst>
      <p:ext uri="{BB962C8B-B14F-4D97-AF65-F5344CB8AC3E}">
        <p14:creationId xmlns:p14="http://schemas.microsoft.com/office/powerpoint/2010/main" val="246298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4">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6">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18">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0">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2">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DA82BE-6F1D-4E8D-B56E-816E4A7E57A2}"/>
              </a:ext>
            </a:extLst>
          </p:cNvPr>
          <p:cNvSpPr>
            <a:spLocks noGrp="1"/>
          </p:cNvSpPr>
          <p:nvPr>
            <p:ph type="title"/>
          </p:nvPr>
        </p:nvSpPr>
        <p:spPr>
          <a:xfrm>
            <a:off x="771148" y="1037967"/>
            <a:ext cx="3054091" cy="4709131"/>
          </a:xfrm>
        </p:spPr>
        <p:txBody>
          <a:bodyPr anchor="ctr">
            <a:normAutofit/>
          </a:bodyPr>
          <a:lstStyle/>
          <a:p>
            <a:r>
              <a:rPr lang="en-MY" b="1" i="0">
                <a:solidFill>
                  <a:srgbClr val="FFFEFF"/>
                </a:solidFill>
                <a:effectLst/>
                <a:latin typeface="Helvetica Neue"/>
              </a:rPr>
              <a:t>Data Acquisition (CON’T)</a:t>
            </a:r>
            <a:br>
              <a:rPr lang="en-MY" b="1" i="0">
                <a:solidFill>
                  <a:srgbClr val="FFFEFF"/>
                </a:solidFill>
                <a:effectLst/>
                <a:latin typeface="Helvetica Neue"/>
              </a:rPr>
            </a:br>
            <a:endParaRPr lang="en-MY">
              <a:solidFill>
                <a:srgbClr val="FFFEFF"/>
              </a:solidFill>
            </a:endParaRPr>
          </a:p>
        </p:txBody>
      </p:sp>
      <p:sp>
        <p:nvSpPr>
          <p:cNvPr id="10" name="Text Placeholder 9">
            <a:extLst>
              <a:ext uri="{FF2B5EF4-FFF2-40B4-BE49-F238E27FC236}">
                <a16:creationId xmlns:a16="http://schemas.microsoft.com/office/drawing/2014/main" id="{0B9BE40A-ECA9-4AAB-BF1E-7ED73BBC3F28}"/>
              </a:ext>
            </a:extLst>
          </p:cNvPr>
          <p:cNvSpPr>
            <a:spLocks noGrp="1"/>
          </p:cNvSpPr>
          <p:nvPr>
            <p:ph idx="1"/>
          </p:nvPr>
        </p:nvSpPr>
        <p:spPr>
          <a:xfrm>
            <a:off x="4534935" y="1037968"/>
            <a:ext cx="6725899" cy="4820832"/>
          </a:xfrm>
        </p:spPr>
        <p:txBody>
          <a:bodyPr>
            <a:normAutofit/>
          </a:bodyPr>
          <a:lstStyle/>
          <a:p>
            <a:r>
              <a:rPr lang="en-US" dirty="0"/>
              <a:t>Key features obtained through </a:t>
            </a:r>
            <a:r>
              <a:rPr lang="en-US" dirty="0" err="1"/>
              <a:t>FourSquare</a:t>
            </a:r>
            <a:r>
              <a:rPr lang="en-US" dirty="0"/>
              <a:t> including longitude, latitude, categories, distance, name.</a:t>
            </a:r>
          </a:p>
          <a:p>
            <a:r>
              <a:rPr lang="en-US" dirty="0"/>
              <a:t>Latitude and longitude of Bayan Lepas : </a:t>
            </a:r>
            <a:r>
              <a:rPr lang="en-US" altLang="en-US" dirty="0"/>
              <a:t>5.295127, 100.2604606</a:t>
            </a:r>
          </a:p>
          <a:p>
            <a:r>
              <a:rPr lang="en-US" dirty="0"/>
              <a:t>Total 78 rows of entities including restaurant are returned when query with key words japan , Chinese and Korea.</a:t>
            </a:r>
          </a:p>
          <a:p>
            <a:r>
              <a:rPr lang="en-US" dirty="0"/>
              <a:t>46 from 78 query results are restaurants. Among them, 13 are Chinese restaurants, 16 are Japanese Restaurants and 7 are Korea style restaurants</a:t>
            </a:r>
            <a:endParaRPr lang="en-MY" dirty="0"/>
          </a:p>
          <a:p>
            <a:endParaRPr lang="en-MY" dirty="0"/>
          </a:p>
        </p:txBody>
      </p:sp>
      <p:sp>
        <p:nvSpPr>
          <p:cNvPr id="6" name="Rectangle 3">
            <a:extLst>
              <a:ext uri="{FF2B5EF4-FFF2-40B4-BE49-F238E27FC236}">
                <a16:creationId xmlns:a16="http://schemas.microsoft.com/office/drawing/2014/main" id="{2037A65A-680A-4D52-AC45-D75005E8E2A6}"/>
              </a:ext>
            </a:extLst>
          </p:cNvPr>
          <p:cNvSpPr>
            <a:spLocks noChangeArrowheads="1"/>
          </p:cNvSpPr>
          <p:nvPr/>
        </p:nvSpPr>
        <p:spPr bwMode="auto">
          <a:xfrm>
            <a:off x="0" y="90100"/>
            <a:ext cx="5770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lang="en-US" altLang="en-US"/>
              <a:t> </a:t>
            </a:r>
          </a:p>
        </p:txBody>
      </p:sp>
    </p:spTree>
    <p:extLst>
      <p:ext uri="{BB962C8B-B14F-4D97-AF65-F5344CB8AC3E}">
        <p14:creationId xmlns:p14="http://schemas.microsoft.com/office/powerpoint/2010/main" val="2493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C2DEF1-95FE-42B4-8800-D341DCBCF8BE}"/>
              </a:ext>
            </a:extLst>
          </p:cNvPr>
          <p:cNvSpPr>
            <a:spLocks noGrp="1"/>
          </p:cNvSpPr>
          <p:nvPr>
            <p:ph type="title"/>
          </p:nvPr>
        </p:nvSpPr>
        <p:spPr>
          <a:xfrm>
            <a:off x="672280" y="944752"/>
            <a:ext cx="3259016" cy="1462692"/>
          </a:xfrm>
        </p:spPr>
        <p:txBody>
          <a:bodyPr>
            <a:normAutofit/>
          </a:bodyPr>
          <a:lstStyle/>
          <a:p>
            <a:r>
              <a:rPr lang="en-MY" b="1" i="0" dirty="0">
                <a:solidFill>
                  <a:srgbClr val="FFFFFF"/>
                </a:solidFill>
                <a:effectLst/>
                <a:latin typeface="Helvetica Neue"/>
              </a:rPr>
              <a:t>Methodology &amp; Discussion</a:t>
            </a:r>
            <a:br>
              <a:rPr lang="en-MY" b="1" i="0" dirty="0">
                <a:solidFill>
                  <a:srgbClr val="FFFFFF"/>
                </a:solidFill>
                <a:effectLst/>
                <a:latin typeface="Helvetica Neue"/>
              </a:rPr>
            </a:br>
            <a:endParaRPr lang="en-MY" dirty="0">
              <a:solidFill>
                <a:srgbClr val="FFFFFF"/>
              </a:solidFill>
            </a:endParaRPr>
          </a:p>
        </p:txBody>
      </p:sp>
      <p:sp>
        <p:nvSpPr>
          <p:cNvPr id="36" name="Rectangle 35">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0" name="Rectangle 3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8">
            <a:extLst>
              <a:ext uri="{FF2B5EF4-FFF2-40B4-BE49-F238E27FC236}">
                <a16:creationId xmlns:a16="http://schemas.microsoft.com/office/drawing/2014/main" id="{9FA0E6AD-9FAA-4988-959A-656E13F67FEB}"/>
              </a:ext>
            </a:extLst>
          </p:cNvPr>
          <p:cNvSpPr>
            <a:spLocks noGrp="1"/>
          </p:cNvSpPr>
          <p:nvPr>
            <p:ph idx="1"/>
          </p:nvPr>
        </p:nvSpPr>
        <p:spPr>
          <a:xfrm>
            <a:off x="671513" y="2536031"/>
            <a:ext cx="3123783" cy="3671936"/>
          </a:xfrm>
        </p:spPr>
        <p:txBody>
          <a:bodyPr anchor="t">
            <a:normAutofit lnSpcReduction="10000"/>
          </a:bodyPr>
          <a:lstStyle/>
          <a:p>
            <a:r>
              <a:rPr lang="en-US" dirty="0">
                <a:solidFill>
                  <a:srgbClr val="FFFFFF"/>
                </a:solidFill>
              </a:rPr>
              <a:t>Total 46 of our interest restaurants are within 10km neighboring of centroid of Bayan Lepas.</a:t>
            </a:r>
          </a:p>
          <a:p>
            <a:r>
              <a:rPr lang="en-US" dirty="0">
                <a:solidFill>
                  <a:srgbClr val="FFFFFF"/>
                </a:solidFill>
              </a:rPr>
              <a:t>Japanese style restaurants is the most popular restaurant. It has the highest number of restaurant within 10km neighboring of Bayan Lepas, followed by Chinese style and Korea style.</a:t>
            </a:r>
          </a:p>
          <a:p>
            <a:endParaRPr lang="en-US" dirty="0">
              <a:solidFill>
                <a:srgbClr val="FFFFFF"/>
              </a:solidFill>
            </a:endParaRPr>
          </a:p>
          <a:p>
            <a:endParaRPr lang="en-US" dirty="0">
              <a:solidFill>
                <a:srgbClr val="FFFFFF"/>
              </a:solidFill>
            </a:endParaRPr>
          </a:p>
        </p:txBody>
      </p:sp>
      <p:pic>
        <p:nvPicPr>
          <p:cNvPr id="11" name="Picture 10">
            <a:extLst>
              <a:ext uri="{FF2B5EF4-FFF2-40B4-BE49-F238E27FC236}">
                <a16:creationId xmlns:a16="http://schemas.microsoft.com/office/drawing/2014/main" id="{661F0C10-1A5B-4947-BB69-FB87E82D5426}"/>
              </a:ext>
            </a:extLst>
          </p:cNvPr>
          <p:cNvPicPr>
            <a:picLocks noChangeAspect="1"/>
          </p:cNvPicPr>
          <p:nvPr/>
        </p:nvPicPr>
        <p:blipFill>
          <a:blip r:embed="rId2"/>
          <a:stretch>
            <a:fillRect/>
          </a:stretch>
        </p:blipFill>
        <p:spPr>
          <a:xfrm>
            <a:off x="4700094" y="1673547"/>
            <a:ext cx="7045372" cy="4059546"/>
          </a:xfrm>
          <a:prstGeom prst="rect">
            <a:avLst/>
          </a:prstGeom>
        </p:spPr>
      </p:pic>
    </p:spTree>
    <p:extLst>
      <p:ext uri="{BB962C8B-B14F-4D97-AF65-F5344CB8AC3E}">
        <p14:creationId xmlns:p14="http://schemas.microsoft.com/office/powerpoint/2010/main" val="6041777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B43323-2448-40A0-B4D3-0328FC493F38}"/>
              </a:ext>
            </a:extLst>
          </p:cNvPr>
          <p:cNvSpPr>
            <a:spLocks noGrp="1"/>
          </p:cNvSpPr>
          <p:nvPr>
            <p:ph type="title"/>
          </p:nvPr>
        </p:nvSpPr>
        <p:spPr>
          <a:xfrm>
            <a:off x="672280" y="944752"/>
            <a:ext cx="3259016" cy="1462692"/>
          </a:xfrm>
        </p:spPr>
        <p:txBody>
          <a:bodyPr>
            <a:normAutofit/>
          </a:bodyPr>
          <a:lstStyle/>
          <a:p>
            <a:r>
              <a:rPr lang="en-MY" b="1" i="0" dirty="0">
                <a:solidFill>
                  <a:srgbClr val="FFFFFF"/>
                </a:solidFill>
                <a:effectLst/>
                <a:latin typeface="Helvetica Neue"/>
              </a:rPr>
              <a:t>Methodology &amp; Discussion</a:t>
            </a:r>
            <a:br>
              <a:rPr lang="en-MY" dirty="0">
                <a:solidFill>
                  <a:srgbClr val="FFFFFF"/>
                </a:solidFill>
              </a:rPr>
            </a:br>
            <a:endParaRPr lang="en-MY" dirty="0">
              <a:solidFill>
                <a:srgbClr val="FFFFFF"/>
              </a:solidFill>
            </a:endParaRP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8CE6737-93FD-40EF-8D6F-C957E4A874C7}"/>
              </a:ext>
            </a:extLst>
          </p:cNvPr>
          <p:cNvSpPr>
            <a:spLocks noGrp="1"/>
          </p:cNvSpPr>
          <p:nvPr>
            <p:ph idx="1"/>
          </p:nvPr>
        </p:nvSpPr>
        <p:spPr>
          <a:xfrm>
            <a:off x="671513" y="2536031"/>
            <a:ext cx="3123783" cy="3671936"/>
          </a:xfrm>
        </p:spPr>
        <p:txBody>
          <a:bodyPr anchor="t">
            <a:normAutofit/>
          </a:bodyPr>
          <a:lstStyle/>
          <a:p>
            <a:endParaRPr lang="en-US" dirty="0">
              <a:solidFill>
                <a:srgbClr val="FFFFFF"/>
              </a:solidFill>
            </a:endParaRPr>
          </a:p>
          <a:p>
            <a:r>
              <a:rPr lang="en-US" dirty="0">
                <a:solidFill>
                  <a:srgbClr val="FFFFFF"/>
                </a:solidFill>
              </a:rPr>
              <a:t>Most of Japanese, Chinese and Korea restaurants are located at latitude 5.32 to latitude 5.36, and longitude 100.26 to longitude 100.31.</a:t>
            </a:r>
          </a:p>
          <a:p>
            <a:endParaRPr lang="en-US" dirty="0">
              <a:solidFill>
                <a:srgbClr val="FFFFFF"/>
              </a:solidFill>
            </a:endParaRPr>
          </a:p>
        </p:txBody>
      </p:sp>
      <p:pic>
        <p:nvPicPr>
          <p:cNvPr id="4" name="Picture 3" descr="Chart, scatter chart&#10;&#10;Description automatically generated">
            <a:extLst>
              <a:ext uri="{FF2B5EF4-FFF2-40B4-BE49-F238E27FC236}">
                <a16:creationId xmlns:a16="http://schemas.microsoft.com/office/drawing/2014/main" id="{4333DFDE-315F-400E-A2FD-C487B95A4C8C}"/>
              </a:ext>
            </a:extLst>
          </p:cNvPr>
          <p:cNvPicPr>
            <a:picLocks noChangeAspect="1"/>
          </p:cNvPicPr>
          <p:nvPr/>
        </p:nvPicPr>
        <p:blipFill rotWithShape="1">
          <a:blip r:embed="rId2"/>
          <a:srcRect l="8572" r="1846" b="2"/>
          <a:stretch/>
        </p:blipFill>
        <p:spPr>
          <a:xfrm>
            <a:off x="4986174" y="1510962"/>
            <a:ext cx="5902736" cy="4554205"/>
          </a:xfrm>
          <a:prstGeom prst="rect">
            <a:avLst/>
          </a:prstGeom>
        </p:spPr>
      </p:pic>
    </p:spTree>
    <p:extLst>
      <p:ext uri="{BB962C8B-B14F-4D97-AF65-F5344CB8AC3E}">
        <p14:creationId xmlns:p14="http://schemas.microsoft.com/office/powerpoint/2010/main" val="42259764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A745ED9-75C9-4E27-A07A-0C296E4FF160}"/>
              </a:ext>
            </a:extLst>
          </p:cNvPr>
          <p:cNvSpPr>
            <a:spLocks noGrp="1"/>
          </p:cNvSpPr>
          <p:nvPr>
            <p:ph type="title"/>
          </p:nvPr>
        </p:nvSpPr>
        <p:spPr>
          <a:xfrm>
            <a:off x="601255" y="702155"/>
            <a:ext cx="3409783" cy="1300365"/>
          </a:xfrm>
        </p:spPr>
        <p:txBody>
          <a:bodyPr>
            <a:normAutofit fontScale="90000"/>
          </a:bodyPr>
          <a:lstStyle/>
          <a:p>
            <a:r>
              <a:rPr lang="en-MY" b="1" i="0" dirty="0">
                <a:solidFill>
                  <a:srgbClr val="FFFFFF"/>
                </a:solidFill>
                <a:effectLst/>
                <a:latin typeface="Helvetica Neue"/>
              </a:rPr>
              <a:t>Methodology &amp; Discussion</a:t>
            </a:r>
            <a:br>
              <a:rPr lang="en-MY" dirty="0">
                <a:solidFill>
                  <a:srgbClr val="FFFFFF"/>
                </a:solidFill>
              </a:rPr>
            </a:br>
            <a:endParaRPr lang="en-MY" dirty="0">
              <a:solidFill>
                <a:srgbClr val="FFFFFF"/>
              </a:solidFill>
            </a:endParaRPr>
          </a:p>
        </p:txBody>
      </p:sp>
      <p:sp>
        <p:nvSpPr>
          <p:cNvPr id="3" name="Content Placeholder 2">
            <a:extLst>
              <a:ext uri="{FF2B5EF4-FFF2-40B4-BE49-F238E27FC236}">
                <a16:creationId xmlns:a16="http://schemas.microsoft.com/office/drawing/2014/main" id="{31673FE3-40F3-444C-8E67-3F427ABE306A}"/>
              </a:ext>
            </a:extLst>
          </p:cNvPr>
          <p:cNvSpPr>
            <a:spLocks noGrp="1"/>
          </p:cNvSpPr>
          <p:nvPr>
            <p:ph idx="1"/>
          </p:nvPr>
        </p:nvSpPr>
        <p:spPr>
          <a:xfrm>
            <a:off x="601255" y="2177142"/>
            <a:ext cx="3409782" cy="3823607"/>
          </a:xfrm>
        </p:spPr>
        <p:txBody>
          <a:bodyPr>
            <a:normAutofit/>
          </a:bodyPr>
          <a:lstStyle/>
          <a:p>
            <a:r>
              <a:rPr lang="en-US" dirty="0">
                <a:solidFill>
                  <a:srgbClr val="FFFFFF"/>
                </a:solidFill>
              </a:rPr>
              <a:t>Majority of Chinese Restaurant are within 4km to 5km from centroid while Japanese restaurant are focus within distance 7km from centroid. Korean style restaurants are randomly distributed compare with other restaurants</a:t>
            </a:r>
            <a:endParaRPr lang="en-MY" dirty="0">
              <a:solidFill>
                <a:srgbClr val="FFFFFF"/>
              </a:solidFill>
            </a:endParaRPr>
          </a:p>
          <a:p>
            <a:pPr marL="0" indent="0">
              <a:buNone/>
            </a:pPr>
            <a:endParaRPr lang="en-MY" dirty="0">
              <a:solidFill>
                <a:srgbClr val="FFFFFF"/>
              </a:solidFill>
            </a:endParaRPr>
          </a:p>
        </p:txBody>
      </p:sp>
      <p:pic>
        <p:nvPicPr>
          <p:cNvPr id="4" name="Picture 3" descr="Chart, bar chart&#10;&#10;Description automatically generated">
            <a:extLst>
              <a:ext uri="{FF2B5EF4-FFF2-40B4-BE49-F238E27FC236}">
                <a16:creationId xmlns:a16="http://schemas.microsoft.com/office/drawing/2014/main" id="{8FF433DD-AE53-43BB-90BE-8A91471B1745}"/>
              </a:ext>
            </a:extLst>
          </p:cNvPr>
          <p:cNvPicPr>
            <a:picLocks noChangeAspect="1"/>
          </p:cNvPicPr>
          <p:nvPr/>
        </p:nvPicPr>
        <p:blipFill>
          <a:blip r:embed="rId2"/>
          <a:stretch>
            <a:fillRect/>
          </a:stretch>
        </p:blipFill>
        <p:spPr>
          <a:xfrm>
            <a:off x="4592231" y="1006153"/>
            <a:ext cx="6831503" cy="4828280"/>
          </a:xfrm>
          <a:prstGeom prst="rect">
            <a:avLst/>
          </a:prstGeom>
        </p:spPr>
      </p:pic>
    </p:spTree>
    <p:extLst>
      <p:ext uri="{BB962C8B-B14F-4D97-AF65-F5344CB8AC3E}">
        <p14:creationId xmlns:p14="http://schemas.microsoft.com/office/powerpoint/2010/main" val="20639732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C27A-A8F4-473C-9251-18A08D0B0CE1}"/>
              </a:ext>
            </a:extLst>
          </p:cNvPr>
          <p:cNvSpPr>
            <a:spLocks noGrp="1"/>
          </p:cNvSpPr>
          <p:nvPr>
            <p:ph type="title"/>
          </p:nvPr>
        </p:nvSpPr>
        <p:spPr/>
        <p:txBody>
          <a:bodyPr/>
          <a:lstStyle/>
          <a:p>
            <a:r>
              <a:rPr lang="en-MY" dirty="0"/>
              <a:t>Conclusion</a:t>
            </a:r>
            <a:br>
              <a:rPr lang="en-MY" dirty="0"/>
            </a:br>
            <a:endParaRPr lang="en-MY" dirty="0"/>
          </a:p>
        </p:txBody>
      </p:sp>
      <p:sp>
        <p:nvSpPr>
          <p:cNvPr id="3" name="Content Placeholder 2">
            <a:extLst>
              <a:ext uri="{FF2B5EF4-FFF2-40B4-BE49-F238E27FC236}">
                <a16:creationId xmlns:a16="http://schemas.microsoft.com/office/drawing/2014/main" id="{BA37D1F2-D29E-43AD-846F-1A584A16D147}"/>
              </a:ext>
            </a:extLst>
          </p:cNvPr>
          <p:cNvSpPr>
            <a:spLocks noGrp="1"/>
          </p:cNvSpPr>
          <p:nvPr>
            <p:ph idx="1"/>
          </p:nvPr>
        </p:nvSpPr>
        <p:spPr/>
        <p:txBody>
          <a:bodyPr/>
          <a:lstStyle/>
          <a:p>
            <a:r>
              <a:rPr lang="en-US" dirty="0"/>
              <a:t>Sea food provider should target Japanese style restaurant as their customer as they are the major player. The best location for him to set up his distribution </a:t>
            </a:r>
            <a:r>
              <a:rPr lang="en-US" dirty="0" err="1"/>
              <a:t>centre</a:t>
            </a:r>
            <a:r>
              <a:rPr lang="en-US" dirty="0"/>
              <a:t> will be within 2.5km to 7km from centroid of Bayan Lepas as all </a:t>
            </a:r>
            <a:r>
              <a:rPr lang="en-US" dirty="0" err="1"/>
              <a:t>japanense</a:t>
            </a:r>
            <a:r>
              <a:rPr lang="en-US" dirty="0"/>
              <a:t> restaurant are running the </a:t>
            </a:r>
            <a:r>
              <a:rPr lang="en-US" dirty="0" err="1"/>
              <a:t>bussiness</a:t>
            </a:r>
            <a:r>
              <a:rPr lang="en-US" dirty="0"/>
              <a:t> near to centroid of Bayan Lepas</a:t>
            </a:r>
            <a:endParaRPr lang="en-MY" dirty="0"/>
          </a:p>
        </p:txBody>
      </p:sp>
    </p:spTree>
    <p:extLst>
      <p:ext uri="{BB962C8B-B14F-4D97-AF65-F5344CB8AC3E}">
        <p14:creationId xmlns:p14="http://schemas.microsoft.com/office/powerpoint/2010/main" val="427183700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{A2AD6957-76BF-443F-A853-9A07C811B54B}tf11964407_win32</Template>
  <TotalTime>780</TotalTime>
  <Words>454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Helvetica Neue</vt:lpstr>
      <vt:lpstr>Arial</vt:lpstr>
      <vt:lpstr>Franklin Gothic Book</vt:lpstr>
      <vt:lpstr>Franklin Gothic Demi</vt:lpstr>
      <vt:lpstr>Gill Sans MT</vt:lpstr>
      <vt:lpstr>Wingdings 2</vt:lpstr>
      <vt:lpstr>DividendVTI</vt:lpstr>
      <vt:lpstr>The Battle of Neighborhoods</vt:lpstr>
      <vt:lpstr>Introduction: Business Problem </vt:lpstr>
      <vt:lpstr>Data AcquisitioN </vt:lpstr>
      <vt:lpstr>Data Acquisition (CON’T) </vt:lpstr>
      <vt:lpstr>Methodology &amp; Discussion </vt:lpstr>
      <vt:lpstr>Methodology &amp; Discussion </vt:lpstr>
      <vt:lpstr>Methodology &amp;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chin emei</dc:creator>
  <cp:lastModifiedBy>chin emei</cp:lastModifiedBy>
  <cp:revision>1</cp:revision>
  <dcterms:created xsi:type="dcterms:W3CDTF">2021-02-12T02:24:52Z</dcterms:created>
  <dcterms:modified xsi:type="dcterms:W3CDTF">2021-02-12T15:25:11Z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