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6CCE6-FAED-46C7-8EC4-CA92127E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6266D1-4ED0-440C-B1B2-C9C1980CF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06707-9A51-490A-8909-8EC1914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48D8F0-799B-4B02-93FE-36FBF092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2EC26-D61A-461A-B3EF-C31BA580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C4329-E40F-4918-B270-9049674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394DD9-0EF2-486C-8527-F354A8A0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AC765F-14B0-4826-8002-CDA22122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712BF9-AA2A-4BD3-80BB-BD943A12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223ED-A14A-4E91-83D7-39271F2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8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5DC15C-D97F-45FA-A336-ADEA2293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37845C-B660-48F2-82C7-7F89BE3D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F20CC7-275A-48D2-BB72-A382EA42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0C0B8-22BA-45DC-B007-102C7299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5105F-DF6F-4D95-ACC7-E42A18D5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76AEF-642D-4898-A003-3DDCFE65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DF6CE-CA0D-4474-9F35-3F5E06BE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AC9FC-8335-4AB9-98DC-5C404069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ECE24-E6AE-471A-9006-85153A10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622AC-BA9A-4FB7-B84E-A519F081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7379C-740F-4989-8E65-9B661FF2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82AA43-749E-4A2D-8F53-79B560CC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77EE0-BC0E-4D86-8FC7-112289E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C6485-B749-40E5-B5D2-9A5C7C24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02190-851C-47FA-9A29-011126B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7016-28E0-4A1D-9399-0B693D93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24663-00DE-40FB-819C-47FEF0EF5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FF5175-F0C8-408F-820D-78C21B73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F0F953-6BFC-4CBF-B62F-8B5B44C0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AFCB3-1E31-445C-8A80-D446D48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267751-0CF9-48DF-9EF8-C1942B5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C7AB4-F33C-4D55-8AEE-B5BE8098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9998B-B232-405D-A8AE-5206CDEF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9B98E-650A-4868-976F-9158F64B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3382A4-CC17-402E-84D5-FD17AF9E3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5DBD92-4467-4425-8470-04E2933A3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CAEA82-03FD-4222-AE7C-80055E53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63ABB2-CD4A-4986-B4C3-958AFB1D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E0EBCB-0ACD-468F-B4C3-BF332E9A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6296E-F9AA-4A29-B1EF-DFAF7100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694191-5EEE-4B5C-A35D-6BEDD53B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42CB20-0013-4829-B119-AA3B6E22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E344FF-DF9E-4472-9D2F-F844317E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024C-5652-41ED-B1B1-1B49E112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44D519-5749-4DBA-A87A-F10EA84B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2E7505-E99A-4FFB-B8C0-01540798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94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C7402-F299-417A-B6A2-50C6B71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5EB194-4CF0-4711-AA1E-3EA8140B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9760DA-EEB7-4EB4-9230-18BAA09D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1CC67C-A501-49DD-B46B-7138F769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AC1821-2DFC-42A3-9ADA-C5B38156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1B03B4-1EF9-4386-ACCB-C9144BCE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E548D-ACC7-40BE-81F8-7777AEA9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7075EB-2C12-42E2-9009-A7E13AA5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804644-A100-434C-92C9-182DA258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ECD111-EF6E-46D7-9A8A-681EA64A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7EAC6-4A1A-41B7-B747-3CC49952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E6C52B-2147-47F7-9118-007B3BCD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6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CF2589-70E2-48F4-BAF0-B6D8585A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669B12-7438-4760-AC7B-D7EE27BD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93E14-14BF-47FA-BE54-A3D7FCFEF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CBEE-DB1F-454E-9D5E-233773360258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AE299-EFBF-4127-95C6-B206BAF35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363B2-55A0-4143-92D6-9C0A89DA6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BCA2D-EED6-4AD8-801A-4A1D8B71F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</a:t>
            </a:r>
            <a:br>
              <a:rPr lang="en-US" altLang="zh-TW" dirty="0"/>
            </a:br>
            <a:r>
              <a:rPr lang="en-US" altLang="zh-TW" dirty="0"/>
              <a:t>HW#1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359547-DE58-4CE4-8B2C-612425F4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812" y="52022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學號：</a:t>
            </a:r>
            <a:r>
              <a:rPr lang="en-US" altLang="zh-TW" dirty="0"/>
              <a:t>F113102120</a:t>
            </a:r>
          </a:p>
          <a:p>
            <a:pPr algn="l"/>
            <a:r>
              <a:rPr lang="zh-TW" altLang="en-US" dirty="0"/>
              <a:t>姓名：駱景祥</a:t>
            </a:r>
          </a:p>
        </p:txBody>
      </p:sp>
    </p:spTree>
    <p:extLst>
      <p:ext uri="{BB962C8B-B14F-4D97-AF65-F5344CB8AC3E}">
        <p14:creationId xmlns:p14="http://schemas.microsoft.com/office/powerpoint/2010/main" val="103705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D86AC-3B1C-4BCF-A54F-708B84E9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7DCA7-CA35-4302-9850-AC0C4C01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image: </a:t>
            </a:r>
            <a:r>
              <a:rPr lang="zh-TW" altLang="en-US" dirty="0"/>
              <a:t>原始圖片 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mask: </a:t>
            </a:r>
            <a:r>
              <a:rPr lang="zh-TW" altLang="en-US" dirty="0"/>
              <a:t>二值化遮罩。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</a:t>
            </a:r>
          </a:p>
          <a:p>
            <a:pPr marL="0" indent="0">
              <a:buNone/>
            </a:pPr>
            <a:r>
              <a:rPr lang="zh-TW" altLang="en-US" dirty="0"/>
              <a:t>標記後的彩色圖片。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將可能是目標的部分用顏色標記出來。</a:t>
            </a:r>
          </a:p>
        </p:txBody>
      </p:sp>
    </p:spTree>
    <p:extLst>
      <p:ext uri="{BB962C8B-B14F-4D97-AF65-F5344CB8AC3E}">
        <p14:creationId xmlns:p14="http://schemas.microsoft.com/office/powerpoint/2010/main" val="372429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2E274-8421-4D48-BC41-3B5821C8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7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流程架構圖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F6EE2AA-6A70-4846-B0D9-0619BBF5CBB2}"/>
              </a:ext>
            </a:extLst>
          </p:cNvPr>
          <p:cNvSpPr/>
          <p:nvPr/>
        </p:nvSpPr>
        <p:spPr>
          <a:xfrm>
            <a:off x="216670" y="1931740"/>
            <a:ext cx="905436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圖片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CF5D512-5F01-44A8-9DBF-8B1139AFCEDC}"/>
              </a:ext>
            </a:extLst>
          </p:cNvPr>
          <p:cNvSpPr/>
          <p:nvPr/>
        </p:nvSpPr>
        <p:spPr>
          <a:xfrm>
            <a:off x="3296539" y="2892351"/>
            <a:ext cx="1160930" cy="660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dirty="0"/>
              <a:t>Searching </a:t>
            </a:r>
            <a:r>
              <a:rPr lang="en-US" altLang="zh-TW" dirty="0" err="1"/>
              <a:t>aera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ECE0EE-0ED3-4A6A-8943-7B9A3C15E9FA}"/>
              </a:ext>
            </a:extLst>
          </p:cNvPr>
          <p:cNvSpPr/>
          <p:nvPr/>
        </p:nvSpPr>
        <p:spPr>
          <a:xfrm>
            <a:off x="9299396" y="2887844"/>
            <a:ext cx="1160929" cy="669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1-norm</a:t>
            </a:r>
            <a:r>
              <a:rPr lang="zh-TW" altLang="en-US" dirty="0"/>
              <a:t> </a:t>
            </a:r>
            <a:r>
              <a:rPr lang="en-US" altLang="zh-TW" dirty="0" err="1"/>
              <a:t>dist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4532C36-F12C-4AD8-B0F4-BC6D9E572464}"/>
              </a:ext>
            </a:extLst>
          </p:cNvPr>
          <p:cNvSpPr/>
          <p:nvPr/>
        </p:nvSpPr>
        <p:spPr>
          <a:xfrm>
            <a:off x="6282987" y="2953587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9CF4931-95E3-4DB3-AC33-229EB65AE232}"/>
              </a:ext>
            </a:extLst>
          </p:cNvPr>
          <p:cNvSpPr/>
          <p:nvPr/>
        </p:nvSpPr>
        <p:spPr>
          <a:xfrm>
            <a:off x="7933919" y="2953587"/>
            <a:ext cx="905436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Sorting</a:t>
            </a:r>
          </a:p>
          <a:p>
            <a:pPr algn="ctr"/>
            <a:r>
              <a:rPr lang="zh-TW" altLang="en-US" dirty="0"/>
              <a:t>找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58FE00D-B7EC-4A39-97A5-69D9C0C9FDDC}"/>
              </a:ext>
            </a:extLst>
          </p:cNvPr>
          <p:cNvSpPr/>
          <p:nvPr/>
        </p:nvSpPr>
        <p:spPr>
          <a:xfrm>
            <a:off x="73942" y="2953587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HSV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9920B18-D746-4239-9678-AA842EF39992}"/>
              </a:ext>
            </a:extLst>
          </p:cNvPr>
          <p:cNvSpPr/>
          <p:nvPr/>
        </p:nvSpPr>
        <p:spPr>
          <a:xfrm>
            <a:off x="10920368" y="2953587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FBC4EC1-9FEC-4202-B862-2D4C61240AA8}"/>
              </a:ext>
            </a:extLst>
          </p:cNvPr>
          <p:cNvSpPr/>
          <p:nvPr/>
        </p:nvSpPr>
        <p:spPr>
          <a:xfrm>
            <a:off x="10920368" y="3949691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像</a:t>
            </a:r>
            <a:r>
              <a:rPr lang="en-US" altLang="zh-TW" dirty="0"/>
              <a:t>(Boolean)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73D682-B332-4990-9454-55DE43E25250}"/>
                  </a:ext>
                </a:extLst>
              </p:cNvPr>
              <p:cNvSpPr txBox="1"/>
              <p:nvPr/>
            </p:nvSpPr>
            <p:spPr>
              <a:xfrm>
                <a:off x="9299396" y="2230943"/>
                <a:ext cx="1638450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73D682-B332-4990-9454-55DE43E25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396" y="2230943"/>
                <a:ext cx="1638450" cy="588174"/>
              </a:xfrm>
              <a:prstGeom prst="rect">
                <a:avLst/>
              </a:prstGeom>
              <a:blipFill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77E61EA9-71E9-459B-87E1-30E3555477FF}"/>
              </a:ext>
            </a:extLst>
          </p:cNvPr>
          <p:cNvSpPr/>
          <p:nvPr/>
        </p:nvSpPr>
        <p:spPr>
          <a:xfrm>
            <a:off x="1724874" y="2828083"/>
            <a:ext cx="1111624" cy="788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  <a:r>
              <a:rPr lang="en-US" altLang="zh-TW" dirty="0"/>
              <a:t>(</a:t>
            </a:r>
            <a:r>
              <a:rPr lang="en-US" altLang="zh-TW" dirty="0" err="1"/>
              <a:t>Soble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4A06439-43F6-44ED-A8C2-BFA49556D00E}"/>
              </a:ext>
            </a:extLst>
          </p:cNvPr>
          <p:cNvSpPr/>
          <p:nvPr/>
        </p:nvSpPr>
        <p:spPr>
          <a:xfrm>
            <a:off x="4917510" y="2953587"/>
            <a:ext cx="905436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DE3A7CB-0DEE-48FC-B2CD-71253CE6C66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2836498" y="3222528"/>
            <a:ext cx="46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1D13EB9-5969-4E53-A971-4D1C696A48CC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4457469" y="3222528"/>
            <a:ext cx="46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25D2FDB-66BF-4B69-B8F9-22C355DE1A16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>
            <a:off x="5822946" y="3222528"/>
            <a:ext cx="46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834A1AD-7F10-4EB8-BE8A-035BE11E660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473878" y="3222528"/>
            <a:ext cx="46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9E62B49-83E1-4B79-8592-FD7B4D044B88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8839355" y="3222528"/>
            <a:ext cx="4600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A80823F-E03F-4A8E-BEDB-D4489EAA5D9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1515814" y="3491469"/>
            <a:ext cx="0" cy="458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BC497A2-C867-400B-838B-092F295687F9}"/>
              </a:ext>
            </a:extLst>
          </p:cNvPr>
          <p:cNvSpPr txBox="1"/>
          <p:nvPr/>
        </p:nvSpPr>
        <p:spPr>
          <a:xfrm>
            <a:off x="3313590" y="2438745"/>
            <a:ext cx="112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M</a:t>
            </a:r>
            <a:r>
              <a:rPr lang="zh-TW" altLang="en-US" dirty="0"/>
              <a:t>矩陣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BA75A15-DE69-4CE2-9A5C-33974337815C}"/>
              </a:ext>
            </a:extLst>
          </p:cNvPr>
          <p:cNvSpPr txBox="1"/>
          <p:nvPr/>
        </p:nvSpPr>
        <p:spPr>
          <a:xfrm>
            <a:off x="4806328" y="2438745"/>
            <a:ext cx="112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N</a:t>
            </a:r>
            <a:r>
              <a:rPr lang="zh-TW" altLang="en-US" dirty="0"/>
              <a:t>矩陣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7B10A-07BB-4207-B30C-22267A301FFA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1264833" y="3222528"/>
            <a:ext cx="460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022463B-1D25-4274-A781-3E1DFFFD9ED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10460325" y="3222528"/>
            <a:ext cx="4600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0BE34A7-5C52-4BA9-9EA8-B287AD9721B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669388" y="2469622"/>
            <a:ext cx="0" cy="483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1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BF98D-38D3-49EA-9191-2D2E6552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HSV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D017B-EDCA-48B4-BCFE-9B7C6A20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image: </a:t>
            </a:r>
            <a:r>
              <a:rPr lang="zh-TW" altLang="en-US" dirty="0"/>
              <a:t>原始圖片 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lower: HSV </a:t>
            </a:r>
            <a:r>
              <a:rPr lang="zh-TW" altLang="en-US" dirty="0"/>
              <a:t>下限值，例如 </a:t>
            </a:r>
            <a:r>
              <a:rPr lang="en-US" altLang="zh-TW" dirty="0" err="1"/>
              <a:t>np.array</a:t>
            </a:r>
            <a:r>
              <a:rPr lang="en-US" altLang="zh-TW" dirty="0"/>
              <a:t>([0, 0, 0])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upper: HSV </a:t>
            </a:r>
            <a:r>
              <a:rPr lang="zh-TW" altLang="en-US" dirty="0"/>
              <a:t>上限值，例如 </a:t>
            </a:r>
            <a:r>
              <a:rPr lang="en-US" altLang="zh-TW" dirty="0" err="1"/>
              <a:t>np.array</a:t>
            </a:r>
            <a:r>
              <a:rPr lang="en-US" altLang="zh-TW" dirty="0"/>
              <a:t>([180, 255, 100])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zh-TW" altLang="en-US" dirty="0"/>
              <a:t>處理後的圖片，非目標範圍內的部分變為黑色。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將原始圖片的深色部分改為黑色，利用</a:t>
            </a:r>
            <a:r>
              <a:rPr lang="en-US" altLang="zh-TW" dirty="0"/>
              <a:t>HSV</a:t>
            </a:r>
            <a:r>
              <a:rPr lang="zh-TW" altLang="en-US" dirty="0"/>
              <a:t>色域篩選顏色範圍。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40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B4209-4E03-46CA-A872-FA7F8D14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43C20-0FBE-4891-8CB7-F36BB5D1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image: </a:t>
            </a:r>
            <a:r>
              <a:rPr lang="zh-TW" altLang="en-US" dirty="0"/>
              <a:t>原始圖片 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kernel_size</a:t>
            </a:r>
            <a:r>
              <a:rPr lang="en-US" altLang="zh-TW" dirty="0"/>
              <a:t>: Sobel </a:t>
            </a:r>
            <a:r>
              <a:rPr lang="zh-TW" altLang="en-US" dirty="0"/>
              <a:t>濾波器的核大小 </a:t>
            </a:r>
            <a:r>
              <a:rPr lang="en-US" altLang="zh-TW" dirty="0"/>
              <a:t>(</a:t>
            </a:r>
            <a:r>
              <a:rPr lang="zh-TW" altLang="en-US" dirty="0"/>
              <a:t>奇數</a:t>
            </a:r>
            <a:r>
              <a:rPr lang="en-US" altLang="zh-TW" dirty="0"/>
              <a:t>)</a:t>
            </a:r>
            <a:r>
              <a:rPr lang="zh-TW" altLang="en-US" dirty="0"/>
              <a:t>，默認為 </a:t>
            </a:r>
            <a:r>
              <a:rPr lang="en-US" altLang="zh-TW" dirty="0"/>
              <a:t>3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en-US" altLang="zh-TW" dirty="0"/>
              <a:t>Sobel </a:t>
            </a:r>
            <a:r>
              <a:rPr lang="zh-TW" altLang="en-US" dirty="0"/>
              <a:t>邊緣檢測後的灰階圖片。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加強圖片中的邊緣，結合 </a:t>
            </a:r>
            <a:r>
              <a:rPr lang="en-US" altLang="zh-TW" dirty="0"/>
              <a:t>X </a:t>
            </a:r>
            <a:r>
              <a:rPr lang="zh-TW" altLang="en-US" dirty="0"/>
              <a:t>和 </a:t>
            </a:r>
            <a:r>
              <a:rPr lang="en-US" altLang="zh-TW" dirty="0"/>
              <a:t>Y </a:t>
            </a:r>
            <a:r>
              <a:rPr lang="zh-TW" altLang="en-US" dirty="0"/>
              <a:t>軸的梯度。</a:t>
            </a:r>
          </a:p>
        </p:txBody>
      </p:sp>
    </p:spTree>
    <p:extLst>
      <p:ext uri="{BB962C8B-B14F-4D97-AF65-F5344CB8AC3E}">
        <p14:creationId xmlns:p14="http://schemas.microsoft.com/office/powerpoint/2010/main" val="3369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CC2A7-F416-4F06-B917-B72D435F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6C109-70AB-4C38-89E4-62F4312E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image: </a:t>
            </a:r>
            <a:r>
              <a:rPr lang="zh-TW" altLang="en-US" dirty="0"/>
              <a:t>二值化圖片。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noise_threshold</a:t>
            </a:r>
            <a:r>
              <a:rPr lang="en-US" altLang="zh-TW" dirty="0"/>
              <a:t>: </a:t>
            </a:r>
            <a:r>
              <a:rPr lang="zh-TW" altLang="en-US" dirty="0"/>
              <a:t>最小保留面積的閾值。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zh-TW" altLang="en-US" dirty="0"/>
              <a:t>移除噪點後的二值化圖片。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利用標記法 </a:t>
            </a:r>
            <a:r>
              <a:rPr lang="en-US" altLang="zh-TW" dirty="0"/>
              <a:t>BFS</a:t>
            </a:r>
            <a:r>
              <a:rPr lang="zh-TW" altLang="en-US" dirty="0"/>
              <a:t>移除圖片中小於特定大小的噪點。</a:t>
            </a:r>
          </a:p>
        </p:txBody>
      </p:sp>
    </p:spTree>
    <p:extLst>
      <p:ext uri="{BB962C8B-B14F-4D97-AF65-F5344CB8AC3E}">
        <p14:creationId xmlns:p14="http://schemas.microsoft.com/office/powerpoint/2010/main" val="140706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4B1E2-E220-4B56-B1BC-D6AE20DE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F67D9-06F0-4B7E-B078-B91E9D89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Image:</a:t>
            </a:r>
            <a:r>
              <a:rPr lang="zh-TW" altLang="en-US" dirty="0"/>
              <a:t>原始圖片 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P:</a:t>
            </a:r>
            <a:r>
              <a:rPr lang="zh-TW" altLang="en-US" dirty="0"/>
              <a:t>周圍像素數量</a:t>
            </a:r>
            <a:r>
              <a:rPr lang="en-US" altLang="zh-TW" dirty="0"/>
              <a:t>P(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R:</a:t>
            </a:r>
            <a:r>
              <a:rPr lang="zh-TW" altLang="en-US" dirty="0"/>
              <a:t>半徑</a:t>
            </a:r>
            <a:r>
              <a:rPr lang="en-US" altLang="zh-TW" dirty="0"/>
              <a:t>R(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zh-TW" altLang="en-US" dirty="0"/>
              <a:t>包含 </a:t>
            </a:r>
            <a:r>
              <a:rPr lang="en-US" altLang="zh-TW" dirty="0"/>
              <a:t>LBP </a:t>
            </a:r>
            <a:r>
              <a:rPr lang="zh-TW" altLang="en-US" dirty="0"/>
              <a:t>特徵的灰階圖片。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從圖片中提取局部二值模式 </a:t>
            </a:r>
            <a:r>
              <a:rPr lang="en-US" altLang="zh-TW" dirty="0"/>
              <a:t>LBP)</a:t>
            </a:r>
            <a:r>
              <a:rPr lang="zh-TW" altLang="en-US" dirty="0"/>
              <a:t>特徵。</a:t>
            </a:r>
          </a:p>
        </p:txBody>
      </p:sp>
    </p:spTree>
    <p:extLst>
      <p:ext uri="{BB962C8B-B14F-4D97-AF65-F5344CB8AC3E}">
        <p14:creationId xmlns:p14="http://schemas.microsoft.com/office/powerpoint/2010/main" val="123938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88B8B-D197-463E-B785-E67D7BD2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F8AB9-8E81-4181-B84C-AA0F4620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 image</a:t>
            </a:r>
            <a:r>
              <a:rPr lang="zh-TW" altLang="en-US" dirty="0"/>
              <a:t>原始圖片。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</a:t>
            </a:r>
          </a:p>
          <a:p>
            <a:pPr marL="0" indent="0">
              <a:buNone/>
            </a:pPr>
            <a:r>
              <a:rPr lang="zh-TW" altLang="en-US" dirty="0"/>
              <a:t>一個大小為 </a:t>
            </a:r>
            <a:r>
              <a:rPr lang="en-US" altLang="zh-TW" dirty="0"/>
              <a:t>256 </a:t>
            </a:r>
            <a:r>
              <a:rPr lang="zh-TW" altLang="en-US" dirty="0"/>
              <a:t>的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陣列，對應每個灰階值的出現次數。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計算灰階圖片中每個灰階值的出現頻率。</a:t>
            </a:r>
          </a:p>
        </p:txBody>
      </p:sp>
    </p:spTree>
    <p:extLst>
      <p:ext uri="{BB962C8B-B14F-4D97-AF65-F5344CB8AC3E}">
        <p14:creationId xmlns:p14="http://schemas.microsoft.com/office/powerpoint/2010/main" val="220742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B5C3D-92F0-4FEE-B145-F5997F49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r>
              <a:rPr lang="zh-TW" altLang="en-US" dirty="0"/>
              <a:t>找前</a:t>
            </a:r>
            <a:r>
              <a:rPr lang="en-US" altLang="zh-TW" dirty="0"/>
              <a:t>3</a:t>
            </a:r>
            <a:r>
              <a:rPr lang="zh-TW" altLang="en-US" dirty="0"/>
              <a:t>大數值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3E72C-A590-4163-9541-45362DC8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 </a:t>
            </a:r>
          </a:p>
          <a:p>
            <a:pPr marL="0" indent="0">
              <a:buNone/>
            </a:pPr>
            <a:r>
              <a:rPr lang="en-US" altLang="zh-TW" dirty="0" err="1"/>
              <a:t>hist</a:t>
            </a:r>
            <a:r>
              <a:rPr lang="en-US" altLang="zh-TW" dirty="0"/>
              <a:t>: </a:t>
            </a:r>
            <a:r>
              <a:rPr lang="zh-TW" altLang="en-US" dirty="0"/>
              <a:t>灰階直方圖，大小為 </a:t>
            </a:r>
            <a:r>
              <a:rPr lang="en-US" altLang="zh-TW" dirty="0"/>
              <a:t>256 </a:t>
            </a:r>
            <a:r>
              <a:rPr lang="zh-TW" altLang="en-US" dirty="0"/>
              <a:t>的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陣列。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</a:t>
            </a:r>
          </a:p>
          <a:p>
            <a:pPr marL="0" indent="0">
              <a:buNone/>
            </a:pPr>
            <a:r>
              <a:rPr lang="zh-TW" altLang="en-US" dirty="0"/>
              <a:t>包含出現頻率最高的 </a:t>
            </a:r>
            <a:r>
              <a:rPr lang="en-US" altLang="zh-TW" dirty="0"/>
              <a:t>3 </a:t>
            </a:r>
            <a:r>
              <a:rPr lang="zh-TW" altLang="en-US" dirty="0"/>
              <a:t>個灰階值的列表。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從灰階直方圖中找到出現次數最多的 </a:t>
            </a:r>
            <a:r>
              <a:rPr lang="en-US" altLang="zh-TW" dirty="0"/>
              <a:t>3 </a:t>
            </a:r>
            <a:r>
              <a:rPr lang="zh-TW" altLang="en-US" dirty="0"/>
              <a:t>個灰階值。</a:t>
            </a:r>
          </a:p>
        </p:txBody>
      </p:sp>
    </p:spTree>
    <p:extLst>
      <p:ext uri="{BB962C8B-B14F-4D97-AF65-F5344CB8AC3E}">
        <p14:creationId xmlns:p14="http://schemas.microsoft.com/office/powerpoint/2010/main" val="35759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55A75-E5CB-426A-9F28-CF3254C5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One_norm_dist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B303F-B213-42D0-9C39-833ECA74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hist1: </a:t>
            </a:r>
            <a:r>
              <a:rPr lang="zh-TW" altLang="en-US" dirty="0"/>
              <a:t>第一個灰階直方圖。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hist2: </a:t>
            </a:r>
            <a:r>
              <a:rPr lang="zh-TW" altLang="en-US" dirty="0"/>
              <a:t>第二個灰階直方圖。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threshold(</a:t>
            </a:r>
            <a:r>
              <a:rPr lang="en-US" altLang="zh-TW" dirty="0" err="1"/>
              <a:t>th</a:t>
            </a:r>
            <a:r>
              <a:rPr lang="en-US" altLang="zh-TW" dirty="0"/>
              <a:t>): </a:t>
            </a:r>
            <a:r>
              <a:rPr lang="zh-TW" altLang="en-US" dirty="0"/>
              <a:t>閾值。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</a:t>
            </a:r>
          </a:p>
          <a:p>
            <a:pPr marL="0" indent="0">
              <a:buNone/>
            </a:pPr>
            <a:r>
              <a:rPr lang="zh-TW" altLang="en-US" dirty="0"/>
              <a:t>整數值 </a:t>
            </a:r>
            <a:r>
              <a:rPr lang="en-US" altLang="zh-TW" dirty="0"/>
              <a:t>1 (</a:t>
            </a:r>
            <a:r>
              <a:rPr lang="zh-TW" altLang="en-US" dirty="0"/>
              <a:t>距離小於閾值</a:t>
            </a:r>
            <a:r>
              <a:rPr lang="en-US" altLang="zh-TW" dirty="0"/>
              <a:t>) </a:t>
            </a:r>
            <a:r>
              <a:rPr lang="zh-TW" altLang="en-US" dirty="0"/>
              <a:t>或 </a:t>
            </a:r>
            <a:r>
              <a:rPr lang="en-US" altLang="zh-TW" dirty="0"/>
              <a:t>0 (</a:t>
            </a:r>
            <a:r>
              <a:rPr lang="zh-TW" altLang="en-US" dirty="0"/>
              <a:t>距離大於閾值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  <a:r>
              <a:rPr lang="zh-TW" altLang="en-US" dirty="0"/>
              <a:t>計算相鄰兩個直方圖之間的 </a:t>
            </a:r>
            <a:r>
              <a:rPr lang="en-US" altLang="zh-TW" dirty="0"/>
              <a:t>One-Norm </a:t>
            </a:r>
            <a:r>
              <a:rPr lang="zh-TW" altLang="en-US" dirty="0"/>
              <a:t>距離，並判斷是否低於閾值。</a:t>
            </a:r>
          </a:p>
        </p:txBody>
      </p:sp>
    </p:spTree>
    <p:extLst>
      <p:ext uri="{BB962C8B-B14F-4D97-AF65-F5344CB8AC3E}">
        <p14:creationId xmlns:p14="http://schemas.microsoft.com/office/powerpoint/2010/main" val="244010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475</Words>
  <Application>Microsoft Office PowerPoint</Application>
  <PresentationFormat>寬螢幕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嵌入式影像 HW#1</vt:lpstr>
      <vt:lpstr>流程架構圖</vt:lpstr>
      <vt:lpstr>HSV</vt:lpstr>
      <vt:lpstr>Sobel</vt:lpstr>
      <vt:lpstr>Search</vt:lpstr>
      <vt:lpstr>LBP</vt:lpstr>
      <vt:lpstr>Histogram</vt:lpstr>
      <vt:lpstr>Histogram找前3大數值</vt:lpstr>
      <vt:lpstr>One_norm_dist</vt:lpstr>
      <vt:lpstr>labeling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 HW#1</dc:title>
  <dc:creator>ACER</dc:creator>
  <cp:lastModifiedBy>ACER</cp:lastModifiedBy>
  <cp:revision>15</cp:revision>
  <dcterms:created xsi:type="dcterms:W3CDTF">2024-10-31T09:32:53Z</dcterms:created>
  <dcterms:modified xsi:type="dcterms:W3CDTF">2024-11-19T16:56:36Z</dcterms:modified>
</cp:coreProperties>
</file>