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6CCE6-FAED-46C7-8EC4-CA92127EE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26266D1-4ED0-440C-B1B2-C9C1980CF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206707-9A51-490A-8909-8EC1914AD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CBEE-DB1F-454E-9D5E-23377336025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48D8F0-799B-4B02-93FE-36FBF092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22EC26-D61A-461A-B3EF-C31BA580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6BAB-A7AE-41EA-AB68-CE63FFC4E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69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BC4329-E40F-4918-B270-90496745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394DD9-0EF2-486C-8527-F354A8A0A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AC765F-14B0-4826-8002-CDA22122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CBEE-DB1F-454E-9D5E-23377336025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712BF9-AA2A-4BD3-80BB-BD943A12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C223ED-A14A-4E91-83D7-39271F2D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6BAB-A7AE-41EA-AB68-CE63FFC4E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82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25DC15C-D97F-45FA-A336-ADEA2293B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37845C-B660-48F2-82C7-7F89BE3D0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F20CC7-275A-48D2-BB72-A382EA42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CBEE-DB1F-454E-9D5E-23377336025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20C0B8-22BA-45DC-B007-102C7299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75105F-DF6F-4D95-ACC7-E42A18D5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6BAB-A7AE-41EA-AB68-CE63FFC4E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99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76AEF-642D-4898-A003-3DDCFE65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1DF6CE-CA0D-4474-9F35-3F5E06BEF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FAC9FC-8335-4AB9-98DC-5C404069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CBEE-DB1F-454E-9D5E-23377336025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6ECE24-E6AE-471A-9006-85153A10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9622AC-BA9A-4FB7-B84E-A519F081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6BAB-A7AE-41EA-AB68-CE63FFC4E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C7379C-740F-4989-8E65-9B661FF2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82AA43-749E-4A2D-8F53-79B560CCC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277EE0-BC0E-4D86-8FC7-112289E3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CBEE-DB1F-454E-9D5E-23377336025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0C6485-B749-40E5-B5D2-9A5C7C24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202190-851C-47FA-9A29-011126B9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6BAB-A7AE-41EA-AB68-CE63FFC4E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19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3A7016-28E0-4A1D-9399-0B693D93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024663-00DE-40FB-819C-47FEF0EF5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FF5175-F0C8-408F-820D-78C21B737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F0F953-6BFC-4CBF-B62F-8B5B44C0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CBEE-DB1F-454E-9D5E-23377336025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4AFCB3-1E31-445C-8A80-D446D48F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267751-0CF9-48DF-9EF8-C1942B5D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6BAB-A7AE-41EA-AB68-CE63FFC4E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66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FC7AB4-F33C-4D55-8AEE-B5BE80982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B9998B-B232-405D-A8AE-5206CDEF5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4A9B98E-650A-4868-976F-9158F64B1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B3382A4-CC17-402E-84D5-FD17AF9E3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25DBD92-4467-4425-8470-04E2933A3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2CAEA82-03FD-4222-AE7C-80055E53B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CBEE-DB1F-454E-9D5E-23377336025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C63ABB2-CD4A-4986-B4C3-958AFB1D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BE0EBCB-0ACD-468F-B4C3-BF332E9A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6BAB-A7AE-41EA-AB68-CE63FFC4E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30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06296E-F9AA-4A29-B1EF-DFAF7100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6694191-5EEE-4B5C-A35D-6BEDD53B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CBEE-DB1F-454E-9D5E-23377336025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242CB20-0013-4829-B119-AA3B6E22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2E344FF-DF9E-4472-9D2F-F844317E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6BAB-A7AE-41EA-AB68-CE63FFC4E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37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AE0024C-5652-41ED-B1B1-1B49E112D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CBEE-DB1F-454E-9D5E-23377336025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A44D519-5749-4DBA-A87A-F10EA84B5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2E7505-E99A-4FFB-B8C0-01540798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6BAB-A7AE-41EA-AB68-CE63FFC4E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94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9C7402-F299-417A-B6A2-50C6B71A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5EB194-4CF0-4711-AA1E-3EA8140BE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09760DA-EEB7-4EB4-9230-18BAA09DE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1CC67C-A501-49DD-B46B-7138F769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CBEE-DB1F-454E-9D5E-23377336025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AC1821-2DFC-42A3-9ADA-C5B381565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1B03B4-1EF9-4386-ACCB-C9144BCE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6BAB-A7AE-41EA-AB68-CE63FFC4E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DE548D-ACC7-40BE-81F8-7777AEA98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17075EB-2C12-42E2-9009-A7E13AA5B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804644-A100-434C-92C9-182DA2585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ECD111-EF6E-46D7-9A8A-681EA64A0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CBEE-DB1F-454E-9D5E-23377336025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F7EAC6-4A1A-41B7-B747-3CC49952C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E6C52B-2147-47F7-9118-007B3BCD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6BAB-A7AE-41EA-AB68-CE63FFC4E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76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5CF2589-70E2-48F4-BAF0-B6D8585A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669B12-7438-4760-AC7B-D7EE27BD1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C93E14-14BF-47FA-BE54-A3D7FCFEF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ECBEE-DB1F-454E-9D5E-23377336025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FAE299-EFBF-4127-95C6-B206BAF35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C363B2-55A0-4143-92D6-9C0A89DA6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E6BAB-A7AE-41EA-AB68-CE63FFC4E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99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DBCA2D-EED6-4AD8-801A-4A1D8B71FA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嵌入式影像</a:t>
            </a:r>
            <a:br>
              <a:rPr lang="en-US" altLang="zh-TW" dirty="0"/>
            </a:br>
            <a:r>
              <a:rPr lang="en-US" altLang="zh-TW" dirty="0"/>
              <a:t>HW#1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359547-DE58-4CE4-8B2C-612425F43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3812" y="5202238"/>
            <a:ext cx="9144000" cy="1655762"/>
          </a:xfrm>
        </p:spPr>
        <p:txBody>
          <a:bodyPr/>
          <a:lstStyle/>
          <a:p>
            <a:pPr algn="l"/>
            <a:r>
              <a:rPr lang="zh-TW" altLang="en-US" dirty="0"/>
              <a:t>學號：</a:t>
            </a:r>
            <a:r>
              <a:rPr lang="en-US" altLang="zh-TW" dirty="0"/>
              <a:t>F113102120</a:t>
            </a:r>
          </a:p>
          <a:p>
            <a:pPr algn="l"/>
            <a:r>
              <a:rPr lang="zh-TW" altLang="en-US" dirty="0"/>
              <a:t>姓名：駱景祥</a:t>
            </a:r>
          </a:p>
        </p:txBody>
      </p:sp>
    </p:spTree>
    <p:extLst>
      <p:ext uri="{BB962C8B-B14F-4D97-AF65-F5344CB8AC3E}">
        <p14:creationId xmlns:p14="http://schemas.microsoft.com/office/powerpoint/2010/main" val="103705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B2E274-8421-4D48-BC41-3B5821C8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776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流程架構圖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F6EE2AA-6A70-4846-B0D9-0619BBF5CBB2}"/>
              </a:ext>
            </a:extLst>
          </p:cNvPr>
          <p:cNvSpPr/>
          <p:nvPr/>
        </p:nvSpPr>
        <p:spPr>
          <a:xfrm>
            <a:off x="216670" y="1931740"/>
            <a:ext cx="905436" cy="5378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圖片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DCF5D512-5F01-44A8-9DBF-8B1139AFCEDC}"/>
              </a:ext>
            </a:extLst>
          </p:cNvPr>
          <p:cNvSpPr/>
          <p:nvPr/>
        </p:nvSpPr>
        <p:spPr>
          <a:xfrm>
            <a:off x="1679302" y="2870453"/>
            <a:ext cx="1160930" cy="6603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altLang="zh-TW" dirty="0"/>
              <a:t>Searching </a:t>
            </a:r>
            <a:r>
              <a:rPr lang="en-US" altLang="zh-TW" dirty="0" err="1"/>
              <a:t>aera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9ECE0EE-0ED3-4A6A-8943-7B9A3C15E9FA}"/>
              </a:ext>
            </a:extLst>
          </p:cNvPr>
          <p:cNvSpPr/>
          <p:nvPr/>
        </p:nvSpPr>
        <p:spPr>
          <a:xfrm>
            <a:off x="7659699" y="2865946"/>
            <a:ext cx="1160929" cy="6693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1-norm</a:t>
            </a:r>
            <a:r>
              <a:rPr lang="zh-TW" altLang="en-US" dirty="0"/>
              <a:t> </a:t>
            </a:r>
            <a:r>
              <a:rPr lang="en-US" altLang="zh-TW" dirty="0" err="1"/>
              <a:t>dist</a:t>
            </a:r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54532C36-F12C-4AD8-B0F4-BC6D9E572464}"/>
              </a:ext>
            </a:extLst>
          </p:cNvPr>
          <p:cNvSpPr/>
          <p:nvPr/>
        </p:nvSpPr>
        <p:spPr>
          <a:xfrm>
            <a:off x="4654520" y="2931689"/>
            <a:ext cx="1190891" cy="5378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histogram</a:t>
            </a:r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09CF4931-95E3-4DB3-AC33-229EB65AE232}"/>
              </a:ext>
            </a:extLst>
          </p:cNvPr>
          <p:cNvSpPr/>
          <p:nvPr/>
        </p:nvSpPr>
        <p:spPr>
          <a:xfrm>
            <a:off x="6299837" y="2931689"/>
            <a:ext cx="905436" cy="5378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Sorting</a:t>
            </a:r>
          </a:p>
          <a:p>
            <a:pPr algn="ctr"/>
            <a:r>
              <a:rPr lang="zh-TW" altLang="en-US" dirty="0"/>
              <a:t>找</a:t>
            </a:r>
            <a:r>
              <a:rPr lang="en-US" altLang="zh-TW" dirty="0"/>
              <a:t>S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B58FE00D-B7EC-4A39-97A5-69D9C0C9FDDC}"/>
              </a:ext>
            </a:extLst>
          </p:cNvPr>
          <p:cNvSpPr/>
          <p:nvPr/>
        </p:nvSpPr>
        <p:spPr>
          <a:xfrm>
            <a:off x="9275054" y="2931689"/>
            <a:ext cx="1190891" cy="5378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Distance measure</a:t>
            </a:r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9920B18-D746-4239-9678-AA842EF39992}"/>
              </a:ext>
            </a:extLst>
          </p:cNvPr>
          <p:cNvSpPr/>
          <p:nvPr/>
        </p:nvSpPr>
        <p:spPr>
          <a:xfrm>
            <a:off x="10920368" y="2931689"/>
            <a:ext cx="1190891" cy="5378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&lt;</a:t>
            </a:r>
            <a:r>
              <a:rPr lang="en-US" altLang="zh-TW" dirty="0" err="1"/>
              <a:t>th</a:t>
            </a:r>
            <a:endParaRPr lang="zh-TW" altLang="en-US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FBC4EC1-9FEC-4202-B862-2D4C61240AA8}"/>
              </a:ext>
            </a:extLst>
          </p:cNvPr>
          <p:cNvSpPr/>
          <p:nvPr/>
        </p:nvSpPr>
        <p:spPr>
          <a:xfrm>
            <a:off x="10920368" y="3949691"/>
            <a:ext cx="1190891" cy="5378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像</a:t>
            </a:r>
            <a:r>
              <a:rPr lang="en-US" altLang="zh-TW" dirty="0"/>
              <a:t>(Boolean)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8373D682-B332-4990-9454-55DE43E25250}"/>
                  </a:ext>
                </a:extLst>
              </p:cNvPr>
              <p:cNvSpPr txBox="1"/>
              <p:nvPr/>
            </p:nvSpPr>
            <p:spPr>
              <a:xfrm>
                <a:off x="8327732" y="2085543"/>
                <a:ext cx="1638450" cy="5881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1400" dirty="0"/>
              </a:p>
            </p:txBody>
          </p:sp>
        </mc:Choice>
        <mc:Fallback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8373D682-B332-4990-9454-55DE43E25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732" y="2085543"/>
                <a:ext cx="1638450" cy="5881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77E61EA9-71E9-459B-87E1-30E3555477FF}"/>
              </a:ext>
            </a:extLst>
          </p:cNvPr>
          <p:cNvSpPr/>
          <p:nvPr/>
        </p:nvSpPr>
        <p:spPr>
          <a:xfrm>
            <a:off x="113252" y="2806185"/>
            <a:ext cx="1111624" cy="7888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前處理</a:t>
            </a:r>
            <a:r>
              <a:rPr lang="en-US" altLang="zh-TW" dirty="0"/>
              <a:t>(</a:t>
            </a:r>
            <a:r>
              <a:rPr lang="en-US" altLang="zh-TW" dirty="0" err="1"/>
              <a:t>Soble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14A06439-43F6-44ED-A8C2-BFA49556D00E}"/>
              </a:ext>
            </a:extLst>
          </p:cNvPr>
          <p:cNvSpPr/>
          <p:nvPr/>
        </p:nvSpPr>
        <p:spPr>
          <a:xfrm>
            <a:off x="3294658" y="2931689"/>
            <a:ext cx="905436" cy="5378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LBP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endParaRPr lang="zh-TW" altLang="en-US" dirty="0"/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EDA492A0-405E-4422-A40E-CFF782E19D71}"/>
              </a:ext>
            </a:extLst>
          </p:cNvPr>
          <p:cNvCxnSpPr>
            <a:cxnSpLocks/>
            <a:stCxn id="6" idx="2"/>
            <a:endCxn id="29" idx="0"/>
          </p:cNvCxnSpPr>
          <p:nvPr/>
        </p:nvCxnSpPr>
        <p:spPr>
          <a:xfrm flipH="1">
            <a:off x="669064" y="2469622"/>
            <a:ext cx="324" cy="336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CDE3A7CB-0DEE-48FC-B2CD-71253CE6C66D}"/>
              </a:ext>
            </a:extLst>
          </p:cNvPr>
          <p:cNvCxnSpPr>
            <a:stCxn id="29" idx="3"/>
            <a:endCxn id="12" idx="1"/>
          </p:cNvCxnSpPr>
          <p:nvPr/>
        </p:nvCxnSpPr>
        <p:spPr>
          <a:xfrm>
            <a:off x="1224876" y="3200630"/>
            <a:ext cx="4544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F1D13EB9-5969-4E53-A971-4D1C696A48CC}"/>
              </a:ext>
            </a:extLst>
          </p:cNvPr>
          <p:cNvCxnSpPr>
            <a:stCxn id="12" idx="3"/>
            <a:endCxn id="30" idx="1"/>
          </p:cNvCxnSpPr>
          <p:nvPr/>
        </p:nvCxnSpPr>
        <p:spPr>
          <a:xfrm>
            <a:off x="2840232" y="3200630"/>
            <a:ext cx="4544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025D2FDB-66BF-4B69-B8F9-22C355DE1A16}"/>
              </a:ext>
            </a:extLst>
          </p:cNvPr>
          <p:cNvCxnSpPr>
            <a:stCxn id="30" idx="3"/>
            <a:endCxn id="14" idx="1"/>
          </p:cNvCxnSpPr>
          <p:nvPr/>
        </p:nvCxnSpPr>
        <p:spPr>
          <a:xfrm>
            <a:off x="4200094" y="3200630"/>
            <a:ext cx="4544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5834A1AD-7F10-4EB8-BE8A-035BE11E6605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5845411" y="3200630"/>
            <a:ext cx="4544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B9E62B49-83E1-4B79-8592-FD7B4D044B88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>
            <a:off x="7205273" y="3200630"/>
            <a:ext cx="45442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35B5687C-1107-49F0-BE3E-8C91D5A4207A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8820628" y="3200630"/>
            <a:ext cx="45442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CBE9DCF1-983F-4760-90D8-4B694B73B0A5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10465945" y="3200630"/>
            <a:ext cx="4544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A80823F-E03F-4A8E-BEDB-D4489EAA5D95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11515814" y="3469571"/>
            <a:ext cx="0" cy="480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1BC497A2-C867-400B-838B-092F295687F9}"/>
              </a:ext>
            </a:extLst>
          </p:cNvPr>
          <p:cNvSpPr txBox="1"/>
          <p:nvPr/>
        </p:nvSpPr>
        <p:spPr>
          <a:xfrm>
            <a:off x="1696353" y="2416847"/>
            <a:ext cx="112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r>
              <a:rPr lang="zh-TW" altLang="en-US" dirty="0"/>
              <a:t>*</a:t>
            </a:r>
            <a:r>
              <a:rPr lang="en-US" altLang="zh-TW" dirty="0"/>
              <a:t>M</a:t>
            </a:r>
            <a:r>
              <a:rPr lang="zh-TW" altLang="en-US" dirty="0"/>
              <a:t>矩陣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7BA75A15-DE69-4CE2-9A5C-33974337815C}"/>
              </a:ext>
            </a:extLst>
          </p:cNvPr>
          <p:cNvSpPr txBox="1"/>
          <p:nvPr/>
        </p:nvSpPr>
        <p:spPr>
          <a:xfrm>
            <a:off x="3183476" y="2416847"/>
            <a:ext cx="112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r>
              <a:rPr lang="zh-TW" altLang="en-US" dirty="0"/>
              <a:t>*</a:t>
            </a:r>
            <a:r>
              <a:rPr lang="en-US" altLang="zh-TW" dirty="0"/>
              <a:t>N</a:t>
            </a:r>
            <a:r>
              <a:rPr lang="zh-TW" altLang="en-US" dirty="0"/>
              <a:t>矩陣</a:t>
            </a:r>
          </a:p>
        </p:txBody>
      </p:sp>
    </p:spTree>
    <p:extLst>
      <p:ext uri="{BB962C8B-B14F-4D97-AF65-F5344CB8AC3E}">
        <p14:creationId xmlns:p14="http://schemas.microsoft.com/office/powerpoint/2010/main" val="70081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43</Words>
  <Application>Microsoft Office PowerPoint</Application>
  <PresentationFormat>寬螢幕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Cambria Math</vt:lpstr>
      <vt:lpstr>Office 佈景主題</vt:lpstr>
      <vt:lpstr>嵌入式影像 HW#1</vt:lpstr>
      <vt:lpstr>流程架構圖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嵌入式影像 HW#1</dc:title>
  <dc:creator>ACER</dc:creator>
  <cp:lastModifiedBy>ACER</cp:lastModifiedBy>
  <cp:revision>9</cp:revision>
  <dcterms:created xsi:type="dcterms:W3CDTF">2024-10-31T09:32:53Z</dcterms:created>
  <dcterms:modified xsi:type="dcterms:W3CDTF">2024-10-31T10:55:11Z</dcterms:modified>
</cp:coreProperties>
</file>