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00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01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15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7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07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3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4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95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6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D6CB-DC20-4165-896A-6C98FA98ACB5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F340-8F97-4283-AAEA-3BA74B361CF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46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Title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17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 slide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Point 1</a:t>
            </a:r>
          </a:p>
          <a:p>
            <a:r>
              <a:rPr lang="it-IT" dirty="0" smtClean="0"/>
              <a:t>Point 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9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Second 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Alessio Vertemati</dc:creator>
  <cp:lastModifiedBy>Alessio Vertemati</cp:lastModifiedBy>
  <cp:revision>1</cp:revision>
  <dcterms:created xsi:type="dcterms:W3CDTF">2016-05-09T07:54:59Z</dcterms:created>
  <dcterms:modified xsi:type="dcterms:W3CDTF">2016-05-09T07:55:36Z</dcterms:modified>
</cp:coreProperties>
</file>