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09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44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05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91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87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34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77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88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84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9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9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B4B4-2791-4E2B-ACC2-16C2794CEFCE}" type="datetimeFigureOut">
              <a:rPr lang="it-IT" smtClean="0"/>
              <a:t>12/11/2017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9379-3768-4508-9995-D81443A93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84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Simple </a:t>
            </a:r>
            <a:r>
              <a:rPr lang="it-IT" dirty="0" err="1" smtClean="0"/>
              <a:t>presentation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With a </a:t>
            </a:r>
            <a:r>
              <a:rPr lang="it-IT" dirty="0" err="1" smtClean="0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818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new </a:t>
            </a:r>
            <a:r>
              <a:rPr lang="it-IT" dirty="0" err="1" smtClean="0"/>
              <a:t>titled</a:t>
            </a:r>
            <a:r>
              <a:rPr lang="it-IT" dirty="0" smtClean="0"/>
              <a:t> page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Some</a:t>
            </a:r>
          </a:p>
          <a:p>
            <a:r>
              <a:rPr lang="it-IT" dirty="0" err="1" smtClean="0"/>
              <a:t>Bullet</a:t>
            </a:r>
            <a:endParaRPr lang="it-IT" dirty="0" smtClean="0"/>
          </a:p>
          <a:p>
            <a:r>
              <a:rPr lang="it-IT" smtClean="0"/>
              <a:t>Points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92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Simple presentation</vt:lpstr>
      <vt:lpstr>A new titled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presentation</dc:title>
  <dc:creator>Alessio Vertemati</dc:creator>
  <cp:lastModifiedBy>Alessio Vertemati</cp:lastModifiedBy>
  <cp:revision>1</cp:revision>
  <dcterms:created xsi:type="dcterms:W3CDTF">2017-11-12T19:12:44Z</dcterms:created>
  <dcterms:modified xsi:type="dcterms:W3CDTF">2017-11-12T19:13:54Z</dcterms:modified>
</cp:coreProperties>
</file>