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NU2255/CHINNU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17670"/>
            <a:ext cx="10205545" cy="2524498"/>
          </a:xfrm>
        </p:spPr>
        <p:txBody>
          <a:bodyPr/>
          <a:lstStyle/>
          <a:p>
            <a:r>
              <a:rPr lang="en-US" spc="15" dirty="0" smtClean="0"/>
              <a:t>      SAVALAM CHINNU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944563"/>
            <a:ext cx="9604375" cy="3449637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32000"/>
            <a:ext cx="3332163" cy="22177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35678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79746-0B80-17F4-408F-6BCA0C0F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93" y="2179018"/>
            <a:ext cx="9603275" cy="3450613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https://github.com/CHINNU2255/CHINNU.git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4238F-F956-288A-7C2C-35E579B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xmlns="" val="21814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r>
              <a:rPr lang="en-US" sz="6600" dirty="0">
                <a:latin typeface="Trebuchet MS"/>
                <a:cs typeface="Trebuchet MS"/>
              </a:rPr>
              <a:t/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xmlns="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r>
              <a:rPr lang="en-US" altLang="en-US" sz="3200" b="1" dirty="0">
                <a:latin typeface="+mj-lt"/>
              </a:rPr>
              <a:t/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517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368</Words>
  <Application>Microsoft Office PowerPoint</Application>
  <PresentationFormat>Custom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      SAVALAM CHINNU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Slide 11</vt:lpstr>
      <vt:lpstr>RESULTS</vt:lpstr>
      <vt:lpstr>result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SAVALAM CHINNU</dc:title>
  <dc:creator>Mellow</dc:creator>
  <cp:lastModifiedBy>Lenovo</cp:lastModifiedBy>
  <cp:revision>7</cp:revision>
  <dcterms:created xsi:type="dcterms:W3CDTF">2024-06-12T10:41:10Z</dcterms:created>
  <dcterms:modified xsi:type="dcterms:W3CDTF">2024-06-22T14:55:10Z</dcterms:modified>
</cp:coreProperties>
</file>