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57" r:id="rId2"/>
    <p:sldId id="347" r:id="rId3"/>
    <p:sldId id="34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43" r:id="rId12"/>
    <p:sldId id="339" r:id="rId13"/>
    <p:sldId id="337" r:id="rId14"/>
    <p:sldId id="338" r:id="rId15"/>
    <p:sldId id="340" r:id="rId16"/>
    <p:sldId id="341" r:id="rId17"/>
    <p:sldId id="342" r:id="rId18"/>
    <p:sldId id="344" r:id="rId19"/>
    <p:sldId id="345" r:id="rId20"/>
    <p:sldId id="346" r:id="rId21"/>
    <p:sldId id="359" r:id="rId22"/>
    <p:sldId id="334" r:id="rId23"/>
    <p:sldId id="315" r:id="rId24"/>
    <p:sldId id="331" r:id="rId25"/>
    <p:sldId id="322" r:id="rId26"/>
    <p:sldId id="332" r:id="rId27"/>
    <p:sldId id="323" r:id="rId28"/>
    <p:sldId id="335" r:id="rId29"/>
    <p:sldId id="336" r:id="rId30"/>
    <p:sldId id="3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 autoAdjust="0"/>
    <p:restoredTop sz="86378" autoAdjust="0"/>
  </p:normalViewPr>
  <p:slideViewPr>
    <p:cSldViewPr snapToGrid="0">
      <p:cViewPr>
        <p:scale>
          <a:sx n="100" d="100"/>
          <a:sy n="100" d="100"/>
        </p:scale>
        <p:origin x="894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40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9766" y="1162050"/>
            <a:ext cx="7690560" cy="4325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Neha Sri\Downloads\3dec9acd572289736bf11bf90744f87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14500"/>
            <a:ext cx="4238625" cy="423862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5443" y="0"/>
            <a:ext cx="2356557" cy="1325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17232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C000"/>
                </a:solidFill>
              </a:rPr>
              <a:t>NUMPY</a:t>
            </a:r>
            <a:endParaRPr lang="en-IN" sz="6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4849616" flipV="1">
            <a:off x="2931379" y="3043920"/>
            <a:ext cx="10515600" cy="180153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E019F2-C8A5-4A92-B8A8-AB929E810C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7094" y="1"/>
            <a:ext cx="2004906" cy="112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400" dirty="0">
                <a:solidFill>
                  <a:srgbClr val="FFC000"/>
                </a:solidFill>
              </a:rPr>
              <a:t>What is </a:t>
            </a:r>
            <a:r>
              <a:rPr lang="en-IN" sz="4400" dirty="0" err="1">
                <a:solidFill>
                  <a:srgbClr val="FFC000"/>
                </a:solidFill>
              </a:rPr>
              <a:t>NumPy</a:t>
            </a:r>
            <a:endParaRPr lang="en-IN" sz="44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C78CA2-4ECA-48C2-BAA8-D7E7DD8637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3894" y="0"/>
            <a:ext cx="2208106" cy="124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NUMPY ECOSYSTEM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6" name="Content Placeholder 5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5625" y="1990845"/>
            <a:ext cx="6701678" cy="450039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D7DAEF-DC7A-4AD1-A9C6-BA2C9F0EC58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Array Shape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2456" y="2635624"/>
            <a:ext cx="9915070" cy="301981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63A618-4034-413B-A837-A35E7613FE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Two dimensional arrays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0506" y="1745025"/>
            <a:ext cx="8451658" cy="395221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AE2BAE-3A08-4825-8747-2231432673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...And so on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5785" y="1385047"/>
            <a:ext cx="10791310" cy="504228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084528-634F-4A34-877F-DECDA768DEF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Indexing and Slicing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2624" y="1430598"/>
            <a:ext cx="9600263" cy="494434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3B08F9-951D-4A5B-B386-98EDFC7B4E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3854" y="1653989"/>
            <a:ext cx="10467814" cy="396953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EB51AF-D1F9-488F-AACC-006A747D0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C000"/>
                </a:solidFill>
              </a:rPr>
              <a:t>Maths</a:t>
            </a:r>
            <a:r>
              <a:rPr lang="en-US" dirty="0">
                <a:solidFill>
                  <a:srgbClr val="FFC000"/>
                </a:solidFill>
              </a:rPr>
              <a:t> Operations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2587" y="1761566"/>
            <a:ext cx="9923430" cy="42623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D4CA60F-E8EA-48F3-9C66-84C5349A92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1" y="23956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INTRODUCTION TO ML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A0AF63-8C5B-4C6B-8F74-BC9B56857E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91700" y="5952"/>
            <a:ext cx="2400300" cy="1350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AXIS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0193" y="1385046"/>
            <a:ext cx="6170867" cy="2691775"/>
          </a:xfrm>
        </p:spPr>
      </p:pic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464" y="4222376"/>
            <a:ext cx="6283540" cy="2300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376BCC-F363-4425-BADE-06CC5075F3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So, lets start our practice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9593" y="2353236"/>
            <a:ext cx="8164739" cy="3143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094015-2F02-4A79-AEE3-2F19851D9F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87" y="1844301"/>
            <a:ext cx="9014254" cy="181790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Consolas" panose="020B0609020204030204" pitchFamily="49" charset="0"/>
              </a:rPr>
              <a:t>PANDAS</a:t>
            </a:r>
            <a:endParaRPr lang="en-US" sz="8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13699" y="5341100"/>
            <a:ext cx="11032524" cy="3999395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FD98F0-98E1-4388-AFB9-FB763671E3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73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5883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What is Data Analysis?</a:t>
            </a:r>
          </a:p>
          <a:p>
            <a:r>
              <a:rPr lang="en-US" sz="3600" dirty="0"/>
              <a:t>What is Pandas?</a:t>
            </a:r>
          </a:p>
          <a:p>
            <a:r>
              <a:rPr lang="en-US" sz="3600" dirty="0"/>
              <a:t>How to perform data analysis with Pandas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C88BCF-DED2-4409-88F9-3F1AFE6ED4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Data Analysis: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565" y="1825625"/>
            <a:ext cx="10735235" cy="4351338"/>
          </a:xfrm>
        </p:spPr>
        <p:txBody>
          <a:bodyPr>
            <a:normAutofit/>
          </a:bodyPr>
          <a:lstStyle/>
          <a:p>
            <a:r>
              <a:rPr lang="en-US" sz="4000" dirty="0"/>
              <a:t>Goals of Data Analysis: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Discover useful information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Provide insights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Suggest conclusions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Support Decision Making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340EDC-8311-4A16-9D23-465A703CD5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55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What is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FFFF00"/>
                </a:solidFill>
              </a:rPr>
              <a:t>Pandas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is Python package for </a:t>
            </a:r>
            <a:r>
              <a:rPr lang="en-US" sz="3200" b="1" dirty="0">
                <a:solidFill>
                  <a:srgbClr val="FFFF00"/>
                </a:solidFill>
              </a:rPr>
              <a:t>data analysis</a:t>
            </a:r>
            <a:r>
              <a:rPr lang="en-US" sz="3200" dirty="0"/>
              <a:t>. </a:t>
            </a:r>
          </a:p>
          <a:p>
            <a:r>
              <a:rPr lang="en-US" sz="3200" dirty="0"/>
              <a:t>It Provides built-in data structures which simplify the </a:t>
            </a:r>
            <a:r>
              <a:rPr lang="en-US" sz="3200" b="1" dirty="0">
                <a:solidFill>
                  <a:srgbClr val="FFFF00"/>
                </a:solidFill>
              </a:rPr>
              <a:t>manipulation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FF00"/>
                </a:solidFill>
              </a:rPr>
              <a:t>analysis</a:t>
            </a:r>
            <a:r>
              <a:rPr lang="en-US" sz="3200" dirty="0"/>
              <a:t> of data sets. </a:t>
            </a:r>
          </a:p>
          <a:p>
            <a:r>
              <a:rPr lang="en-US" sz="3200" dirty="0"/>
              <a:t>Pandas is </a:t>
            </a:r>
            <a:r>
              <a:rPr lang="en-US" sz="3200" b="1" dirty="0">
                <a:solidFill>
                  <a:srgbClr val="FFFF00"/>
                </a:solidFill>
              </a:rPr>
              <a:t>easy</a:t>
            </a:r>
            <a:r>
              <a:rPr lang="en-US" sz="3200" dirty="0"/>
              <a:t> to use and powerful, but “with great power comes great responsibility”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636C76-4DF5-41FA-832A-A82AAC30DE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0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Pandas Basics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Series</a:t>
            </a:r>
          </a:p>
          <a:p>
            <a:r>
              <a:rPr lang="en-US" sz="3600" dirty="0" err="1"/>
              <a:t>DataFrame</a:t>
            </a:r>
            <a:endParaRPr lang="en-US" sz="3600" dirty="0"/>
          </a:p>
          <a:p>
            <a:r>
              <a:rPr lang="en-US" sz="3600" dirty="0"/>
              <a:t>Creating a </a:t>
            </a:r>
            <a:r>
              <a:rPr lang="en-US" sz="3600" dirty="0" err="1"/>
              <a:t>DataFrame</a:t>
            </a:r>
            <a:r>
              <a:rPr lang="en-US" sz="3600" dirty="0"/>
              <a:t> from a </a:t>
            </a:r>
            <a:r>
              <a:rPr lang="en-US" sz="3600" dirty="0" err="1"/>
              <a:t>dict</a:t>
            </a:r>
            <a:endParaRPr lang="en-US" sz="3600" dirty="0"/>
          </a:p>
          <a:p>
            <a:r>
              <a:rPr lang="en-US" sz="3600" dirty="0"/>
              <a:t>Select columns, Select rows with Boolean indexing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BACADEA-4D16-4CC5-AB00-A0AE968329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19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3"/>
            <a:ext cx="10515600" cy="4495120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>
                <a:latin typeface="Consolas" panose="020B0609020204030204" pitchFamily="49" charset="0"/>
              </a:rPr>
              <a:t>Creating a Data frame and Viewing Data	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Converting a Column into a list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Manipulating CSV text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Converting a Data Frame to a CSV	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Renaming the Column name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String Methods</a:t>
            </a:r>
          </a:p>
          <a:p>
            <a:r>
              <a:rPr lang="en-IN" sz="3200" dirty="0">
                <a:latin typeface="Consolas" panose="020B0609020204030204" pitchFamily="49" charset="0"/>
              </a:rPr>
              <a:t>Manipulations on a Series		</a:t>
            </a:r>
          </a:p>
          <a:p>
            <a:pPr lvl="1">
              <a:buNone/>
            </a:pPr>
            <a:r>
              <a:rPr lang="en-IN" dirty="0">
                <a:latin typeface="Consolas" panose="020B0609020204030204" pitchFamily="49" charset="0"/>
              </a:rPr>
              <a:t>1. Creating a series</a:t>
            </a:r>
          </a:p>
          <a:p>
            <a:pPr lvl="1">
              <a:buNone/>
            </a:pPr>
            <a:r>
              <a:rPr lang="en-IN" dirty="0">
                <a:latin typeface="Consolas" panose="020B0609020204030204" pitchFamily="49" charset="0"/>
              </a:rPr>
              <a:t>2. Selecting a series</a:t>
            </a:r>
          </a:p>
          <a:p>
            <a:pPr lvl="1">
              <a:buNone/>
            </a:pPr>
            <a:r>
              <a:rPr lang="en-IN" dirty="0">
                <a:latin typeface="Consolas" panose="020B0609020204030204" pitchFamily="49" charset="0"/>
              </a:rPr>
              <a:t>3.	Removing series from a data frame</a:t>
            </a:r>
          </a:p>
          <a:p>
            <a:pPr lvl="1">
              <a:buNone/>
            </a:pPr>
            <a:r>
              <a:rPr lang="en-IN" dirty="0">
                <a:latin typeface="Consolas" panose="020B0609020204030204" pitchFamily="49" charset="0"/>
              </a:rPr>
              <a:t>4. Sorting a pandas Series</a:t>
            </a:r>
          </a:p>
          <a:p>
            <a:pPr lvl="1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Pandas: Essential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776522-322E-421D-B2CD-77BA9ED18F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29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C000"/>
                </a:solidFill>
              </a:rPr>
              <a:t>Dataframe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structure_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5449" y="1892860"/>
            <a:ext cx="4967995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D15F2E-A526-475E-AB8B-BA5C1EE396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So, lets start our practice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9593" y="2353236"/>
            <a:ext cx="8164739" cy="3143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094015-2F02-4A79-AEE3-2F19851D9F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6242" y="0"/>
            <a:ext cx="2005758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09DB54B-A6B7-483F-B6E6-191B7983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is an interdisciplinary field that uses statistical techniques to give computer systems the ability to "learn" from data, without being explicitly programmed.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1665BB4-B06E-4B1E-9158-BFFAAB4AF0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8360" y="0"/>
            <a:ext cx="2453640" cy="130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9766" y="1162050"/>
            <a:ext cx="7690560" cy="4325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FCC8729-3E7B-41BD-8A96-9BD732F34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115368" y="1324768"/>
            <a:ext cx="5636029" cy="40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317342-F638-47CC-85B9-500A9F62C6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05812" y="0"/>
            <a:ext cx="2086187" cy="117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F9D152-8B29-4599-878B-D7E6FDE5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0950" y="1097799"/>
            <a:ext cx="5056736" cy="47267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F6AD52-C16D-495F-84E0-5BF168BD5C4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9360" y="1"/>
            <a:ext cx="207264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Recommender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6074B2-7A4B-44D9-850A-22C4DED2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46" y="1825625"/>
            <a:ext cx="9820054" cy="40215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Netflix’s “My List” Feature knows you better than you know yourself.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2" name="Picture 6" descr="Image result for images regarding recommender system in netflix">
            <a:extLst>
              <a:ext uri="{FF2B5EF4-FFF2-40B4-BE49-F238E27FC236}">
                <a16:creationId xmlns:a16="http://schemas.microsoft.com/office/drawing/2014/main" xmlns="" id="{DA003863-35CB-457A-BDF4-A092B1E0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511744"/>
            <a:ext cx="5674995" cy="42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5443" y="0"/>
            <a:ext cx="2356557" cy="1325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Computer vision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0_FMcrl-4EYSnvoA1J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9325" y="1953419"/>
            <a:ext cx="7753350" cy="40957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5443" y="0"/>
            <a:ext cx="2356557" cy="1325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Image Processing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Neha Sri\Downloads\facebook-facial-recogn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9" y="2240893"/>
            <a:ext cx="5080297" cy="2832921"/>
          </a:xfrm>
          <a:prstGeom prst="rect">
            <a:avLst/>
          </a:prstGeom>
          <a:noFill/>
        </p:spPr>
      </p:pic>
      <p:pic>
        <p:nvPicPr>
          <p:cNvPr id="1027" name="Picture 3" descr="C:\Users\Neha Sri\Downloads\tit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81225"/>
            <a:ext cx="4476750" cy="299085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35443" y="0"/>
            <a:ext cx="2356557" cy="1325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Self Driven Cars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Neha Sri\Downloads\self-driving-autonomous-concept-car-driv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279" y="1825625"/>
            <a:ext cx="7793441" cy="43513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E22DB4-8FE6-43F8-A3EC-4E2E1E5E3A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5443" y="0"/>
            <a:ext cx="2356557" cy="1325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199</Words>
  <Application>Microsoft Office PowerPoint</Application>
  <PresentationFormat>Custom</PresentationFormat>
  <Paragraphs>55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INTRODUCTION TO ML</vt:lpstr>
      <vt:lpstr>Slide 3</vt:lpstr>
      <vt:lpstr>Slide 4</vt:lpstr>
      <vt:lpstr>Slide 5</vt:lpstr>
      <vt:lpstr>Recommender System</vt:lpstr>
      <vt:lpstr>Computer vision</vt:lpstr>
      <vt:lpstr>Image Processing</vt:lpstr>
      <vt:lpstr>Self Driven Cars</vt:lpstr>
      <vt:lpstr>Slide 10</vt:lpstr>
      <vt:lpstr>NUMPY</vt:lpstr>
      <vt:lpstr>Slide 12</vt:lpstr>
      <vt:lpstr>NUMPY ECOSYSTEM</vt:lpstr>
      <vt:lpstr>Array Shape</vt:lpstr>
      <vt:lpstr>Two dimensional arrays</vt:lpstr>
      <vt:lpstr>...And so on</vt:lpstr>
      <vt:lpstr>Indexing and Slicing</vt:lpstr>
      <vt:lpstr>Slide 18</vt:lpstr>
      <vt:lpstr>Maths Operations</vt:lpstr>
      <vt:lpstr>AXIS</vt:lpstr>
      <vt:lpstr>So, lets start our practice</vt:lpstr>
      <vt:lpstr>PANDAS</vt:lpstr>
      <vt:lpstr>Agenda</vt:lpstr>
      <vt:lpstr>Data Analysis:</vt:lpstr>
      <vt:lpstr>What is pandas ?</vt:lpstr>
      <vt:lpstr>Pandas Basics </vt:lpstr>
      <vt:lpstr>Pandas: Essential Concepts</vt:lpstr>
      <vt:lpstr>Dataframe</vt:lpstr>
      <vt:lpstr>So, lets start our practice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Neha Sri</cp:lastModifiedBy>
  <cp:revision>89</cp:revision>
  <dcterms:created xsi:type="dcterms:W3CDTF">2016-08-29T17:53:43Z</dcterms:created>
  <dcterms:modified xsi:type="dcterms:W3CDTF">2018-10-07T00:36:47Z</dcterms:modified>
</cp:coreProperties>
</file>