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" name="Google Shape;16;p7"/>
          <p:cNvSpPr/>
          <p:nvPr/>
        </p:nvSpPr>
        <p:spPr>
          <a:xfrm flipH="1" rot="10800000">
            <a:off x="0" y="6705600"/>
            <a:ext cx="9144000" cy="198117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4" name="Google Shape;17;p7" descr="Google Shape;17;p7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oogle Shape;18;p7" descr="Google Shape;18;p7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Google Shape;19;p7"/>
          <p:cNvGrpSpPr/>
          <p:nvPr/>
        </p:nvGrpSpPr>
        <p:grpSpPr>
          <a:xfrm>
            <a:off x="6146800" y="-1"/>
            <a:ext cx="2997200" cy="876301"/>
            <a:chOff x="0" y="0"/>
            <a:chExt cx="2997200" cy="876300"/>
          </a:xfrm>
        </p:grpSpPr>
        <p:sp>
          <p:nvSpPr>
            <p:cNvPr id="6" name="Google Shape;20;p7"/>
            <p:cNvSpPr/>
            <p:nvPr/>
          </p:nvSpPr>
          <p:spPr>
            <a:xfrm>
              <a:off x="0" y="-1"/>
              <a:ext cx="2997200" cy="838201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7" name="Google Shape;21;p7" descr="Google Shape;21;p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3"/>
            <a:stretch>
              <a:fillRect/>
            </a:stretch>
          </p:blipFill>
          <p:spPr>
            <a:xfrm>
              <a:off x="406400" y="228600"/>
              <a:ext cx="2057400" cy="63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Google Shape;22;p7"/>
            <p:cNvSpPr/>
            <p:nvPr/>
          </p:nvSpPr>
          <p:spPr>
            <a:xfrm>
              <a:off x="381000" y="190500"/>
              <a:ext cx="2076450" cy="6858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0" name="Google Shape;23;p7" descr="Google Shape;23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Google Shape;25;p8" descr="Google Shape;25;p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oogle Shape;26;p8"/>
          <p:cNvGrpSpPr/>
          <p:nvPr/>
        </p:nvGrpSpPr>
        <p:grpSpPr>
          <a:xfrm>
            <a:off x="6146800" y="-1"/>
            <a:ext cx="2997200" cy="876301"/>
            <a:chOff x="0" y="0"/>
            <a:chExt cx="2997200" cy="876300"/>
          </a:xfrm>
        </p:grpSpPr>
        <p:sp>
          <p:nvSpPr>
            <p:cNvPr id="12" name="Google Shape;27;p8"/>
            <p:cNvSpPr/>
            <p:nvPr/>
          </p:nvSpPr>
          <p:spPr>
            <a:xfrm>
              <a:off x="0" y="-1"/>
              <a:ext cx="2997200" cy="838201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13" name="Google Shape;28;p8" descr="Google Shape;28;p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3"/>
            <a:stretch>
              <a:fillRect/>
            </a:stretch>
          </p:blipFill>
          <p:spPr>
            <a:xfrm>
              <a:off x="406400" y="228600"/>
              <a:ext cx="2057400" cy="63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Google Shape;29;p8"/>
            <p:cNvSpPr/>
            <p:nvPr/>
          </p:nvSpPr>
          <p:spPr>
            <a:xfrm>
              <a:off x="381000" y="190500"/>
              <a:ext cx="2076450" cy="6858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6" name="Google Shape;30;p8" descr="Google Shape;30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428216" y="6414780"/>
            <a:ext cx="258585" cy="24826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63385" marR="0" indent="-39188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85900" marR="0" indent="-457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34539" marR="0" indent="-5486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91739" marR="0" indent="-5486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48939" marR="0" indent="-5486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061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633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205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46;p1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22CS016</a:t>
            </a:r>
          </a:p>
        </p:txBody>
      </p:sp>
      <p:sp>
        <p:nvSpPr>
          <p:cNvPr id="38" name="Google Shape;47;p1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" name="Google Shape;48;p1"/>
          <p:cNvSpPr txBox="1"/>
          <p:nvPr/>
        </p:nvSpPr>
        <p:spPr>
          <a:xfrm>
            <a:off x="58325" y="1802100"/>
            <a:ext cx="9027350" cy="40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99" tIns="33099" rIns="33099" bIns="33099" anchor="ctr">
            <a:spAutoFit/>
          </a:bodyPr>
          <a:lstStyle/>
          <a:p>
            <a:pPr algn="ctr">
              <a:defRPr b="1" sz="32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defRPr>
            </a:pPr>
          </a:p>
          <a:p>
            <a:pPr algn="ctr">
              <a:defRPr b="1" sz="32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defRPr>
            </a:pPr>
          </a:p>
          <a:p>
            <a:pPr algn="ctr">
              <a:defRPr b="1" sz="40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PYTHON HANGMAN GAME</a:t>
            </a:r>
          </a:p>
          <a:p>
            <a:pPr algn="ctr">
              <a:defRPr b="1" sz="32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defRPr>
            </a:pPr>
          </a:p>
          <a:p>
            <a:pPr algn="ctr">
              <a:defRPr b="1" sz="32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defRPr>
            </a:pPr>
          </a:p>
          <a:p>
            <a:pPr algn="ctr">
              <a:defRPr sz="3200"/>
            </a:pPr>
          </a:p>
          <a:p>
            <a:pPr algn="ctr">
              <a:defRPr b="1" sz="32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Chirag Sharma 2210990241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86" name="Text Placeholder 2"/>
          <p:cNvSpPr txBox="1"/>
          <p:nvPr>
            <p:ph type="body" idx="1"/>
          </p:nvPr>
        </p:nvSpPr>
        <p:spPr>
          <a:xfrm>
            <a:off x="457200" y="1363508"/>
            <a:ext cx="8229600" cy="4525964"/>
          </a:xfrm>
          <a:prstGeom prst="rect">
            <a:avLst/>
          </a:prstGeom>
        </p:spPr>
        <p:txBody>
          <a:bodyPr/>
          <a:lstStyle/>
          <a:p>
            <a:pPr marL="457199" indent="-342899">
              <a:lnSpc>
                <a:spcPct val="120000"/>
              </a:lnSpc>
              <a:buSzPts val="2200"/>
              <a:defRPr sz="2200"/>
            </a:pPr>
            <a:r>
              <a:t>The hangman game project in Python provided hands-on experience with core programming concepts like string manipulation, loops, and conditionals.</a:t>
            </a:r>
          </a:p>
          <a:p>
            <a:pPr marL="457199" indent="-342899">
              <a:lnSpc>
                <a:spcPct val="150000"/>
              </a:lnSpc>
              <a:buSzPts val="2200"/>
              <a:defRPr sz="2200"/>
            </a:pPr>
          </a:p>
          <a:p>
            <a:pPr marL="457199" indent="-342899">
              <a:lnSpc>
                <a:spcPct val="120000"/>
              </a:lnSpc>
              <a:buSzPts val="2200"/>
              <a:defRPr sz="2200"/>
            </a:pPr>
            <a:r>
              <a:t>Developing a user-friendly interface taught the importance of prioritizing user experience in software design.</a:t>
            </a:r>
          </a:p>
        </p:txBody>
      </p:sp>
      <p:sp>
        <p:nvSpPr>
          <p:cNvPr id="87" name="Date Placeholder 3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22CS016</a:t>
            </a:r>
          </a:p>
        </p:txBody>
      </p:sp>
      <p:sp>
        <p:nvSpPr>
          <p:cNvPr id="88" name="Slide Number Placeholder 4"/>
          <p:cNvSpPr txBox="1"/>
          <p:nvPr>
            <p:ph type="sldNum" sz="quarter" idx="2"/>
          </p:nvPr>
        </p:nvSpPr>
        <p:spPr>
          <a:xfrm>
            <a:off x="8428216" y="6414780"/>
            <a:ext cx="258584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9495">
              <a:defRPr sz="1769"/>
            </a:pPr>
            <a:br/>
            <a:r>
              <a:t>THANK YOU</a:t>
            </a:r>
            <a:br/>
          </a:p>
        </p:txBody>
      </p:sp>
      <p:sp>
        <p:nvSpPr>
          <p:cNvPr id="91" name="Text Placeholder 2"/>
          <p:cNvSpPr txBox="1"/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Date Placeholder 3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22CS016</a:t>
            </a:r>
          </a:p>
        </p:txBody>
      </p:sp>
      <p:sp>
        <p:nvSpPr>
          <p:cNvPr id="93" name="Slide Number Placeholder 4"/>
          <p:cNvSpPr txBox="1"/>
          <p:nvPr>
            <p:ph type="sldNum" sz="quarter" idx="2"/>
          </p:nvPr>
        </p:nvSpPr>
        <p:spPr>
          <a:xfrm>
            <a:off x="8428216" y="6414780"/>
            <a:ext cx="258584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87" y="1238259"/>
            <a:ext cx="8528180" cy="5081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</a:t>
            </a:r>
          </a:p>
        </p:txBody>
      </p:sp>
      <p:sp>
        <p:nvSpPr>
          <p:cNvPr id="42" name="Text Placeholder 2"/>
          <p:cNvSpPr txBox="1"/>
          <p:nvPr>
            <p:ph type="body" idx="1"/>
          </p:nvPr>
        </p:nvSpPr>
        <p:spPr>
          <a:xfrm>
            <a:off x="353731" y="1105936"/>
            <a:ext cx="8229601" cy="5357328"/>
          </a:xfrm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  <a:p>
            <a:pPr/>
            <a:r>
              <a:t>Objective</a:t>
            </a:r>
          </a:p>
          <a:p>
            <a:pPr/>
            <a:r>
              <a:t>Code Snippets</a:t>
            </a:r>
          </a:p>
          <a:p>
            <a:pPr/>
            <a:r>
              <a:t>Result </a:t>
            </a:r>
          </a:p>
          <a:p>
            <a:pPr/>
            <a:r>
              <a:t>Source Code (screenshots)</a:t>
            </a:r>
          </a:p>
          <a:p>
            <a:pPr/>
            <a:r>
              <a:t>Output</a:t>
            </a:r>
          </a:p>
          <a:p>
            <a:pPr/>
            <a:r>
              <a:t>Conclusion</a:t>
            </a:r>
          </a:p>
        </p:txBody>
      </p:sp>
      <p:sp>
        <p:nvSpPr>
          <p:cNvPr id="43" name="Date Placeholder 3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22CS016</a:t>
            </a:r>
          </a:p>
        </p:txBody>
      </p:sp>
      <p:sp>
        <p:nvSpPr>
          <p:cNvPr id="44" name="Slide Number Placeholder 4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47" name="Text Placeholder 2"/>
          <p:cNvSpPr txBox="1"/>
          <p:nvPr>
            <p:ph type="body" idx="1"/>
          </p:nvPr>
        </p:nvSpPr>
        <p:spPr>
          <a:xfrm>
            <a:off x="457200" y="1206091"/>
            <a:ext cx="8229600" cy="4840798"/>
          </a:xfrm>
          <a:prstGeom prst="rect">
            <a:avLst/>
          </a:prstGeom>
        </p:spPr>
        <p:txBody>
          <a:bodyPr/>
          <a:lstStyle>
            <a:lvl1pPr marL="457200" indent="-342900">
              <a:lnSpc>
                <a:spcPct val="150000"/>
              </a:lnSpc>
              <a:buSzPts val="2400"/>
              <a:defRPr sz="2400"/>
            </a:lvl1pPr>
          </a:lstStyle>
          <a:p>
            <a:pPr/>
            <a:r>
              <a:t>Develop a hangman game in Python that challenges users to guess a hidden word by providing letters, emphasising efficient coding practices, user-friendly design, and robust testing to ensure an engaging and error-free gaming experience.</a:t>
            </a:r>
          </a:p>
        </p:txBody>
      </p:sp>
      <p:sp>
        <p:nvSpPr>
          <p:cNvPr id="48" name="Date Placeholder 3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22CS016</a:t>
            </a:r>
          </a:p>
        </p:txBody>
      </p:sp>
      <p:sp>
        <p:nvSpPr>
          <p:cNvPr id="49" name="Slide Number Placeholder 4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</a:t>
            </a:r>
          </a:p>
        </p:txBody>
      </p:sp>
      <p:sp>
        <p:nvSpPr>
          <p:cNvPr id="52" name="Text Placeholder 2"/>
          <p:cNvSpPr txBox="1"/>
          <p:nvPr>
            <p:ph type="body" idx="1"/>
          </p:nvPr>
        </p:nvSpPr>
        <p:spPr>
          <a:xfrm>
            <a:off x="237330" y="1205398"/>
            <a:ext cx="8229601" cy="4842184"/>
          </a:xfrm>
          <a:prstGeom prst="rect">
            <a:avLst/>
          </a:prstGeom>
        </p:spPr>
        <p:txBody>
          <a:bodyPr/>
          <a:lstStyle/>
          <a:p>
            <a:pPr marL="416052" indent="-312039" defTabSz="832104">
              <a:lnSpc>
                <a:spcPct val="150000"/>
              </a:lnSpc>
              <a:spcBef>
                <a:spcPts val="200"/>
              </a:spcBef>
              <a:buSzPts val="2100"/>
              <a:defRPr sz="2184"/>
            </a:pPr>
            <a:r>
              <a:t>Highlighting the practical application of Python programming fundamentals such as string manipulation, loops, and conditional statements through the development of the hangman game.</a:t>
            </a:r>
          </a:p>
          <a:p>
            <a:pPr marL="416052" indent="-312039" defTabSz="832104">
              <a:lnSpc>
                <a:spcPct val="150000"/>
              </a:lnSpc>
              <a:spcBef>
                <a:spcPts val="200"/>
              </a:spcBef>
              <a:buSzPts val="2100"/>
              <a:defRPr sz="2184"/>
            </a:pPr>
            <a:r>
              <a:t>Showcase the importance of user experience by demonstrating the creation of a user-friendly interface, emphasizing usability principles in software design.</a:t>
            </a:r>
          </a:p>
          <a:p>
            <a:pPr marL="416052" indent="-312039" defTabSz="832104">
              <a:lnSpc>
                <a:spcPct val="150000"/>
              </a:lnSpc>
              <a:spcBef>
                <a:spcPts val="200"/>
              </a:spcBef>
              <a:buSzPts val="2100"/>
              <a:defRPr sz="2184"/>
            </a:pPr>
            <a:r>
              <a:t> Emphasize the significance of rigorous testing and debugging in ensuring the reliability and functionality of the hangman game, showcasing problem-solving skills in software development.</a:t>
            </a:r>
          </a:p>
          <a:p>
            <a:pPr marL="416052" indent="-288925" defTabSz="416052">
              <a:spcBef>
                <a:spcPts val="0"/>
              </a:spcBef>
              <a:buClr>
                <a:srgbClr val="ECECEC"/>
              </a:buClr>
              <a:buSzPct val="100000"/>
              <a:buFont typeface="TimesNewRomanPSMT"/>
              <a:defRPr sz="1456">
                <a:solidFill>
                  <a:srgbClr val="ECECEC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3" name="Date Placeholder 3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22CS016</a:t>
            </a:r>
          </a:p>
        </p:txBody>
      </p:sp>
      <p:sp>
        <p:nvSpPr>
          <p:cNvPr id="54" name="Slide Number Placeholder 4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"/>
          <p:cNvSpPr txBox="1"/>
          <p:nvPr>
            <p:ph type="body" sz="quarter" idx="1"/>
          </p:nvPr>
        </p:nvSpPr>
        <p:spPr>
          <a:xfrm>
            <a:off x="5252718" y="3013829"/>
            <a:ext cx="2057401" cy="532753"/>
          </a:xfrm>
          <a:prstGeom prst="rect">
            <a:avLst/>
          </a:prstGeom>
        </p:spPr>
        <p:txBody>
          <a:bodyPr/>
          <a:lstStyle/>
          <a:p>
            <a:pPr/>
            <a:r>
              <a:t>C</a:t>
            </a:r>
          </a:p>
        </p:txBody>
      </p:sp>
      <p:sp>
        <p:nvSpPr>
          <p:cNvPr id="57" name="Date Placeholder 3"/>
          <p:cNvSpPr txBox="1"/>
          <p:nvPr/>
        </p:nvSpPr>
        <p:spPr>
          <a:xfrm>
            <a:off x="502925" y="6437312"/>
            <a:ext cx="204215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22CS016</a:t>
            </a:r>
          </a:p>
        </p:txBody>
      </p:sp>
      <p:sp>
        <p:nvSpPr>
          <p:cNvPr id="58" name="Slide Number Placeholder 4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" name="Screenshot 2024-03-19 at 3.16.39 PM.png" descr="Screenshot 2024-03-19 at 3.16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472" y="866005"/>
            <a:ext cx="8363056" cy="554637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Snippets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ouble-click to edit"/>
          <p:cNvSpPr txBox="1"/>
          <p:nvPr>
            <p:ph type="body" sz="quarter" idx="1"/>
          </p:nvPr>
        </p:nvSpPr>
        <p:spPr>
          <a:xfrm>
            <a:off x="3731592" y="2247900"/>
            <a:ext cx="603249" cy="7415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" name="Date Placeholder 3"/>
          <p:cNvSpPr txBox="1"/>
          <p:nvPr/>
        </p:nvSpPr>
        <p:spPr>
          <a:xfrm>
            <a:off x="502925" y="6538912"/>
            <a:ext cx="204215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22CS016</a:t>
            </a:r>
          </a:p>
        </p:txBody>
      </p:sp>
      <p:sp>
        <p:nvSpPr>
          <p:cNvPr id="64" name="Slide Number Placeholder 4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5" name="Screenshot 2024-03-19 at 3.16.46 PM.png" descr="Screenshot 2024-03-19 at 3.16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50" y="1113727"/>
            <a:ext cx="8906300" cy="46982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Snippets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ode Snipp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Snippets</a:t>
            </a:r>
          </a:p>
        </p:txBody>
      </p:sp>
      <p:sp>
        <p:nvSpPr>
          <p:cNvPr id="69" name="Double-click to edit"/>
          <p:cNvSpPr txBox="1"/>
          <p:nvPr>
            <p:ph type="body" sz="quarter" idx="1"/>
          </p:nvPr>
        </p:nvSpPr>
        <p:spPr>
          <a:xfrm>
            <a:off x="2874657" y="2699660"/>
            <a:ext cx="1828568" cy="1275052"/>
          </a:xfrm>
          <a:prstGeom prst="rect">
            <a:avLst/>
          </a:prstGeom>
        </p:spPr>
        <p:txBody>
          <a:bodyPr/>
          <a:lstStyle/>
          <a:p>
            <a:pPr marL="388620" indent="-291465" defTabSz="777240">
              <a:spcBef>
                <a:spcPts val="200"/>
              </a:spcBef>
              <a:buSzPts val="2700"/>
              <a:defRPr sz="2720"/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" name="Screenshot 2024-03-19 at 3.24.38 PM.png" descr="Screenshot 2024-03-19 at 3.24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799" y="991869"/>
            <a:ext cx="6477001" cy="5585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OUTPUT </a:t>
            </a:r>
          </a:p>
        </p:txBody>
      </p:sp>
      <p:sp>
        <p:nvSpPr>
          <p:cNvPr id="74" name="Double-click to edit"/>
          <p:cNvSpPr txBox="1"/>
          <p:nvPr>
            <p:ph type="body" sz="quarter" idx="1"/>
          </p:nvPr>
        </p:nvSpPr>
        <p:spPr>
          <a:xfrm>
            <a:off x="3990880" y="2694503"/>
            <a:ext cx="734070" cy="876301"/>
          </a:xfrm>
          <a:prstGeom prst="rect">
            <a:avLst/>
          </a:prstGeom>
        </p:spPr>
        <p:txBody>
          <a:bodyPr/>
          <a:lstStyle/>
          <a:p>
            <a:pPr marL="182880" indent="-137160" defTabSz="365760">
              <a:spcBef>
                <a:spcPts val="100"/>
              </a:spcBef>
              <a:buSzPts val="1200"/>
              <a:defRPr sz="1280"/>
            </a:pPr>
          </a:p>
        </p:txBody>
      </p:sp>
      <p:sp>
        <p:nvSpPr>
          <p:cNvPr id="75" name="Date Placeholder 3"/>
          <p:cNvSpPr txBox="1"/>
          <p:nvPr/>
        </p:nvSpPr>
        <p:spPr>
          <a:xfrm>
            <a:off x="502925" y="6437312"/>
            <a:ext cx="204215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22CS016</a:t>
            </a:r>
          </a:p>
        </p:txBody>
      </p:sp>
      <p:sp>
        <p:nvSpPr>
          <p:cNvPr id="76" name="Slide Number Placeholder 4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" name="Screenshot 2024-03-19 at 3.29.35 PM.png" descr="Screenshot 2024-03-19 at 3.29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393" y="906687"/>
            <a:ext cx="8111235" cy="5465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OUTPUT</a:t>
            </a:r>
          </a:p>
        </p:txBody>
      </p:sp>
      <p:sp>
        <p:nvSpPr>
          <p:cNvPr id="80" name="Double-click to edit"/>
          <p:cNvSpPr txBox="1"/>
          <p:nvPr>
            <p:ph type="body" sz="quarter" idx="1"/>
          </p:nvPr>
        </p:nvSpPr>
        <p:spPr>
          <a:xfrm>
            <a:off x="4196806" y="3315316"/>
            <a:ext cx="750388" cy="426542"/>
          </a:xfrm>
          <a:prstGeom prst="rect">
            <a:avLst/>
          </a:prstGeom>
        </p:spPr>
        <p:txBody>
          <a:bodyPr/>
          <a:lstStyle/>
          <a:p>
            <a:pPr marL="182880" indent="-137160" defTabSz="365760">
              <a:spcBef>
                <a:spcPts val="100"/>
              </a:spcBef>
              <a:buSzPts val="1200"/>
              <a:defRPr sz="1280"/>
            </a:pPr>
          </a:p>
        </p:txBody>
      </p:sp>
      <p:sp>
        <p:nvSpPr>
          <p:cNvPr id="81" name="Date Placeholder 3"/>
          <p:cNvSpPr txBox="1"/>
          <p:nvPr/>
        </p:nvSpPr>
        <p:spPr>
          <a:xfrm>
            <a:off x="502925" y="6462712"/>
            <a:ext cx="204215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22CS016</a:t>
            </a:r>
          </a:p>
        </p:txBody>
      </p:sp>
      <p:sp>
        <p:nvSpPr>
          <p:cNvPr id="82" name="Slide Number Placeholder 4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" name="Screenshot 2024-03-19 at 3.31.06 PM.png" descr="Screenshot 2024-03-19 at 3.31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923" y="957866"/>
            <a:ext cx="8240689" cy="5461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