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ato" charset="1" panose="020F0502020204030203"/>
      <p:regular r:id="rId10"/>
    </p:embeddedFont>
    <p:embeddedFont>
      <p:font typeface="Lato Bold" charset="1" panose="020F0502020204030203"/>
      <p:regular r:id="rId11"/>
    </p:embeddedFont>
    <p:embeddedFont>
      <p:font typeface="Lato Italics" charset="1" panose="020F0502020204030203"/>
      <p:regular r:id="rId12"/>
    </p:embeddedFont>
    <p:embeddedFont>
      <p:font typeface="Lato Bold Italics" charset="1" panose="020F0502020204030203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14373" y="3137594"/>
            <a:ext cx="10459254" cy="246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57"/>
              </a:lnSpc>
            </a:pPr>
            <a:r>
              <a:rPr lang="en-US" sz="7041">
                <a:solidFill>
                  <a:srgbClr val="2E2E2E"/>
                </a:solidFill>
                <a:latin typeface="Lato Bold"/>
              </a:rPr>
              <a:t>Inefficient Waste Management 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57990" y="6249778"/>
            <a:ext cx="2901156" cy="1054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2E2E2E"/>
                </a:solidFill>
                <a:latin typeface="Canva Sans"/>
              </a:rPr>
              <a:t>DHAIRYA GOEL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2E2E2E"/>
                </a:solidFill>
                <a:latin typeface="Canva Sans"/>
              </a:rPr>
              <a:t>E22BCAU0123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582971" y="6249778"/>
            <a:ext cx="4481116" cy="1054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2E2E2E"/>
                </a:solidFill>
                <a:latin typeface="Canva Sans"/>
              </a:rPr>
              <a:t>J.CHANDRAMSH PATEL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2E2E2E"/>
                </a:solidFill>
                <a:latin typeface="Canva Sans"/>
              </a:rPr>
              <a:t>E22BCAU0006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187912" y="6249778"/>
            <a:ext cx="2784674" cy="1054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2E2E2E"/>
                </a:solidFill>
                <a:latin typeface="Canva Sans"/>
              </a:rPr>
              <a:t>CHIRAG JAIN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2E2E2E"/>
                </a:solidFill>
                <a:latin typeface="Canva Sans"/>
              </a:rPr>
              <a:t>E22BCAU0016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201185" y="6249778"/>
            <a:ext cx="2850654" cy="1054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2E2E2E"/>
                </a:solidFill>
                <a:latin typeface="Canva Sans"/>
              </a:rPr>
              <a:t>HARTEJ SINGH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2E2E2E"/>
                </a:solidFill>
                <a:latin typeface="Canva Sans"/>
              </a:rPr>
              <a:t>E22BCAU0045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175664" y="6249778"/>
            <a:ext cx="3558878" cy="1054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2E2E2E"/>
                </a:solidFill>
                <a:latin typeface="Canva Sans"/>
              </a:rPr>
              <a:t>MOKSH DHADWAL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2E2E2E"/>
                </a:solidFill>
                <a:latin typeface="Canva Sans"/>
              </a:rPr>
              <a:t>E22BCAU0011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64012" y="1928881"/>
            <a:ext cx="13559977" cy="7785022"/>
          </a:xfrm>
          <a:custGeom>
            <a:avLst/>
            <a:gdLst/>
            <a:ahLst/>
            <a:cxnLst/>
            <a:rect r="r" b="b" t="t" l="l"/>
            <a:pathLst>
              <a:path h="7785022" w="13559977">
                <a:moveTo>
                  <a:pt x="0" y="0"/>
                </a:moveTo>
                <a:lnTo>
                  <a:pt x="13559976" y="0"/>
                </a:lnTo>
                <a:lnTo>
                  <a:pt x="13559976" y="7785022"/>
                </a:lnTo>
                <a:lnTo>
                  <a:pt x="0" y="77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E2E2E"/>
                </a:solidFill>
                <a:latin typeface="Lato Bold"/>
              </a:rPr>
              <a:t>/02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15083" y="322586"/>
            <a:ext cx="8057835" cy="126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u="sng">
                <a:solidFill>
                  <a:srgbClr val="2E2E2E"/>
                </a:solidFill>
                <a:latin typeface="Lato Bold"/>
              </a:rPr>
              <a:t>Activity Diagram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88281" y="1028700"/>
            <a:ext cx="8850206" cy="8850206"/>
          </a:xfrm>
          <a:custGeom>
            <a:avLst/>
            <a:gdLst/>
            <a:ahLst/>
            <a:cxnLst/>
            <a:rect r="r" b="b" t="t" l="l"/>
            <a:pathLst>
              <a:path h="8850206" w="8850206">
                <a:moveTo>
                  <a:pt x="0" y="0"/>
                </a:moveTo>
                <a:lnTo>
                  <a:pt x="8850206" y="0"/>
                </a:lnTo>
                <a:lnTo>
                  <a:pt x="8850206" y="8850206"/>
                </a:lnTo>
                <a:lnTo>
                  <a:pt x="0" y="8850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1864" y="3588942"/>
            <a:ext cx="7081682" cy="2583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u="sng">
                <a:solidFill>
                  <a:srgbClr val="2E2E2E"/>
                </a:solidFill>
                <a:latin typeface="Lato Bold"/>
              </a:rPr>
              <a:t>Activity Diagram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91669" y="0"/>
            <a:ext cx="8696331" cy="10287000"/>
            <a:chOff x="0" y="0"/>
            <a:chExt cx="229039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03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290392">
                  <a:moveTo>
                    <a:pt x="0" y="0"/>
                  </a:moveTo>
                  <a:lnTo>
                    <a:pt x="2290392" y="0"/>
                  </a:lnTo>
                  <a:lnTo>
                    <a:pt x="22903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9039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29611" y="2793475"/>
            <a:ext cx="7420447" cy="5450937"/>
          </a:xfrm>
          <a:custGeom>
            <a:avLst/>
            <a:gdLst/>
            <a:ahLst/>
            <a:cxnLst/>
            <a:rect r="r" b="b" t="t" l="l"/>
            <a:pathLst>
              <a:path h="5450937" w="7420447">
                <a:moveTo>
                  <a:pt x="0" y="0"/>
                </a:moveTo>
                <a:lnTo>
                  <a:pt x="7420447" y="0"/>
                </a:lnTo>
                <a:lnTo>
                  <a:pt x="7420447" y="5450937"/>
                </a:lnTo>
                <a:lnTo>
                  <a:pt x="0" y="545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E2E2E"/>
                </a:solidFill>
                <a:latin typeface="Lato Bold"/>
              </a:rPr>
              <a:t>/03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89772" y="2064812"/>
            <a:ext cx="550625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9"/>
              </a:lnSpc>
            </a:pPr>
            <a:r>
              <a:rPr lang="en-US" sz="5499" u="sng">
                <a:solidFill>
                  <a:srgbClr val="4D4D4D"/>
                </a:solidFill>
                <a:latin typeface="Lato Bold"/>
              </a:rPr>
              <a:t>WEEK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6959" y="3812521"/>
            <a:ext cx="8562646" cy="3317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28474" indent="-514237" lvl="1">
              <a:lnSpc>
                <a:spcPts val="6669"/>
              </a:lnSpc>
              <a:buFont typeface="Arial"/>
              <a:buChar char="•"/>
            </a:pPr>
            <a:r>
              <a:rPr lang="en-US" sz="4763">
                <a:solidFill>
                  <a:srgbClr val="000000"/>
                </a:solidFill>
                <a:latin typeface="Canva Sans Bold"/>
              </a:rPr>
              <a:t>Assessment and Inventory</a:t>
            </a:r>
            <a:r>
              <a:rPr lang="en-US" sz="4763">
                <a:solidFill>
                  <a:srgbClr val="000000"/>
                </a:solidFill>
                <a:latin typeface="Canva Sans"/>
              </a:rPr>
              <a:t>.</a:t>
            </a:r>
          </a:p>
          <a:p>
            <a:pPr algn="ctr" marL="1028474" indent="-514237" lvl="1">
              <a:lnSpc>
                <a:spcPts val="6669"/>
              </a:lnSpc>
              <a:buFont typeface="Arial"/>
              <a:buChar char="•"/>
            </a:pPr>
            <a:r>
              <a:rPr lang="en-US" sz="4763">
                <a:solidFill>
                  <a:srgbClr val="000000"/>
                </a:solidFill>
                <a:latin typeface="Canva Sans Bold"/>
              </a:rPr>
              <a:t>Collection and Storage</a:t>
            </a:r>
          </a:p>
          <a:p>
            <a:pPr algn="ctr" marL="1028474" indent="-514237" lvl="1">
              <a:lnSpc>
                <a:spcPts val="6669"/>
              </a:lnSpc>
              <a:spcBef>
                <a:spcPct val="0"/>
              </a:spcBef>
              <a:buFont typeface="Arial"/>
              <a:buChar char="•"/>
            </a:pPr>
            <a:r>
              <a:rPr lang="en-US" sz="4763">
                <a:solidFill>
                  <a:srgbClr val="000000"/>
                </a:solidFill>
                <a:latin typeface="Canva Sans Bold"/>
              </a:rPr>
              <a:t>Vendor Partnerships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91669" y="0"/>
            <a:ext cx="8696331" cy="10287000"/>
            <a:chOff x="0" y="0"/>
            <a:chExt cx="229039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03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290392">
                  <a:moveTo>
                    <a:pt x="0" y="0"/>
                  </a:moveTo>
                  <a:lnTo>
                    <a:pt x="2290392" y="0"/>
                  </a:lnTo>
                  <a:lnTo>
                    <a:pt x="22903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9039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29611" y="2793475"/>
            <a:ext cx="7420447" cy="5450937"/>
          </a:xfrm>
          <a:custGeom>
            <a:avLst/>
            <a:gdLst/>
            <a:ahLst/>
            <a:cxnLst/>
            <a:rect r="r" b="b" t="t" l="l"/>
            <a:pathLst>
              <a:path h="5450937" w="7420447">
                <a:moveTo>
                  <a:pt x="0" y="0"/>
                </a:moveTo>
                <a:lnTo>
                  <a:pt x="7420447" y="0"/>
                </a:lnTo>
                <a:lnTo>
                  <a:pt x="7420447" y="5450937"/>
                </a:lnTo>
                <a:lnTo>
                  <a:pt x="0" y="545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E2E2E"/>
                </a:solidFill>
                <a:latin typeface="Lato Bold"/>
              </a:rPr>
              <a:t>/03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89772" y="2064812"/>
            <a:ext cx="550625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9"/>
              </a:lnSpc>
            </a:pPr>
            <a:r>
              <a:rPr lang="en-US" sz="5499" u="sng">
                <a:solidFill>
                  <a:srgbClr val="4D4D4D"/>
                </a:solidFill>
                <a:latin typeface="Lato Bold"/>
              </a:rPr>
              <a:t>WEEK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812521"/>
            <a:ext cx="6342769" cy="1650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9"/>
              </a:lnSpc>
            </a:pPr>
            <a:r>
              <a:rPr lang="en-US" sz="4763">
                <a:solidFill>
                  <a:srgbClr val="000000"/>
                </a:solidFill>
                <a:latin typeface="Canva Sans Bold"/>
              </a:rPr>
              <a:t>1.Frontend:</a:t>
            </a:r>
          </a:p>
          <a:p>
            <a:pPr algn="ctr">
              <a:lnSpc>
                <a:spcPts val="6669"/>
              </a:lnSpc>
              <a:spcBef>
                <a:spcPct val="0"/>
              </a:spcBef>
            </a:pPr>
            <a:r>
              <a:rPr lang="en-US" sz="4763">
                <a:solidFill>
                  <a:srgbClr val="000000"/>
                </a:solidFill>
                <a:latin typeface="Canva Sans Bold"/>
              </a:rPr>
              <a:t>(HTML,JAVA,CSS)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DAF8qM3Lts4</dc:identifier>
  <dcterms:modified xsi:type="dcterms:W3CDTF">2011-08-01T06:04:30Z</dcterms:modified>
  <cp:revision>1</cp:revision>
  <dc:title>Inefficient Waste Management</dc:title>
</cp:coreProperties>
</file>