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B4-E440-B96D-2ED58CB908E6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B4-E440-B96D-2ED58CB908E6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B4-E440-B96D-2ED58CB908E6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1B4-E440-B96D-2ED58CB908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CHIRANJEEVI.V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NO:312202291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DEPARTMENT:B.COM (ACCOUNTING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FINANCE)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JAYA COLLEGE OF ARTS AND SCIENCE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chirovenu@gmail.com</cp:lastModifiedBy>
  <cp:revision>17</cp:revision>
  <dcterms:created xsi:type="dcterms:W3CDTF">2024-03-29T15:07:00Z</dcterms:created>
  <dcterms:modified xsi:type="dcterms:W3CDTF">2024-09-30T07:25:48Z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