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66" r:id="rId9"/>
    <p:sldId id="264" r:id="rId10"/>
    <p:sldId id="268" r:id="rId11"/>
    <p:sldId id="265" r:id="rId12"/>
    <p:sldId id="260" r:id="rId1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7" d="100"/>
          <a:sy n="67" d="100"/>
        </p:scale>
        <p:origin x="1714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1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98950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952477"/>
            <a:ext cx="9070975" cy="528334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RENT A BOOK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BookTheBooks</a:t>
            </a: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(BTB)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SHAILY GUPTA- 23107085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VISHAL GUPTA- 23107139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SAKSHI JADHAV-23107110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MAYUR GOSAVI-23107092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 </a:t>
            </a: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AAVANI 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899517"/>
            <a:ext cx="9070975" cy="585847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3.For Payment: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Java Swing: For creating a graphical user interface (GUI) for the payment section. Both libraries are supported within the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MySQL Schema for Payments: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Table: Stores user information (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email, etc.).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Table: Stores payment transactions (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payment_id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payment_method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status, etc.).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 Table: Keeps a log of all payment transactions.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12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46D4-2957-00DA-8001-EACD99C7D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1349639"/>
            <a:ext cx="7560840" cy="56223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60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online Rental System aims to provide a user-friendly platform where students and book lovers can rent books conveniently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 identified: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Books: Many readers cannot afford to buy every book they want to read. 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Inconvenience: Traditional libraries and bookstores have limited hours of operation, and readers must physically visit to borrow or purchase books.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and Inventory: Physical libraries and bookstores have limited storage space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932657"/>
            <a:ext cx="9070975" cy="582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online rental system provides affordable access to a wide range of books without the need for purchase.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platform allows users to browse, rent, and return books from the comfort of their homes, anytime.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rental system allows for a more dynamic management of inventory, with users borrowing and returning books more frequently, reducing the need for large physical collections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Cost-Efficiency: For book providers, a rental system allows them to generate recurring revenue from a single book by renting it multiple times instead of selling it just once. This maximizes the value of their inventory.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13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3573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rent a book based on title and author.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application that serves as a central book store at convenient and affordable price to integrate payment processing.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platform where user or customer can also give books on rent or sell, using </a:t>
            </a:r>
            <a:r>
              <a:rPr lang="en-US" alt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to store customers and customer's book details.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users to search and filter to interact with database.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like Schools, colleges, and universities, they can use book rental systems to provide students with textbooks or academic materials. 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Bookstores or Retailers can offer book rental services for people who want to rent books instead of buying them, especially for expensive or rare titles.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 as Corporate libraries, companies with large employee bases can use online book rental systems for internal knowledge-sharing and training materials.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altLang="en-US" sz="2400" b="1" dirty="0">
              <a:cs typeface="Arial" pitchFamily="34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cs typeface="Arial" pitchFamily="34" charset="0"/>
              </a:rPr>
              <a:t>An online book rental system allows users to browse and rent books digitally, with secure user registration</a:t>
            </a:r>
            <a:endParaRPr lang="en-IN" altLang="en-US" sz="2400" dirty="0">
              <a:cs typeface="Arial" pitchFamily="34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cs typeface="Arial" pitchFamily="34" charset="0"/>
              </a:rPr>
              <a:t>User can easily search and filter books, can access rental history tracking, and payment processing for rental fees.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cs typeface="Arial" pitchFamily="34" charset="0"/>
              </a:rPr>
              <a:t> It includes functionalities for managing rental periods, overdue returns, and providing recommendations based on user preferences</a:t>
            </a:r>
            <a:r>
              <a:rPr lang="en-IN" altLang="en-US" sz="2400" dirty="0">
                <a:cs typeface="Arial" pitchFamily="34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altLang="en-US" sz="2400" dirty="0">
                <a:cs typeface="Arial" pitchFamily="34" charset="0"/>
              </a:rPr>
              <a:t>Users can easily browse and rent books from anywhere, anytime, without visiting physical libraries or stores.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altLang="en-US" sz="2400" dirty="0">
                <a:cs typeface="Arial" pitchFamily="34" charset="0"/>
              </a:rPr>
              <a:t>Cost Savings Renting books reduces the need for purchasing, offering a budget-friendly solution, especially for expensive or one-time-use books. 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altLang="en-US" sz="2400" dirty="0">
                <a:cs typeface="Arial" pitchFamily="34" charset="0"/>
              </a:rPr>
              <a:t>Also having Environmental Impact, promotes sustainability by reducing paper waste and encouraging use of </a:t>
            </a:r>
            <a:r>
              <a:rPr lang="en-US" altLang="en-US" sz="2400" dirty="0" err="1">
                <a:cs typeface="Arial" pitchFamily="34" charset="0"/>
              </a:rPr>
              <a:t>ebooks</a:t>
            </a:r>
            <a:r>
              <a:rPr lang="en-US" altLang="en-US" sz="2400" dirty="0">
                <a:cs typeface="Arial" pitchFamily="34" charset="0"/>
              </a:rPr>
              <a:t>.</a:t>
            </a:r>
            <a:endParaRPr lang="en-IN" altLang="en-US" sz="2400" dirty="0"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1.IDE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development environment (IDE) used for developing Java applications. Provides features like code editing, debugging, and project management.  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2.Database: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Open-source relational database management system (RDBMS).MySQL Workbench for database design, querying, and management. MySQL Connector/J: The official JDBC driver for connecting Java applications to MySQL databases.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702</Words>
  <Application>Microsoft Office PowerPoint</Application>
  <PresentationFormat>Custom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Shaily Gupta</cp:lastModifiedBy>
  <cp:revision>51</cp:revision>
  <cp:lastPrinted>2022-08-20T08:09:49Z</cp:lastPrinted>
  <dcterms:created xsi:type="dcterms:W3CDTF">2017-10-25T08:22:14Z</dcterms:created>
  <dcterms:modified xsi:type="dcterms:W3CDTF">2024-10-23T07:14:41Z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