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151e183c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151e183c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151e183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151e183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eee600f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eee600f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151e183c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151e183c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1eee60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1eee60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eee600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eee600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1eee600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1eee600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1eee600f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1eee600f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1eee600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1eee60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6d6796e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6d6796e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51e183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51e183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51e183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51e183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51e183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51e183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51e183c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151e183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151e183c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151e183c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151e183c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151e183c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151e183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151e183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9.jp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11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6000">
                <a:latin typeface="Courier New"/>
                <a:ea typeface="Courier New"/>
                <a:cs typeface="Courier New"/>
                <a:sym typeface="Courier New"/>
              </a:rPr>
              <a:t>Word2Vec</a:t>
            </a:r>
            <a:endParaRPr b="1"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/>
        </p:nvSpPr>
        <p:spPr>
          <a:xfrm>
            <a:off x="6068425" y="4639675"/>
            <a:ext cx="29703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Докладчик: Дегтярев Д.А.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CBOW (Continuous Bag of Words):</a:t>
            </a:r>
            <a:endParaRPr b="1" sz="24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Описание: CBOW предсказывает целевое слово на основе контекста. Например, если заданный контекст — это слова, окружающие целевое слово в фразе, CBOW пытается предсказать целевое слово на основе этих контекстных слов.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Входы и выходы: CBOW берёт контекст (одно или несколько слов) в качестве входных данных и пытается предсказать одно слово (целевое слово).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Применение: Часто используется, когда размер набора данных меньше, так как она более эффективна с точки зрения вычислений и быстрее обучается на меньших данных.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Преимущества: Требует меньше ресурсов для обучения из-за усреднения контекстных эмбеддингов, что уменьшает размерность проблемы.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Skip-gram</a:t>
            </a:r>
            <a:endParaRPr b="1" sz="2400"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Описание: Skip-gram делает обратное по сравнению с CBOW — оно использует одно целевое слово для предсказания контекста. Например, из данного слова Skip-gram пытается предсказать слова вокруг него.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Входы и выходы: Skip-gram берёт одно слово (целевое слово) в качестве входа и пытается предсказать контекст (окружающие слова).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Применение: Эффективен для больших наборов данных с большим объемом информации, так как Skip-gram более точно улавливает распределение слов.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Преимущества: Лучше работает с редкими словами или фразами, так как обучается предсказывать контекст для каждого слова.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375"/>
            <a:ext cx="8520599" cy="48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Выбор между Skip-gram и CBOW</a:t>
            </a:r>
            <a:endParaRPr b="1" sz="2400"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Skip-gram обычно рекомендуется, когда в наличии есть большие наборы данных и когда модель должна улавливать множество контекстных сведений для каждого слова, особенно когда важно учитывать редкие слова или фразы.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CBOW быстрее обучается и лучше подходит для меньших наборов данных.</a:t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В обоих случаях эти модели генерируют эмбеддинги, которые захватывают семантические и синтаксические отношения между словами, что делает их полезными для множества задач обработки естественного языка, включая классификацию текста, кластеризацию документов и машинный перевод.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/>
              <a:t>Оптимизации</a:t>
            </a:r>
            <a:endParaRPr b="1" sz="24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1327250"/>
            <a:ext cx="40576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63" y="2908125"/>
            <a:ext cx="31908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324" y="248200"/>
            <a:ext cx="1347781" cy="464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5109834" y="2959406"/>
            <a:ext cx="3689700" cy="2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Иерархический Softmax: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089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Особенности: Использует дерево Хаффмана для представления слов в словаре, что позволяет сократить количество вычислений, необходимых для обучения модели. Каждое слово представляется как путь в дереве Хаффмана, и вероятности слов предсказываются последовательно с использованием этого пути.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Применение в CBOW и Skip-gram: Иерархический Softmax может использоваться в обеих моделях для ускорения обучения, особенно когда словарь велик.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ru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Подходит для: Больших словарей, где использование обычного softmax становится вычислительно неэффективным.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0" y="2862050"/>
            <a:ext cx="4441126" cy="21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850" y="2862050"/>
            <a:ext cx="3959750" cy="21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1688650" y="360350"/>
            <a:ext cx="55206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dk1"/>
                </a:solidFill>
              </a:rPr>
              <a:t>Иерархический softmax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Negative Sampling</a:t>
            </a:r>
            <a:endParaRPr b="1" sz="2400"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2283675"/>
            <a:ext cx="38388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Особенности: Вместо предсказания вероятности каждого слова в словаре, Negative Sampling предсказывает вероятность слова быть целевым словом, обучаясь на подвыборке "негативных" примеров – слов, которые не появляются в текущем контексте.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Применение в CBOW и Skip-gram: Используется как альтернатива иерархическому softmax для уменьшения вычислительной сложности, улучшения производительности и эффективности на этапе обучения.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ru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Подходит для: Задач, где присутствует большое количество редких слов или когда размер обучающего корпуса невелик.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900" y="2295812"/>
            <a:ext cx="4529400" cy="2353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7463"/>
            <a:ext cx="8520600" cy="4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0025" y="1619000"/>
            <a:ext cx="40750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Когда лучше использовать каждую из функций потерь?</a:t>
            </a:r>
            <a:endParaRPr b="1" sz="2400"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Иерархический Softmax: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Подходит для сценариев, где модель должна быть обучена на очень большом словаре, но при этом есть достаточно вычислительных ресурсов для обработки дерева Хаффмана.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Может быть более эффективным, когда необходимо учитывать полную структуру распределения слов.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Negative Sampling: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Эффективен в случаях, когда требуется более быстрое и менее ресурсоемкое обучение, особенно когда доступен ограниченный набор данных.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Часто выбирается при работе с большими корпусами данных и словарями, так как он требует меньше вычислений на каждой итерации.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В целом</a:t>
            </a:r>
            <a:endParaRPr b="1" sz="2400"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Negative Sampling обычно является предпочтительным выбором для большинства практических приложений, так как он обеспечивает хорошее сочетание между производительностью и качеством получаемых векторных представлений.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Иерархический Softmax может быть использован для специализированных приложений, где важна точность моделирования вероятностного распределения слов.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22900"/>
            <a:ext cx="85206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История создания</a:t>
            </a:r>
            <a:endParaRPr sz="35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52150" y="799700"/>
            <a:ext cx="8842500" cy="41838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История создания Word2Vec тесно связана с развитием области обработки естественного языка (NLP) и глубокого обучения: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650"/>
              <a:buFont typeface="Times New Roman"/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Ранние исследования в области NLP: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появления Word2Vec уже существовали методы для представления слов в векторном виде, такие как "мешок слов" (bag-of-words) и различные методы статистического анализа. Однако эти методы не улавливали семантические отношения между словами.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650"/>
              <a:buFont typeface="Times New Roman"/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Нейронные сети и распределенное представление слов: 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начале 2000-х годов ученые начали активно использовать нейронные сети для моделирования языка. Особенно значимым стало использование распределенных представлений слов, где каждое слово кодировалось уникальным вектором.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650"/>
              <a:buFont typeface="Times New Roman"/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Работы Томаша Миколова и команды Google: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2013 году Томаш Миколов вместе со своей командой в Google представил метод Word2Vec. Миколов уже работал над представлениями слов в контексте нейронных сетей, и его предыдущие исследования в Microsoft Research помогли заложить основу для создания Word2Vec.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650"/>
              <a:buFont typeface="Times New Roman"/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Публикация и влияние на NLP: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Word2Vec был представлен в двух ключевых научных статьях, опубликованных Миколовым и его командой в 2013 году. Эти статьи представили модели CBOW и Skip-gram, которые демонстрировали значительные улучшения в задачах обработки языка по сравнению с предыдущими методами.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650"/>
              <a:buFont typeface="Times New Roman"/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Широкое принятие и дальнейшее развитие: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публикации Word2Vec быстро получил широкое признание в научном сообществе и стал стандартным инструментом в NLP. Это привело к дальнейшим исследованиям и разработкам в области векторных представлений слов, включая такие методы, как GloVe и FastText.</a:t>
            </a:r>
            <a:endParaRPr b="1" sz="6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ru" sz="6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Word2Vec сыграл ключевую роль в переходе от традиционных методов обработки языка к методам, основанным на глубоком обучении, и заложил основу для последующих прорывов в NLP, таких как BERT и GPT.</a:t>
            </a:r>
            <a:endParaRPr b="1" sz="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Основные понятия</a:t>
            </a:r>
            <a:endParaRPr sz="3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Токен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Токен - это любая сущность, которая служит строительным блоком для дальнейшего синтаксического или семантического анализа текста. Токеном может быть слово, число, знак препинания или даже отдельный символ.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Токенизатор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Токенизатор - функция, разбивающая текст на отдельные токены. Также, важным уточнением является то, что токены идут в том же порядке, что и находились в тексте.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Embedding(эмбеддинг)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Эмбеддинг - Векторное представление слова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Skip-gram и CBOW (Continuous Bag of Words)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Модели Skip-gram и CBOW (Continuous Bag of Words) являются двумя различными архитектурами нейронной сети, используемыми для обучения векторных представлений слов (word embeddings) в неразмеченных текстовых данных. Обе они являются частью модели Word2Vec, предложенного командой исследователей Google. Далее, о них расскажу подробнее.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075750" y="-1"/>
            <a:ext cx="29925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 Word2Vec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150"/>
            <a:ext cx="2915225" cy="401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950" y="909150"/>
            <a:ext cx="2915225" cy="40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7625" y="909150"/>
            <a:ext cx="2992500" cy="40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Осно</a:t>
            </a: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вные моменты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1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CBOW работает путем предсказания слова на основе контекста.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Основная цель - обучить эмбеддинги слов, которые эффективно захватывают семантические отношения между словами.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Оптимизация весов происходит через обратное распространение ошибки и градиентный спуск.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03825" y="2992850"/>
            <a:ext cx="7015800" cy="18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Обозначим:</a:t>
            </a:r>
            <a:endParaRPr sz="14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i="1" lang="ru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ru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- матрица входных весов</a:t>
            </a:r>
            <a:endParaRPr sz="14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i="1" lang="ru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ru" sz="1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′</a:t>
            </a:r>
            <a:r>
              <a:rPr lang="ru" sz="1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- матрица выходных весов</a:t>
            </a:r>
            <a:endParaRPr sz="14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i="1" lang="ru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ru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- размер словаря</a:t>
            </a:r>
            <a:endParaRPr sz="14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i="1" lang="ru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- размерность скрытого слоя</a:t>
            </a:r>
            <a:endParaRPr sz="145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i="1" lang="ru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</a:t>
            </a:r>
            <a:r>
              <a:rPr lang="ru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r>
              <a:rPr i="1" lang="ru" sz="145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ru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- размер окна контекста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Times New Roman"/>
                <a:ea typeface="Times New Roman"/>
                <a:cs typeface="Times New Roman"/>
                <a:sym typeface="Times New Roman"/>
              </a:rPr>
              <a:t>Continuous bag of words (CBOW)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4625"/>
            <a:ext cx="8839201" cy="38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обучения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0" y="844775"/>
            <a:ext cx="4119726" cy="413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175" y="865600"/>
            <a:ext cx="3809125" cy="409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46275" y="27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Итог работы</a:t>
            </a:r>
            <a:endParaRPr sz="40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00" y="982125"/>
            <a:ext cx="4121725" cy="399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25" y="1403225"/>
            <a:ext cx="30194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09475" y="24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CBOW и skip-gram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859800"/>
            <a:ext cx="3599950" cy="39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880" y="859800"/>
            <a:ext cx="3599950" cy="39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413700" y="4669100"/>
            <a:ext cx="16770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skip-gram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6287425" y="4669100"/>
            <a:ext cx="16017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CBOW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