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83" r:id="rId1"/>
  </p:sldMasterIdLst>
  <p:notesMasterIdLst>
    <p:notesMasterId r:id="rId2"/>
  </p:notesMasterIdLst>
  <p:sldIdLst>
    <p:sldId id="256" r:id="rId3"/>
    <p:sldId id="264" r:id="rId4"/>
    <p:sldId id="265" r:id="rId5"/>
    <p:sldId id="257" r:id="rId6"/>
    <p:sldId id="266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5100"/>
              <a:t>임베디드 시스템 </a:t>
            </a:r>
            <a:r>
              <a:rPr lang="en-US" altLang="ko-KR" sz="5100"/>
              <a:t>2</a:t>
            </a:r>
            <a:r>
              <a:rPr lang="ko-KR" altLang="en-US" sz="5100"/>
              <a:t>차중간발표</a:t>
            </a:r>
            <a:endParaRPr lang="ko-KR" altLang="en-US" sz="51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컴퓨터공학과 </a:t>
            </a:r>
            <a:r>
              <a:rPr lang="en-US" altLang="ko-KR"/>
              <a:t>15012974</a:t>
            </a:r>
            <a:r>
              <a:rPr lang="ko-KR" altLang="en-US"/>
              <a:t> 최태호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현재까지의 진행사항 및 완성된 사항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캡처된 화면을 분석하는 방법으로는 활용도를 고려하여 객체인식방식을 사용</a:t>
            </a:r>
            <a:endParaRPr lang="ko-KR" altLang="en-US" b="1"/>
          </a:p>
          <a:p>
            <a:pPr>
              <a:defRPr/>
            </a:pPr>
            <a:r>
              <a:rPr lang="ko-KR" altLang="en-US" b="1"/>
              <a:t>객체인식 모델은 </a:t>
            </a:r>
            <a:r>
              <a:rPr lang="en-US" altLang="ko-KR" b="1"/>
              <a:t>yolo</a:t>
            </a:r>
            <a:r>
              <a:rPr lang="ko-KR" altLang="en-US" b="1"/>
              <a:t>를 사용</a:t>
            </a:r>
            <a:endParaRPr lang="ko-KR" altLang="en-US" b="1"/>
          </a:p>
          <a:p>
            <a:pPr>
              <a:defRPr/>
            </a:pPr>
            <a:r>
              <a:rPr lang="ko-KR" altLang="en-US" b="1"/>
              <a:t>카메라 캡처 후 객체인식분석 테스트 완료</a:t>
            </a:r>
            <a:endParaRPr lang="ko-KR" altLang="en-US" b="1"/>
          </a:p>
          <a:p>
            <a:pPr>
              <a:defRPr/>
            </a:pPr>
            <a:r>
              <a:rPr lang="ko-KR" altLang="en-US" b="1"/>
              <a:t>라즈베리파이에 스피커 연결 후 음성파일 출력 테스트 완료</a:t>
            </a:r>
            <a:endParaRPr lang="ko-KR" altLang="en-US" b="1"/>
          </a:p>
          <a:p>
            <a:pPr>
              <a:defRPr/>
            </a:pPr>
            <a:r>
              <a:rPr lang="ko-KR" altLang="en-US" b="1"/>
              <a:t>상황 발생 판단하여  </a:t>
            </a:r>
            <a:r>
              <a:rPr lang="en-US" altLang="ko-KR" b="1"/>
              <a:t>LED</a:t>
            </a:r>
            <a:r>
              <a:rPr lang="ko-KR" altLang="en-US" b="1"/>
              <a:t>알람과 스피커 알람 출력 테스트 완료</a:t>
            </a:r>
            <a:endParaRPr lang="ko-KR" altLang="en-US" b="1"/>
          </a:p>
          <a:p>
            <a:pPr>
              <a:defRPr/>
            </a:pPr>
            <a:r>
              <a:rPr lang="ko-KR" altLang="en-US" b="1"/>
              <a:t>카메라를 통해 화면을 캡처한 후 분석하여 텍스트파일로 출력하는 부분 처리를 위해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b="1"/>
              <a:t>YOLO</a:t>
            </a:r>
            <a:r>
              <a:rPr lang="ko-KR" altLang="en-US" b="1"/>
              <a:t>의 소스파일들을 분석중</a:t>
            </a:r>
            <a:endParaRPr lang="en-US" altLang="ko-KR" b="1"/>
          </a:p>
          <a:p>
            <a:pPr>
              <a:defRPr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900" b="1">
                <a:latin typeface="한컴 윤고딕 240"/>
              </a:rPr>
              <a:t>Embedded system을 고려한 optimization 수행 내용 및 계획</a:t>
            </a:r>
            <a:endParaRPr lang="ko-KR" altLang="en-US" sz="2900" b="1">
              <a:latin typeface="한컴 윤고딕 240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500" b="1"/>
              <a:t>센서를 사용하려고 했으나 현재 보유한 센서들로 테스트한 결과 상황판단이</a:t>
            </a:r>
            <a:endParaRPr lang="ko-KR" altLang="en-US" sz="2500" b="1"/>
          </a:p>
          <a:p>
            <a:pPr marL="0" indent="0">
              <a:buNone/>
              <a:defRPr/>
            </a:pPr>
            <a:r>
              <a:rPr lang="ko-KR" altLang="en-US" sz="2500" b="1"/>
              <a:t>불가능하여 센서는 사용하지 못했습니다</a:t>
            </a:r>
            <a:r>
              <a:rPr lang="en-US" altLang="ko-KR" sz="2500" b="1"/>
              <a:t>.</a:t>
            </a:r>
            <a:endParaRPr lang="en-US" altLang="ko-KR" sz="2500" b="1"/>
          </a:p>
          <a:p>
            <a:pPr>
              <a:defRPr/>
            </a:pPr>
            <a:r>
              <a:rPr lang="ko-KR" altLang="en-US" sz="2500" b="1"/>
              <a:t>계획한 시나리오대로 시스템이 수행된다면 객체분석 속도를 개선할 생각입니다</a:t>
            </a:r>
            <a:r>
              <a:rPr lang="en-US" altLang="ko-KR" sz="2500" b="1"/>
              <a:t>.</a:t>
            </a:r>
            <a:endParaRPr lang="en-US" altLang="ko-KR" sz="2500" b="1"/>
          </a:p>
          <a:p>
            <a:pPr>
              <a:defRPr/>
            </a:pPr>
            <a:r>
              <a:rPr lang="ko-KR" altLang="en-US" sz="2500" b="1"/>
              <a:t>속도가 개선된다면 실시간 분석 등 </a:t>
            </a:r>
            <a:r>
              <a:rPr lang="en-US" altLang="ko-KR" sz="2500" b="1"/>
              <a:t>2</a:t>
            </a:r>
            <a:r>
              <a:rPr lang="ko-KR" altLang="en-US" sz="2500" b="1"/>
              <a:t>차적인 </a:t>
            </a:r>
            <a:r>
              <a:rPr lang="ko-KR" altLang="en-US" sz="2500" b="1">
                <a:latin typeface="한컴 윤고딕 240"/>
              </a:rPr>
              <a:t>optimization을 수행할 계획입니다</a:t>
            </a:r>
            <a:r>
              <a:rPr lang="en-US" altLang="ko-KR" sz="2500" b="1">
                <a:latin typeface="한컴 윤고딕 240"/>
              </a:rPr>
              <a:t>.</a:t>
            </a:r>
            <a:endParaRPr lang="en-US" altLang="ko-KR" sz="2500" b="1">
              <a:latin typeface="한컴 윤고딕 240"/>
            </a:endParaRPr>
          </a:p>
          <a:p>
            <a:pPr>
              <a:defRPr/>
            </a:pPr>
            <a:endParaRPr lang="ko-KR" altLang="en-US" sz="2500" b="1"/>
          </a:p>
          <a:p>
            <a:pPr marL="0" indent="0">
              <a:buNone/>
              <a:defRPr/>
            </a:pPr>
            <a:endParaRPr lang="en-US" altLang="ko-KR" sz="2500" b="1"/>
          </a:p>
          <a:p>
            <a:pPr marL="0" indent="0">
              <a:buNone/>
              <a:defRPr/>
            </a:pPr>
            <a:endParaRPr lang="en-US" altLang="ko-KR" sz="2500" b="1"/>
          </a:p>
          <a:p>
            <a:pPr marL="0" indent="0">
              <a:buNone/>
              <a:defRPr/>
            </a:pPr>
            <a:endParaRPr lang="en-US" altLang="ko-KR" sz="2500" b="1"/>
          </a:p>
          <a:p>
            <a:pPr marL="0" indent="0">
              <a:buNone/>
              <a:defRPr/>
            </a:pPr>
            <a:endParaRPr lang="en-US" altLang="ko-KR" sz="2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시나리오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애완동물 탐지안될 시 </a:t>
            </a: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244040" y="2895272"/>
            <a:ext cx="2549720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카메라는 배변패드를 </a:t>
            </a:r>
            <a:endParaRPr lang="ko-KR" altLang="en-US" sz="1700"/>
          </a:p>
          <a:p>
            <a:pPr algn="ctr">
              <a:defRPr/>
            </a:pPr>
            <a:r>
              <a:rPr lang="en-US" altLang="ko-KR" sz="1700"/>
              <a:t>60</a:t>
            </a:r>
            <a:r>
              <a:rPr lang="ko-KR" altLang="en-US" sz="1700"/>
              <a:t>초마다 캡처</a:t>
            </a:r>
            <a:r>
              <a:rPr lang="en-US" altLang="ko-KR" sz="1700"/>
              <a:t>(Opencv)</a:t>
            </a:r>
            <a:endParaRPr lang="en-US" altLang="ko-KR" sz="1700"/>
          </a:p>
        </p:txBody>
      </p:sp>
      <p:sp>
        <p:nvSpPr>
          <p:cNvPr id="60" name=""/>
          <p:cNvSpPr/>
          <p:nvPr/>
        </p:nvSpPr>
        <p:spPr>
          <a:xfrm>
            <a:off x="3342446" y="2895272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애완동물을 제외한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다른 객체들이 카메라에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캡처 후 분석된다</a:t>
            </a:r>
            <a:r>
              <a:rPr lang="en-US" altLang="ko-KR" sz="1700"/>
              <a:t>.</a:t>
            </a:r>
            <a:endParaRPr lang="en-US" altLang="ko-KR" sz="1700"/>
          </a:p>
        </p:txBody>
      </p:sp>
      <p:sp>
        <p:nvSpPr>
          <p:cNvPr id="62" name=""/>
          <p:cNvSpPr/>
          <p:nvPr/>
        </p:nvSpPr>
        <p:spPr>
          <a:xfrm>
            <a:off x="244040" y="4543143"/>
            <a:ext cx="2549720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캡처한 영상을 </a:t>
            </a:r>
            <a:endParaRPr lang="ko-KR" altLang="en-US" sz="1700"/>
          </a:p>
          <a:p>
            <a:pPr algn="ctr">
              <a:defRPr/>
            </a:pPr>
            <a:r>
              <a:rPr lang="en-US" altLang="ko-KR" sz="1700"/>
              <a:t>YOLO</a:t>
            </a:r>
            <a:r>
              <a:rPr lang="ko-KR" altLang="en-US" sz="1700"/>
              <a:t>를 통해 객체분석</a:t>
            </a:r>
            <a:endParaRPr lang="ko-KR" altLang="en-US" sz="1700"/>
          </a:p>
        </p:txBody>
      </p:sp>
      <p:cxnSp>
        <p:nvCxnSpPr>
          <p:cNvPr id="63" name=""/>
          <p:cNvCxnSpPr>
            <a:stCxn id="54" idx="2"/>
            <a:endCxn id="62" idx="0"/>
          </p:cNvCxnSpPr>
          <p:nvPr/>
        </p:nvCxnSpPr>
        <p:spPr>
          <a:xfrm rot="5400000" flipV="1">
            <a:off x="1229486" y="4252141"/>
            <a:ext cx="580415" cy="158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>
            <a:stCxn id="62" idx="3"/>
            <a:endCxn id="60" idx="1"/>
          </p:cNvCxnSpPr>
          <p:nvPr/>
        </p:nvCxnSpPr>
        <p:spPr>
          <a:xfrm flipV="1">
            <a:off x="2793760" y="3428999"/>
            <a:ext cx="548685" cy="16478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"/>
          <p:cNvSpPr/>
          <p:nvPr/>
        </p:nvSpPr>
        <p:spPr>
          <a:xfrm>
            <a:off x="3342446" y="4521313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dog</a:t>
            </a:r>
            <a:r>
              <a:rPr lang="ko-KR" altLang="en-US" sz="1700"/>
              <a:t>나 </a:t>
            </a:r>
            <a:r>
              <a:rPr lang="en-US" altLang="ko-KR" sz="1700"/>
              <a:t>cat</a:t>
            </a:r>
            <a:r>
              <a:rPr lang="ko-KR" altLang="en-US" sz="1700"/>
              <a:t>이 아니면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분석결과가 </a:t>
            </a:r>
            <a:r>
              <a:rPr lang="en-US" altLang="ko-KR" sz="1700"/>
              <a:t>txt</a:t>
            </a:r>
            <a:r>
              <a:rPr lang="ko-KR" altLang="en-US" sz="1700"/>
              <a:t>파일로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출력되지 않는다</a:t>
            </a:r>
            <a:r>
              <a:rPr lang="en-US" altLang="ko-KR" sz="1700"/>
              <a:t>.</a:t>
            </a:r>
            <a:endParaRPr lang="en-US" altLang="ko-KR" sz="1700"/>
          </a:p>
        </p:txBody>
      </p:sp>
      <p:sp>
        <p:nvSpPr>
          <p:cNvPr id="70" name=""/>
          <p:cNvSpPr/>
          <p:nvPr/>
        </p:nvSpPr>
        <p:spPr>
          <a:xfrm>
            <a:off x="6380088" y="2895272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txt</a:t>
            </a:r>
            <a:r>
              <a:rPr lang="ko-KR" altLang="en-US" sz="1700"/>
              <a:t>파일 내용이 존재하지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않으면 상황이 발생하지 않은것으로 판단한다</a:t>
            </a:r>
            <a:r>
              <a:rPr lang="en-US" altLang="ko-KR" sz="1700"/>
              <a:t>.</a:t>
            </a:r>
            <a:endParaRPr lang="en-US" altLang="ko-KR" sz="1700"/>
          </a:p>
        </p:txBody>
      </p:sp>
      <p:cxnSp>
        <p:nvCxnSpPr>
          <p:cNvPr id="71" name=""/>
          <p:cNvCxnSpPr>
            <a:stCxn id="60" idx="2"/>
            <a:endCxn id="69" idx="0"/>
          </p:cNvCxnSpPr>
          <p:nvPr/>
        </p:nvCxnSpPr>
        <p:spPr>
          <a:xfrm rot="5400000" flipV="1">
            <a:off x="4337617" y="4241226"/>
            <a:ext cx="558585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"/>
          <p:cNvSpPr/>
          <p:nvPr/>
        </p:nvSpPr>
        <p:spPr>
          <a:xfrm>
            <a:off x="6380089" y="4521313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알람을 울리는 명령을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실행하지 않고 넘어간다</a:t>
            </a:r>
            <a:r>
              <a:rPr lang="en-US" altLang="ko-KR" sz="1700"/>
              <a:t>.</a:t>
            </a:r>
            <a:endParaRPr lang="en-US" altLang="ko-KR" sz="1700"/>
          </a:p>
        </p:txBody>
      </p:sp>
      <p:sp>
        <p:nvSpPr>
          <p:cNvPr id="73" name=""/>
          <p:cNvSpPr/>
          <p:nvPr/>
        </p:nvSpPr>
        <p:spPr>
          <a:xfrm>
            <a:off x="245629" y="1276356"/>
            <a:ext cx="11674989" cy="10674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accent2"/>
                </a:solidFill>
              </a:rPr>
              <a:t>사용자와 애완동물은 다른 공간에 있는 상황이고 </a:t>
            </a:r>
            <a:endParaRPr lang="ko-KR" altLang="en-US" sz="200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accent2"/>
                </a:solidFill>
              </a:rPr>
              <a:t>따라서 사용자는 애완동물의 배변활동을 인지하지 못하고 제때에 처리하지 못하는 상황이다</a:t>
            </a:r>
            <a:r>
              <a:rPr lang="en-US" altLang="ko-KR" sz="2000">
                <a:solidFill>
                  <a:schemeClr val="accent2"/>
                </a:solidFill>
              </a:rPr>
              <a:t>.</a:t>
            </a:r>
            <a:endParaRPr lang="en-US" altLang="ko-KR" sz="2000">
              <a:solidFill>
                <a:schemeClr val="accent2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373278" y="2895272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카메라는 배변패드를 </a:t>
            </a:r>
            <a:endParaRPr lang="ko-KR" altLang="en-US" sz="1700"/>
          </a:p>
          <a:p>
            <a:pPr algn="ctr">
              <a:defRPr/>
            </a:pPr>
            <a:r>
              <a:rPr lang="en-US" altLang="ko-KR" sz="1700"/>
              <a:t>60</a:t>
            </a:r>
            <a:r>
              <a:rPr lang="ko-KR" altLang="en-US" sz="1700"/>
              <a:t>초마다 캡처</a:t>
            </a:r>
            <a:r>
              <a:rPr lang="en-US" altLang="ko-KR" sz="1700"/>
              <a:t>(Opencv)</a:t>
            </a:r>
            <a:endParaRPr lang="ko-KR" altLang="en-US" sz="1700"/>
          </a:p>
        </p:txBody>
      </p:sp>
      <p:sp>
        <p:nvSpPr>
          <p:cNvPr id="75" name=""/>
          <p:cNvSpPr/>
          <p:nvPr/>
        </p:nvSpPr>
        <p:spPr>
          <a:xfrm>
            <a:off x="9373279" y="4543143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캡처한 영상을 </a:t>
            </a:r>
            <a:endParaRPr lang="ko-KR" altLang="en-US" sz="1700"/>
          </a:p>
          <a:p>
            <a:pPr algn="ctr">
              <a:defRPr/>
            </a:pPr>
            <a:r>
              <a:rPr lang="en-US" altLang="ko-KR" sz="1700"/>
              <a:t>YOLO</a:t>
            </a:r>
            <a:r>
              <a:rPr lang="ko-KR" altLang="en-US" sz="1700"/>
              <a:t>를 통해 객체분석</a:t>
            </a:r>
            <a:endParaRPr lang="en-US" altLang="ko-KR" sz="1700"/>
          </a:p>
        </p:txBody>
      </p:sp>
      <p:cxnSp>
        <p:nvCxnSpPr>
          <p:cNvPr id="76" name=""/>
          <p:cNvCxnSpPr>
            <a:stCxn id="69" idx="3"/>
            <a:endCxn id="70" idx="1"/>
          </p:cNvCxnSpPr>
          <p:nvPr/>
        </p:nvCxnSpPr>
        <p:spPr>
          <a:xfrm flipV="1">
            <a:off x="5889786" y="3429000"/>
            <a:ext cx="490302" cy="16260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stCxn id="70" idx="2"/>
            <a:endCxn id="72" idx="0"/>
          </p:cNvCxnSpPr>
          <p:nvPr/>
        </p:nvCxnSpPr>
        <p:spPr>
          <a:xfrm rot="5400000" flipV="1">
            <a:off x="7375259" y="4241226"/>
            <a:ext cx="558586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"/>
          <p:cNvCxnSpPr>
            <a:stCxn id="72" idx="3"/>
            <a:endCxn id="74" idx="1"/>
          </p:cNvCxnSpPr>
          <p:nvPr/>
        </p:nvCxnSpPr>
        <p:spPr>
          <a:xfrm flipV="1">
            <a:off x="8927428" y="3429000"/>
            <a:ext cx="445850" cy="16260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>
            <a:stCxn id="74" idx="2"/>
            <a:endCxn id="75" idx="0"/>
          </p:cNvCxnSpPr>
          <p:nvPr/>
        </p:nvCxnSpPr>
        <p:spPr>
          <a:xfrm rot="5400000" flipV="1">
            <a:off x="10357534" y="4252141"/>
            <a:ext cx="580416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시나리오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애완동물 탐지 시</a:t>
            </a: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244040" y="2895272"/>
            <a:ext cx="2549720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카메라는 배변패드를 </a:t>
            </a:r>
            <a:endParaRPr lang="ko-KR" altLang="en-US" sz="1700"/>
          </a:p>
          <a:p>
            <a:pPr algn="ctr">
              <a:defRPr/>
            </a:pPr>
            <a:r>
              <a:rPr lang="en-US" altLang="ko-KR" sz="1700"/>
              <a:t>60</a:t>
            </a:r>
            <a:r>
              <a:rPr lang="ko-KR" altLang="en-US" sz="1700"/>
              <a:t>초마다 캡처</a:t>
            </a:r>
            <a:r>
              <a:rPr lang="en-US" altLang="ko-KR" sz="1700"/>
              <a:t>(Opencv)</a:t>
            </a:r>
            <a:endParaRPr lang="en-US" altLang="ko-KR" sz="1700"/>
          </a:p>
        </p:txBody>
      </p:sp>
      <p:sp>
        <p:nvSpPr>
          <p:cNvPr id="60" name=""/>
          <p:cNvSpPr/>
          <p:nvPr/>
        </p:nvSpPr>
        <p:spPr>
          <a:xfrm>
            <a:off x="3342446" y="2895272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애완동물이 배변활동을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하기위해 배변패드에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들어온다</a:t>
            </a:r>
            <a:r>
              <a:rPr lang="en-US" altLang="ko-KR" sz="1700"/>
              <a:t>.</a:t>
            </a:r>
            <a:endParaRPr lang="en-US" altLang="ko-KR" sz="1700"/>
          </a:p>
        </p:txBody>
      </p:sp>
      <p:sp>
        <p:nvSpPr>
          <p:cNvPr id="62" name=""/>
          <p:cNvSpPr/>
          <p:nvPr/>
        </p:nvSpPr>
        <p:spPr>
          <a:xfrm>
            <a:off x="244040" y="4543143"/>
            <a:ext cx="2549720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캡처한 영상을 </a:t>
            </a:r>
            <a:endParaRPr lang="ko-KR" altLang="en-US" sz="1700"/>
          </a:p>
          <a:p>
            <a:pPr algn="ctr">
              <a:defRPr/>
            </a:pPr>
            <a:r>
              <a:rPr lang="en-US" altLang="ko-KR" sz="1700"/>
              <a:t>YOLO</a:t>
            </a:r>
            <a:r>
              <a:rPr lang="ko-KR" altLang="en-US" sz="1700"/>
              <a:t>를 통해 객체분석</a:t>
            </a:r>
            <a:endParaRPr lang="ko-KR" altLang="en-US" sz="1700"/>
          </a:p>
        </p:txBody>
      </p:sp>
      <p:cxnSp>
        <p:nvCxnSpPr>
          <p:cNvPr id="63" name=""/>
          <p:cNvCxnSpPr>
            <a:stCxn id="54" idx="2"/>
            <a:endCxn id="62" idx="0"/>
          </p:cNvCxnSpPr>
          <p:nvPr/>
        </p:nvCxnSpPr>
        <p:spPr>
          <a:xfrm rot="5400000" flipV="1">
            <a:off x="1229486" y="4252141"/>
            <a:ext cx="580415" cy="158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>
            <a:stCxn id="62" idx="3"/>
            <a:endCxn id="60" idx="1"/>
          </p:cNvCxnSpPr>
          <p:nvPr/>
        </p:nvCxnSpPr>
        <p:spPr>
          <a:xfrm flipV="1">
            <a:off x="2793760" y="3428999"/>
            <a:ext cx="548685" cy="16478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"/>
          <p:cNvSpPr/>
          <p:nvPr/>
        </p:nvSpPr>
        <p:spPr>
          <a:xfrm>
            <a:off x="3342446" y="4521313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분석결과에 </a:t>
            </a:r>
            <a:r>
              <a:rPr lang="en-US" altLang="ko-KR" sz="1700"/>
              <a:t>dog</a:t>
            </a:r>
            <a:r>
              <a:rPr lang="ko-KR" altLang="en-US" sz="1700"/>
              <a:t>나 </a:t>
            </a:r>
            <a:r>
              <a:rPr lang="en-US" altLang="ko-KR" sz="1700"/>
              <a:t>cat</a:t>
            </a:r>
            <a:r>
              <a:rPr lang="ko-KR" altLang="en-US" sz="1700"/>
              <a:t>이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탐지된다</a:t>
            </a:r>
            <a:r>
              <a:rPr lang="en-US" altLang="ko-KR" sz="1700"/>
              <a:t>.</a:t>
            </a:r>
            <a:r>
              <a:rPr lang="ko-KR" altLang="en-US" sz="1700"/>
              <a:t> </a:t>
            </a:r>
            <a:endParaRPr lang="ko-KR" altLang="en-US" sz="1700"/>
          </a:p>
        </p:txBody>
      </p:sp>
      <p:sp>
        <p:nvSpPr>
          <p:cNvPr id="70" name=""/>
          <p:cNvSpPr/>
          <p:nvPr/>
        </p:nvSpPr>
        <p:spPr>
          <a:xfrm>
            <a:off x="6380088" y="2895272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분석결과를  </a:t>
            </a:r>
            <a:r>
              <a:rPr lang="en-US" altLang="ko-KR" sz="1700"/>
              <a:t>txt</a:t>
            </a:r>
            <a:r>
              <a:rPr lang="ko-KR" altLang="en-US" sz="1700"/>
              <a:t>파일로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출력한다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>
                <a:solidFill>
                  <a:srgbClr val="000000"/>
                </a:solidFill>
              </a:rPr>
              <a:t>출력 예 </a:t>
            </a:r>
            <a:r>
              <a:rPr lang="en-US" altLang="ko-KR" sz="1700">
                <a:solidFill>
                  <a:srgbClr val="000000"/>
                </a:solidFill>
              </a:rPr>
              <a:t>[dog : 95%]</a:t>
            </a:r>
            <a:endParaRPr lang="en-US" altLang="ko-KR" sz="1700">
              <a:solidFill>
                <a:srgbClr val="000000"/>
              </a:solidFill>
            </a:endParaRPr>
          </a:p>
        </p:txBody>
      </p:sp>
      <p:cxnSp>
        <p:nvCxnSpPr>
          <p:cNvPr id="71" name=""/>
          <p:cNvCxnSpPr>
            <a:stCxn id="60" idx="2"/>
            <a:endCxn id="69" idx="0"/>
          </p:cNvCxnSpPr>
          <p:nvPr/>
        </p:nvCxnSpPr>
        <p:spPr>
          <a:xfrm rot="5400000" flipV="1">
            <a:off x="4337617" y="4241226"/>
            <a:ext cx="558585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"/>
          <p:cNvSpPr/>
          <p:nvPr/>
        </p:nvSpPr>
        <p:spPr>
          <a:xfrm>
            <a:off x="6380089" y="4521313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txt</a:t>
            </a:r>
            <a:r>
              <a:rPr lang="ko-KR" altLang="en-US" sz="1700"/>
              <a:t>파일의 내용이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존재하면 상황이 발생한것으로 판단 알람명령 실행</a:t>
            </a:r>
            <a:endParaRPr lang="ko-KR" altLang="en-US" sz="1700"/>
          </a:p>
        </p:txBody>
      </p:sp>
      <p:sp>
        <p:nvSpPr>
          <p:cNvPr id="73" name=""/>
          <p:cNvSpPr/>
          <p:nvPr/>
        </p:nvSpPr>
        <p:spPr>
          <a:xfrm>
            <a:off x="245629" y="1276356"/>
            <a:ext cx="11674989" cy="10674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accent2"/>
                </a:solidFill>
              </a:rPr>
              <a:t>사용자와 애완동물은 다른 공간에 있는 상황이고 </a:t>
            </a:r>
            <a:endParaRPr lang="ko-KR" altLang="en-US" sz="200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accent2"/>
                </a:solidFill>
              </a:rPr>
              <a:t>따라서 사용자는 애완동물의 배변활동을 인지하지 못하고 제때에 처리하지 못하는 상황이다</a:t>
            </a:r>
            <a:r>
              <a:rPr lang="en-US" altLang="ko-KR" sz="2000">
                <a:solidFill>
                  <a:schemeClr val="accent2"/>
                </a:solidFill>
              </a:rPr>
              <a:t>.</a:t>
            </a:r>
            <a:endParaRPr lang="en-US" altLang="ko-KR" sz="2000">
              <a:solidFill>
                <a:schemeClr val="accent2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373278" y="2895272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LED</a:t>
            </a:r>
            <a:r>
              <a:rPr lang="ko-KR" altLang="en-US" sz="1700"/>
              <a:t>신호와 스피커로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음성파일을 출력하는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명령 실행</a:t>
            </a:r>
            <a:endParaRPr lang="ko-KR" altLang="en-US" sz="1700"/>
          </a:p>
        </p:txBody>
      </p:sp>
      <p:sp>
        <p:nvSpPr>
          <p:cNvPr id="75" name=""/>
          <p:cNvSpPr/>
          <p:nvPr/>
        </p:nvSpPr>
        <p:spPr>
          <a:xfrm>
            <a:off x="9373279" y="4543143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알람을 들은 사용자는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배변상황을 인식하고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배변을 처리한다</a:t>
            </a:r>
            <a:r>
              <a:rPr lang="en-US" altLang="ko-KR" sz="1700"/>
              <a:t>.</a:t>
            </a:r>
            <a:endParaRPr lang="en-US" altLang="ko-KR" sz="1700"/>
          </a:p>
        </p:txBody>
      </p:sp>
      <p:cxnSp>
        <p:nvCxnSpPr>
          <p:cNvPr id="76" name=""/>
          <p:cNvCxnSpPr>
            <a:stCxn id="69" idx="3"/>
            <a:endCxn id="70" idx="1"/>
          </p:cNvCxnSpPr>
          <p:nvPr/>
        </p:nvCxnSpPr>
        <p:spPr>
          <a:xfrm flipV="1">
            <a:off x="5889786" y="3429000"/>
            <a:ext cx="490302" cy="16260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stCxn id="70" idx="2"/>
            <a:endCxn id="72" idx="0"/>
          </p:cNvCxnSpPr>
          <p:nvPr/>
        </p:nvCxnSpPr>
        <p:spPr>
          <a:xfrm rot="5400000" flipV="1">
            <a:off x="7375259" y="4241226"/>
            <a:ext cx="558586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"/>
          <p:cNvCxnSpPr>
            <a:stCxn id="72" idx="3"/>
            <a:endCxn id="74" idx="1"/>
          </p:cNvCxnSpPr>
          <p:nvPr/>
        </p:nvCxnSpPr>
        <p:spPr>
          <a:xfrm flipV="1">
            <a:off x="8927428" y="3429000"/>
            <a:ext cx="445850" cy="16260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>
            <a:stCxn id="74" idx="2"/>
            <a:endCxn id="75" idx="0"/>
          </p:cNvCxnSpPr>
          <p:nvPr/>
        </p:nvCxnSpPr>
        <p:spPr>
          <a:xfrm rot="5400000" flipV="1">
            <a:off x="10357534" y="4252141"/>
            <a:ext cx="580416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222</ep:Words>
  <ep:PresentationFormat>화면 슬라이드 쇼(4:3)</ep:PresentationFormat>
  <ep:Paragraphs>60</ep:Paragraphs>
  <ep:Slides>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교차</vt:lpstr>
      <vt:lpstr>임베디드 시스템 2차중간발표</vt:lpstr>
      <vt:lpstr>현재까지의 진행사항 및 완성된 사항</vt:lpstr>
      <vt:lpstr>Embedded system을 고려한 optimization 수행 내용 및 계획</vt:lpstr>
      <vt:lpstr>시나리오 1 - 애완동물 탐지안될 시</vt:lpstr>
      <vt:lpstr>시나리오 2 - 애완동물 탐지 시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2021-05-01T04:01:52.346</dcterms:created>
  <dc:creator>최태호</dc:creator>
  <cp:lastModifiedBy>최태호</cp:lastModifiedBy>
  <dcterms:modified xsi:type="dcterms:W3CDTF">2021-06-01T07:44:54.827</dcterms:modified>
  <cp:revision>57</cp:revision>
  <dc:title>임베디드 시스템 프로젝트 제안서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