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  /><Relationship Id="rId2" Type="http://schemas.openxmlformats.org/package/2006/relationships/metadata/thumbnail" Target="docProps/thumbnail.jpeg"  /><Relationship Id="rId3" Type="http://schemas.openxmlformats.org/package/2006/relationships/metadata/core-properties" Target="docProps/core.xml"  /><Relationship Id="rId4" Type="http://schemas.openxmlformats.org/officeDocument/2006/relationships/extended-properties" Target="docProps/app.xml"  /><Relationship Id="rId5" Type="http://schemas.openxmlformats.org/officeDocument/2006/relationships/custom-properties" Target="docProps/custom.xml"  /></Relationships>
</file>

<file path=ppt/presentation.xml><?xml version="1.0" encoding="utf-8"?>
<p:presentation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trictFirstAndLastChars="0" autoCompressPictures="0">
  <p:sldMasterIdLst>
    <p:sldMasterId id="2147483663"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Lst>
  <p:sldSz cx="9144000" cy="51435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file>

<file path=ppt/tableStyles.xml><?xml version="1.0" encoding="utf-8"?>
<a:tblStyleLst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lc="http://schemas.openxmlformats.org/drawingml/2006/lockedCanvas" xmlns:p="http://schemas.openxmlformats.org/presentationml/2006/main" def="{5C22544A-7EE6-4342-B048-85BDC9FD1C3A}"/>
</file>

<file path=ppt/viewProps.xml><?xml version="1.0" encoding="utf-8"?>
<p:viewP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Comments="0">
  <p:normalViewPr snapVertSplitter="1">
    <p:restoredLeft sz="12579"/>
    <p:restoredTop sz="90000"/>
  </p:normalViewPr>
  <p:slideViewPr>
    <p:cSldViewPr snapToGrid="0">
      <p:cViewPr varScale="1">
        <p:scale>
          <a:sx n="100" d="100"/>
          <a:sy n="100" d="100"/>
        </p:scale>
        <p:origin x="0" y="0"/>
      </p:cViewPr>
      <p:guideLst>
        <p:guide orient="horz" pos="1619"/>
        <p:guide pos="2880"/>
      </p:guideLst>
    </p:cSldViewPr>
  </p:slideViewPr>
  <p:notesTextViewPr>
    <p:cViewPr>
      <p:scale>
        <a:sx n="100" d="100"/>
        <a:sy n="100" d="100"/>
      </p:scale>
      <p:origin x="0" y="0"/>
    </p:cViewPr>
  </p:notesText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  /><Relationship Id="rId10" Type="http://schemas.openxmlformats.org/officeDocument/2006/relationships/slide" Target="slides/slide8.xml"  /><Relationship Id="rId11" Type="http://schemas.openxmlformats.org/officeDocument/2006/relationships/slide" Target="slides/slide9.xml"  /><Relationship Id="rId12" Type="http://schemas.openxmlformats.org/officeDocument/2006/relationships/slide" Target="slides/slide10.xml"  /><Relationship Id="rId13" Type="http://schemas.openxmlformats.org/officeDocument/2006/relationships/slide" Target="slides/slide11.xml"  /><Relationship Id="rId14" Type="http://schemas.openxmlformats.org/officeDocument/2006/relationships/slide" Target="slides/slide12.xml"  /><Relationship Id="rId15" Type="http://schemas.openxmlformats.org/officeDocument/2006/relationships/slide" Target="slides/slide13.xml"  /><Relationship Id="rId16" Type="http://schemas.openxmlformats.org/officeDocument/2006/relationships/slide" Target="slides/slide14.xml"  /><Relationship Id="rId17" Type="http://schemas.openxmlformats.org/officeDocument/2006/relationships/slide" Target="slides/slide15.xml"  /><Relationship Id="rId18" Type="http://schemas.openxmlformats.org/officeDocument/2006/relationships/slide" Target="slides/slide16.xml"  /><Relationship Id="rId19" Type="http://schemas.openxmlformats.org/officeDocument/2006/relationships/slide" Target="slides/slide17.xml"  /><Relationship Id="rId2" Type="http://schemas.openxmlformats.org/officeDocument/2006/relationships/notesMaster" Target="notesMasters/notesMaster1.xml"  /><Relationship Id="rId20" Type="http://schemas.openxmlformats.org/officeDocument/2006/relationships/slide" Target="slides/slide18.xml"  /><Relationship Id="rId21" Type="http://schemas.openxmlformats.org/officeDocument/2006/relationships/slide" Target="slides/slide19.xml"  /><Relationship Id="rId22" Type="http://schemas.openxmlformats.org/officeDocument/2006/relationships/slide" Target="slides/slide20.xml"  /><Relationship Id="rId23" Type="http://schemas.openxmlformats.org/officeDocument/2006/relationships/slide" Target="slides/slide21.xml"  /><Relationship Id="rId24" Type="http://schemas.openxmlformats.org/officeDocument/2006/relationships/slide" Target="slides/slide22.xml"  /><Relationship Id="rId25" Type="http://schemas.openxmlformats.org/officeDocument/2006/relationships/slide" Target="slides/slide23.xml"  /><Relationship Id="rId26" Type="http://schemas.openxmlformats.org/officeDocument/2006/relationships/slide" Target="slides/slide24.xml"  /><Relationship Id="rId27" Type="http://schemas.openxmlformats.org/officeDocument/2006/relationships/slide" Target="slides/slide25.xml"  /><Relationship Id="rId28" Type="http://schemas.openxmlformats.org/officeDocument/2006/relationships/slide" Target="slides/slide26.xml"  /><Relationship Id="rId29" Type="http://schemas.openxmlformats.org/officeDocument/2006/relationships/presProps" Target="presProps.xml"  /><Relationship Id="rId3" Type="http://schemas.openxmlformats.org/officeDocument/2006/relationships/slide" Target="slides/slide1.xml"  /><Relationship Id="rId30" Type="http://schemas.openxmlformats.org/officeDocument/2006/relationships/viewProps" Target="viewProps.xml"  /><Relationship Id="rId31" Type="http://schemas.openxmlformats.org/officeDocument/2006/relationships/theme" Target="theme/theme1.xml"  /><Relationship Id="rId32" Type="http://schemas.openxmlformats.org/officeDocument/2006/relationships/tableStyles" Target="tableStyles.xml"  /><Relationship Id="rId4" Type="http://schemas.openxmlformats.org/officeDocument/2006/relationships/slide" Target="slides/slide2.xml"  /><Relationship Id="rId5" Type="http://schemas.openxmlformats.org/officeDocument/2006/relationships/slide" Target="slides/slide3.xml"  /><Relationship Id="rId6" Type="http://schemas.openxmlformats.org/officeDocument/2006/relationships/slide" Target="slides/slide4.xml"  /><Relationship Id="rId7" Type="http://schemas.openxmlformats.org/officeDocument/2006/relationships/slide" Target="slides/slide5.xml"  /><Relationship Id="rId8" Type="http://schemas.openxmlformats.org/officeDocument/2006/relationships/slide" Target="slides/slide6.xml"  /><Relationship Id="rId9" Type="http://schemas.openxmlformats.org/officeDocument/2006/relationships/slide" Target="slides/slide7.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Google Shape;3;n"/>
          <p:cNvSpPr>
            <a:spLocks noGrp="1" noRot="1" noChangeAspect="1" noTextEdit="1"/>
          </p:cNvSpPr>
          <p:nvPr>
            <p:ph type="sldImg" idx="2"/>
          </p:nvPr>
        </p:nvSpPr>
        <p:spPr>
          <a:xfrm>
            <a:off x="381300" y="685800"/>
            <a:ext cx="6096075" cy="3429000"/>
          </a:xfrm>
          <a:custGeom>
            <a:avLst/>
            <a:gd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w="sm" len="sm"/>
            <a:tailEnd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wrap="square" lIns="91424" tIns="91424" rIns="91424" bIns="91424"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pPr>
              <a:defRPr/>
            </a:pPr>
            <a:r>
              <a:rPr lang="ko-KR" altLang="en-US"/>
              <a:t/>
            </a:r>
            <a:endParaRPr lang="ko-KR" altLang="en-US"/>
          </a:p>
        </p:txBody>
      </p:sp>
    </p:spTree>
  </p:cSld>
  <p:clrMap bg1="lt1" tx1="dk1" bg2="dk2" tx2="lt2" accent1="accent1" accent2="accent2" accent3="accent3" accent4="accent4" accent5="accent5" accent6="accent6" hlink="hlink" folHlink="folHlink"/>
  <p:hf hdr="0" ft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  /><Relationship Id="rId2"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  /><Relationship Id="rId2"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  /><Relationship Id="rId2"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  /><Relationship Id="rId2"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  /><Relationship Id="rId2"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1" Type="http://schemas.openxmlformats.org/officeDocument/2006/relationships/slide" Target="../slides/slide14.xml"  /><Relationship Id="rId2" Type="http://schemas.openxmlformats.org/officeDocument/2006/relationships/notesMaster" Target="../notesMasters/notesMaster1.xml"  /></Relationships>
</file>

<file path=ppt/notesSlides/_rels/notesSlide15.xml.rels><?xml version="1.0" encoding="UTF-8" standalone="yes" ?><Relationships xmlns="http://schemas.openxmlformats.org/package/2006/relationships"><Relationship Id="rId1" Type="http://schemas.openxmlformats.org/officeDocument/2006/relationships/slide" Target="../slides/slide15.xml"  /><Relationship Id="rId2" Type="http://schemas.openxmlformats.org/officeDocument/2006/relationships/notesMaster" Target="../notesMasters/notesMaster1.xml"  /></Relationships>
</file>

<file path=ppt/notesSlides/_rels/notesSlide16.xml.rels><?xml version="1.0" encoding="UTF-8" standalone="yes" ?><Relationships xmlns="http://schemas.openxmlformats.org/package/2006/relationships"><Relationship Id="rId1" Type="http://schemas.openxmlformats.org/officeDocument/2006/relationships/slide" Target="../slides/slide16.xml"  /><Relationship Id="rId2" Type="http://schemas.openxmlformats.org/officeDocument/2006/relationships/notesMaster" Target="../notesMasters/notesMaster1.xml"  /></Relationships>
</file>

<file path=ppt/notesSlides/_rels/notesSlide17.xml.rels><?xml version="1.0" encoding="UTF-8" standalone="yes" ?><Relationships xmlns="http://schemas.openxmlformats.org/package/2006/relationships"><Relationship Id="rId1" Type="http://schemas.openxmlformats.org/officeDocument/2006/relationships/slide" Target="../slides/slide17.xml"  /><Relationship Id="rId2" Type="http://schemas.openxmlformats.org/officeDocument/2006/relationships/notesMaster" Target="../notesMasters/notesMaster1.xml"  /></Relationships>
</file>

<file path=ppt/notesSlides/_rels/notesSlide18.xml.rels><?xml version="1.0" encoding="UTF-8" standalone="yes" ?><Relationships xmlns="http://schemas.openxmlformats.org/package/2006/relationships"><Relationship Id="rId1" Type="http://schemas.openxmlformats.org/officeDocument/2006/relationships/slide" Target="../slides/slide18.xml"  /><Relationship Id="rId2" Type="http://schemas.openxmlformats.org/officeDocument/2006/relationships/notesMaster" Target="../notesMasters/notesMaster1.xml"  /></Relationships>
</file>

<file path=ppt/notesSlides/_rels/notesSlide19.xml.rels><?xml version="1.0" encoding="UTF-8" standalone="yes" ?><Relationships xmlns="http://schemas.openxmlformats.org/package/2006/relationships"><Relationship Id="rId1" Type="http://schemas.openxmlformats.org/officeDocument/2006/relationships/slide" Target="../slides/slide19.xml"  /><Relationship Id="rId2"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  /><Relationship Id="rId2" Type="http://schemas.openxmlformats.org/officeDocument/2006/relationships/notesMaster" Target="../notesMasters/notesMaster1.xml"  /></Relationships>
</file>

<file path=ppt/notesSlides/_rels/notesSlide20.xml.rels><?xml version="1.0" encoding="UTF-8" standalone="yes" ?><Relationships xmlns="http://schemas.openxmlformats.org/package/2006/relationships"><Relationship Id="rId1" Type="http://schemas.openxmlformats.org/officeDocument/2006/relationships/slide" Target="../slides/slide20.xml"  /><Relationship Id="rId2" Type="http://schemas.openxmlformats.org/officeDocument/2006/relationships/notesMaster" Target="../notesMasters/notesMaster1.xml"  /></Relationships>
</file>

<file path=ppt/notesSlides/_rels/notesSlide21.xml.rels><?xml version="1.0" encoding="UTF-8" standalone="yes" ?><Relationships xmlns="http://schemas.openxmlformats.org/package/2006/relationships"><Relationship Id="rId1" Type="http://schemas.openxmlformats.org/officeDocument/2006/relationships/slide" Target="../slides/slide21.xml"  /><Relationship Id="rId2" Type="http://schemas.openxmlformats.org/officeDocument/2006/relationships/notesMaster" Target="../notesMasters/notesMaster1.xml"  /></Relationships>
</file>

<file path=ppt/notesSlides/_rels/notesSlide22.xml.rels><?xml version="1.0" encoding="UTF-8" standalone="yes" ?><Relationships xmlns="http://schemas.openxmlformats.org/package/2006/relationships"><Relationship Id="rId1" Type="http://schemas.openxmlformats.org/officeDocument/2006/relationships/slide" Target="../slides/slide22.xml"  /><Relationship Id="rId2" Type="http://schemas.openxmlformats.org/officeDocument/2006/relationships/notesMaster" Target="../notesMasters/notesMaster1.xml"  /></Relationships>
</file>

<file path=ppt/notesSlides/_rels/notesSlide23.xml.rels><?xml version="1.0" encoding="UTF-8" standalone="yes" ?><Relationships xmlns="http://schemas.openxmlformats.org/package/2006/relationships"><Relationship Id="rId1" Type="http://schemas.openxmlformats.org/officeDocument/2006/relationships/slide" Target="../slides/slide23.xml"  /><Relationship Id="rId2" Type="http://schemas.openxmlformats.org/officeDocument/2006/relationships/notesMaster" Target="../notesMasters/notesMaster1.xml"  /></Relationships>
</file>

<file path=ppt/notesSlides/_rels/notesSlide24.xml.rels><?xml version="1.0" encoding="UTF-8" standalone="yes" ?><Relationships xmlns="http://schemas.openxmlformats.org/package/2006/relationships"><Relationship Id="rId1" Type="http://schemas.openxmlformats.org/officeDocument/2006/relationships/slide" Target="../slides/slide24.xml"  /><Relationship Id="rId2" Type="http://schemas.openxmlformats.org/officeDocument/2006/relationships/notesMaster" Target="../notesMasters/notesMaster1.xml"  /></Relationships>
</file>

<file path=ppt/notesSlides/_rels/notesSlide25.xml.rels><?xml version="1.0" encoding="UTF-8" standalone="yes" ?><Relationships xmlns="http://schemas.openxmlformats.org/package/2006/relationships"><Relationship Id="rId1" Type="http://schemas.openxmlformats.org/officeDocument/2006/relationships/slide" Target="../slides/slide25.xml"  /><Relationship Id="rId2" Type="http://schemas.openxmlformats.org/officeDocument/2006/relationships/notesMaster" Target="../notesMasters/notesMaster1.xml"  /></Relationships>
</file>

<file path=ppt/notesSlides/_rels/notesSlide26.xml.rels><?xml version="1.0" encoding="UTF-8" standalone="yes" ?><Relationships xmlns="http://schemas.openxmlformats.org/package/2006/relationships"><Relationship Id="rId1" Type="http://schemas.openxmlformats.org/officeDocument/2006/relationships/slide" Target="../slides/slide26.xml"  /><Relationship Id="rId2"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  /><Relationship Id="rId2"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  /><Relationship Id="rId2"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  /><Relationship Id="rId2"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  /><Relationship Id="rId2"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  /><Relationship Id="rId2"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  /><Relationship Id="rId2"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  /><Relationship Id="rId2" Type="http://schemas.openxmlformats.org/officeDocument/2006/relationships/notesMaster" Target="../notesMasters/notesMaster1.xml"  /></Relationships>
</file>

<file path=ppt/notesSlides/notesSlide1.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Sp="0" showMasterPhAnim="0">
  <p:cSld>
    <p:spTree>
      <p:nvGrpSpPr>
        <p:cNvPr id="1" name=""/>
        <p:cNvGrpSpPr/>
        <p:nvPr/>
      </p:nvGrpSpPr>
      <p:grpSpPr>
        <a:xfrm>
          <a:off x="0" y="0"/>
          <a:ext cx="0" cy="0"/>
          <a:chOff x="0" y="0"/>
          <a:chExt cx="0" cy="0"/>
        </a:xfrm>
      </p:grpSpPr>
      <p:sp>
        <p:nvSpPr>
          <p:cNvPr id="64" name="Google Shape;64;g78a05c2375_2_5:notes"/>
          <p:cNvSpPr txBox="1">
            <a:spLocks noGrp="1"/>
          </p:cNvSpPr>
          <p:nvPr>
            <p:ph type="body" idx="1"/>
          </p:nvPr>
        </p:nvSpPr>
        <p:spPr>
          <a:xfrm>
            <a:off x="685800" y="4400550"/>
            <a:ext cx="5486400" cy="3600450"/>
          </a:xfrm>
          <a:prstGeom prst="rect">
            <a:avLst/>
          </a:prstGeom>
        </p:spPr>
        <p:txBody>
          <a:bodyPr wrap="square" lIns="91424" tIns="91424" rIns="91424" bIns="91424" anchor="t" anchorCtr="0">
            <a:noAutofit/>
          </a:bodyPr>
          <a:lstStyle/>
          <a:p>
            <a:pPr marL="0" lvl="0" indent="0" algn="l" rtl="0">
              <a:spcBef>
                <a:spcPts val="0"/>
              </a:spcBef>
              <a:spcAft>
                <a:spcPts val="0"/>
              </a:spcAft>
              <a:buNone/>
              <a:defRPr/>
            </a:pPr>
            <a:r>
              <a:rPr lang="ko"/>
              <a:t>안녕하세요. 8조의 발표를 맡게된 OOO입니다.</a:t>
            </a:r>
            <a:endParaRPr lang="ko"/>
          </a:p>
          <a:p>
            <a:pPr marL="0" lvl="0" indent="0" algn="l" rtl="0">
              <a:spcBef>
                <a:spcPts val="0"/>
              </a:spcBef>
              <a:spcAft>
                <a:spcPts val="0"/>
              </a:spcAft>
              <a:buNone/>
              <a:defRPr/>
            </a:pPr>
            <a:r>
              <a:rPr lang="ko"/>
              <a:t>저희는 노래방 관리자를 위한 MVC 패턴 기반 노래방 관리 프로그램을 만들었습니다.</a:t>
            </a:r>
            <a:endParaRPr/>
          </a:p>
        </p:txBody>
      </p:sp>
      <p:sp>
        <p:nvSpPr>
          <p:cNvPr id="65" name="Google Shape;65;g78a05c2375_2_5:notes"/>
          <p:cNvSpPr>
            <a:spLocks noGrp="1" noRot="1" noChangeAspect="1" noTextEdit="1"/>
          </p:cNvSpPr>
          <p:nvPr>
            <p:ph type="sldImg" idx="2"/>
          </p:nvPr>
        </p:nvSpPr>
        <p:spPr>
          <a:xfrm>
            <a:off x="685800" y="1143000"/>
            <a:ext cx="5486400" cy="3086100"/>
          </a:xfrm>
          <a:custGeom>
            <a:avLst/>
            <a:gd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Sp="0" showMasterPhAnim="0">
  <p:cSld>
    <p:spTree>
      <p:nvGrpSpPr>
        <p:cNvPr id="1" name=""/>
        <p:cNvGrpSpPr/>
        <p:nvPr/>
      </p:nvGrpSpPr>
      <p:grpSpPr>
        <a:xfrm>
          <a:off x="0" y="0"/>
          <a:ext cx="0" cy="0"/>
          <a:chOff x="0" y="0"/>
          <a:chExt cx="0" cy="0"/>
        </a:xfrm>
      </p:grpSpPr>
      <p:sp>
        <p:nvSpPr>
          <p:cNvPr id="199" name="Google Shape;199;g78a05c2375_6_514:notes"/>
          <p:cNvSpPr txBox="1">
            <a:spLocks noGrp="1"/>
          </p:cNvSpPr>
          <p:nvPr>
            <p:ph type="body" idx="1"/>
          </p:nvPr>
        </p:nvSpPr>
        <p:spPr>
          <a:xfrm>
            <a:off x="685800" y="4400550"/>
            <a:ext cx="5486400" cy="3600600"/>
          </a:xfrm>
          <a:prstGeom prst="rect">
            <a:avLst/>
          </a:prstGeom>
        </p:spPr>
        <p:txBody>
          <a:bodyPr wrap="square" lIns="91424" tIns="91424" rIns="91424" bIns="91424" anchor="t" anchorCtr="0">
            <a:noAutofit/>
          </a:bodyPr>
          <a:lstStyle/>
          <a:p>
            <a:pPr marL="0" lvl="0" indent="0" algn="l" rtl="0">
              <a:lnSpc>
                <a:spcPct val="115000"/>
              </a:lnSpc>
              <a:spcBef>
                <a:spcPts val="1200"/>
              </a:spcBef>
              <a:spcAft>
                <a:spcPts val="0"/>
              </a:spcAft>
              <a:buClr>
                <a:schemeClr val="dk1"/>
              </a:buClr>
              <a:buSzPct val="25000"/>
              <a:buFont typeface="Arial"/>
              <a:buNone/>
              <a:defRPr/>
            </a:pPr>
            <a:r>
              <a:rPr lang="ko"/>
              <a:t>화면에 보이는 창들은 메인화면에서 각 버튼들을 눌렀을 때 나타나는 창들입니다.</a:t>
            </a:r>
            <a:endParaRPr lang="ko"/>
          </a:p>
          <a:p>
            <a:pPr marL="0" lvl="0" indent="0" algn="l" rtl="0">
              <a:lnSpc>
                <a:spcPct val="115000"/>
              </a:lnSpc>
              <a:spcBef>
                <a:spcPts val="1200"/>
              </a:spcBef>
              <a:spcAft>
                <a:spcPts val="0"/>
              </a:spcAft>
              <a:buClr>
                <a:schemeClr val="dk1"/>
              </a:buClr>
              <a:buSzPct val="25000"/>
              <a:buFont typeface="Arial"/>
              <a:buNone/>
              <a:defRPr/>
            </a:pPr>
            <a:r>
              <a:rPr lang="ko"/>
              <a:t>회원가입 버튼을 누르면 이름, 생년월일, 전화번호, 이메일을 입력하는 창이 나타납니다.</a:t>
            </a:r>
            <a:endParaRPr lang="ko"/>
          </a:p>
          <a:p>
            <a:pPr marL="0" lvl="0" indent="0" algn="l" rtl="0">
              <a:lnSpc>
                <a:spcPct val="115000"/>
              </a:lnSpc>
              <a:spcBef>
                <a:spcPts val="1200"/>
              </a:spcBef>
              <a:spcAft>
                <a:spcPts val="0"/>
              </a:spcAft>
              <a:buClr>
                <a:schemeClr val="dk1"/>
              </a:buClr>
              <a:buSzPct val="25000"/>
              <a:buFont typeface="Arial"/>
              <a:buNone/>
              <a:defRPr/>
            </a:pPr>
            <a:r>
              <a:rPr lang="ko"/>
              <a:t>생년월일과 전화번호, 이메일의 경우에는 주어진 형식에 맞아야 회원가입이 가능하고 전화번호는 기존 db의 data와 중복되지 않아야 합니다.</a:t>
            </a:r>
            <a:endParaRPr lang="ko"/>
          </a:p>
          <a:p>
            <a:pPr marL="0" lvl="0" indent="0" algn="l" rtl="0">
              <a:lnSpc>
                <a:spcPct val="115000"/>
              </a:lnSpc>
              <a:spcBef>
                <a:spcPts val="1200"/>
              </a:spcBef>
              <a:spcAft>
                <a:spcPts val="0"/>
              </a:spcAft>
              <a:buClr>
                <a:schemeClr val="dk1"/>
              </a:buClr>
              <a:buSzPct val="25000"/>
              <a:buFont typeface="Arial"/>
              <a:buNone/>
              <a:defRPr/>
            </a:pPr>
            <a:r>
              <a:rPr lang="ko"/>
              <a:t>가운데에 있는 창은 회원관리 버튼을 눌렀을 때 나타나는 창입니다. 회원리스트를 확인할 수 있고 오른쪽에 있는 버튼을 통해 회원검색, 정보수정, 회원탈퇴가 가능합니다.</a:t>
            </a:r>
            <a:endParaRPr lang="ko"/>
          </a:p>
          <a:p>
            <a:pPr marL="0" lvl="0" indent="0" algn="l" rtl="0">
              <a:lnSpc>
                <a:spcPct val="115000"/>
              </a:lnSpc>
              <a:spcBef>
                <a:spcPts val="1200"/>
              </a:spcBef>
              <a:spcAft>
                <a:spcPts val="0"/>
              </a:spcAft>
              <a:buClr>
                <a:schemeClr val="dk1"/>
              </a:buClr>
              <a:buSzPct val="25000"/>
              <a:buFont typeface="Arial"/>
              <a:buNone/>
              <a:defRPr/>
            </a:pPr>
            <a:r>
              <a:rPr lang="ko"/>
              <a:t>정보수정 버튼을 클릭하게되면 오른쪽에있는 회원정보 수정 창이 나타나게 됩니다. 수정할 회원의 전화번호를 입력하고 조회버튼을 클릭하면 정보의 존재여부에 따른 메시지창이 뜨게되고</a:t>
            </a:r>
            <a:endParaRPr lang="ko"/>
          </a:p>
          <a:p>
            <a:pPr marL="0" lvl="0" indent="0" algn="l" rtl="0">
              <a:lnSpc>
                <a:spcPct val="115000"/>
              </a:lnSpc>
              <a:spcBef>
                <a:spcPts val="1200"/>
              </a:spcBef>
              <a:spcAft>
                <a:spcPts val="0"/>
              </a:spcAft>
              <a:buClr>
                <a:schemeClr val="dk1"/>
              </a:buClr>
              <a:buSzPct val="25000"/>
              <a:buFont typeface="Arial"/>
              <a:buNone/>
              <a:defRPr/>
            </a:pPr>
            <a:r>
              <a:rPr lang="ko"/>
              <a:t>정보가 존재한다면 비활성화 되있던 텍스트필드들이 활성화상태로 바뀌게 됩니다.</a:t>
            </a:r>
            <a:endParaRPr lang="ko"/>
          </a:p>
          <a:p>
            <a:pPr marL="0" lvl="0" indent="0" algn="l" rtl="0">
              <a:lnSpc>
                <a:spcPct val="115000"/>
              </a:lnSpc>
              <a:spcBef>
                <a:spcPts val="1200"/>
              </a:spcBef>
              <a:spcAft>
                <a:spcPts val="0"/>
              </a:spcAft>
              <a:buClr>
                <a:schemeClr val="dk1"/>
              </a:buClr>
              <a:buSzPct val="25000"/>
              <a:buFont typeface="Arial"/>
              <a:buNone/>
              <a:defRPr/>
            </a:pPr>
            <a:r>
              <a:rPr lang="ko"/>
              <a:t>아래에 있는 메시지창은 각각 회원검색과 회원탈퇴 버튼을 눌렀을 때 나타나는 창입니다.</a:t>
            </a:r>
            <a:endParaRPr lang="ko"/>
          </a:p>
          <a:p>
            <a:pPr marL="0" lvl="0" indent="0" algn="l" rtl="0">
              <a:spcBef>
                <a:spcPts val="1200"/>
              </a:spcBef>
              <a:spcAft>
                <a:spcPts val="0"/>
              </a:spcAft>
              <a:buNone/>
              <a:defRPr/>
            </a:pPr>
            <a:endParaRPr/>
          </a:p>
        </p:txBody>
      </p:sp>
      <p:sp>
        <p:nvSpPr>
          <p:cNvPr id="200" name="Google Shape;200;g78a05c2375_6_514:notes"/>
          <p:cNvSpPr>
            <a:spLocks noGrp="1" noRot="1" noChangeAspect="1" noTextEdit="1"/>
          </p:cNvSpPr>
          <p:nvPr>
            <p:ph type="sldImg" idx="2"/>
          </p:nvPr>
        </p:nvSpPr>
        <p:spPr>
          <a:xfrm>
            <a:off x="685800" y="1143000"/>
            <a:ext cx="5486400" cy="3086100"/>
          </a:xfrm>
          <a:custGeom>
            <a:avLst/>
            <a:gd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Sp="0" showMasterPhAnim="0">
  <p:cSld>
    <p:spTree>
      <p:nvGrpSpPr>
        <p:cNvPr id="1" name=""/>
        <p:cNvGrpSpPr/>
        <p:nvPr/>
      </p:nvGrpSpPr>
      <p:grpSpPr>
        <a:xfrm>
          <a:off x="0" y="0"/>
          <a:ext cx="0" cy="0"/>
          <a:chOff x="0" y="0"/>
          <a:chExt cx="0" cy="0"/>
        </a:xfrm>
      </p:grpSpPr>
      <p:sp>
        <p:nvSpPr>
          <p:cNvPr id="218" name="Google Shape;218;g78a05c2375_6_538:notes"/>
          <p:cNvSpPr txBox="1">
            <a:spLocks noGrp="1"/>
          </p:cNvSpPr>
          <p:nvPr>
            <p:ph type="body" idx="1"/>
          </p:nvPr>
        </p:nvSpPr>
        <p:spPr>
          <a:xfrm>
            <a:off x="685800" y="4400550"/>
            <a:ext cx="5486400" cy="3600600"/>
          </a:xfrm>
          <a:prstGeom prst="rect">
            <a:avLst/>
          </a:prstGeom>
        </p:spPr>
        <p:txBody>
          <a:bodyPr wrap="square" lIns="91424" tIns="91424" rIns="91424" bIns="91424" anchor="t" anchorCtr="0">
            <a:noAutofit/>
          </a:bodyPr>
          <a:lstStyle/>
          <a:p>
            <a:pPr marL="0" lvl="0" indent="0" algn="l" rtl="0">
              <a:lnSpc>
                <a:spcPct val="115000"/>
              </a:lnSpc>
              <a:spcBef>
                <a:spcPts val="1200"/>
              </a:spcBef>
              <a:spcAft>
                <a:spcPts val="0"/>
              </a:spcAft>
              <a:buClr>
                <a:schemeClr val="dk1"/>
              </a:buClr>
              <a:buSzPct val="25000"/>
              <a:buFont typeface="Arial"/>
              <a:buNone/>
              <a:defRPr/>
            </a:pPr>
            <a:r>
              <a:rPr lang="ko"/>
              <a:t>마지막으로 이 화면은 메인화면에서 매출조회버튼을 눌렀을 때 나타나는 화면입니다.</a:t>
            </a:r>
            <a:endParaRPr lang="ko"/>
          </a:p>
          <a:p>
            <a:pPr marL="0" lvl="0" indent="0" algn="l" rtl="0">
              <a:lnSpc>
                <a:spcPct val="115000"/>
              </a:lnSpc>
              <a:spcBef>
                <a:spcPts val="1200"/>
              </a:spcBef>
              <a:spcAft>
                <a:spcPts val="0"/>
              </a:spcAft>
              <a:buClr>
                <a:schemeClr val="dk1"/>
              </a:buClr>
              <a:buSzPct val="25000"/>
              <a:buFont typeface="Arial"/>
              <a:buNone/>
              <a:defRPr/>
            </a:pPr>
            <a:r>
              <a:rPr lang="ko"/>
              <a:t>우측 상단에 주, 월, 년 버튼을 통해서 해당 기간동안의 매출을 확인할 수 있습니다.</a:t>
            </a:r>
            <a:endParaRPr lang="ko"/>
          </a:p>
          <a:p>
            <a:pPr marL="0" lvl="0" indent="0" algn="l" rtl="0">
              <a:lnSpc>
                <a:spcPct val="115000"/>
              </a:lnSpc>
              <a:spcBef>
                <a:spcPts val="1200"/>
              </a:spcBef>
              <a:spcAft>
                <a:spcPts val="0"/>
              </a:spcAft>
              <a:buClr>
                <a:schemeClr val="dk1"/>
              </a:buClr>
              <a:buSzPct val="25000"/>
              <a:buFont typeface="Arial"/>
              <a:buNone/>
              <a:defRPr/>
            </a:pPr>
            <a:r>
              <a:rPr lang="ko"/>
              <a:t>위에 그래프는 한 주 동안의 매출, 왼쪽 아래 그래프는 한 달 동안의 매출, 오른쪽 아래 그래프는 1년동안의 매출을</a:t>
            </a:r>
            <a:endParaRPr lang="ko"/>
          </a:p>
          <a:p>
            <a:pPr marL="0" lvl="0" indent="0" algn="l" rtl="0">
              <a:lnSpc>
                <a:spcPct val="115000"/>
              </a:lnSpc>
              <a:spcBef>
                <a:spcPts val="1200"/>
              </a:spcBef>
              <a:spcAft>
                <a:spcPts val="0"/>
              </a:spcAft>
              <a:buClr>
                <a:schemeClr val="dk1"/>
              </a:buClr>
              <a:buSzPct val="25000"/>
              <a:buFont typeface="Arial"/>
              <a:buNone/>
              <a:defRPr/>
            </a:pPr>
            <a:r>
              <a:rPr lang="ko"/>
              <a:t>막대 그래프로 보여줍니다.</a:t>
            </a:r>
            <a:endParaRPr lang="ko"/>
          </a:p>
          <a:p>
            <a:pPr marL="0" lvl="0" indent="0" algn="l" rtl="0">
              <a:spcBef>
                <a:spcPts val="1200"/>
              </a:spcBef>
              <a:spcAft>
                <a:spcPts val="0"/>
              </a:spcAft>
              <a:buNone/>
              <a:defRPr/>
            </a:pPr>
            <a:endParaRPr/>
          </a:p>
        </p:txBody>
      </p:sp>
      <p:sp>
        <p:nvSpPr>
          <p:cNvPr id="219" name="Google Shape;219;g78a05c2375_6_538:notes"/>
          <p:cNvSpPr>
            <a:spLocks noGrp="1" noRot="1" noChangeAspect="1" noTextEdit="1"/>
          </p:cNvSpPr>
          <p:nvPr>
            <p:ph type="sldImg" idx="2"/>
          </p:nvPr>
        </p:nvSpPr>
        <p:spPr>
          <a:xfrm>
            <a:off x="685800" y="1143000"/>
            <a:ext cx="5486400" cy="3086100"/>
          </a:xfrm>
          <a:custGeom>
            <a:avLst/>
            <a:gd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Sp="0" showMasterPhAnim="0">
  <p:cSld>
    <p:spTree>
      <p:nvGrpSpPr>
        <p:cNvPr id="1" name=""/>
        <p:cNvGrpSpPr/>
        <p:nvPr/>
      </p:nvGrpSpPr>
      <p:grpSpPr>
        <a:xfrm>
          <a:off x="0" y="0"/>
          <a:ext cx="0" cy="0"/>
          <a:chOff x="0" y="0"/>
          <a:chExt cx="0" cy="0"/>
        </a:xfrm>
      </p:grpSpPr>
      <p:sp>
        <p:nvSpPr>
          <p:cNvPr id="236" name="Google Shape;236;g78a05c2375_0_31:notes"/>
          <p:cNvSpPr txBox="1">
            <a:spLocks noGrp="1"/>
          </p:cNvSpPr>
          <p:nvPr>
            <p:ph type="body" idx="1"/>
          </p:nvPr>
        </p:nvSpPr>
        <p:spPr>
          <a:xfrm>
            <a:off x="685800" y="4400550"/>
            <a:ext cx="5486400" cy="3600600"/>
          </a:xfrm>
          <a:prstGeom prst="rect">
            <a:avLst/>
          </a:prstGeom>
        </p:spPr>
        <p:txBody>
          <a:bodyPr wrap="square" lIns="91424" tIns="91424" rIns="91424" bIns="91424" anchor="t" anchorCtr="0">
            <a:noAutofit/>
          </a:bodyPr>
          <a:lstStyle/>
          <a:p>
            <a:pPr marL="0" lvl="0" indent="0" algn="l" rtl="0">
              <a:lnSpc>
                <a:spcPct val="115000"/>
              </a:lnSpc>
              <a:spcBef>
                <a:spcPts val="1200"/>
              </a:spcBef>
              <a:spcAft>
                <a:spcPts val="0"/>
              </a:spcAft>
              <a:buClr>
                <a:schemeClr val="dk1"/>
              </a:buClr>
              <a:buSzPct val="25000"/>
              <a:buFont typeface="Arial"/>
              <a:buNone/>
              <a:defRPr/>
            </a:pPr>
            <a:r>
              <a:rPr lang="ko"/>
              <a:t>네 다음은 전체 클래스 구조도입니다.</a:t>
            </a:r>
            <a:endParaRPr lang="ko"/>
          </a:p>
          <a:p>
            <a:pPr marL="0" lvl="0" indent="0" algn="l" rtl="0">
              <a:lnSpc>
                <a:spcPct val="115000"/>
              </a:lnSpc>
              <a:spcBef>
                <a:spcPts val="1200"/>
              </a:spcBef>
              <a:spcAft>
                <a:spcPts val="0"/>
              </a:spcAft>
              <a:buClr>
                <a:schemeClr val="dk1"/>
              </a:buClr>
              <a:buSzPct val="25000"/>
              <a:buFont typeface="Arial"/>
              <a:buNone/>
              <a:defRPr/>
            </a:pPr>
            <a:r>
              <a:rPr lang="ko"/>
              <a:t>여기서부터는 박상범 팀장이 이어서 발표하겠습니다. 감사합니다.</a:t>
            </a:r>
            <a:endParaRPr lang="ko"/>
          </a:p>
          <a:p>
            <a:pPr marL="0" lvl="0" indent="0" algn="l" rtl="0">
              <a:spcBef>
                <a:spcPts val="1200"/>
              </a:spcBef>
              <a:spcAft>
                <a:spcPts val="0"/>
              </a:spcAft>
              <a:buNone/>
              <a:defRPr/>
            </a:pPr>
            <a:endParaRPr/>
          </a:p>
        </p:txBody>
      </p:sp>
      <p:sp>
        <p:nvSpPr>
          <p:cNvPr id="237" name="Google Shape;237;g78a05c2375_0_31:notes"/>
          <p:cNvSpPr>
            <a:spLocks noGrp="1" noRot="1" noChangeAspect="1" noTextEdit="1"/>
          </p:cNvSpPr>
          <p:nvPr>
            <p:ph type="sldImg" idx="2"/>
          </p:nvPr>
        </p:nvSpPr>
        <p:spPr>
          <a:xfrm>
            <a:off x="685800" y="1143000"/>
            <a:ext cx="5486400" cy="3086100"/>
          </a:xfrm>
          <a:custGeom>
            <a:avLst/>
            <a:gd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Sp="0" showMasterPhAnim="0">
  <p:cSld>
    <p:spTree>
      <p:nvGrpSpPr>
        <p:cNvPr id="1" name=""/>
        <p:cNvGrpSpPr/>
        <p:nvPr/>
      </p:nvGrpSpPr>
      <p:grpSpPr>
        <a:xfrm>
          <a:off x="0" y="0"/>
          <a:ext cx="0" cy="0"/>
          <a:chOff x="0" y="0"/>
          <a:chExt cx="0" cy="0"/>
        </a:xfrm>
      </p:grpSpPr>
      <p:sp>
        <p:nvSpPr>
          <p:cNvPr id="242" name="Google Shape;242;g78a05c2375_0_127:notes"/>
          <p:cNvSpPr txBox="1">
            <a:spLocks noGrp="1"/>
          </p:cNvSpPr>
          <p:nvPr>
            <p:ph type="body" idx="1"/>
          </p:nvPr>
        </p:nvSpPr>
        <p:spPr>
          <a:xfrm>
            <a:off x="685800" y="4400550"/>
            <a:ext cx="5486400" cy="3600600"/>
          </a:xfrm>
          <a:prstGeom prst="rect">
            <a:avLst/>
          </a:prstGeom>
        </p:spPr>
        <p:txBody>
          <a:bodyPr wrap="square" lIns="91424" tIns="91424" rIns="91424" bIns="91424" anchor="t" anchorCtr="0">
            <a:noAutofit/>
          </a:bodyPr>
          <a:lstStyle/>
          <a:p>
            <a:pPr marL="0" lvl="0" indent="0" algn="l" rtl="0">
              <a:spcBef>
                <a:spcPts val="0"/>
              </a:spcBef>
              <a:spcAft>
                <a:spcPts val="0"/>
              </a:spcAft>
              <a:buNone/>
              <a:defRPr/>
            </a:pPr>
            <a:r>
              <a:rPr lang="ko"/>
              <a:t>전체 클래스 구조도를 보면서 간단하게 프로그램의 흐름을 설명하겠습니다. </a:t>
            </a:r>
            <a:endParaRPr lang="ko"/>
          </a:p>
          <a:p>
            <a:pPr marL="0" lvl="0" indent="0" algn="l" rtl="0">
              <a:spcBef>
                <a:spcPts val="0"/>
              </a:spcBef>
              <a:spcAft>
                <a:spcPts val="0"/>
              </a:spcAft>
              <a:buNone/>
              <a:defRPr/>
            </a:pPr>
            <a:r>
              <a:rPr lang="ko"/>
              <a:t>우선 1번은 프로그램의 시작파트로 로그인을 담당합니다. </a:t>
            </a:r>
            <a:endParaRPr lang="ko"/>
          </a:p>
          <a:p>
            <a:pPr marL="0" lvl="0" indent="0" algn="l" rtl="0">
              <a:spcBef>
                <a:spcPts val="0"/>
              </a:spcBef>
              <a:spcAft>
                <a:spcPts val="0"/>
              </a:spcAft>
              <a:buNone/>
              <a:defRPr/>
            </a:pPr>
            <a:r>
              <a:rPr lang="ko"/>
              <a:t>로그인에 성공하면 2번이 시작되는데, 노래방 프로그램의 핵심인 방관리를 할 수 있는 기능들과 매출조회, 회원관리와 같은 다른 화면을 활성화 시킬수 있는 버튼을 가지고 있어 이 프로그램의 MAIN이라고 할 수 있습니다. </a:t>
            </a:r>
            <a:endParaRPr lang="ko"/>
          </a:p>
          <a:p>
            <a:pPr marL="0" lvl="0" indent="0" algn="l" rtl="0">
              <a:spcBef>
                <a:spcPts val="0"/>
              </a:spcBef>
              <a:spcAft>
                <a:spcPts val="0"/>
              </a:spcAft>
              <a:buNone/>
              <a:defRPr/>
            </a:pPr>
            <a:r>
              <a:rPr lang="ko"/>
              <a:t>그리고 3번은 회원정보를 관리하는 클래스들입니다. 회원정보를 DB에 접속하여 추가, 읽기, 수정, 삭제를 합니다. </a:t>
            </a:r>
            <a:endParaRPr lang="ko"/>
          </a:p>
          <a:p>
            <a:pPr marL="0" lvl="0" indent="0" algn="l" rtl="0">
              <a:spcBef>
                <a:spcPts val="0"/>
              </a:spcBef>
              <a:spcAft>
                <a:spcPts val="0"/>
              </a:spcAft>
              <a:buNone/>
              <a:defRPr/>
            </a:pPr>
            <a:r>
              <a:rPr lang="ko"/>
              <a:t>그리고 4번은 각 방에 대한 시간을 자동으로 관리해주는 중요한 로직을 담당하고 있으며, 회원관리에서 회원정보를 보여줄때 이벤트가 끝나고 나면 화면을 다시 보여주는 기능 또한 제공합니다. </a:t>
            </a:r>
            <a:endParaRPr lang="ko"/>
          </a:p>
          <a:p>
            <a:pPr marL="0" lvl="0" indent="0" algn="l" rtl="0">
              <a:spcBef>
                <a:spcPts val="0"/>
              </a:spcBef>
              <a:spcAft>
                <a:spcPts val="0"/>
              </a:spcAft>
              <a:buNone/>
              <a:defRPr/>
            </a:pPr>
            <a:r>
              <a:rPr lang="ko"/>
              <a:t>마지막으로 5번은 현재까지의 매출을 막대그래프로 변경해 보여줄 수 있는 기능을 가지고 있습니다. </a:t>
            </a:r>
            <a:endParaRPr/>
          </a:p>
        </p:txBody>
      </p:sp>
      <p:sp>
        <p:nvSpPr>
          <p:cNvPr id="243" name="Google Shape;243;g78a05c2375_0_127:notes"/>
          <p:cNvSpPr>
            <a:spLocks noGrp="1" noRot="1" noChangeAspect="1" noTextEdit="1"/>
          </p:cNvSpPr>
          <p:nvPr>
            <p:ph type="sldImg" idx="2"/>
          </p:nvPr>
        </p:nvSpPr>
        <p:spPr>
          <a:xfrm>
            <a:off x="685800" y="1143000"/>
            <a:ext cx="5486400" cy="3086100"/>
          </a:xfrm>
          <a:custGeom>
            <a:avLst/>
            <a:gd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Sp="0" showMasterPhAnim="0">
  <p:cSld>
    <p:spTree>
      <p:nvGrpSpPr>
        <p:cNvPr id="1" name=""/>
        <p:cNvGrpSpPr/>
        <p:nvPr/>
      </p:nvGrpSpPr>
      <p:grpSpPr>
        <a:xfrm>
          <a:off x="0" y="0"/>
          <a:ext cx="0" cy="0"/>
          <a:chOff x="0" y="0"/>
          <a:chExt cx="0" cy="0"/>
        </a:xfrm>
      </p:grpSpPr>
      <p:sp>
        <p:nvSpPr>
          <p:cNvPr id="255" name="Google Shape;255;g78a05c2375_0_140:notes"/>
          <p:cNvSpPr txBox="1">
            <a:spLocks noGrp="1"/>
          </p:cNvSpPr>
          <p:nvPr>
            <p:ph type="body" idx="1"/>
          </p:nvPr>
        </p:nvSpPr>
        <p:spPr>
          <a:xfrm>
            <a:off x="685800" y="4400550"/>
            <a:ext cx="5486400" cy="3600600"/>
          </a:xfrm>
          <a:prstGeom prst="rect">
            <a:avLst/>
          </a:prstGeom>
        </p:spPr>
        <p:txBody>
          <a:bodyPr wrap="square" lIns="91424" tIns="91424" rIns="91424" bIns="91424" anchor="t" anchorCtr="0">
            <a:noAutofit/>
          </a:bodyPr>
          <a:lstStyle/>
          <a:p>
            <a:pPr marL="0" lvl="0" indent="0" algn="l" rtl="0">
              <a:spcBef>
                <a:spcPts val="0"/>
              </a:spcBef>
              <a:spcAft>
                <a:spcPts val="0"/>
              </a:spcAft>
              <a:buNone/>
              <a:defRPr/>
            </a:pPr>
            <a:r>
              <a:rPr lang="ko"/>
              <a:t>클래스별 주요 메소드에 대한 설명입니다. </a:t>
            </a:r>
            <a:endParaRPr lang="ko"/>
          </a:p>
          <a:p>
            <a:pPr marL="0" lvl="0" indent="0" algn="l" rtl="0">
              <a:spcBef>
                <a:spcPts val="0"/>
              </a:spcBef>
              <a:spcAft>
                <a:spcPts val="0"/>
              </a:spcAft>
              <a:buNone/>
              <a:defRPr/>
            </a:pPr>
            <a:r>
              <a:rPr lang="ko"/>
              <a:t>큰 그림 순서대로 View, Controller, Model 순서가 됩니다.  </a:t>
            </a:r>
            <a:endParaRPr lang="ko"/>
          </a:p>
          <a:p>
            <a:pPr marL="0" lvl="0" indent="0" algn="l" rtl="0">
              <a:spcBef>
                <a:spcPts val="0"/>
              </a:spcBef>
              <a:spcAft>
                <a:spcPts val="0"/>
              </a:spcAft>
              <a:buNone/>
              <a:defRPr/>
            </a:pPr>
            <a:r>
              <a:rPr lang="ko"/>
              <a:t>우선 View 파트에는 각각 화면을 나타내주는 UI클래스가 있습니다.</a:t>
            </a:r>
            <a:endParaRPr lang="ko"/>
          </a:p>
          <a:p>
            <a:pPr marL="0" lvl="0" indent="0" algn="l" rtl="0">
              <a:spcBef>
                <a:spcPts val="0"/>
              </a:spcBef>
              <a:spcAft>
                <a:spcPts val="0"/>
              </a:spcAft>
              <a:buNone/>
              <a:defRPr/>
            </a:pPr>
            <a:r>
              <a:rPr lang="ko"/>
              <a:t>메인화면에서 방버튼을 만들어 주는 메소드가 makeRoom이고, 매출조회 화면에서 기간별로 </a:t>
            </a:r>
            <a:r>
              <a:rPr lang="ko">
                <a:solidFill>
                  <a:schemeClr val="dk1"/>
                </a:solidFill>
              </a:rPr>
              <a:t>YearGraph, MonthGraph, WeekGraph </a:t>
            </a:r>
            <a:r>
              <a:rPr lang="ko"/>
              <a:t>내부 클래스를 repaint하여 그래프를 보여줍니다.</a:t>
            </a:r>
            <a:endParaRPr lang="ko"/>
          </a:p>
          <a:p>
            <a:pPr marL="0" lvl="0" indent="0" algn="l" rtl="0">
              <a:spcBef>
                <a:spcPts val="0"/>
              </a:spcBef>
              <a:spcAft>
                <a:spcPts val="0"/>
              </a:spcAft>
              <a:buNone/>
              <a:defRPr/>
            </a:pPr>
            <a:r>
              <a:rPr lang="ko"/>
              <a:t>Cotroller 파트에는 해당 UI에 해당하는 Controller들이 있고 RefreshData에는 방의 남은 사용 시간을 구해주는 ThreadTimer 클래스와 회원정보와 방정보를 업데이트해주는 메소드들이 있습니다.</a:t>
            </a:r>
            <a:endParaRPr lang="ko"/>
          </a:p>
          <a:p>
            <a:pPr marL="0" lvl="0" indent="0" algn="l" rtl="0">
              <a:spcBef>
                <a:spcPts val="0"/>
              </a:spcBef>
              <a:spcAft>
                <a:spcPts val="0"/>
              </a:spcAft>
              <a:buNone/>
              <a:defRPr/>
            </a:pPr>
            <a:r>
              <a:rPr lang="ko"/>
              <a:t>Model 파트에는 DTO와 DAO가 있습니다. </a:t>
            </a:r>
            <a:endParaRPr lang="ko"/>
          </a:p>
          <a:p>
            <a:pPr marL="0" lvl="0" indent="0" algn="l" rtl="0">
              <a:spcBef>
                <a:spcPts val="0"/>
              </a:spcBef>
              <a:spcAft>
                <a:spcPts val="0"/>
              </a:spcAft>
              <a:buNone/>
              <a:defRPr/>
            </a:pPr>
            <a:r>
              <a:rPr lang="ko"/>
              <a:t>MemberDAO에서는 회원정보를 불러오거나 등록, 수정, 삭제하는 메소드들이 있습니다. </a:t>
            </a:r>
            <a:endParaRPr lang="ko"/>
          </a:p>
          <a:p>
            <a:pPr marL="0" lvl="0" indent="0" algn="l" rtl="0">
              <a:spcBef>
                <a:spcPts val="0"/>
              </a:spcBef>
              <a:spcAft>
                <a:spcPts val="0"/>
              </a:spcAft>
              <a:buNone/>
              <a:defRPr/>
            </a:pPr>
            <a:r>
              <a:rPr lang="ko"/>
              <a:t>RoomLogDAO에서는 방을 삽입하고 주, 월, 년의 정보를 가져오는 메소드가 있고,  RoomUsingDAO에서는 사용 중인 방을 검색, 추가, 수정, 삭제해주는 메소드들이 있습니다.</a:t>
            </a:r>
            <a:endParaRPr/>
          </a:p>
        </p:txBody>
      </p:sp>
      <p:sp>
        <p:nvSpPr>
          <p:cNvPr id="256" name="Google Shape;256;g78a05c2375_0_140:notes"/>
          <p:cNvSpPr>
            <a:spLocks noGrp="1" noRot="1" noChangeAspect="1" noTextEdit="1"/>
          </p:cNvSpPr>
          <p:nvPr>
            <p:ph type="sldImg" idx="2"/>
          </p:nvPr>
        </p:nvSpPr>
        <p:spPr>
          <a:xfrm>
            <a:off x="685800" y="1143000"/>
            <a:ext cx="5486400" cy="3086100"/>
          </a:xfrm>
          <a:custGeom>
            <a:avLst/>
            <a:gd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Sp="0" showMasterPhAnim="0">
  <p:cSld>
    <p:spTree>
      <p:nvGrpSpPr>
        <p:cNvPr id="1" name=""/>
        <p:cNvGrpSpPr/>
        <p:nvPr/>
      </p:nvGrpSpPr>
      <p:grpSpPr>
        <a:xfrm>
          <a:off x="0" y="0"/>
          <a:ext cx="0" cy="0"/>
          <a:chOff x="0" y="0"/>
          <a:chExt cx="0" cy="0"/>
        </a:xfrm>
      </p:grpSpPr>
      <p:sp>
        <p:nvSpPr>
          <p:cNvPr id="273" name="Google Shape;273;g78a05c2375_0_36:notes"/>
          <p:cNvSpPr txBox="1">
            <a:spLocks noGrp="1"/>
          </p:cNvSpPr>
          <p:nvPr>
            <p:ph type="body" idx="1"/>
          </p:nvPr>
        </p:nvSpPr>
        <p:spPr>
          <a:xfrm>
            <a:off x="685800" y="4400550"/>
            <a:ext cx="5486400" cy="3600600"/>
          </a:xfrm>
          <a:prstGeom prst="rect">
            <a:avLst/>
          </a:prstGeom>
        </p:spPr>
        <p:txBody>
          <a:bodyPr wrap="square" lIns="91424" tIns="91424" rIns="91424" bIns="91424" anchor="t" anchorCtr="0">
            <a:noAutofit/>
          </a:bodyPr>
          <a:lstStyle/>
          <a:p>
            <a:pPr marL="0" lvl="0" indent="0" algn="l" rtl="0">
              <a:spcBef>
                <a:spcPts val="0"/>
              </a:spcBef>
              <a:spcAft>
                <a:spcPts val="0"/>
              </a:spcAft>
              <a:buNone/>
              <a:defRPr/>
            </a:pPr>
            <a:r>
              <a:rPr lang="ko-KR" altLang="en-US"/>
              <a:t/>
            </a:r>
            <a:endParaRPr lang="ko-KR" altLang="en-US"/>
          </a:p>
        </p:txBody>
      </p:sp>
      <p:sp>
        <p:nvSpPr>
          <p:cNvPr id="274" name="Google Shape;274;g78a05c2375_0_36:notes"/>
          <p:cNvSpPr>
            <a:spLocks noGrp="1" noRot="1" noChangeAspect="1" noTextEdit="1"/>
          </p:cNvSpPr>
          <p:nvPr>
            <p:ph type="sldImg" idx="2"/>
          </p:nvPr>
        </p:nvSpPr>
        <p:spPr>
          <a:xfrm>
            <a:off x="685800" y="1143000"/>
            <a:ext cx="5486400" cy="3086100"/>
          </a:xfrm>
          <a:custGeom>
            <a:avLst/>
            <a:gd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Sp="0" showMasterPhAnim="0">
  <p:cSld>
    <p:spTree>
      <p:nvGrpSpPr>
        <p:cNvPr id="1" name=""/>
        <p:cNvGrpSpPr/>
        <p:nvPr/>
      </p:nvGrpSpPr>
      <p:grpSpPr>
        <a:xfrm>
          <a:off x="0" y="0"/>
          <a:ext cx="0" cy="0"/>
          <a:chOff x="0" y="0"/>
          <a:chExt cx="0" cy="0"/>
        </a:xfrm>
      </p:grpSpPr>
      <p:sp>
        <p:nvSpPr>
          <p:cNvPr id="279" name="Google Shape;279;g78a05c2375_6_0:notes"/>
          <p:cNvSpPr txBox="1">
            <a:spLocks noGrp="1"/>
          </p:cNvSpPr>
          <p:nvPr>
            <p:ph type="body" idx="1"/>
          </p:nvPr>
        </p:nvSpPr>
        <p:spPr>
          <a:xfrm>
            <a:off x="685800" y="4400550"/>
            <a:ext cx="5486400" cy="3600600"/>
          </a:xfrm>
          <a:prstGeom prst="rect">
            <a:avLst/>
          </a:prstGeom>
        </p:spPr>
        <p:txBody>
          <a:bodyPr wrap="square" lIns="91424" tIns="91424" rIns="91424" bIns="91424" anchor="t" anchorCtr="0">
            <a:noAutofit/>
          </a:bodyPr>
          <a:lstStyle/>
          <a:p>
            <a:pPr marL="0" lvl="0" indent="0" algn="l" rtl="0">
              <a:spcBef>
                <a:spcPts val="0"/>
              </a:spcBef>
              <a:spcAft>
                <a:spcPts val="0"/>
              </a:spcAft>
              <a:buNone/>
              <a:defRPr/>
            </a:pPr>
            <a:r>
              <a:rPr lang="ko"/>
              <a:t>다음은 8조의 구성원입니다. 팀장 박상범, 팀원 최태호, 강예림, 이찬희로 팀구성이 되어있고 각각 역할 분담은 보시는 바와 같습니다.</a:t>
            </a:r>
            <a:endParaRPr lang="ko"/>
          </a:p>
          <a:p>
            <a:pPr marL="0" lvl="0" indent="0" algn="l" rtl="0">
              <a:spcBef>
                <a:spcPts val="0"/>
              </a:spcBef>
              <a:spcAft>
                <a:spcPts val="0"/>
              </a:spcAft>
              <a:buNone/>
              <a:defRPr/>
            </a:pPr>
            <a:r>
              <a:rPr lang="ko"/>
              <a:t>이제 프로그램 시연을 해보도록 하겠습니다.</a:t>
            </a:r>
            <a:endParaRPr/>
          </a:p>
        </p:txBody>
      </p:sp>
      <p:sp>
        <p:nvSpPr>
          <p:cNvPr id="280" name="Google Shape;280;g78a05c2375_6_0:notes"/>
          <p:cNvSpPr>
            <a:spLocks noGrp="1" noRot="1" noChangeAspect="1" noTextEdit="1"/>
          </p:cNvSpPr>
          <p:nvPr>
            <p:ph type="sldImg" idx="2"/>
          </p:nvPr>
        </p:nvSpPr>
        <p:spPr>
          <a:xfrm>
            <a:off x="685800" y="1143000"/>
            <a:ext cx="5486400" cy="3086100"/>
          </a:xfrm>
          <a:custGeom>
            <a:avLst/>
            <a:gd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Sp="0" showMasterPhAnim="0">
  <p:cSld>
    <p:spTree>
      <p:nvGrpSpPr>
        <p:cNvPr id="1" name=""/>
        <p:cNvGrpSpPr/>
        <p:nvPr/>
      </p:nvGrpSpPr>
      <p:grpSpPr>
        <a:xfrm>
          <a:off x="0" y="0"/>
          <a:ext cx="0" cy="0"/>
          <a:chOff x="0" y="0"/>
          <a:chExt cx="0" cy="0"/>
        </a:xfrm>
      </p:grpSpPr>
      <p:sp>
        <p:nvSpPr>
          <p:cNvPr id="323" name="Google Shape;323;gb349364a0f_0_10:notes"/>
          <p:cNvSpPr txBox="1">
            <a:spLocks noGrp="1"/>
          </p:cNvSpPr>
          <p:nvPr>
            <p:ph type="body" idx="1"/>
          </p:nvPr>
        </p:nvSpPr>
        <p:spPr>
          <a:xfrm>
            <a:off x="685800" y="4400550"/>
            <a:ext cx="5486400" cy="3600600"/>
          </a:xfrm>
          <a:prstGeom prst="rect">
            <a:avLst/>
          </a:prstGeom>
        </p:spPr>
        <p:txBody>
          <a:bodyPr wrap="square" lIns="91424" tIns="91424" rIns="91424" bIns="91424" anchor="t" anchorCtr="0">
            <a:noAutofit/>
          </a:bodyPr>
          <a:lstStyle/>
          <a:p>
            <a:pPr marL="0" lvl="0" indent="0" algn="l" rtl="0">
              <a:spcBef>
                <a:spcPts val="0"/>
              </a:spcBef>
              <a:spcAft>
                <a:spcPts val="0"/>
              </a:spcAft>
              <a:buNone/>
              <a:defRPr/>
            </a:pPr>
            <a:r>
              <a:rPr lang="ko-KR" altLang="en-US"/>
              <a:t/>
            </a:r>
            <a:endParaRPr lang="ko-KR" altLang="en-US"/>
          </a:p>
        </p:txBody>
      </p:sp>
      <p:sp>
        <p:nvSpPr>
          <p:cNvPr id="324" name="Google Shape;324;gb349364a0f_0_10:notes"/>
          <p:cNvSpPr>
            <a:spLocks noGrp="1" noRot="1" noChangeAspect="1" noTextEdit="1"/>
          </p:cNvSpPr>
          <p:nvPr>
            <p:ph type="sldImg" idx="2"/>
          </p:nvPr>
        </p:nvSpPr>
        <p:spPr>
          <a:xfrm>
            <a:off x="685800" y="1143000"/>
            <a:ext cx="5486400" cy="3086100"/>
          </a:xfrm>
          <a:custGeom>
            <a:avLst/>
            <a:gd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Sp="0" showMasterPhAnim="0">
  <p:cSld>
    <p:spTree>
      <p:nvGrpSpPr>
        <p:cNvPr id="1" name=""/>
        <p:cNvGrpSpPr/>
        <p:nvPr/>
      </p:nvGrpSpPr>
      <p:grpSpPr>
        <a:xfrm>
          <a:off x="0" y="0"/>
          <a:ext cx="0" cy="0"/>
          <a:chOff x="0" y="0"/>
          <a:chExt cx="0" cy="0"/>
        </a:xfrm>
      </p:grpSpPr>
      <p:sp>
        <p:nvSpPr>
          <p:cNvPr id="340" name="Google Shape;340;gb349364a0f_3_2:notes"/>
          <p:cNvSpPr txBox="1">
            <a:spLocks noGrp="1"/>
          </p:cNvSpPr>
          <p:nvPr>
            <p:ph type="body" idx="1"/>
          </p:nvPr>
        </p:nvSpPr>
        <p:spPr>
          <a:xfrm>
            <a:off x="685800" y="4400550"/>
            <a:ext cx="5486400" cy="3600600"/>
          </a:xfrm>
          <a:prstGeom prst="rect">
            <a:avLst/>
          </a:prstGeom>
        </p:spPr>
        <p:txBody>
          <a:bodyPr wrap="square" lIns="91424" tIns="91424" rIns="91424" bIns="91424" anchor="t" anchorCtr="0">
            <a:noAutofit/>
          </a:bodyPr>
          <a:lstStyle/>
          <a:p>
            <a:pPr marL="0" lvl="0" indent="0" algn="l" rtl="0">
              <a:spcBef>
                <a:spcPts val="0"/>
              </a:spcBef>
              <a:spcAft>
                <a:spcPts val="0"/>
              </a:spcAft>
              <a:buNone/>
              <a:defRPr/>
            </a:pPr>
            <a:r>
              <a:rPr lang="ko-KR" altLang="en-US"/>
              <a:t/>
            </a:r>
            <a:endParaRPr lang="ko-KR" altLang="en-US"/>
          </a:p>
        </p:txBody>
      </p:sp>
      <p:sp>
        <p:nvSpPr>
          <p:cNvPr id="341" name="Google Shape;341;gb349364a0f_3_2:notes"/>
          <p:cNvSpPr>
            <a:spLocks noGrp="1" noRot="1" noChangeAspect="1" noTextEdit="1"/>
          </p:cNvSpPr>
          <p:nvPr>
            <p:ph type="sldImg" idx="2"/>
          </p:nvPr>
        </p:nvSpPr>
        <p:spPr>
          <a:xfrm>
            <a:off x="685800" y="1143000"/>
            <a:ext cx="5486400" cy="3086100"/>
          </a:xfrm>
          <a:custGeom>
            <a:avLst/>
            <a:gd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Sp="0" showMasterPhAnim="0">
  <p:cSld>
    <p:spTree>
      <p:nvGrpSpPr>
        <p:cNvPr id="1" name=""/>
        <p:cNvGrpSpPr/>
        <p:nvPr/>
      </p:nvGrpSpPr>
      <p:grpSpPr>
        <a:xfrm>
          <a:off x="0" y="0"/>
          <a:ext cx="0" cy="0"/>
          <a:chOff x="0" y="0"/>
          <a:chExt cx="0" cy="0"/>
        </a:xfrm>
      </p:grpSpPr>
      <p:sp>
        <p:nvSpPr>
          <p:cNvPr id="357" name="Google Shape;357;gb349364a0f_3_21:notes"/>
          <p:cNvSpPr txBox="1">
            <a:spLocks noGrp="1"/>
          </p:cNvSpPr>
          <p:nvPr>
            <p:ph type="body" idx="1"/>
          </p:nvPr>
        </p:nvSpPr>
        <p:spPr>
          <a:xfrm>
            <a:off x="685800" y="4400550"/>
            <a:ext cx="5486400" cy="3600600"/>
          </a:xfrm>
          <a:prstGeom prst="rect">
            <a:avLst/>
          </a:prstGeom>
        </p:spPr>
        <p:txBody>
          <a:bodyPr wrap="square" lIns="91424" tIns="91424" rIns="91424" bIns="91424" anchor="t" anchorCtr="0">
            <a:noAutofit/>
          </a:bodyPr>
          <a:lstStyle/>
          <a:p>
            <a:pPr marL="0" lvl="0" indent="0" algn="l" rtl="0">
              <a:spcBef>
                <a:spcPts val="0"/>
              </a:spcBef>
              <a:spcAft>
                <a:spcPts val="0"/>
              </a:spcAft>
              <a:buNone/>
              <a:defRPr/>
            </a:pPr>
            <a:r>
              <a:rPr lang="ko-KR" altLang="en-US"/>
              <a:t/>
            </a:r>
            <a:endParaRPr lang="ko-KR" altLang="en-US"/>
          </a:p>
        </p:txBody>
      </p:sp>
      <p:sp>
        <p:nvSpPr>
          <p:cNvPr id="358" name="Google Shape;358;gb349364a0f_3_21:notes"/>
          <p:cNvSpPr>
            <a:spLocks noGrp="1" noRot="1" noChangeAspect="1" noTextEdit="1"/>
          </p:cNvSpPr>
          <p:nvPr>
            <p:ph type="sldImg" idx="2"/>
          </p:nvPr>
        </p:nvSpPr>
        <p:spPr>
          <a:xfrm>
            <a:off x="685800" y="1143000"/>
            <a:ext cx="5486400" cy="3086100"/>
          </a:xfrm>
          <a:custGeom>
            <a:avLst/>
            <a:gd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Sp="0" showMasterPhAnim="0">
  <p:cSld>
    <p:spTree>
      <p:nvGrpSpPr>
        <p:cNvPr id="1" name=""/>
        <p:cNvGrpSpPr/>
        <p:nvPr/>
      </p:nvGrpSpPr>
      <p:grpSpPr>
        <a:xfrm>
          <a:off x="0" y="0"/>
          <a:ext cx="0" cy="0"/>
          <a:chOff x="0" y="0"/>
          <a:chExt cx="0" cy="0"/>
        </a:xfrm>
      </p:grpSpPr>
      <p:sp>
        <p:nvSpPr>
          <p:cNvPr id="73" name="Google Shape;73;g78a05c2375_2_24:notes"/>
          <p:cNvSpPr txBox="1">
            <a:spLocks noGrp="1"/>
          </p:cNvSpPr>
          <p:nvPr>
            <p:ph type="body" idx="1"/>
          </p:nvPr>
        </p:nvSpPr>
        <p:spPr>
          <a:xfrm>
            <a:off x="685800" y="4400550"/>
            <a:ext cx="5486400" cy="3600450"/>
          </a:xfrm>
          <a:prstGeom prst="rect">
            <a:avLst/>
          </a:prstGeom>
        </p:spPr>
        <p:txBody>
          <a:bodyPr wrap="square" lIns="91424" tIns="91424" rIns="91424" bIns="91424" anchor="t" anchorCtr="0">
            <a:noAutofit/>
          </a:bodyPr>
          <a:lstStyle/>
          <a:p>
            <a:pPr marL="0" lvl="0" indent="0" algn="l" rtl="0">
              <a:spcBef>
                <a:spcPts val="0"/>
              </a:spcBef>
              <a:spcAft>
                <a:spcPts val="0"/>
              </a:spcAft>
              <a:buNone/>
              <a:defRPr/>
            </a:pPr>
            <a:r>
              <a:rPr lang="ko"/>
              <a:t>먼저 목차입니다.</a:t>
            </a:r>
            <a:endParaRPr lang="ko"/>
          </a:p>
          <a:p>
            <a:pPr marL="0" lvl="0" indent="0" algn="l" rtl="0">
              <a:spcBef>
                <a:spcPts val="0"/>
              </a:spcBef>
              <a:spcAft>
                <a:spcPts val="0"/>
              </a:spcAft>
              <a:buNone/>
              <a:defRPr/>
            </a:pPr>
            <a:r>
              <a:rPr lang="ko"/>
              <a:t>프로그램 개요, 그리고 프로그램 기능, 전체 클래스 구조도 마지막으로 팀 소개 및 프로그램 시연 순서로 발표하겠습니다.</a:t>
            </a:r>
            <a:endParaRPr/>
          </a:p>
        </p:txBody>
      </p:sp>
      <p:sp>
        <p:nvSpPr>
          <p:cNvPr id="74" name="Google Shape;74;g78a05c2375_2_24:notes"/>
          <p:cNvSpPr>
            <a:spLocks noGrp="1" noRot="1" noChangeAspect="1" noTextEdit="1"/>
          </p:cNvSpPr>
          <p:nvPr>
            <p:ph type="sldImg" idx="2"/>
          </p:nvPr>
        </p:nvSpPr>
        <p:spPr>
          <a:xfrm>
            <a:off x="685800" y="1143000"/>
            <a:ext cx="5486400" cy="3086100"/>
          </a:xfrm>
          <a:custGeom>
            <a:avLst/>
            <a:gd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Sp="0" showMasterPhAnim="0">
  <p:cSld>
    <p:spTree>
      <p:nvGrpSpPr>
        <p:cNvPr id="1" name=""/>
        <p:cNvGrpSpPr/>
        <p:nvPr/>
      </p:nvGrpSpPr>
      <p:grpSpPr>
        <a:xfrm>
          <a:off x="0" y="0"/>
          <a:ext cx="0" cy="0"/>
          <a:chOff x="0" y="0"/>
          <a:chExt cx="0" cy="0"/>
        </a:xfrm>
      </p:grpSpPr>
      <p:sp>
        <p:nvSpPr>
          <p:cNvPr id="374" name="Google Shape;374;gb349364a0f_4_0:notes"/>
          <p:cNvSpPr>
            <a:spLocks noGrp="1" noRot="1" noChangeAspect="1" noTextEdit="1"/>
          </p:cNvSpPr>
          <p:nvPr>
            <p:ph type="sldImg" idx="2"/>
          </p:nvPr>
        </p:nvSpPr>
        <p:spPr>
          <a:xfrm>
            <a:off x="381300" y="685800"/>
            <a:ext cx="6096000" cy="3429000"/>
          </a:xfrm>
          <a:custGeom>
            <a:avLst/>
            <a:gdLst/>
            <a:rect l="l" t="t" r="r" b="b"/>
            <a:pathLst>
              <a:path w="120000" h="120000" extrusionOk="0">
                <a:moveTo>
                  <a:pt x="0" y="0"/>
                </a:moveTo>
                <a:lnTo>
                  <a:pt x="120000" y="0"/>
                </a:lnTo>
                <a:lnTo>
                  <a:pt x="120000" y="120000"/>
                </a:lnTo>
                <a:lnTo>
                  <a:pt x="0" y="120000"/>
                </a:lnTo>
                <a:close/>
              </a:path>
            </a:pathLst>
          </a:custGeom>
        </p:spPr>
      </p:sp>
      <p:sp>
        <p:nvSpPr>
          <p:cNvPr id="375" name="Google Shape;375;gb349364a0f_4_0:notes"/>
          <p:cNvSpPr txBox="1">
            <a:spLocks noGrp="1"/>
          </p:cNvSpPr>
          <p:nvPr>
            <p:ph type="body" idx="1"/>
          </p:nvPr>
        </p:nvSpPr>
        <p:spPr>
          <a:xfrm>
            <a:off x="685800" y="4343400"/>
            <a:ext cx="5486400" cy="4114800"/>
          </a:xfrm>
          <a:prstGeom prst="rect">
            <a:avLst/>
          </a:prstGeom>
        </p:spPr>
        <p:txBody>
          <a:bodyPr wrap="square" lIns="91424" tIns="91424" rIns="91424" bIns="91424" anchor="t" anchorCtr="0">
            <a:noAutofit/>
          </a:bodyPr>
          <a:lstStyle/>
          <a:p>
            <a:pPr marL="0" lvl="0" indent="0" algn="l" rtl="0">
              <a:spcBef>
                <a:spcPts val="0"/>
              </a:spcBef>
              <a:spcAft>
                <a:spcPts val="0"/>
              </a:spcAft>
              <a:buNone/>
              <a:defRPr/>
            </a:pPr>
            <a:r>
              <a:rPr lang="ko-KR" altLang="en-US"/>
              <a:t/>
            </a:r>
            <a:endParaRPr lang="ko-KR" altLang="en-US"/>
          </a:p>
        </p:txBody>
      </p:sp>
    </p:spTree>
  </p:cSld>
  <p:clrMapOvr>
    <a:masterClrMapping/>
  </p:clrMapOvr>
</p:notes>
</file>

<file path=ppt/notesSlides/notesSlide21.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Sp="0" showMasterPhAnim="0">
  <p:cSld>
    <p:spTree>
      <p:nvGrpSpPr>
        <p:cNvPr id="1" name=""/>
        <p:cNvGrpSpPr/>
        <p:nvPr/>
      </p:nvGrpSpPr>
      <p:grpSpPr>
        <a:xfrm>
          <a:off x="0" y="0"/>
          <a:ext cx="0" cy="0"/>
          <a:chOff x="0" y="0"/>
          <a:chExt cx="0" cy="0"/>
        </a:xfrm>
      </p:grpSpPr>
      <p:sp>
        <p:nvSpPr>
          <p:cNvPr id="383" name="Google Shape;383;gb349364a0f_4_8:notes"/>
          <p:cNvSpPr>
            <a:spLocks noGrp="1" noRot="1" noChangeAspect="1" noTextEdit="1"/>
          </p:cNvSpPr>
          <p:nvPr>
            <p:ph type="sldImg" idx="2"/>
          </p:nvPr>
        </p:nvSpPr>
        <p:spPr>
          <a:xfrm>
            <a:off x="381300" y="685800"/>
            <a:ext cx="6096000" cy="3429000"/>
          </a:xfrm>
          <a:custGeom>
            <a:avLst/>
            <a:gdLst/>
            <a:rect l="l" t="t" r="r" b="b"/>
            <a:pathLst>
              <a:path w="120000" h="120000" extrusionOk="0">
                <a:moveTo>
                  <a:pt x="0" y="0"/>
                </a:moveTo>
                <a:lnTo>
                  <a:pt x="120000" y="0"/>
                </a:lnTo>
                <a:lnTo>
                  <a:pt x="120000" y="120000"/>
                </a:lnTo>
                <a:lnTo>
                  <a:pt x="0" y="120000"/>
                </a:lnTo>
                <a:close/>
              </a:path>
            </a:pathLst>
          </a:custGeom>
        </p:spPr>
      </p:sp>
      <p:sp>
        <p:nvSpPr>
          <p:cNvPr id="384" name="Google Shape;384;gb349364a0f_4_8:notes"/>
          <p:cNvSpPr txBox="1">
            <a:spLocks noGrp="1"/>
          </p:cNvSpPr>
          <p:nvPr>
            <p:ph type="body" idx="1"/>
          </p:nvPr>
        </p:nvSpPr>
        <p:spPr>
          <a:xfrm>
            <a:off x="685800" y="4343400"/>
            <a:ext cx="5486400" cy="4114800"/>
          </a:xfrm>
          <a:prstGeom prst="rect">
            <a:avLst/>
          </a:prstGeom>
        </p:spPr>
        <p:txBody>
          <a:bodyPr wrap="square" lIns="91424" tIns="91424" rIns="91424" bIns="91424" anchor="t" anchorCtr="0">
            <a:noAutofit/>
          </a:bodyPr>
          <a:lstStyle/>
          <a:p>
            <a:pPr marL="0" lvl="0" indent="0" algn="l" rtl="0">
              <a:spcBef>
                <a:spcPts val="0"/>
              </a:spcBef>
              <a:spcAft>
                <a:spcPts val="0"/>
              </a:spcAft>
              <a:buNone/>
              <a:defRPr/>
            </a:pPr>
            <a:r>
              <a:rPr lang="ko-KR" altLang="en-US"/>
              <a:t/>
            </a:r>
            <a:endParaRPr lang="ko-KR" altLang="en-US"/>
          </a:p>
        </p:txBody>
      </p:sp>
    </p:spTree>
  </p:cSld>
  <p:clrMapOvr>
    <a:masterClrMapping/>
  </p:clrMapOvr>
</p:notes>
</file>

<file path=ppt/notesSlides/notesSlide22.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Sp="0" showMasterPhAnim="0">
  <p:cSld>
    <p:spTree>
      <p:nvGrpSpPr>
        <p:cNvPr id="1" name=""/>
        <p:cNvGrpSpPr/>
        <p:nvPr/>
      </p:nvGrpSpPr>
      <p:grpSpPr>
        <a:xfrm>
          <a:off x="0" y="0"/>
          <a:ext cx="0" cy="0"/>
          <a:chOff x="0" y="0"/>
          <a:chExt cx="0" cy="0"/>
        </a:xfrm>
      </p:grpSpPr>
      <p:sp>
        <p:nvSpPr>
          <p:cNvPr id="392" name="Google Shape;392;gb349364a0f_3_38:notes"/>
          <p:cNvSpPr txBox="1">
            <a:spLocks noGrp="1"/>
          </p:cNvSpPr>
          <p:nvPr>
            <p:ph type="body" idx="1"/>
          </p:nvPr>
        </p:nvSpPr>
        <p:spPr>
          <a:xfrm>
            <a:off x="685800" y="4400550"/>
            <a:ext cx="5486400" cy="3600600"/>
          </a:xfrm>
          <a:prstGeom prst="rect">
            <a:avLst/>
          </a:prstGeom>
        </p:spPr>
        <p:txBody>
          <a:bodyPr wrap="square" lIns="91424" tIns="91424" rIns="91424" bIns="91424" anchor="t" anchorCtr="0">
            <a:noAutofit/>
          </a:bodyPr>
          <a:lstStyle/>
          <a:p>
            <a:pPr marL="0" lvl="0" indent="0" algn="l" rtl="0">
              <a:spcBef>
                <a:spcPts val="0"/>
              </a:spcBef>
              <a:spcAft>
                <a:spcPts val="0"/>
              </a:spcAft>
              <a:buNone/>
              <a:defRPr/>
            </a:pPr>
            <a:r>
              <a:rPr lang="ko-KR" altLang="en-US"/>
              <a:t/>
            </a:r>
            <a:endParaRPr lang="ko-KR" altLang="en-US"/>
          </a:p>
        </p:txBody>
      </p:sp>
      <p:sp>
        <p:nvSpPr>
          <p:cNvPr id="393" name="Google Shape;393;gb349364a0f_3_38:notes"/>
          <p:cNvSpPr>
            <a:spLocks noGrp="1" noRot="1" noChangeAspect="1" noTextEdit="1"/>
          </p:cNvSpPr>
          <p:nvPr>
            <p:ph type="sldImg" idx="2"/>
          </p:nvPr>
        </p:nvSpPr>
        <p:spPr>
          <a:xfrm>
            <a:off x="685800" y="1143000"/>
            <a:ext cx="5486400" cy="3086100"/>
          </a:xfrm>
          <a:custGeom>
            <a:avLst/>
            <a:gd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Sp="0" showMasterPhAnim="0">
  <p:cSld>
    <p:spTree>
      <p:nvGrpSpPr>
        <p:cNvPr id="1" name=""/>
        <p:cNvGrpSpPr/>
        <p:nvPr/>
      </p:nvGrpSpPr>
      <p:grpSpPr>
        <a:xfrm>
          <a:off x="0" y="0"/>
          <a:ext cx="0" cy="0"/>
          <a:chOff x="0" y="0"/>
          <a:chExt cx="0" cy="0"/>
        </a:xfrm>
      </p:grpSpPr>
      <p:sp>
        <p:nvSpPr>
          <p:cNvPr id="424" name="Google Shape;424;gb349364a0f_3_54:notes"/>
          <p:cNvSpPr txBox="1">
            <a:spLocks noGrp="1"/>
          </p:cNvSpPr>
          <p:nvPr>
            <p:ph type="body" idx="1"/>
          </p:nvPr>
        </p:nvSpPr>
        <p:spPr>
          <a:xfrm>
            <a:off x="685800" y="4400550"/>
            <a:ext cx="5486400" cy="3600600"/>
          </a:xfrm>
          <a:prstGeom prst="rect">
            <a:avLst/>
          </a:prstGeom>
        </p:spPr>
        <p:txBody>
          <a:bodyPr wrap="square" lIns="91424" tIns="91424" rIns="91424" bIns="91424" anchor="t" anchorCtr="0">
            <a:noAutofit/>
          </a:bodyPr>
          <a:lstStyle/>
          <a:p>
            <a:pPr marL="0" lvl="0" indent="0" algn="l" rtl="0">
              <a:spcBef>
                <a:spcPts val="0"/>
              </a:spcBef>
              <a:spcAft>
                <a:spcPts val="0"/>
              </a:spcAft>
              <a:buNone/>
              <a:defRPr/>
            </a:pPr>
            <a:r>
              <a:rPr lang="ko-KR" altLang="en-US"/>
              <a:t/>
            </a:r>
            <a:endParaRPr lang="ko-KR" altLang="en-US"/>
          </a:p>
        </p:txBody>
      </p:sp>
      <p:sp>
        <p:nvSpPr>
          <p:cNvPr id="425" name="Google Shape;425;gb349364a0f_3_54:notes"/>
          <p:cNvSpPr>
            <a:spLocks noGrp="1" noRot="1" noChangeAspect="1" noTextEdit="1"/>
          </p:cNvSpPr>
          <p:nvPr>
            <p:ph type="sldImg" idx="2"/>
          </p:nvPr>
        </p:nvSpPr>
        <p:spPr>
          <a:xfrm>
            <a:off x="685800" y="1143000"/>
            <a:ext cx="5486400" cy="3086100"/>
          </a:xfrm>
          <a:custGeom>
            <a:avLst/>
            <a:gd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Sp="0" showMasterPhAnim="0">
  <p:cSld>
    <p:spTree>
      <p:nvGrpSpPr>
        <p:cNvPr id="1" name=""/>
        <p:cNvGrpSpPr/>
        <p:nvPr/>
      </p:nvGrpSpPr>
      <p:grpSpPr>
        <a:xfrm>
          <a:off x="0" y="0"/>
          <a:ext cx="0" cy="0"/>
          <a:chOff x="0" y="0"/>
          <a:chExt cx="0" cy="0"/>
        </a:xfrm>
      </p:grpSpPr>
      <p:sp>
        <p:nvSpPr>
          <p:cNvPr id="449" name="Google Shape;449;gb349364a0f_3_85:notes"/>
          <p:cNvSpPr txBox="1">
            <a:spLocks noGrp="1"/>
          </p:cNvSpPr>
          <p:nvPr>
            <p:ph type="body" idx="1"/>
          </p:nvPr>
        </p:nvSpPr>
        <p:spPr>
          <a:xfrm>
            <a:off x="685800" y="4400550"/>
            <a:ext cx="5486400" cy="3600600"/>
          </a:xfrm>
          <a:prstGeom prst="rect">
            <a:avLst/>
          </a:prstGeom>
        </p:spPr>
        <p:txBody>
          <a:bodyPr wrap="square" lIns="91424" tIns="91424" rIns="91424" bIns="91424" anchor="t" anchorCtr="0">
            <a:noAutofit/>
          </a:bodyPr>
          <a:lstStyle/>
          <a:p>
            <a:pPr marL="0" lvl="0" indent="0" algn="l" rtl="0">
              <a:spcBef>
                <a:spcPts val="0"/>
              </a:spcBef>
              <a:spcAft>
                <a:spcPts val="0"/>
              </a:spcAft>
              <a:buNone/>
              <a:defRPr/>
            </a:pPr>
            <a:r>
              <a:rPr lang="ko-KR" altLang="en-US"/>
              <a:t/>
            </a:r>
            <a:endParaRPr lang="ko-KR" altLang="en-US"/>
          </a:p>
        </p:txBody>
      </p:sp>
      <p:sp>
        <p:nvSpPr>
          <p:cNvPr id="450" name="Google Shape;450;gb349364a0f_3_85:notes"/>
          <p:cNvSpPr>
            <a:spLocks noGrp="1" noRot="1" noChangeAspect="1" noTextEdit="1"/>
          </p:cNvSpPr>
          <p:nvPr>
            <p:ph type="sldImg" idx="2"/>
          </p:nvPr>
        </p:nvSpPr>
        <p:spPr>
          <a:xfrm>
            <a:off x="685800" y="1143000"/>
            <a:ext cx="5486400" cy="3086100"/>
          </a:xfrm>
          <a:custGeom>
            <a:avLst/>
            <a:gd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Sp="0" showMasterPhAnim="0">
  <p:cSld>
    <p:spTree>
      <p:nvGrpSpPr>
        <p:cNvPr id="1" name=""/>
        <p:cNvGrpSpPr/>
        <p:nvPr/>
      </p:nvGrpSpPr>
      <p:grpSpPr>
        <a:xfrm>
          <a:off x="0" y="0"/>
          <a:ext cx="0" cy="0"/>
          <a:chOff x="0" y="0"/>
          <a:chExt cx="0" cy="0"/>
        </a:xfrm>
      </p:grpSpPr>
      <p:sp>
        <p:nvSpPr>
          <p:cNvPr id="471" name="Google Shape;471;gb349364a0f_2_20:notes"/>
          <p:cNvSpPr txBox="1">
            <a:spLocks noGrp="1"/>
          </p:cNvSpPr>
          <p:nvPr>
            <p:ph type="body" idx="1"/>
          </p:nvPr>
        </p:nvSpPr>
        <p:spPr>
          <a:xfrm>
            <a:off x="685800" y="4400550"/>
            <a:ext cx="5486400" cy="3600600"/>
          </a:xfrm>
          <a:prstGeom prst="rect">
            <a:avLst/>
          </a:prstGeom>
        </p:spPr>
        <p:txBody>
          <a:bodyPr wrap="square" lIns="91424" tIns="91424" rIns="91424" bIns="91424" anchor="t" anchorCtr="0">
            <a:noAutofit/>
          </a:bodyPr>
          <a:lstStyle/>
          <a:p>
            <a:pPr marL="0" lvl="0" indent="0" algn="l" rtl="0">
              <a:spcBef>
                <a:spcPts val="0"/>
              </a:spcBef>
              <a:spcAft>
                <a:spcPts val="0"/>
              </a:spcAft>
              <a:buNone/>
              <a:defRPr/>
            </a:pPr>
            <a:r>
              <a:rPr lang="ko-KR" altLang="en-US"/>
              <a:t/>
            </a:r>
            <a:endParaRPr lang="ko-KR" altLang="en-US"/>
          </a:p>
        </p:txBody>
      </p:sp>
      <p:sp>
        <p:nvSpPr>
          <p:cNvPr id="472" name="Google Shape;472;gb349364a0f_2_20:notes"/>
          <p:cNvSpPr>
            <a:spLocks noGrp="1" noRot="1" noChangeAspect="1" noTextEdit="1"/>
          </p:cNvSpPr>
          <p:nvPr>
            <p:ph type="sldImg" idx="2"/>
          </p:nvPr>
        </p:nvSpPr>
        <p:spPr>
          <a:xfrm>
            <a:off x="685800" y="1143000"/>
            <a:ext cx="5486400" cy="3086100"/>
          </a:xfrm>
          <a:custGeom>
            <a:avLst/>
            <a:gd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Sp="0" showMasterPhAnim="0">
  <p:cSld>
    <p:spTree>
      <p:nvGrpSpPr>
        <p:cNvPr id="1" name=""/>
        <p:cNvGrpSpPr/>
        <p:nvPr/>
      </p:nvGrpSpPr>
      <p:grpSpPr>
        <a:xfrm>
          <a:off x="0" y="0"/>
          <a:ext cx="0" cy="0"/>
          <a:chOff x="0" y="0"/>
          <a:chExt cx="0" cy="0"/>
        </a:xfrm>
      </p:grpSpPr>
      <p:sp>
        <p:nvSpPr>
          <p:cNvPr id="494" name="Google Shape;494;g78a05c2375_0_43:notes"/>
          <p:cNvSpPr txBox="1">
            <a:spLocks noGrp="1"/>
          </p:cNvSpPr>
          <p:nvPr>
            <p:ph type="body" idx="1"/>
          </p:nvPr>
        </p:nvSpPr>
        <p:spPr>
          <a:xfrm>
            <a:off x="685800" y="4400550"/>
            <a:ext cx="5486400" cy="3600600"/>
          </a:xfrm>
          <a:prstGeom prst="rect">
            <a:avLst/>
          </a:prstGeom>
        </p:spPr>
        <p:txBody>
          <a:bodyPr wrap="square" lIns="91424" tIns="91424" rIns="91424" bIns="91424" anchor="t" anchorCtr="0">
            <a:noAutofit/>
          </a:bodyPr>
          <a:lstStyle/>
          <a:p>
            <a:pPr marL="0" lvl="0" indent="0" algn="l" rtl="0">
              <a:spcBef>
                <a:spcPts val="0"/>
              </a:spcBef>
              <a:spcAft>
                <a:spcPts val="0"/>
              </a:spcAft>
              <a:buNone/>
              <a:defRPr/>
            </a:pPr>
            <a:r>
              <a:rPr lang="ko-KR" altLang="en-US"/>
              <a:t/>
            </a:r>
            <a:endParaRPr lang="ko-KR" altLang="en-US"/>
          </a:p>
        </p:txBody>
      </p:sp>
      <p:sp>
        <p:nvSpPr>
          <p:cNvPr id="495" name="Google Shape;495;g78a05c2375_0_43:notes"/>
          <p:cNvSpPr>
            <a:spLocks noGrp="1" noRot="1" noChangeAspect="1" noTextEdit="1"/>
          </p:cNvSpPr>
          <p:nvPr>
            <p:ph type="sldImg" idx="2"/>
          </p:nvPr>
        </p:nvSpPr>
        <p:spPr>
          <a:xfrm>
            <a:off x="685800" y="1143000"/>
            <a:ext cx="5486400" cy="3086100"/>
          </a:xfrm>
          <a:custGeom>
            <a:avLst/>
            <a:gd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Sp="0" showMasterPhAnim="0">
  <p:cSld>
    <p:spTree>
      <p:nvGrpSpPr>
        <p:cNvPr id="1" name=""/>
        <p:cNvGrpSpPr/>
        <p:nvPr/>
      </p:nvGrpSpPr>
      <p:grpSpPr>
        <a:xfrm>
          <a:off x="0" y="0"/>
          <a:ext cx="0" cy="0"/>
          <a:chOff x="0" y="0"/>
          <a:chExt cx="0" cy="0"/>
        </a:xfrm>
      </p:grpSpPr>
      <p:sp>
        <p:nvSpPr>
          <p:cNvPr id="99" name="Google Shape;99;g78a05c2375_2_46:notes"/>
          <p:cNvSpPr txBox="1">
            <a:spLocks noGrp="1"/>
          </p:cNvSpPr>
          <p:nvPr>
            <p:ph type="body" idx="1"/>
          </p:nvPr>
        </p:nvSpPr>
        <p:spPr>
          <a:xfrm>
            <a:off x="685800" y="4400550"/>
            <a:ext cx="5486400" cy="3600450"/>
          </a:xfrm>
          <a:prstGeom prst="rect">
            <a:avLst/>
          </a:prstGeom>
        </p:spPr>
        <p:txBody>
          <a:bodyPr wrap="square" lIns="91424" tIns="91424" rIns="91424" bIns="91424" anchor="t" anchorCtr="0">
            <a:noAutofit/>
          </a:bodyPr>
          <a:lstStyle/>
          <a:p>
            <a:pPr marL="0" lvl="0" indent="0" algn="l" rtl="0">
              <a:spcBef>
                <a:spcPts val="0"/>
              </a:spcBef>
              <a:spcAft>
                <a:spcPts val="0"/>
              </a:spcAft>
              <a:buNone/>
              <a:defRPr/>
            </a:pPr>
            <a:r>
              <a:rPr lang="ko-KR" altLang="en-US"/>
              <a:t/>
            </a:r>
            <a:endParaRPr lang="ko-KR" altLang="en-US"/>
          </a:p>
        </p:txBody>
      </p:sp>
      <p:sp>
        <p:nvSpPr>
          <p:cNvPr id="100" name="Google Shape;100;g78a05c2375_2_46:notes"/>
          <p:cNvSpPr>
            <a:spLocks noGrp="1" noRot="1" noChangeAspect="1" noTextEdit="1"/>
          </p:cNvSpPr>
          <p:nvPr>
            <p:ph type="sldImg" idx="2"/>
          </p:nvPr>
        </p:nvSpPr>
        <p:spPr>
          <a:xfrm>
            <a:off x="685800" y="1143000"/>
            <a:ext cx="5486400" cy="3086100"/>
          </a:xfrm>
          <a:custGeom>
            <a:avLst/>
            <a:gd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Sp="0" showMasterPhAnim="0">
  <p:cSld>
    <p:spTree>
      <p:nvGrpSpPr>
        <p:cNvPr id="1" name=""/>
        <p:cNvGrpSpPr/>
        <p:nvPr/>
      </p:nvGrpSpPr>
      <p:grpSpPr>
        <a:xfrm>
          <a:off x="0" y="0"/>
          <a:ext cx="0" cy="0"/>
          <a:chOff x="0" y="0"/>
          <a:chExt cx="0" cy="0"/>
        </a:xfrm>
      </p:grpSpPr>
      <p:sp>
        <p:nvSpPr>
          <p:cNvPr id="105" name="Google Shape;105;g78a05c2375_2_51:notes"/>
          <p:cNvSpPr txBox="1">
            <a:spLocks noGrp="1"/>
          </p:cNvSpPr>
          <p:nvPr>
            <p:ph type="body" idx="1"/>
          </p:nvPr>
        </p:nvSpPr>
        <p:spPr>
          <a:xfrm>
            <a:off x="685800" y="4400550"/>
            <a:ext cx="5486400" cy="3600450"/>
          </a:xfrm>
          <a:prstGeom prst="rect">
            <a:avLst/>
          </a:prstGeom>
        </p:spPr>
        <p:txBody>
          <a:bodyPr wrap="square" lIns="91424" tIns="91424" rIns="91424" bIns="91424" anchor="t" anchorCtr="0">
            <a:noAutofit/>
          </a:bodyPr>
          <a:lstStyle/>
          <a:p>
            <a:pPr marL="0" lvl="0" indent="0" algn="l" rtl="0">
              <a:spcBef>
                <a:spcPts val="0"/>
              </a:spcBef>
              <a:spcAft>
                <a:spcPts val="0"/>
              </a:spcAft>
              <a:buNone/>
              <a:defRPr/>
            </a:pPr>
            <a:r>
              <a:rPr lang="ko"/>
              <a:t>저희 8조는 노래방 관리자를 위한 model과 view, controller를 분리한 MVC패턴기반의 노래방관리 시스템을 만들었습니다.</a:t>
            </a:r>
            <a:endParaRPr lang="ko"/>
          </a:p>
          <a:p>
            <a:pPr marL="0" lvl="0" indent="0" algn="l" rtl="0">
              <a:spcBef>
                <a:spcPts val="0"/>
              </a:spcBef>
              <a:spcAft>
                <a:spcPts val="0"/>
              </a:spcAft>
              <a:buNone/>
              <a:defRPr/>
            </a:pPr>
            <a:r>
              <a:rPr lang="ko"/>
              <a:t>프로그램을 만들때 중점으로 둔 것은 관리자가 </a:t>
            </a:r>
            <a:r>
              <a:rPr lang="ko">
                <a:solidFill>
                  <a:schemeClr val="dk1"/>
                </a:solidFill>
              </a:rPr>
              <a:t>노래방 운영에 있어 회원제를 통해 손님 관리에 도움을 주고, 현재 이용 가능한 방의 유무와 남은 시간, 서비스 제공, 마일리지 제도와 같은 여러 편리한 기능들을 제공해서 노래방 관리에 도움을 주는 프로그램을 만드는 것이었습니다.</a:t>
            </a:r>
            <a:endParaRPr/>
          </a:p>
        </p:txBody>
      </p:sp>
      <p:sp>
        <p:nvSpPr>
          <p:cNvPr id="106" name="Google Shape;106;g78a05c2375_2_51:notes"/>
          <p:cNvSpPr>
            <a:spLocks noGrp="1" noRot="1" noChangeAspect="1" noTextEdit="1"/>
          </p:cNvSpPr>
          <p:nvPr>
            <p:ph type="sldImg" idx="2"/>
          </p:nvPr>
        </p:nvSpPr>
        <p:spPr>
          <a:xfrm>
            <a:off x="685800" y="1143000"/>
            <a:ext cx="5486400" cy="3086100"/>
          </a:xfrm>
          <a:custGeom>
            <a:avLst/>
            <a:gd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Sp="0" showMasterPhAnim="0">
  <p:cSld>
    <p:spTree>
      <p:nvGrpSpPr>
        <p:cNvPr id="1" name=""/>
        <p:cNvGrpSpPr/>
        <p:nvPr/>
      </p:nvGrpSpPr>
      <p:grpSpPr>
        <a:xfrm>
          <a:off x="0" y="0"/>
          <a:ext cx="0" cy="0"/>
          <a:chOff x="0" y="0"/>
          <a:chExt cx="0" cy="0"/>
        </a:xfrm>
      </p:grpSpPr>
      <p:sp>
        <p:nvSpPr>
          <p:cNvPr id="119" name="Google Shape;119;g78a05c2375_0_26:notes"/>
          <p:cNvSpPr txBox="1">
            <a:spLocks noGrp="1"/>
          </p:cNvSpPr>
          <p:nvPr>
            <p:ph type="body" idx="1"/>
          </p:nvPr>
        </p:nvSpPr>
        <p:spPr>
          <a:xfrm>
            <a:off x="685800" y="4400550"/>
            <a:ext cx="5486400" cy="3600600"/>
          </a:xfrm>
          <a:prstGeom prst="rect">
            <a:avLst/>
          </a:prstGeom>
        </p:spPr>
        <p:txBody>
          <a:bodyPr wrap="square" lIns="91424" tIns="91424" rIns="91424" bIns="91424" anchor="t" anchorCtr="0">
            <a:noAutofit/>
          </a:bodyPr>
          <a:lstStyle/>
          <a:p>
            <a:pPr marL="0" lvl="0" indent="0" algn="l" rtl="0">
              <a:spcBef>
                <a:spcPts val="0"/>
              </a:spcBef>
              <a:spcAft>
                <a:spcPts val="0"/>
              </a:spcAft>
              <a:buNone/>
              <a:defRPr/>
            </a:pPr>
            <a:r>
              <a:rPr lang="ko-KR" altLang="en-US"/>
              <a:t/>
            </a:r>
            <a:endParaRPr lang="ko-KR" altLang="en-US"/>
          </a:p>
        </p:txBody>
      </p:sp>
      <p:sp>
        <p:nvSpPr>
          <p:cNvPr id="120" name="Google Shape;120;g78a05c2375_0_26:notes"/>
          <p:cNvSpPr>
            <a:spLocks noGrp="1" noRot="1" noChangeAspect="1" noTextEdit="1"/>
          </p:cNvSpPr>
          <p:nvPr>
            <p:ph type="sldImg" idx="2"/>
          </p:nvPr>
        </p:nvSpPr>
        <p:spPr>
          <a:xfrm>
            <a:off x="685800" y="1143000"/>
            <a:ext cx="5486400" cy="3086100"/>
          </a:xfrm>
          <a:custGeom>
            <a:avLst/>
            <a:gd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Sp="0" showMasterPhAnim="0">
  <p:cSld>
    <p:spTree>
      <p:nvGrpSpPr>
        <p:cNvPr id="1" name=""/>
        <p:cNvGrpSpPr/>
        <p:nvPr/>
      </p:nvGrpSpPr>
      <p:grpSpPr>
        <a:xfrm>
          <a:off x="0" y="0"/>
          <a:ext cx="0" cy="0"/>
          <a:chOff x="0" y="0"/>
          <a:chExt cx="0" cy="0"/>
        </a:xfrm>
      </p:grpSpPr>
      <p:sp>
        <p:nvSpPr>
          <p:cNvPr id="125" name="Google Shape;125;g78a05c2375_0_50:notes"/>
          <p:cNvSpPr txBox="1">
            <a:spLocks noGrp="1"/>
          </p:cNvSpPr>
          <p:nvPr>
            <p:ph type="body" idx="1"/>
          </p:nvPr>
        </p:nvSpPr>
        <p:spPr>
          <a:xfrm>
            <a:off x="685800" y="4400550"/>
            <a:ext cx="5486400" cy="3600600"/>
          </a:xfrm>
          <a:prstGeom prst="rect">
            <a:avLst/>
          </a:prstGeom>
        </p:spPr>
        <p:txBody>
          <a:bodyPr wrap="square" lIns="91424" tIns="91424" rIns="91424" bIns="91424" anchor="t" anchorCtr="0">
            <a:noAutofit/>
          </a:bodyPr>
          <a:lstStyle/>
          <a:p>
            <a:pPr marL="0" lvl="0" indent="0" algn="l" rtl="0">
              <a:lnSpc>
                <a:spcPct val="115000"/>
              </a:lnSpc>
              <a:spcBef>
                <a:spcPts val="1100"/>
              </a:spcBef>
              <a:spcAft>
                <a:spcPts val="0"/>
              </a:spcAft>
              <a:buClr>
                <a:schemeClr val="dk1"/>
              </a:buClr>
              <a:buSzPct val="25000"/>
              <a:buFont typeface="Arial"/>
              <a:buNone/>
              <a:defRPr/>
            </a:pPr>
            <a:r>
              <a:rPr lang="ko"/>
              <a:t>먼저 전체 시스템 구조도에 대해서 간단하게 설명드리겠습니다.</a:t>
            </a:r>
            <a:endParaRPr lang="ko"/>
          </a:p>
          <a:p>
            <a:pPr marL="0" lvl="0" indent="0" algn="l" rtl="0">
              <a:lnSpc>
                <a:spcPct val="115000"/>
              </a:lnSpc>
              <a:spcBef>
                <a:spcPts val="1100"/>
              </a:spcBef>
              <a:spcAft>
                <a:spcPts val="0"/>
              </a:spcAft>
              <a:buClr>
                <a:schemeClr val="dk1"/>
              </a:buClr>
              <a:buSzPct val="25000"/>
              <a:buFont typeface="Arial"/>
              <a:buNone/>
              <a:defRPr/>
            </a:pPr>
            <a:r>
              <a:rPr lang="ko"/>
              <a:t>Model 파트는 그림에서 보이는 3개의 DAO를 이용해 DB에 있는 회원정보를 담당하는 MEMBER테이블, 이전부터 현재까지의 방 사용 기록들이 있는 ROOM_LOG테이블, 현재 사용중인 방 정보를 가지고 있는 ROOM_USING 테이블에 접근하고, 테이블 컬럼 구조와 일치하는 클래스를 만들어서 데이터를 사용합니다. Controller 파트에서는 VIEW에서 생성되는 요청을 받으면, 데이터베이스와 연동하여 데이터를 처리하고 View에 데이터를 건네주고,</a:t>
            </a:r>
            <a:endParaRPr lang="ko"/>
          </a:p>
          <a:p>
            <a:pPr marL="0" lvl="0" indent="0" algn="l" rtl="0">
              <a:lnSpc>
                <a:spcPct val="115000"/>
              </a:lnSpc>
              <a:spcBef>
                <a:spcPts val="1100"/>
              </a:spcBef>
              <a:spcAft>
                <a:spcPts val="0"/>
              </a:spcAft>
              <a:buClr>
                <a:schemeClr val="dk1"/>
              </a:buClr>
              <a:buSzPct val="25000"/>
              <a:buFont typeface="Arial"/>
              <a:buNone/>
              <a:defRPr/>
            </a:pPr>
            <a:r>
              <a:rPr lang="ko"/>
              <a:t>View파트는 컨트롤러로 요청 및 데이터를 받아 화면에보여 줍니다.</a:t>
            </a:r>
            <a:endParaRPr lang="ko"/>
          </a:p>
          <a:p>
            <a:pPr marL="0" lvl="0" indent="0" algn="l" rtl="0">
              <a:spcBef>
                <a:spcPts val="1100"/>
              </a:spcBef>
              <a:spcAft>
                <a:spcPts val="0"/>
              </a:spcAft>
              <a:buNone/>
              <a:defRPr/>
            </a:pPr>
            <a:endParaRPr/>
          </a:p>
        </p:txBody>
      </p:sp>
      <p:sp>
        <p:nvSpPr>
          <p:cNvPr id="126" name="Google Shape;126;g78a05c2375_0_50:notes"/>
          <p:cNvSpPr>
            <a:spLocks noGrp="1" noRot="1" noChangeAspect="1" noTextEdit="1"/>
          </p:cNvSpPr>
          <p:nvPr>
            <p:ph type="sldImg" idx="2"/>
          </p:nvPr>
        </p:nvSpPr>
        <p:spPr>
          <a:xfrm>
            <a:off x="685800" y="1143000"/>
            <a:ext cx="5486400" cy="3086100"/>
          </a:xfrm>
          <a:custGeom>
            <a:avLst/>
            <a:gd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Sp="0" showMasterPhAnim="0">
  <p:cSld>
    <p:spTree>
      <p:nvGrpSpPr>
        <p:cNvPr id="1" name=""/>
        <p:cNvGrpSpPr/>
        <p:nvPr/>
      </p:nvGrpSpPr>
      <p:grpSpPr>
        <a:xfrm>
          <a:off x="0" y="0"/>
          <a:ext cx="0" cy="0"/>
          <a:chOff x="0" y="0"/>
          <a:chExt cx="0" cy="0"/>
        </a:xfrm>
      </p:grpSpPr>
      <p:sp>
        <p:nvSpPr>
          <p:cNvPr id="138" name="Google Shape;138;g78a05c2375_0_94:notes"/>
          <p:cNvSpPr txBox="1">
            <a:spLocks noGrp="1"/>
          </p:cNvSpPr>
          <p:nvPr>
            <p:ph type="body" idx="1"/>
          </p:nvPr>
        </p:nvSpPr>
        <p:spPr>
          <a:xfrm>
            <a:off x="685800" y="4400550"/>
            <a:ext cx="5486400" cy="3600600"/>
          </a:xfrm>
          <a:prstGeom prst="rect">
            <a:avLst/>
          </a:prstGeom>
        </p:spPr>
        <p:txBody>
          <a:bodyPr wrap="square" lIns="91424" tIns="91424" rIns="91424" bIns="91424" anchor="t" anchorCtr="0">
            <a:noAutofit/>
          </a:bodyPr>
          <a:lstStyle/>
          <a:p>
            <a:pPr marL="0" lvl="0" indent="0" algn="l" rtl="0">
              <a:spcBef>
                <a:spcPts val="0"/>
              </a:spcBef>
              <a:spcAft>
                <a:spcPts val="0"/>
              </a:spcAft>
              <a:buNone/>
              <a:defRPr/>
            </a:pPr>
            <a:r>
              <a:rPr lang="ko"/>
              <a:t>다음은 주요 기능입니다. 주요기능은 크게 5가지로 볼 수 있습니다. </a:t>
            </a:r>
            <a:endParaRPr lang="ko"/>
          </a:p>
          <a:p>
            <a:pPr marL="0" lvl="0" indent="0" algn="l" rtl="0">
              <a:spcBef>
                <a:spcPts val="0"/>
              </a:spcBef>
              <a:spcAft>
                <a:spcPts val="0"/>
              </a:spcAft>
              <a:buNone/>
              <a:defRPr/>
            </a:pPr>
            <a:r>
              <a:rPr lang="ko"/>
              <a:t>정해진 아이디와 패스워드를 입력한 후 로그인버튼을 누르면 메인화면으로 넘어가는 관리자 로그인기능 </a:t>
            </a:r>
            <a:endParaRPr lang="ko"/>
          </a:p>
          <a:p>
            <a:pPr marL="0" lvl="0" indent="0" algn="l" rtl="0">
              <a:spcBef>
                <a:spcPts val="0"/>
              </a:spcBef>
              <a:spcAft>
                <a:spcPts val="0"/>
              </a:spcAft>
              <a:buNone/>
              <a:defRPr/>
            </a:pPr>
            <a:r>
              <a:rPr lang="ko"/>
              <a:t>그리고 노래방 관리 프로그램의 주기능으로서 공석은 흑백으로, 사용중인 방은 컬러로 나타내고 각각의 기능을 담당하는 버튼이 있는 메인화면이 있고 </a:t>
            </a:r>
            <a:endParaRPr lang="ko"/>
          </a:p>
          <a:p>
            <a:pPr marL="0" lvl="0" indent="0" algn="l" rtl="0">
              <a:spcBef>
                <a:spcPts val="0"/>
              </a:spcBef>
              <a:spcAft>
                <a:spcPts val="0"/>
              </a:spcAft>
              <a:buNone/>
              <a:defRPr/>
            </a:pPr>
            <a:r>
              <a:rPr lang="ko"/>
              <a:t>회원제로 손님을 관리하기 위한 회원가입 기능과 회원정보를 수정, 삭제, 검색하는 회원관리 기능 </a:t>
            </a:r>
            <a:endParaRPr lang="ko"/>
          </a:p>
          <a:p>
            <a:pPr marL="0" lvl="0" indent="0" algn="l" rtl="0">
              <a:spcBef>
                <a:spcPts val="0"/>
              </a:spcBef>
              <a:spcAft>
                <a:spcPts val="0"/>
              </a:spcAft>
              <a:buNone/>
              <a:defRPr/>
            </a:pPr>
            <a:r>
              <a:rPr lang="ko"/>
              <a:t>마지막으로 현재날짜 기준으로 주, 월, 년 기간별로 매출을 보여주는 매출조회기능이 있습니다.</a:t>
            </a:r>
            <a:endParaRPr/>
          </a:p>
        </p:txBody>
      </p:sp>
      <p:sp>
        <p:nvSpPr>
          <p:cNvPr id="139" name="Google Shape;139;g78a05c2375_0_94:notes"/>
          <p:cNvSpPr>
            <a:spLocks noGrp="1" noRot="1" noChangeAspect="1" noTextEdit="1"/>
          </p:cNvSpPr>
          <p:nvPr>
            <p:ph type="sldImg" idx="2"/>
          </p:nvPr>
        </p:nvSpPr>
        <p:spPr>
          <a:xfrm>
            <a:off x="685800" y="1143000"/>
            <a:ext cx="5486400" cy="3086100"/>
          </a:xfrm>
          <a:custGeom>
            <a:avLst/>
            <a:gd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Sp="0" showMasterPhAnim="0">
  <p:cSld>
    <p:spTree>
      <p:nvGrpSpPr>
        <p:cNvPr id="1" name=""/>
        <p:cNvGrpSpPr/>
        <p:nvPr/>
      </p:nvGrpSpPr>
      <p:grpSpPr>
        <a:xfrm>
          <a:off x="0" y="0"/>
          <a:ext cx="0" cy="0"/>
          <a:chOff x="0" y="0"/>
          <a:chExt cx="0" cy="0"/>
        </a:xfrm>
      </p:grpSpPr>
      <p:sp>
        <p:nvSpPr>
          <p:cNvPr id="165" name="Google Shape;165;g78a05c2375_0_79:notes"/>
          <p:cNvSpPr txBox="1">
            <a:spLocks noGrp="1"/>
          </p:cNvSpPr>
          <p:nvPr>
            <p:ph type="body" idx="1"/>
          </p:nvPr>
        </p:nvSpPr>
        <p:spPr>
          <a:xfrm>
            <a:off x="685800" y="4400550"/>
            <a:ext cx="5486400" cy="3600600"/>
          </a:xfrm>
          <a:prstGeom prst="rect">
            <a:avLst/>
          </a:prstGeom>
        </p:spPr>
        <p:txBody>
          <a:bodyPr wrap="square" lIns="91424" tIns="91424" rIns="91424" bIns="91424" anchor="t" anchorCtr="0">
            <a:noAutofit/>
          </a:bodyPr>
          <a:lstStyle/>
          <a:p>
            <a:pPr marL="0" lvl="0" indent="0" algn="l" rtl="0">
              <a:spcBef>
                <a:spcPts val="0"/>
              </a:spcBef>
              <a:spcAft>
                <a:spcPts val="0"/>
              </a:spcAft>
              <a:buNone/>
              <a:defRPr/>
            </a:pPr>
            <a:r>
              <a:rPr lang="ko"/>
              <a:t>다음은 주요 기술 요소입니다.</a:t>
            </a:r>
            <a:endParaRPr lang="ko"/>
          </a:p>
          <a:p>
            <a:pPr marL="0" lvl="0" indent="0" algn="l" rtl="0">
              <a:spcBef>
                <a:spcPts val="0"/>
              </a:spcBef>
              <a:spcAft>
                <a:spcPts val="0"/>
              </a:spcAft>
              <a:buNone/>
              <a:defRPr/>
            </a:pPr>
            <a:r>
              <a:rPr lang="ko"/>
              <a:t>DB를 이용하여 CRUD기능을 구현해 방과 회원을 관리합니다. 그리고 각 방에 대한 남은시간은 Thread를 이용해서 각각 독립적으로 동작하고 주어진 시간이 지나면 자동으로 종료해, DB에 사용기록을 적재합니다. </a:t>
            </a:r>
            <a:endParaRPr lang="ko"/>
          </a:p>
          <a:p>
            <a:pPr marL="0" lvl="0" indent="0" algn="l" rtl="0">
              <a:spcBef>
                <a:spcPts val="0"/>
              </a:spcBef>
              <a:spcAft>
                <a:spcPts val="0"/>
              </a:spcAft>
              <a:buNone/>
              <a:defRPr/>
            </a:pPr>
            <a:r>
              <a:rPr lang="ko"/>
              <a:t>그리고 전체적인 화면은 JAVA의 GUI를 이용해 구현했으며 위에 설명드렸듯이 MVC패턴을 채택했습니다.</a:t>
            </a:r>
            <a:endParaRPr lang="ko"/>
          </a:p>
          <a:p>
            <a:pPr marL="0" lvl="0" indent="0" algn="l" rtl="0">
              <a:spcBef>
                <a:spcPts val="0"/>
              </a:spcBef>
              <a:spcAft>
                <a:spcPts val="0"/>
              </a:spcAft>
              <a:buNone/>
              <a:defRPr/>
            </a:pPr>
            <a:endParaRPr/>
          </a:p>
          <a:p>
            <a:pPr marL="0" lvl="0" indent="0" algn="l" rtl="0">
              <a:spcBef>
                <a:spcPts val="0"/>
              </a:spcBef>
              <a:spcAft>
                <a:spcPts val="0"/>
              </a:spcAft>
              <a:buNone/>
              <a:defRPr/>
            </a:pPr>
            <a:endParaRPr/>
          </a:p>
          <a:p>
            <a:pPr marL="0" lvl="0" indent="0" algn="l" rtl="0">
              <a:spcBef>
                <a:spcPts val="0"/>
              </a:spcBef>
              <a:spcAft>
                <a:spcPts val="0"/>
              </a:spcAft>
              <a:buNone/>
              <a:defRPr/>
            </a:pPr>
            <a:endParaRPr/>
          </a:p>
        </p:txBody>
      </p:sp>
      <p:sp>
        <p:nvSpPr>
          <p:cNvPr id="166" name="Google Shape;166;g78a05c2375_0_79:notes"/>
          <p:cNvSpPr>
            <a:spLocks noGrp="1" noRot="1" noChangeAspect="1" noTextEdit="1"/>
          </p:cNvSpPr>
          <p:nvPr>
            <p:ph type="sldImg" idx="2"/>
          </p:nvPr>
        </p:nvSpPr>
        <p:spPr>
          <a:xfrm>
            <a:off x="685800" y="1143000"/>
            <a:ext cx="5486400" cy="3086100"/>
          </a:xfrm>
          <a:custGeom>
            <a:avLst/>
            <a:gd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Sp="0" showMasterPhAnim="0">
  <p:cSld>
    <p:spTree>
      <p:nvGrpSpPr>
        <p:cNvPr id="1" name=""/>
        <p:cNvGrpSpPr/>
        <p:nvPr/>
      </p:nvGrpSpPr>
      <p:grpSpPr>
        <a:xfrm>
          <a:off x="0" y="0"/>
          <a:ext cx="0" cy="0"/>
          <a:chOff x="0" y="0"/>
          <a:chExt cx="0" cy="0"/>
        </a:xfrm>
      </p:grpSpPr>
      <p:sp>
        <p:nvSpPr>
          <p:cNvPr id="182" name="Google Shape;182;g78a05c2375_0_114:notes"/>
          <p:cNvSpPr txBox="1">
            <a:spLocks noGrp="1"/>
          </p:cNvSpPr>
          <p:nvPr>
            <p:ph type="body" idx="1"/>
          </p:nvPr>
        </p:nvSpPr>
        <p:spPr>
          <a:xfrm>
            <a:off x="685800" y="4400550"/>
            <a:ext cx="5486400" cy="3600600"/>
          </a:xfrm>
          <a:prstGeom prst="rect">
            <a:avLst/>
          </a:prstGeom>
        </p:spPr>
        <p:txBody>
          <a:bodyPr wrap="square" lIns="91424" tIns="91424" rIns="91424" bIns="91424" anchor="t" anchorCtr="0">
            <a:noAutofit/>
          </a:bodyPr>
          <a:lstStyle/>
          <a:p>
            <a:pPr marL="0" lvl="0" indent="0" algn="l" rtl="0">
              <a:lnSpc>
                <a:spcPct val="115000"/>
              </a:lnSpc>
              <a:spcBef>
                <a:spcPts val="1200"/>
              </a:spcBef>
              <a:spcAft>
                <a:spcPts val="0"/>
              </a:spcAft>
              <a:buClr>
                <a:schemeClr val="dk1"/>
              </a:buClr>
              <a:buSzPct val="25000"/>
              <a:buFont typeface="Arial"/>
              <a:buNone/>
              <a:defRPr/>
            </a:pPr>
            <a:r>
              <a:rPr lang="ko"/>
              <a:t>네 다음은 전체적인 UI구성에 관해 설명드리겠습니다.</a:t>
            </a:r>
            <a:endParaRPr lang="ko"/>
          </a:p>
          <a:p>
            <a:pPr marL="0" lvl="0" indent="0" algn="l" rtl="0">
              <a:lnSpc>
                <a:spcPct val="115000"/>
              </a:lnSpc>
              <a:spcBef>
                <a:spcPts val="1200"/>
              </a:spcBef>
              <a:spcAft>
                <a:spcPts val="0"/>
              </a:spcAft>
              <a:buClr>
                <a:schemeClr val="dk1"/>
              </a:buClr>
              <a:buSzPct val="25000"/>
              <a:buFont typeface="Arial"/>
              <a:buNone/>
              <a:defRPr/>
            </a:pPr>
            <a:r>
              <a:rPr lang="ko"/>
              <a:t>가장 왼쪽에 보이시는 화면이 프로그램을 시작하면 보이는 화면입니다. 이후 enter를 입력하면</a:t>
            </a:r>
            <a:endParaRPr lang="ko"/>
          </a:p>
          <a:p>
            <a:pPr marL="0" lvl="0" indent="0" algn="l" rtl="0">
              <a:lnSpc>
                <a:spcPct val="115000"/>
              </a:lnSpc>
              <a:spcBef>
                <a:spcPts val="1200"/>
              </a:spcBef>
              <a:spcAft>
                <a:spcPts val="0"/>
              </a:spcAft>
              <a:buClr>
                <a:schemeClr val="dk1"/>
              </a:buClr>
              <a:buSzPct val="25000"/>
              <a:buFont typeface="Arial"/>
              <a:buNone/>
              <a:defRPr/>
            </a:pPr>
            <a:r>
              <a:rPr lang="ko"/>
              <a:t>관리자 로그인 창으로 넘어가게 되고, 미리 설정된 id와 password를 입력하면 우측의 메인화면으로 넘어가게 됩니다.</a:t>
            </a:r>
            <a:endParaRPr lang="ko"/>
          </a:p>
          <a:p>
            <a:pPr marL="0" lvl="0" indent="0" algn="l" rtl="0">
              <a:lnSpc>
                <a:spcPct val="115000"/>
              </a:lnSpc>
              <a:spcBef>
                <a:spcPts val="1200"/>
              </a:spcBef>
              <a:spcAft>
                <a:spcPts val="0"/>
              </a:spcAft>
              <a:buClr>
                <a:schemeClr val="dk1"/>
              </a:buClr>
              <a:buSzPct val="25000"/>
              <a:buFont typeface="Arial"/>
              <a:buNone/>
              <a:defRPr/>
            </a:pPr>
            <a:r>
              <a:rPr lang="ko"/>
              <a:t>메인화면에는 각 기능들을 수행할 수 있는 버튼들과 현재 시간, 노래방의 전체적인 방의 구조가 나타나는데,</a:t>
            </a:r>
            <a:endParaRPr lang="ko"/>
          </a:p>
          <a:p>
            <a:pPr marL="0" lvl="0" indent="0" algn="l" rtl="0">
              <a:lnSpc>
                <a:spcPct val="115000"/>
              </a:lnSpc>
              <a:spcBef>
                <a:spcPts val="1200"/>
              </a:spcBef>
              <a:spcAft>
                <a:spcPts val="0"/>
              </a:spcAft>
              <a:buClr>
                <a:schemeClr val="dk1"/>
              </a:buClr>
              <a:buSzPct val="25000"/>
              <a:buFont typeface="Arial"/>
              <a:buNone/>
              <a:defRPr/>
            </a:pPr>
            <a:r>
              <a:rPr lang="ko"/>
              <a:t>회색은 비어있는 방, 주황색은 현재 사용중인 방입니다. </a:t>
            </a:r>
            <a:endParaRPr lang="ko"/>
          </a:p>
          <a:p>
            <a:pPr marL="0" lvl="0" indent="0" algn="l" rtl="0">
              <a:lnSpc>
                <a:spcPct val="115000"/>
              </a:lnSpc>
              <a:spcBef>
                <a:spcPts val="1200"/>
              </a:spcBef>
              <a:spcAft>
                <a:spcPts val="0"/>
              </a:spcAft>
              <a:buClr>
                <a:schemeClr val="dk1"/>
              </a:buClr>
              <a:buSzPct val="25000"/>
              <a:buFont typeface="Arial"/>
              <a:buNone/>
              <a:defRPr/>
            </a:pPr>
            <a:r>
              <a:rPr lang="ko"/>
              <a:t>비어있는 방을 클릭하면 왼쪽 아래에 있는 더보기 창이 뜨게 되고 체크박스를 통해 회원/비회원을 체크하여 새롭게 시간을 부여할 수 있습니다.</a:t>
            </a:r>
            <a:endParaRPr lang="ko"/>
          </a:p>
          <a:p>
            <a:pPr marL="0" lvl="0" indent="0" algn="l" rtl="0">
              <a:lnSpc>
                <a:spcPct val="115000"/>
              </a:lnSpc>
              <a:spcBef>
                <a:spcPts val="1200"/>
              </a:spcBef>
              <a:spcAft>
                <a:spcPts val="0"/>
              </a:spcAft>
              <a:buClr>
                <a:schemeClr val="dk1"/>
              </a:buClr>
              <a:buSzPct val="25000"/>
              <a:buFont typeface="Arial"/>
              <a:buNone/>
              <a:defRPr/>
            </a:pPr>
            <a:r>
              <a:rPr lang="ko"/>
              <a:t>그리고 현재 사용중인 방을 클릭하게되면 오른쪽의 더보기 창이 뜨게됩니다.</a:t>
            </a:r>
            <a:endParaRPr lang="ko"/>
          </a:p>
          <a:p>
            <a:pPr marL="0" lvl="0" indent="0" algn="l" rtl="0">
              <a:lnSpc>
                <a:spcPct val="115000"/>
              </a:lnSpc>
              <a:spcBef>
                <a:spcPts val="1200"/>
              </a:spcBef>
              <a:spcAft>
                <a:spcPts val="0"/>
              </a:spcAft>
              <a:buClr>
                <a:schemeClr val="dk1"/>
              </a:buClr>
              <a:buSzPct val="25000"/>
              <a:buFont typeface="Arial"/>
              <a:buNone/>
              <a:defRPr/>
            </a:pPr>
            <a:r>
              <a:rPr lang="ko"/>
              <a:t>여기서는 추가금액을 내서 시간을 추가하거나, 마일리지를 사용하거나 혹은 서비스를 통해 시간을 추가할 수 있습니다. 가격은 1분당 100원으로 설정하였으며 마일리지는 10점당 1분으로 바꿀수 있습니다. </a:t>
            </a:r>
            <a:endParaRPr lang="ko"/>
          </a:p>
          <a:p>
            <a:pPr marL="0" lvl="0" indent="0" algn="l" rtl="0">
              <a:lnSpc>
                <a:spcPct val="115000"/>
              </a:lnSpc>
              <a:spcBef>
                <a:spcPts val="1200"/>
              </a:spcBef>
              <a:spcAft>
                <a:spcPts val="0"/>
              </a:spcAft>
              <a:buClr>
                <a:schemeClr val="dk1"/>
              </a:buClr>
              <a:buSzPct val="25000"/>
              <a:buFont typeface="Arial"/>
              <a:buNone/>
              <a:defRPr/>
            </a:pPr>
            <a:r>
              <a:rPr lang="ko"/>
              <a:t>시간이 다 지난 경우 자동으로 종료가 되지만, 시간이 다 지나기 전에 나오는 손님을 생각하여 사용 종료 버튼을 따로 만들었습니다.</a:t>
            </a:r>
            <a:endParaRPr lang="ko"/>
          </a:p>
          <a:p>
            <a:pPr marL="0" lvl="0" indent="0" algn="l" rtl="0">
              <a:spcBef>
                <a:spcPts val="1200"/>
              </a:spcBef>
              <a:spcAft>
                <a:spcPts val="0"/>
              </a:spcAft>
              <a:buNone/>
              <a:defRPr/>
            </a:pPr>
            <a:endParaRPr/>
          </a:p>
        </p:txBody>
      </p:sp>
      <p:sp>
        <p:nvSpPr>
          <p:cNvPr id="183" name="Google Shape;183;g78a05c2375_0_114:notes"/>
          <p:cNvSpPr>
            <a:spLocks noGrp="1" noRot="1" noChangeAspect="1" noTextEdit="1"/>
          </p:cNvSpPr>
          <p:nvPr>
            <p:ph type="sldImg" idx="2"/>
          </p:nvPr>
        </p:nvSpPr>
        <p:spPr>
          <a:xfrm>
            <a:off x="685800" y="1143000"/>
            <a:ext cx="5486400" cy="3086100"/>
          </a:xfrm>
          <a:custGeom>
            <a:avLst/>
            <a:gd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 슬라이드">
  <p:cSld name="제목 슬라이드">
    <p:spTree>
      <p:nvGrpSpPr>
        <p:cNvPr id="53" name="Shape 53"/>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빈 화면" type="blank">
  <p:cSld name="BLANK">
    <p:spTree>
      <p:nvGrpSpPr>
        <p:cNvPr id="54" name="Shape 54"/>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_Blank">
  <p:cSld name="8_Blank">
    <p:spTree>
      <p:nvGrpSpPr>
        <p:cNvPr id="55" name="Shape 55"/>
        <p:cNvGrpSpPr/>
        <p:nvPr/>
      </p:nvGrpSpPr>
      <p:grpSpPr>
        <a:xfrm>
          <a:off x="0" y="0"/>
          <a:ext cx="0" cy="0"/>
          <a:chOff x="0" y="0"/>
          <a:chExt cx="0" cy="0"/>
        </a:xfrm>
      </p:grpSpPr>
      <p:sp>
        <p:nvSpPr>
          <p:cNvPr id="56" name="Google Shape;56;p16"/>
          <p:cNvSpPr txBox="1"/>
          <p:nvPr>
            <p:ph idx="1" type="body"/>
          </p:nvPr>
        </p:nvSpPr>
        <p:spPr>
          <a:xfrm>
            <a:off x="3987182" y="4969326"/>
            <a:ext cx="1196700" cy="139200"/>
          </a:xfrm>
          <a:prstGeom prst="rect">
            <a:avLst/>
          </a:prstGeom>
          <a:noFill/>
          <a:ln>
            <a:noFill/>
          </a:ln>
        </p:spPr>
        <p:txBody>
          <a:bodyPr anchorCtr="0" anchor="t" bIns="34275" lIns="68575" spcFirstLastPara="1" rIns="68575" wrap="square" tIns="34275">
            <a:noAutofit/>
          </a:bodyPr>
          <a:lstStyle>
            <a:lvl1pPr indent="-228600" lvl="0" marL="457200" marR="0" rtl="0" algn="ctr">
              <a:lnSpc>
                <a:spcPct val="90000"/>
              </a:lnSpc>
              <a:spcBef>
                <a:spcPts val="800"/>
              </a:spcBef>
              <a:spcAft>
                <a:spcPts val="0"/>
              </a:spcAft>
              <a:buClr>
                <a:srgbClr val="7F7F7F"/>
              </a:buClr>
              <a:buSzPts val="800"/>
              <a:buFont typeface="Arial"/>
              <a:buNone/>
              <a:defRPr b="0" i="0" sz="800" u="none" cap="none" strike="noStrike">
                <a:solidFill>
                  <a:srgbClr val="7F7F7F"/>
                </a:solidFill>
                <a:latin typeface="Arial"/>
                <a:ea typeface="Arial"/>
                <a:cs typeface="Arial"/>
                <a:sym typeface="Arial"/>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57" name="Google Shape;57;p16"/>
          <p:cNvSpPr txBox="1"/>
          <p:nvPr>
            <p:ph type="title"/>
          </p:nvPr>
        </p:nvSpPr>
        <p:spPr>
          <a:xfrm>
            <a:off x="628650" y="151111"/>
            <a:ext cx="7886700" cy="697500"/>
          </a:xfrm>
          <a:prstGeom prst="rect">
            <a:avLst/>
          </a:prstGeom>
          <a:noFill/>
          <a:ln>
            <a:noFill/>
          </a:ln>
        </p:spPr>
        <p:txBody>
          <a:bodyPr anchorCtr="0" anchor="ctr" bIns="34275" lIns="68575" spcFirstLastPara="1" rIns="68575" wrap="square" tIns="34275">
            <a:noAutofit/>
          </a:bodyPr>
          <a:lstStyle>
            <a:lvl1pPr lvl="0" marR="0" rtl="0" algn="ctr">
              <a:lnSpc>
                <a:spcPct val="90000"/>
              </a:lnSpc>
              <a:spcBef>
                <a:spcPts val="0"/>
              </a:spcBef>
              <a:spcAft>
                <a:spcPts val="0"/>
              </a:spcAft>
              <a:buClr>
                <a:srgbClr val="82685D"/>
              </a:buClr>
              <a:buSzPts val="3000"/>
              <a:buFont typeface="Arial"/>
              <a:buNone/>
              <a:defRPr b="0" i="0" sz="3000" u="none" cap="none" strike="noStrike">
                <a:solidFill>
                  <a:srgbClr val="82685D"/>
                </a:solidFill>
                <a:latin typeface="Arial"/>
                <a:ea typeface="Arial"/>
                <a:cs typeface="Arial"/>
                <a:sym typeface="Arial"/>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58" name="Google Shape;58;p16"/>
          <p:cNvSpPr txBox="1"/>
          <p:nvPr>
            <p:ph idx="2" type="subTitle"/>
          </p:nvPr>
        </p:nvSpPr>
        <p:spPr>
          <a:xfrm>
            <a:off x="1886918" y="711152"/>
            <a:ext cx="5370000" cy="288600"/>
          </a:xfrm>
          <a:prstGeom prst="rect">
            <a:avLst/>
          </a:prstGeom>
          <a:noFill/>
          <a:ln>
            <a:noFill/>
          </a:ln>
        </p:spPr>
        <p:txBody>
          <a:bodyPr anchorCtr="0" anchor="t" bIns="34275" lIns="68575" spcFirstLastPara="1" rIns="68575" wrap="square" tIns="34275">
            <a:noAutofit/>
          </a:bodyPr>
          <a:lstStyle>
            <a:lvl1pPr lvl="0" marR="0" rtl="0" algn="ctr">
              <a:lnSpc>
                <a:spcPct val="90000"/>
              </a:lnSpc>
              <a:spcBef>
                <a:spcPts val="800"/>
              </a:spcBef>
              <a:spcAft>
                <a:spcPts val="0"/>
              </a:spcAft>
              <a:buClr>
                <a:srgbClr val="7F7F7F"/>
              </a:buClr>
              <a:buSzPts val="800"/>
              <a:buFont typeface="Arial"/>
              <a:buNone/>
              <a:defRPr b="0" i="0" sz="800" u="none" cap="none" strike="noStrike">
                <a:solidFill>
                  <a:srgbClr val="7F7F7F"/>
                </a:solidFill>
                <a:latin typeface="Calibri"/>
                <a:ea typeface="Calibri"/>
                <a:cs typeface="Calibri"/>
                <a:sym typeface="Calibri"/>
              </a:defRPr>
            </a:lvl1pPr>
            <a:lvl2pPr lvl="1" marR="0" rtl="0" algn="ctr">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2pPr>
            <a:lvl3pPr lvl="2" marR="0" rtl="0" algn="ctr">
              <a:lnSpc>
                <a:spcPct val="90000"/>
              </a:lnSpc>
              <a:spcBef>
                <a:spcPts val="4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3pPr>
            <a:lvl4pPr lvl="3" marR="0" rtl="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4pPr>
            <a:lvl5pPr lvl="4" marR="0" rtl="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5pPr>
            <a:lvl6pPr lvl="5" marR="0" rtl="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6pPr>
            <a:lvl7pPr lvl="6" marR="0" rtl="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7pPr>
            <a:lvl8pPr lvl="7" marR="0" rtl="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8pPr>
            <a:lvl9pPr lvl="8" marR="0" rtl="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9pPr>
          </a:lstStyle>
          <a:p/>
        </p:txBody>
      </p:sp>
      <p:sp>
        <p:nvSpPr>
          <p:cNvPr id="59" name="Google Shape;59;p16"/>
          <p:cNvSpPr/>
          <p:nvPr>
            <p:ph idx="3" type="pic"/>
          </p:nvPr>
        </p:nvSpPr>
        <p:spPr>
          <a:xfrm>
            <a:off x="10133" y="1559682"/>
            <a:ext cx="2275800" cy="17187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60" name="Google Shape;60;p16"/>
          <p:cNvSpPr/>
          <p:nvPr>
            <p:ph idx="4" type="pic"/>
          </p:nvPr>
        </p:nvSpPr>
        <p:spPr>
          <a:xfrm>
            <a:off x="2285746" y="1559682"/>
            <a:ext cx="2309400" cy="17187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61" name="Google Shape;61;p16"/>
          <p:cNvSpPr/>
          <p:nvPr>
            <p:ph idx="5" type="pic"/>
          </p:nvPr>
        </p:nvSpPr>
        <p:spPr>
          <a:xfrm>
            <a:off x="4561358" y="1559682"/>
            <a:ext cx="2309400" cy="17187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62" name="Google Shape;62;p16"/>
          <p:cNvSpPr/>
          <p:nvPr>
            <p:ph idx="6" type="pic"/>
          </p:nvPr>
        </p:nvSpPr>
        <p:spPr>
          <a:xfrm>
            <a:off x="6870808" y="1559682"/>
            <a:ext cx="2292600" cy="17187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57"/>
                                        </p:tgtEl>
                                        <p:attrNameLst>
                                          <p:attrName>style.visibility</p:attrName>
                                        </p:attrNameLst>
                                      </p:cBhvr>
                                      <p:to>
                                        <p:strVal val="visible"/>
                                      </p:to>
                                    </p:set>
                                    <p:animEffect filter="fade" transition="in">
                                      <p:cBhvr>
                                        <p:cTn dur="500"/>
                                        <p:tgtEl>
                                          <p:spTgt spid="57"/>
                                        </p:tgtEl>
                                      </p:cBhvr>
                                    </p:animEffect>
                                  </p:childTnLst>
                                </p:cTn>
                              </p:par>
                              <p:par>
                                <p:cTn fill="hold" nodeType="withEffect" presetClass="entr" presetID="10" presetSubtype="0">
                                  <p:stCondLst>
                                    <p:cond delay="0"/>
                                  </p:stCondLst>
                                  <p:childTnLst>
                                    <p:set>
                                      <p:cBhvr>
                                        <p:cTn dur="1" fill="hold">
                                          <p:stCondLst>
                                            <p:cond delay="0"/>
                                          </p:stCondLst>
                                        </p:cTn>
                                        <p:tgtEl>
                                          <p:spTgt spid="58">
                                            <p:txEl>
                                              <p:pRg end="0" st="0"/>
                                            </p:txEl>
                                          </p:spTgt>
                                        </p:tgtEl>
                                        <p:attrNameLst>
                                          <p:attrName>style.visibility</p:attrName>
                                        </p:attrNameLst>
                                      </p:cBhvr>
                                      <p:to>
                                        <p:strVal val="visible"/>
                                      </p:to>
                                    </p:set>
                                    <p:animEffect filter="fade" transition="in">
                                      <p:cBhvr>
                                        <p:cTn dur="500"/>
                                        <p:tgtEl>
                                          <p:spTgt spid="58">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58">
                                            <p:txEl>
                                              <p:pRg end="1" st="1"/>
                                            </p:txEl>
                                          </p:spTgt>
                                        </p:tgtEl>
                                        <p:attrNameLst>
                                          <p:attrName>style.visibility</p:attrName>
                                        </p:attrNameLst>
                                      </p:cBhvr>
                                      <p:to>
                                        <p:strVal val="visible"/>
                                      </p:to>
                                    </p:set>
                                    <p:animEffect filter="fade" transition="in">
                                      <p:cBhvr>
                                        <p:cTn dur="500"/>
                                        <p:tgtEl>
                                          <p:spTgt spid="58">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58">
                                            <p:txEl>
                                              <p:pRg end="2" st="2"/>
                                            </p:txEl>
                                          </p:spTgt>
                                        </p:tgtEl>
                                        <p:attrNameLst>
                                          <p:attrName>style.visibility</p:attrName>
                                        </p:attrNameLst>
                                      </p:cBhvr>
                                      <p:to>
                                        <p:strVal val="visible"/>
                                      </p:to>
                                    </p:set>
                                    <p:animEffect filter="fade" transition="in">
                                      <p:cBhvr>
                                        <p:cTn dur="500"/>
                                        <p:tgtEl>
                                          <p:spTgt spid="58">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58">
                                            <p:txEl>
                                              <p:pRg end="3" st="3"/>
                                            </p:txEl>
                                          </p:spTgt>
                                        </p:tgtEl>
                                        <p:attrNameLst>
                                          <p:attrName>style.visibility</p:attrName>
                                        </p:attrNameLst>
                                      </p:cBhvr>
                                      <p:to>
                                        <p:strVal val="visible"/>
                                      </p:to>
                                    </p:set>
                                    <p:animEffect filter="fade" transition="in">
                                      <p:cBhvr>
                                        <p:cTn dur="500"/>
                                        <p:tgtEl>
                                          <p:spTgt spid="58">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58">
                                            <p:txEl>
                                              <p:pRg end="4" st="4"/>
                                            </p:txEl>
                                          </p:spTgt>
                                        </p:tgtEl>
                                        <p:attrNameLst>
                                          <p:attrName>style.visibility</p:attrName>
                                        </p:attrNameLst>
                                      </p:cBhvr>
                                      <p:to>
                                        <p:strVal val="visible"/>
                                      </p:to>
                                    </p:set>
                                    <p:animEffect filter="fade" transition="in">
                                      <p:cBhvr>
                                        <p:cTn dur="500"/>
                                        <p:tgtEl>
                                          <p:spTgt spid="58">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58">
                                            <p:txEl>
                                              <p:pRg end="5" st="5"/>
                                            </p:txEl>
                                          </p:spTgt>
                                        </p:tgtEl>
                                        <p:attrNameLst>
                                          <p:attrName>style.visibility</p:attrName>
                                        </p:attrNameLst>
                                      </p:cBhvr>
                                      <p:to>
                                        <p:strVal val="visible"/>
                                      </p:to>
                                    </p:set>
                                    <p:animEffect filter="fade" transition="in">
                                      <p:cBhvr>
                                        <p:cTn dur="500"/>
                                        <p:tgtEl>
                                          <p:spTgt spid="58">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58">
                                            <p:txEl>
                                              <p:pRg end="6" st="6"/>
                                            </p:txEl>
                                          </p:spTgt>
                                        </p:tgtEl>
                                        <p:attrNameLst>
                                          <p:attrName>style.visibility</p:attrName>
                                        </p:attrNameLst>
                                      </p:cBhvr>
                                      <p:to>
                                        <p:strVal val="visible"/>
                                      </p:to>
                                    </p:set>
                                    <p:animEffect filter="fade" transition="in">
                                      <p:cBhvr>
                                        <p:cTn dur="500"/>
                                        <p:tgtEl>
                                          <p:spTgt spid="58">
                                            <p:txEl>
                                              <p:pRg end="6" st="6"/>
                                            </p:txEl>
                                          </p:spTgt>
                                        </p:tgtEl>
                                      </p:cBhvr>
                                    </p:animEffect>
                                  </p:childTnLst>
                                </p:cTn>
                              </p:par>
                              <p:par>
                                <p:cTn fill="hold" nodeType="withEffect" presetClass="entr" presetID="10" presetSubtype="0">
                                  <p:stCondLst>
                                    <p:cond delay="0"/>
                                  </p:stCondLst>
                                  <p:childTnLst>
                                    <p:set>
                                      <p:cBhvr>
                                        <p:cTn dur="1" fill="hold">
                                          <p:stCondLst>
                                            <p:cond delay="0"/>
                                          </p:stCondLst>
                                        </p:cTn>
                                        <p:tgtEl>
                                          <p:spTgt spid="58">
                                            <p:txEl>
                                              <p:pRg end="7" st="7"/>
                                            </p:txEl>
                                          </p:spTgt>
                                        </p:tgtEl>
                                        <p:attrNameLst>
                                          <p:attrName>style.visibility</p:attrName>
                                        </p:attrNameLst>
                                      </p:cBhvr>
                                      <p:to>
                                        <p:strVal val="visible"/>
                                      </p:to>
                                    </p:set>
                                    <p:animEffect filter="fade" transition="in">
                                      <p:cBhvr>
                                        <p:cTn dur="500"/>
                                        <p:tgtEl>
                                          <p:spTgt spid="58">
                                            <p:txEl>
                                              <p:pRg end="7" st="7"/>
                                            </p:txEl>
                                          </p:spTgt>
                                        </p:tgtEl>
                                      </p:cBhvr>
                                    </p:animEffect>
                                  </p:childTnLst>
                                </p:cTn>
                              </p:par>
                              <p:par>
                                <p:cTn fill="hold" nodeType="withEffect" presetClass="entr" presetID="10" presetSubtype="0">
                                  <p:stCondLst>
                                    <p:cond delay="0"/>
                                  </p:stCondLst>
                                  <p:childTnLst>
                                    <p:set>
                                      <p:cBhvr>
                                        <p:cTn dur="1" fill="hold">
                                          <p:stCondLst>
                                            <p:cond delay="0"/>
                                          </p:stCondLst>
                                        </p:cTn>
                                        <p:tgtEl>
                                          <p:spTgt spid="58">
                                            <p:txEl>
                                              <p:pRg end="8" st="8"/>
                                            </p:txEl>
                                          </p:spTgt>
                                        </p:tgtEl>
                                        <p:attrNameLst>
                                          <p:attrName>style.visibility</p:attrName>
                                        </p:attrNameLst>
                                      </p:cBhvr>
                                      <p:to>
                                        <p:strVal val="visible"/>
                                      </p:to>
                                    </p:set>
                                    <p:animEffect filter="fade" transition="in">
                                      <p:cBhvr>
                                        <p:cTn dur="500"/>
                                        <p:tgtEl>
                                          <p:spTgt spid="58">
                                            <p:txEl>
                                              <p:pRg end="8" st="8"/>
                                            </p:txEl>
                                          </p:spTgt>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59"/>
                                        </p:tgtEl>
                                        <p:attrNameLst>
                                          <p:attrName>style.visibility</p:attrName>
                                        </p:attrNameLst>
                                      </p:cBhvr>
                                      <p:to>
                                        <p:strVal val="visible"/>
                                      </p:to>
                                    </p:set>
                                    <p:animEffect filter="fade" transition="in">
                                      <p:cBhvr>
                                        <p:cTn dur="500"/>
                                        <p:tgtEl>
                                          <p:spTgt spid="59"/>
                                        </p:tgtEl>
                                      </p:cBhvr>
                                    </p:animEffect>
                                  </p:childTnLst>
                                </p:cTn>
                              </p:par>
                              <p:par>
                                <p:cTn fill="hold" nodeType="withEffect" presetClass="entr" presetID="10" presetSubtype="0">
                                  <p:stCondLst>
                                    <p:cond delay="0"/>
                                  </p:stCondLst>
                                  <p:childTnLst>
                                    <p:set>
                                      <p:cBhvr>
                                        <p:cTn dur="1" fill="hold">
                                          <p:stCondLst>
                                            <p:cond delay="0"/>
                                          </p:stCondLst>
                                        </p:cTn>
                                        <p:tgtEl>
                                          <p:spTgt spid="60"/>
                                        </p:tgtEl>
                                        <p:attrNameLst>
                                          <p:attrName>style.visibility</p:attrName>
                                        </p:attrNameLst>
                                      </p:cBhvr>
                                      <p:to>
                                        <p:strVal val="visible"/>
                                      </p:to>
                                    </p:set>
                                    <p:animEffect filter="fade" transition="in">
                                      <p:cBhvr>
                                        <p:cTn dur="500"/>
                                        <p:tgtEl>
                                          <p:spTgt spid="60"/>
                                        </p:tgtEl>
                                      </p:cBhvr>
                                    </p:animEffect>
                                  </p:childTnLst>
                                </p:cTn>
                              </p:par>
                              <p:par>
                                <p:cTn fill="hold" nodeType="withEffect" presetClass="entr" presetID="10" presetSubtype="0">
                                  <p:stCondLst>
                                    <p:cond delay="0"/>
                                  </p:stCondLst>
                                  <p:childTnLst>
                                    <p:set>
                                      <p:cBhvr>
                                        <p:cTn dur="1" fill="hold">
                                          <p:stCondLst>
                                            <p:cond delay="0"/>
                                          </p:stCondLst>
                                        </p:cTn>
                                        <p:tgtEl>
                                          <p:spTgt spid="61"/>
                                        </p:tgtEl>
                                        <p:attrNameLst>
                                          <p:attrName>style.visibility</p:attrName>
                                        </p:attrNameLst>
                                      </p:cBhvr>
                                      <p:to>
                                        <p:strVal val="visible"/>
                                      </p:to>
                                    </p:set>
                                    <p:animEffect filter="fade" transition="in">
                                      <p:cBhvr>
                                        <p:cTn dur="500"/>
                                        <p:tgtEl>
                                          <p:spTgt spid="61"/>
                                        </p:tgtEl>
                                      </p:cBhvr>
                                    </p:animEffect>
                                  </p:childTnLst>
                                </p:cTn>
                              </p:par>
                              <p:par>
                                <p:cTn fill="hold" nodeType="withEffect" presetClass="entr" presetID="10" presetSubtype="0">
                                  <p:stCondLst>
                                    <p:cond delay="0"/>
                                  </p:stCondLst>
                                  <p:childTnLst>
                                    <p:set>
                                      <p:cBhvr>
                                        <p:cTn dur="1" fill="hold">
                                          <p:stCondLst>
                                            <p:cond delay="0"/>
                                          </p:stCondLst>
                                        </p:cTn>
                                        <p:tgtEl>
                                          <p:spTgt spid="62"/>
                                        </p:tgtEl>
                                        <p:attrNameLst>
                                          <p:attrName>style.visibility</p:attrName>
                                        </p:attrNameLst>
                                      </p:cBhvr>
                                      <p:to>
                                        <p:strVal val="visible"/>
                                      </p:to>
                                    </p:set>
                                    <p:animEffect filter="fade" transition="in">
                                      <p:cBhvr>
                                        <p:cTn dur="500"/>
                                        <p:tgtEl>
                                          <p:spTgt spid="6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theme" Target="../theme/theme1.xml"  /></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p:nvPr/>
        </p:nvSpPr>
        <p:spPr>
          <a:xfrm rot="5400000">
            <a:off x="0" y="0"/>
            <a:ext cx="810000" cy="810000"/>
          </a:xfrm>
          <a:prstGeom prst="triangle">
            <a:avLst>
              <a:gd fmla="val 0" name="adj"/>
            </a:avLst>
          </a:prstGeom>
          <a:solidFill>
            <a:srgbClr val="00002F"/>
          </a:solidFill>
          <a:ln cap="flat" cmpd="sng" w="12700">
            <a:solidFill>
              <a:srgbClr val="5B3F33"/>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Malgun Gothic"/>
              <a:ea typeface="Malgun Gothic"/>
              <a:cs typeface="Malgun Gothic"/>
              <a:sym typeface="Malgun Gothic"/>
            </a:endParaRPr>
          </a:p>
        </p:txBody>
      </p:sp>
      <p:sp>
        <p:nvSpPr>
          <p:cNvPr id="52" name="Google Shape;52;p13"/>
          <p:cNvSpPr/>
          <p:nvPr/>
        </p:nvSpPr>
        <p:spPr>
          <a:xfrm rot="-5400000">
            <a:off x="8334000" y="4333500"/>
            <a:ext cx="810000" cy="810000"/>
          </a:xfrm>
          <a:prstGeom prst="triangle">
            <a:avLst>
              <a:gd fmla="val 0" name="adj"/>
            </a:avLst>
          </a:prstGeom>
          <a:solidFill>
            <a:srgbClr val="00002F"/>
          </a:solidFill>
          <a:ln cap="flat" cmpd="sng" w="12700">
            <a:solidFill>
              <a:srgbClr val="5B3F33"/>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Malgun Gothic"/>
              <a:ea typeface="Malgun Gothic"/>
              <a:cs typeface="Malgun Gothic"/>
              <a:sym typeface="Malgun Gothic"/>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notesSlide" Target="../notesSlides/notesSlide1.xml"  /><Relationship Id="rId2"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notesSlide" Target="../notesSlides/notesSlide10.xml"  /><Relationship Id="rId3" Type="http://schemas.openxmlformats.org/officeDocument/2006/relationships/image" Target="../media/image8.png"  /><Relationship Id="rId4" Type="http://schemas.openxmlformats.org/officeDocument/2006/relationships/image" Target="../media/image9.png"  /><Relationship Id="rId5" Type="http://schemas.openxmlformats.org/officeDocument/2006/relationships/image" Target="../media/image10.png"  /><Relationship Id="rId6" Type="http://schemas.openxmlformats.org/officeDocument/2006/relationships/image" Target="../media/image11.png"  /><Relationship Id="rId7" Type="http://schemas.openxmlformats.org/officeDocument/2006/relationships/image" Target="../media/image12.png"  /><Relationship Id="rId8" Type="http://schemas.openxmlformats.org/officeDocument/2006/relationships/image" Target="../media/image13.png"  /><Relationship Id="rId9" Type="http://schemas.openxmlformats.org/officeDocument/2006/relationships/image" Target="../media/image14.png"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notesSlide" Target="../notesSlides/notesSlide11.xml"  /><Relationship Id="rId3" Type="http://schemas.openxmlformats.org/officeDocument/2006/relationships/image" Target="../media/image15.png"  /><Relationship Id="rId4" Type="http://schemas.openxmlformats.org/officeDocument/2006/relationships/image" Target="../media/image16.png"  /><Relationship Id="rId5" Type="http://schemas.openxmlformats.org/officeDocument/2006/relationships/image" Target="../media/image17.png"  /><Relationship Id="rId6" Type="http://schemas.openxmlformats.org/officeDocument/2006/relationships/image" Target="../media/image18.png"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notesSlide" Target="../notesSlides/notesSlide1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notesSlide" Target="../notesSlides/notesSlide13.xml"  /><Relationship Id="rId3" Type="http://schemas.openxmlformats.org/officeDocument/2006/relationships/image" Target="../media/image19.png"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notesSlide" Target="../notesSlides/notesSlide14.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notesSlide" Target="../notesSlides/notesSlide15.xml"  /></Relationships>
</file>

<file path=ppt/slides/_rels/slide16.xml.rels><?xml version="1.0" encoding="UTF-8" standalone="yes" ?><Relationships xmlns="http://schemas.openxmlformats.org/package/2006/relationships"><Relationship Id="rId1" Type="http://schemas.openxmlformats.org/officeDocument/2006/relationships/notesSlide" Target="../notesSlides/notesSlide16.xml"  /><Relationship Id="rId2" Type="http://schemas.openxmlformats.org/officeDocument/2006/relationships/slideLayout" Target="../slideLayouts/slideLayout1.xml"  /><Relationship Id="rId3" Type="http://schemas.openxmlformats.org/officeDocument/2006/relationships/image" Target="../media/image20.png"  /><Relationship Id="rId4" Type="http://schemas.openxmlformats.org/officeDocument/2006/relationships/image" Target="../media/image20.png"  /><Relationship Id="rId5" Type="http://schemas.openxmlformats.org/officeDocument/2006/relationships/image" Target="../media/image20.png"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notesSlide" Target="../notesSlides/notesSlide17.xml"  /></Relationships>
</file>

<file path=ppt/slides/_rels/slide18.xml.rels><?xml version="1.0" encoding="UTF-8" standalone="yes" ?><Relationships xmlns="http://schemas.openxmlformats.org/package/2006/relationships"><Relationship Id="rId1" Type="http://schemas.openxmlformats.org/officeDocument/2006/relationships/notesSlide" Target="../notesSlides/notesSlide18.xml"  /><Relationship Id="rId2" Type="http://schemas.openxmlformats.org/officeDocument/2006/relationships/slideLayout" Target="../slideLayouts/slideLayout1.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notesSlide" Target="../notesSlides/notesSlide19.xml"  /><Relationship Id="rId3" Type="http://schemas.openxmlformats.org/officeDocument/2006/relationships/image" Target="../media/image21.png"  /></Relationships>
</file>

<file path=ppt/slides/_rels/slide2.xml.rels><?xml version="1.0" encoding="UTF-8" standalone="yes" ?><Relationships xmlns="http://schemas.openxmlformats.org/package/2006/relationships"><Relationship Id="rId1" Type="http://schemas.openxmlformats.org/officeDocument/2006/relationships/notesSlide" Target="../notesSlides/notesSlide2.xml"  /><Relationship Id="rId2" Type="http://schemas.openxmlformats.org/officeDocument/2006/relationships/slideLayout" Target="../slideLayouts/slideLayout1.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notesSlide" Target="../notesSlides/notesSlide20.xml"  /><Relationship Id="rId3" Type="http://schemas.openxmlformats.org/officeDocument/2006/relationships/image" Target="../media/image22.jpeg"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notesSlide" Target="../notesSlides/notesSlide21.xml"  /><Relationship Id="rId3" Type="http://schemas.openxmlformats.org/officeDocument/2006/relationships/image" Target="../media/image23.jpeg"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notesSlide" Target="../notesSlides/notesSlide22.xml"  /><Relationship Id="rId3" Type="http://schemas.openxmlformats.org/officeDocument/2006/relationships/image" Target="../media/image24.png"  /><Relationship Id="rId4" Type="http://schemas.openxmlformats.org/officeDocument/2006/relationships/image" Target="../media/image25.png"  /><Relationship Id="rId5" Type="http://schemas.openxmlformats.org/officeDocument/2006/relationships/image" Target="../media/image26.png"  /><Relationship Id="rId6" Type="http://schemas.openxmlformats.org/officeDocument/2006/relationships/image" Target="../media/image27.png"  /><Relationship Id="rId7" Type="http://schemas.openxmlformats.org/officeDocument/2006/relationships/image" Target="../media/image28.png"  /><Relationship Id="rId8" Type="http://schemas.openxmlformats.org/officeDocument/2006/relationships/image" Target="../media/image29.png"  /><Relationship Id="rId9" Type="http://schemas.openxmlformats.org/officeDocument/2006/relationships/image" Target="../media/image30.png"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notesSlide" Target="../notesSlides/notesSlide23.xml"  /><Relationship Id="rId3" Type="http://schemas.openxmlformats.org/officeDocument/2006/relationships/image" Target="../media/image29.png"  /><Relationship Id="rId4" Type="http://schemas.openxmlformats.org/officeDocument/2006/relationships/image" Target="../media/image31.png"  /><Relationship Id="rId5" Type="http://schemas.openxmlformats.org/officeDocument/2006/relationships/image" Target="../media/image32.png"  /><Relationship Id="rId6" Type="http://schemas.openxmlformats.org/officeDocument/2006/relationships/image" Target="../media/image30.png"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notesSlide" Target="../notesSlides/notesSlide24.xml"  /><Relationship Id="rId3" Type="http://schemas.openxmlformats.org/officeDocument/2006/relationships/image" Target="../media/image33.png"  /><Relationship Id="rId4" Type="http://schemas.openxmlformats.org/officeDocument/2006/relationships/image" Target="../media/image34.png"  /><Relationship Id="rId5" Type="http://schemas.openxmlformats.org/officeDocument/2006/relationships/image" Target="../media/image35.png"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notesSlide" Target="../notesSlides/notesSlide25.xml"  /><Relationship Id="rId3" Type="http://schemas.openxmlformats.org/officeDocument/2006/relationships/image" Target="../media/image15.png"  /><Relationship Id="rId4" Type="http://schemas.openxmlformats.org/officeDocument/2006/relationships/image" Target="../media/image16.png"  /><Relationship Id="rId5" Type="http://schemas.openxmlformats.org/officeDocument/2006/relationships/image" Target="../media/image17.png"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notesSlide" Target="../notesSlides/notesSlide26.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notesSlide" Target="../notesSlides/notesSlide3.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notesSlide" Target="../notesSlides/notesSlide4.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notesSlide" Target="../notesSlides/notesSlide5.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notesSlide" Target="../notesSlides/notesSlide6.xml"  /><Relationship Id="rId3" Type="http://schemas.openxmlformats.org/officeDocument/2006/relationships/image" Target="../media/image1.png"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notesSlide" Target="../notesSlides/notesSlide7.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notesSlide" Target="../notesSlides/notesSlide8.xml"  /><Relationship Id="rId3" Type="http://schemas.openxmlformats.org/officeDocument/2006/relationships/image" Target="../media/image2.png"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notesSlide" Target="../notesSlides/notesSlide9.xml"  /><Relationship Id="rId3" Type="http://schemas.openxmlformats.org/officeDocument/2006/relationships/image" Target="../media/image3.png"  /><Relationship Id="rId4" Type="http://schemas.openxmlformats.org/officeDocument/2006/relationships/image" Target="../media/image4.png"  /><Relationship Id="rId5" Type="http://schemas.openxmlformats.org/officeDocument/2006/relationships/image" Target="../media/image5.png"  /><Relationship Id="rId6" Type="http://schemas.openxmlformats.org/officeDocument/2006/relationships/image" Target="../media/image6.png"  /><Relationship Id="rId7" Type="http://schemas.openxmlformats.org/officeDocument/2006/relationships/image" Target="../media/image7.png"  /></Relationships>
</file>

<file path=ppt/slides/slide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67" name="Google Shape;67;p17"/>
          <p:cNvSpPr txBox="1"/>
          <p:nvPr/>
        </p:nvSpPr>
        <p:spPr>
          <a:xfrm>
            <a:off x="542800" y="1602525"/>
            <a:ext cx="8115000" cy="1666200"/>
          </a:xfrm>
          <a:prstGeom prst="rect">
            <a:avLst/>
          </a:prstGeom>
          <a:noFill/>
          <a:ln>
            <a:noFill/>
          </a:ln>
        </p:spPr>
        <p:txBody>
          <a:bodyPr wrap="square" lIns="68575" tIns="34275" rIns="68575" bIns="34275" anchor="t" anchorCtr="0">
            <a:noAutofit/>
          </a:bodyPr>
          <a:lstStyle/>
          <a:p>
            <a:pPr marL="0" marR="0" lvl="0" indent="0" algn="ctr" rtl="0">
              <a:spcBef>
                <a:spcPts val="0"/>
              </a:spcBef>
              <a:spcAft>
                <a:spcPts val="0"/>
              </a:spcAft>
              <a:buNone/>
              <a:defRPr/>
            </a:pPr>
            <a:endParaRPr sz="6900" b="1" i="0" u="none" strike="noStrike" cap="none"/>
          </a:p>
        </p:txBody>
      </p:sp>
      <p:sp>
        <p:nvSpPr>
          <p:cNvPr id="68" name="Google Shape;68;p17"/>
          <p:cNvSpPr/>
          <p:nvPr/>
        </p:nvSpPr>
        <p:spPr>
          <a:xfrm>
            <a:off x="912675" y="1011725"/>
            <a:ext cx="7244700" cy="1726200"/>
          </a:xfrm>
          <a:prstGeom prst="rect">
            <a:avLst/>
          </a:prstGeom>
          <a:noFill/>
          <a:ln>
            <a:noFill/>
          </a:ln>
        </p:spPr>
        <p:txBody>
          <a:bodyPr wrap="square" lIns="68575" tIns="34275" rIns="68575" bIns="34275" anchor="ctr" anchorCtr="0">
            <a:noAutofit/>
          </a:bodyPr>
          <a:lstStyle/>
          <a:p>
            <a:pPr marL="0" lvl="0" indent="0" algn="ctr" rtl="0">
              <a:spcBef>
                <a:spcPts val="0"/>
              </a:spcBef>
              <a:spcAft>
                <a:spcPts val="0"/>
              </a:spcAft>
              <a:buClr>
                <a:schemeClr val="dk1"/>
              </a:buClr>
              <a:buFont typeface="Arial"/>
              <a:buNone/>
              <a:defRPr/>
            </a:pPr>
            <a:r>
              <a:rPr lang="ko" sz="3100" b="1"/>
              <a:t>노래방 관리자를 위한 </a:t>
            </a:r>
            <a:endParaRPr lang="ko" sz="3100" b="1"/>
          </a:p>
          <a:p>
            <a:pPr marL="0" lvl="0" indent="0" algn="ctr" rtl="0">
              <a:spcBef>
                <a:spcPts val="0"/>
              </a:spcBef>
              <a:spcAft>
                <a:spcPts val="0"/>
              </a:spcAft>
              <a:buClr>
                <a:schemeClr val="dk1"/>
              </a:buClr>
              <a:buFont typeface="Arial"/>
              <a:buNone/>
              <a:defRPr/>
            </a:pPr>
            <a:r>
              <a:rPr lang="ko" sz="3100" b="1"/>
              <a:t>MVC 패턴 기반 노래방 관리 프로그램</a:t>
            </a:r>
            <a:endParaRPr/>
          </a:p>
        </p:txBody>
      </p:sp>
      <p:sp>
        <p:nvSpPr>
          <p:cNvPr id="69" name="Google Shape;69;p17"/>
          <p:cNvSpPr txBox="1"/>
          <p:nvPr/>
        </p:nvSpPr>
        <p:spPr>
          <a:xfrm>
            <a:off x="5787375" y="3035150"/>
            <a:ext cx="2370000" cy="1514100"/>
          </a:xfrm>
          <a:prstGeom prst="rect">
            <a:avLst/>
          </a:prstGeom>
          <a:noFill/>
          <a:ln>
            <a:noFill/>
          </a:ln>
        </p:spPr>
        <p:txBody>
          <a:bodyPr wrap="square" lIns="91424" tIns="91424" rIns="91424" bIns="91424" anchor="t" anchorCtr="0">
            <a:noAutofit/>
          </a:bodyPr>
          <a:lstStyle/>
          <a:p>
            <a:pPr marL="0" lvl="0" indent="0" algn="r" rtl="0">
              <a:spcBef>
                <a:spcPts val="0"/>
              </a:spcBef>
              <a:spcAft>
                <a:spcPts val="0"/>
              </a:spcAft>
              <a:buNone/>
              <a:defRPr/>
            </a:pPr>
            <a:r>
              <a:rPr lang="ko" b="1"/>
              <a:t>8조</a:t>
            </a:r>
            <a:endParaRPr lang="ko" b="1"/>
          </a:p>
          <a:p>
            <a:pPr marL="0" lvl="0" indent="0" algn="r" rtl="0">
              <a:spcBef>
                <a:spcPts val="0"/>
              </a:spcBef>
              <a:spcAft>
                <a:spcPts val="0"/>
              </a:spcAft>
              <a:buNone/>
              <a:defRPr/>
            </a:pPr>
            <a:r>
              <a:rPr lang="ko" sz="1500" b="1"/>
              <a:t>14011012 박상범</a:t>
            </a:r>
            <a:endParaRPr lang="ko" sz="1500" b="1"/>
          </a:p>
          <a:p>
            <a:pPr marL="0" lvl="0" indent="0" algn="r" rtl="0">
              <a:spcBef>
                <a:spcPts val="0"/>
              </a:spcBef>
              <a:spcAft>
                <a:spcPts val="0"/>
              </a:spcAft>
              <a:buNone/>
              <a:defRPr/>
            </a:pPr>
            <a:r>
              <a:rPr lang="ko" sz="1500" b="1"/>
              <a:t>15012974 최태호18011491 이찬희</a:t>
            </a:r>
            <a:endParaRPr/>
          </a:p>
        </p:txBody>
      </p:sp>
      <p:sp>
        <p:nvSpPr>
          <p:cNvPr id="70" name="Google Shape;70;p17"/>
          <p:cNvSpPr/>
          <p:nvPr/>
        </p:nvSpPr>
        <p:spPr>
          <a:xfrm>
            <a:off x="1257450" y="2384325"/>
            <a:ext cx="6629100" cy="102600"/>
          </a:xfrm>
          <a:prstGeom prst="rect">
            <a:avLst/>
          </a:prstGeom>
          <a:solidFill>
            <a:srgbClr val="00002f"/>
          </a:solidFill>
          <a:ln>
            <a:noFill/>
          </a:ln>
        </p:spPr>
        <p:txBody>
          <a:bodyPr wrap="square" lIns="91424" tIns="91424" rIns="91424" bIns="91424" anchor="ctr" anchorCtr="0">
            <a:noAutofit/>
          </a:bodyPr>
          <a:lstStyle/>
          <a:p>
            <a:pPr marL="0" lvl="0" indent="0" algn="l" rtl="0">
              <a:spcBef>
                <a:spcPts val="0"/>
              </a:spcBef>
              <a:spcAft>
                <a:spcPts val="0"/>
              </a:spcAft>
              <a:buNone/>
              <a:defRPr/>
            </a:pPr>
            <a:endParaRPr/>
          </a:p>
        </p:txBody>
      </p:sp>
      <p:sp>
        <p:nvSpPr>
          <p:cNvPr id="71" name="Google Shape;71;p17"/>
          <p:cNvSpPr/>
          <p:nvPr/>
        </p:nvSpPr>
        <p:spPr>
          <a:xfrm>
            <a:off x="1257450" y="1220800"/>
            <a:ext cx="6629100" cy="102600"/>
          </a:xfrm>
          <a:prstGeom prst="rect">
            <a:avLst/>
          </a:prstGeom>
          <a:solidFill>
            <a:srgbClr val="00002f"/>
          </a:solidFill>
          <a:ln>
            <a:noFill/>
          </a:ln>
        </p:spPr>
        <p:txBody>
          <a:bodyPr wrap="square" lIns="91424" tIns="91424" rIns="91424" bIns="91424" anchor="ctr" anchorCtr="0">
            <a:noAutofit/>
          </a:bodyPr>
          <a:lstStyle/>
          <a:p>
            <a:pPr marL="0" lvl="0" indent="0" algn="l" rtl="0">
              <a:spcBef>
                <a:spcPts val="0"/>
              </a:spcBef>
              <a:spcAft>
                <a:spcPts val="0"/>
              </a:spcAft>
              <a:buNone/>
              <a:defRPr/>
            </a:pPr>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cxnSp>
        <p:nvCxnSpPr>
          <p:cNvPr id="202" name="Google Shape;202;p26"/>
          <p:cNvCxnSpPr/>
          <p:nvPr/>
        </p:nvCxnSpPr>
        <p:spPr>
          <a:xfrm>
            <a:off x="863150" y="700425"/>
            <a:ext cx="1402800" cy="2100"/>
          </a:xfrm>
          <a:prstGeom prst="straightConnector1">
            <a:avLst/>
          </a:prstGeom>
          <a:noFill/>
          <a:ln cap="flat" cmpd="sng" w="9525">
            <a:solidFill>
              <a:srgbClr val="7F7F7F"/>
            </a:solidFill>
            <a:prstDash val="solid"/>
            <a:miter lim="800000"/>
            <a:headEnd len="sm" w="sm" type="none"/>
            <a:tailEnd len="sm" w="sm" type="none"/>
          </a:ln>
        </p:spPr>
      </p:cxnSp>
      <p:sp>
        <p:nvSpPr>
          <p:cNvPr id="203" name="Google Shape;203;p26"/>
          <p:cNvSpPr txBox="1"/>
          <p:nvPr/>
        </p:nvSpPr>
        <p:spPr>
          <a:xfrm>
            <a:off x="767079" y="356345"/>
            <a:ext cx="1622100" cy="4386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lang="ko" sz="1700">
                <a:solidFill>
                  <a:srgbClr val="00002F"/>
                </a:solidFill>
              </a:rPr>
              <a:t>프로그램 기능</a:t>
            </a:r>
            <a:endParaRPr b="1" sz="1500">
              <a:solidFill>
                <a:srgbClr val="00002F"/>
              </a:solidFill>
            </a:endParaRPr>
          </a:p>
        </p:txBody>
      </p:sp>
      <p:sp>
        <p:nvSpPr>
          <p:cNvPr id="204" name="Google Shape;204;p26"/>
          <p:cNvSpPr txBox="1"/>
          <p:nvPr/>
        </p:nvSpPr>
        <p:spPr>
          <a:xfrm>
            <a:off x="384099" y="356360"/>
            <a:ext cx="460800" cy="3462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lang="ko" sz="1800">
                <a:solidFill>
                  <a:srgbClr val="00002F"/>
                </a:solidFill>
              </a:rPr>
              <a:t>02</a:t>
            </a:r>
            <a:endParaRPr b="1" sz="1800">
              <a:solidFill>
                <a:srgbClr val="00002F"/>
              </a:solidFill>
            </a:endParaRPr>
          </a:p>
        </p:txBody>
      </p:sp>
      <p:sp>
        <p:nvSpPr>
          <p:cNvPr id="205" name="Google Shape;205;p26"/>
          <p:cNvSpPr txBox="1"/>
          <p:nvPr/>
        </p:nvSpPr>
        <p:spPr>
          <a:xfrm>
            <a:off x="953675" y="794950"/>
            <a:ext cx="1248900" cy="276900"/>
          </a:xfrm>
          <a:prstGeom prst="rect">
            <a:avLst/>
          </a:prstGeom>
          <a:noFill/>
          <a:ln>
            <a:noFill/>
          </a:ln>
        </p:spPr>
        <p:txBody>
          <a:bodyPr anchorCtr="0" anchor="t" bIns="34275" lIns="68575" spcFirstLastPara="1" rIns="68575" wrap="square" tIns="34275">
            <a:noAutofit/>
          </a:bodyPr>
          <a:lstStyle/>
          <a:p>
            <a:pPr indent="0" lvl="0" marL="0" rtl="0" algn="ctr">
              <a:spcBef>
                <a:spcPts val="0"/>
              </a:spcBef>
              <a:spcAft>
                <a:spcPts val="0"/>
              </a:spcAft>
              <a:buSzPts val="1100"/>
              <a:buNone/>
            </a:pPr>
            <a:r>
              <a:rPr b="1" lang="ko" sz="1000">
                <a:solidFill>
                  <a:schemeClr val="dk1"/>
                </a:solidFill>
              </a:rPr>
              <a:t>UI 구성</a:t>
            </a:r>
            <a:endParaRPr sz="1400">
              <a:solidFill>
                <a:srgbClr val="00002F"/>
              </a:solidFill>
              <a:latin typeface="Arial"/>
              <a:ea typeface="Arial"/>
              <a:cs typeface="Arial"/>
              <a:sym typeface="Arial"/>
            </a:endParaRPr>
          </a:p>
        </p:txBody>
      </p:sp>
      <p:pic>
        <p:nvPicPr>
          <p:cNvPr id="206" name="Google Shape;206;p26"/>
          <p:cNvPicPr preferRelativeResize="0"/>
          <p:nvPr/>
        </p:nvPicPr>
        <p:blipFill>
          <a:blip r:embed="rId3">
            <a:alphaModFix/>
          </a:blip>
          <a:stretch>
            <a:fillRect/>
          </a:stretch>
        </p:blipFill>
        <p:spPr>
          <a:xfrm>
            <a:off x="158200" y="1342625"/>
            <a:ext cx="2184478" cy="1499900"/>
          </a:xfrm>
          <a:prstGeom prst="rect">
            <a:avLst/>
          </a:prstGeom>
          <a:noFill/>
          <a:ln>
            <a:noFill/>
          </a:ln>
        </p:spPr>
      </p:pic>
      <p:pic>
        <p:nvPicPr>
          <p:cNvPr id="207" name="Google Shape;207;p26"/>
          <p:cNvPicPr preferRelativeResize="0"/>
          <p:nvPr/>
        </p:nvPicPr>
        <p:blipFill>
          <a:blip r:embed="rId4">
            <a:alphaModFix/>
          </a:blip>
          <a:stretch>
            <a:fillRect/>
          </a:stretch>
        </p:blipFill>
        <p:spPr>
          <a:xfrm>
            <a:off x="2525156" y="1019025"/>
            <a:ext cx="3891692" cy="2193750"/>
          </a:xfrm>
          <a:prstGeom prst="rect">
            <a:avLst/>
          </a:prstGeom>
          <a:noFill/>
          <a:ln cap="flat" cmpd="sng" w="9525">
            <a:solidFill>
              <a:srgbClr val="999999"/>
            </a:solidFill>
            <a:prstDash val="solid"/>
            <a:round/>
            <a:headEnd len="sm" w="sm" type="none"/>
            <a:tailEnd len="sm" w="sm" type="none"/>
          </a:ln>
        </p:spPr>
      </p:pic>
      <p:cxnSp>
        <p:nvCxnSpPr>
          <p:cNvPr id="208" name="Google Shape;208;p26"/>
          <p:cNvCxnSpPr/>
          <p:nvPr/>
        </p:nvCxnSpPr>
        <p:spPr>
          <a:xfrm>
            <a:off x="7823169" y="108706"/>
            <a:ext cx="270000" cy="0"/>
          </a:xfrm>
          <a:prstGeom prst="straightConnector1">
            <a:avLst/>
          </a:prstGeom>
          <a:noFill/>
          <a:ln cap="rnd" cmpd="sng" w="44450">
            <a:solidFill>
              <a:srgbClr val="D0CECE"/>
            </a:solidFill>
            <a:prstDash val="solid"/>
            <a:miter lim="800000"/>
            <a:headEnd len="sm" w="sm" type="none"/>
            <a:tailEnd len="sm" w="sm" type="none"/>
          </a:ln>
          <a:effectLst>
            <a:outerShdw blurRad="50800" rotWithShape="0" algn="t" dir="5400000" dist="38100">
              <a:srgbClr val="000000">
                <a:alpha val="40000"/>
              </a:srgbClr>
            </a:outerShdw>
          </a:effectLst>
        </p:spPr>
      </p:cxnSp>
      <p:cxnSp>
        <p:nvCxnSpPr>
          <p:cNvPr id="209" name="Google Shape;209;p26"/>
          <p:cNvCxnSpPr/>
          <p:nvPr/>
        </p:nvCxnSpPr>
        <p:spPr>
          <a:xfrm>
            <a:off x="8143845" y="108706"/>
            <a:ext cx="270000" cy="0"/>
          </a:xfrm>
          <a:prstGeom prst="straightConnector1">
            <a:avLst/>
          </a:prstGeom>
          <a:noFill/>
          <a:ln cap="rnd" cmpd="sng" w="44450">
            <a:solidFill>
              <a:srgbClr val="8DBABD"/>
            </a:solidFill>
            <a:prstDash val="solid"/>
            <a:miter lim="800000"/>
            <a:headEnd len="sm" w="sm" type="none"/>
            <a:tailEnd len="sm" w="sm" type="none"/>
          </a:ln>
          <a:effectLst>
            <a:outerShdw blurRad="50800" rotWithShape="0" algn="t" dir="5400000" dist="38100">
              <a:srgbClr val="000000">
                <a:alpha val="40000"/>
              </a:srgbClr>
            </a:outerShdw>
          </a:effectLst>
        </p:spPr>
      </p:cxnSp>
      <p:cxnSp>
        <p:nvCxnSpPr>
          <p:cNvPr id="210" name="Google Shape;210;p26"/>
          <p:cNvCxnSpPr/>
          <p:nvPr/>
        </p:nvCxnSpPr>
        <p:spPr>
          <a:xfrm>
            <a:off x="8464519" y="108706"/>
            <a:ext cx="270000" cy="0"/>
          </a:xfrm>
          <a:prstGeom prst="straightConnector1">
            <a:avLst/>
          </a:prstGeom>
          <a:noFill/>
          <a:ln cap="rnd" cmpd="sng" w="44450">
            <a:solidFill>
              <a:srgbClr val="D0CECE"/>
            </a:solidFill>
            <a:prstDash val="solid"/>
            <a:miter lim="800000"/>
            <a:headEnd len="sm" w="sm" type="none"/>
            <a:tailEnd len="sm" w="sm" type="none"/>
          </a:ln>
          <a:effectLst>
            <a:outerShdw blurRad="50800" rotWithShape="0" algn="t" dir="5400000" dist="38100">
              <a:srgbClr val="000000">
                <a:alpha val="40000"/>
              </a:srgbClr>
            </a:outerShdw>
          </a:effectLst>
        </p:spPr>
      </p:cxnSp>
      <p:cxnSp>
        <p:nvCxnSpPr>
          <p:cNvPr id="211" name="Google Shape;211;p26"/>
          <p:cNvCxnSpPr/>
          <p:nvPr/>
        </p:nvCxnSpPr>
        <p:spPr>
          <a:xfrm>
            <a:off x="8785194" y="108706"/>
            <a:ext cx="270000" cy="0"/>
          </a:xfrm>
          <a:prstGeom prst="straightConnector1">
            <a:avLst/>
          </a:prstGeom>
          <a:noFill/>
          <a:ln cap="rnd" cmpd="sng" w="44450">
            <a:solidFill>
              <a:srgbClr val="D0CECE"/>
            </a:solidFill>
            <a:prstDash val="solid"/>
            <a:miter lim="800000"/>
            <a:headEnd len="sm" w="sm" type="none"/>
            <a:tailEnd len="sm" w="sm" type="none"/>
          </a:ln>
          <a:effectLst>
            <a:outerShdw blurRad="50800" rotWithShape="0" algn="t" dir="5400000" dist="38100">
              <a:srgbClr val="000000">
                <a:alpha val="40000"/>
              </a:srgbClr>
            </a:outerShdw>
          </a:effectLst>
        </p:spPr>
      </p:cxnSp>
      <p:pic>
        <p:nvPicPr>
          <p:cNvPr id="212" name="Google Shape;212;p26"/>
          <p:cNvPicPr preferRelativeResize="0"/>
          <p:nvPr/>
        </p:nvPicPr>
        <p:blipFill>
          <a:blip r:embed="rId5">
            <a:alphaModFix/>
          </a:blip>
          <a:stretch>
            <a:fillRect/>
          </a:stretch>
        </p:blipFill>
        <p:spPr>
          <a:xfrm>
            <a:off x="6816125" y="702543"/>
            <a:ext cx="1718350" cy="1541033"/>
          </a:xfrm>
          <a:prstGeom prst="rect">
            <a:avLst/>
          </a:prstGeom>
          <a:noFill/>
          <a:ln>
            <a:noFill/>
          </a:ln>
        </p:spPr>
      </p:pic>
      <p:pic>
        <p:nvPicPr>
          <p:cNvPr id="213" name="Google Shape;213;p26"/>
          <p:cNvPicPr preferRelativeResize="0"/>
          <p:nvPr/>
        </p:nvPicPr>
        <p:blipFill>
          <a:blip r:embed="rId6">
            <a:alphaModFix/>
          </a:blip>
          <a:stretch>
            <a:fillRect/>
          </a:stretch>
        </p:blipFill>
        <p:spPr>
          <a:xfrm>
            <a:off x="7050850" y="2391436"/>
            <a:ext cx="1248900" cy="584086"/>
          </a:xfrm>
          <a:prstGeom prst="rect">
            <a:avLst/>
          </a:prstGeom>
          <a:noFill/>
          <a:ln>
            <a:noFill/>
          </a:ln>
        </p:spPr>
      </p:pic>
      <p:pic>
        <p:nvPicPr>
          <p:cNvPr id="214" name="Google Shape;214;p26"/>
          <p:cNvPicPr preferRelativeResize="0"/>
          <p:nvPr/>
        </p:nvPicPr>
        <p:blipFill>
          <a:blip r:embed="rId7">
            <a:alphaModFix/>
          </a:blip>
          <a:stretch>
            <a:fillRect/>
          </a:stretch>
        </p:blipFill>
        <p:spPr>
          <a:xfrm>
            <a:off x="6857238" y="3123387"/>
            <a:ext cx="1718375" cy="1545741"/>
          </a:xfrm>
          <a:prstGeom prst="rect">
            <a:avLst/>
          </a:prstGeom>
          <a:noFill/>
          <a:ln>
            <a:noFill/>
          </a:ln>
        </p:spPr>
      </p:pic>
      <p:pic>
        <p:nvPicPr>
          <p:cNvPr id="215" name="Google Shape;215;p26"/>
          <p:cNvPicPr preferRelativeResize="0"/>
          <p:nvPr/>
        </p:nvPicPr>
        <p:blipFill>
          <a:blip r:embed="rId8">
            <a:alphaModFix/>
          </a:blip>
          <a:stretch>
            <a:fillRect/>
          </a:stretch>
        </p:blipFill>
        <p:spPr>
          <a:xfrm>
            <a:off x="152425" y="3390212"/>
            <a:ext cx="2316700" cy="1012075"/>
          </a:xfrm>
          <a:prstGeom prst="rect">
            <a:avLst/>
          </a:prstGeom>
          <a:noFill/>
          <a:ln>
            <a:noFill/>
          </a:ln>
        </p:spPr>
      </p:pic>
      <p:pic>
        <p:nvPicPr>
          <p:cNvPr id="216" name="Google Shape;216;p26"/>
          <p:cNvPicPr preferRelativeResize="0"/>
          <p:nvPr/>
        </p:nvPicPr>
        <p:blipFill>
          <a:blip r:embed="rId9">
            <a:alphaModFix/>
          </a:blip>
          <a:stretch>
            <a:fillRect/>
          </a:stretch>
        </p:blipFill>
        <p:spPr>
          <a:xfrm>
            <a:off x="3140688" y="3390212"/>
            <a:ext cx="2316685" cy="10120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cxnSp>
        <p:nvCxnSpPr>
          <p:cNvPr id="221" name="Google Shape;221;p27"/>
          <p:cNvCxnSpPr/>
          <p:nvPr/>
        </p:nvCxnSpPr>
        <p:spPr>
          <a:xfrm>
            <a:off x="863150" y="700425"/>
            <a:ext cx="1402800" cy="2100"/>
          </a:xfrm>
          <a:prstGeom prst="straightConnector1">
            <a:avLst/>
          </a:prstGeom>
          <a:noFill/>
          <a:ln cap="flat" cmpd="sng" w="9525">
            <a:solidFill>
              <a:srgbClr val="7F7F7F"/>
            </a:solidFill>
            <a:prstDash val="solid"/>
            <a:miter lim="800000"/>
            <a:headEnd len="sm" w="sm" type="none"/>
            <a:tailEnd len="sm" w="sm" type="none"/>
          </a:ln>
        </p:spPr>
      </p:cxnSp>
      <p:sp>
        <p:nvSpPr>
          <p:cNvPr id="222" name="Google Shape;222;p27"/>
          <p:cNvSpPr txBox="1"/>
          <p:nvPr/>
        </p:nvSpPr>
        <p:spPr>
          <a:xfrm>
            <a:off x="767079" y="356345"/>
            <a:ext cx="1622100" cy="4386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lang="ko" sz="1700">
                <a:solidFill>
                  <a:srgbClr val="00002F"/>
                </a:solidFill>
              </a:rPr>
              <a:t>프로그램 기능</a:t>
            </a:r>
            <a:endParaRPr b="1" sz="1500">
              <a:solidFill>
                <a:srgbClr val="00002F"/>
              </a:solidFill>
            </a:endParaRPr>
          </a:p>
        </p:txBody>
      </p:sp>
      <p:sp>
        <p:nvSpPr>
          <p:cNvPr id="223" name="Google Shape;223;p27"/>
          <p:cNvSpPr txBox="1"/>
          <p:nvPr/>
        </p:nvSpPr>
        <p:spPr>
          <a:xfrm>
            <a:off x="384099" y="356360"/>
            <a:ext cx="460800" cy="3462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lang="ko" sz="1800">
                <a:solidFill>
                  <a:srgbClr val="00002F"/>
                </a:solidFill>
              </a:rPr>
              <a:t>02</a:t>
            </a:r>
            <a:endParaRPr b="1" sz="1800">
              <a:solidFill>
                <a:srgbClr val="00002F"/>
              </a:solidFill>
            </a:endParaRPr>
          </a:p>
        </p:txBody>
      </p:sp>
      <p:sp>
        <p:nvSpPr>
          <p:cNvPr id="224" name="Google Shape;224;p27"/>
          <p:cNvSpPr txBox="1"/>
          <p:nvPr/>
        </p:nvSpPr>
        <p:spPr>
          <a:xfrm>
            <a:off x="940100" y="794950"/>
            <a:ext cx="1248900" cy="276900"/>
          </a:xfrm>
          <a:prstGeom prst="rect">
            <a:avLst/>
          </a:prstGeom>
          <a:noFill/>
          <a:ln>
            <a:noFill/>
          </a:ln>
        </p:spPr>
        <p:txBody>
          <a:bodyPr anchorCtr="0" anchor="t" bIns="34275" lIns="68575" spcFirstLastPara="1" rIns="68575" wrap="square" tIns="34275">
            <a:noAutofit/>
          </a:bodyPr>
          <a:lstStyle/>
          <a:p>
            <a:pPr indent="0" lvl="0" marL="0" rtl="0" algn="ctr">
              <a:spcBef>
                <a:spcPts val="0"/>
              </a:spcBef>
              <a:spcAft>
                <a:spcPts val="0"/>
              </a:spcAft>
              <a:buSzPts val="1100"/>
              <a:buNone/>
            </a:pPr>
            <a:r>
              <a:rPr b="1" lang="ko" sz="1000">
                <a:solidFill>
                  <a:schemeClr val="dk1"/>
                </a:solidFill>
              </a:rPr>
              <a:t>UI 구성</a:t>
            </a:r>
            <a:endParaRPr sz="1400">
              <a:solidFill>
                <a:srgbClr val="00002F"/>
              </a:solidFill>
              <a:latin typeface="Arial"/>
              <a:ea typeface="Arial"/>
              <a:cs typeface="Arial"/>
              <a:sym typeface="Arial"/>
            </a:endParaRPr>
          </a:p>
        </p:txBody>
      </p:sp>
      <p:cxnSp>
        <p:nvCxnSpPr>
          <p:cNvPr id="225" name="Google Shape;225;p27"/>
          <p:cNvCxnSpPr/>
          <p:nvPr/>
        </p:nvCxnSpPr>
        <p:spPr>
          <a:xfrm>
            <a:off x="7823169" y="108706"/>
            <a:ext cx="270000" cy="0"/>
          </a:xfrm>
          <a:prstGeom prst="straightConnector1">
            <a:avLst/>
          </a:prstGeom>
          <a:noFill/>
          <a:ln cap="rnd" cmpd="sng" w="44450">
            <a:solidFill>
              <a:srgbClr val="D0CECE"/>
            </a:solidFill>
            <a:prstDash val="solid"/>
            <a:miter lim="800000"/>
            <a:headEnd len="sm" w="sm" type="none"/>
            <a:tailEnd len="sm" w="sm" type="none"/>
          </a:ln>
          <a:effectLst>
            <a:outerShdw blurRad="50800" rotWithShape="0" algn="t" dir="5400000" dist="38100">
              <a:srgbClr val="000000">
                <a:alpha val="40000"/>
              </a:srgbClr>
            </a:outerShdw>
          </a:effectLst>
        </p:spPr>
      </p:cxnSp>
      <p:cxnSp>
        <p:nvCxnSpPr>
          <p:cNvPr id="226" name="Google Shape;226;p27"/>
          <p:cNvCxnSpPr/>
          <p:nvPr/>
        </p:nvCxnSpPr>
        <p:spPr>
          <a:xfrm>
            <a:off x="8143845" y="108706"/>
            <a:ext cx="270000" cy="0"/>
          </a:xfrm>
          <a:prstGeom prst="straightConnector1">
            <a:avLst/>
          </a:prstGeom>
          <a:noFill/>
          <a:ln cap="rnd" cmpd="sng" w="44450">
            <a:solidFill>
              <a:srgbClr val="8DBABD"/>
            </a:solidFill>
            <a:prstDash val="solid"/>
            <a:miter lim="800000"/>
            <a:headEnd len="sm" w="sm" type="none"/>
            <a:tailEnd len="sm" w="sm" type="none"/>
          </a:ln>
          <a:effectLst>
            <a:outerShdw blurRad="50800" rotWithShape="0" algn="t" dir="5400000" dist="38100">
              <a:srgbClr val="000000">
                <a:alpha val="40000"/>
              </a:srgbClr>
            </a:outerShdw>
          </a:effectLst>
        </p:spPr>
      </p:cxnSp>
      <p:cxnSp>
        <p:nvCxnSpPr>
          <p:cNvPr id="227" name="Google Shape;227;p27"/>
          <p:cNvCxnSpPr/>
          <p:nvPr/>
        </p:nvCxnSpPr>
        <p:spPr>
          <a:xfrm>
            <a:off x="8464519" y="108706"/>
            <a:ext cx="270000" cy="0"/>
          </a:xfrm>
          <a:prstGeom prst="straightConnector1">
            <a:avLst/>
          </a:prstGeom>
          <a:noFill/>
          <a:ln cap="rnd" cmpd="sng" w="44450">
            <a:solidFill>
              <a:srgbClr val="D0CECE"/>
            </a:solidFill>
            <a:prstDash val="solid"/>
            <a:miter lim="800000"/>
            <a:headEnd len="sm" w="sm" type="none"/>
            <a:tailEnd len="sm" w="sm" type="none"/>
          </a:ln>
          <a:effectLst>
            <a:outerShdw blurRad="50800" rotWithShape="0" algn="t" dir="5400000" dist="38100">
              <a:srgbClr val="000000">
                <a:alpha val="40000"/>
              </a:srgbClr>
            </a:outerShdw>
          </a:effectLst>
        </p:spPr>
      </p:cxnSp>
      <p:cxnSp>
        <p:nvCxnSpPr>
          <p:cNvPr id="228" name="Google Shape;228;p27"/>
          <p:cNvCxnSpPr/>
          <p:nvPr/>
        </p:nvCxnSpPr>
        <p:spPr>
          <a:xfrm>
            <a:off x="8785194" y="108706"/>
            <a:ext cx="270000" cy="0"/>
          </a:xfrm>
          <a:prstGeom prst="straightConnector1">
            <a:avLst/>
          </a:prstGeom>
          <a:noFill/>
          <a:ln cap="rnd" cmpd="sng" w="44450">
            <a:solidFill>
              <a:srgbClr val="D0CECE"/>
            </a:solidFill>
            <a:prstDash val="solid"/>
            <a:miter lim="800000"/>
            <a:headEnd len="sm" w="sm" type="none"/>
            <a:tailEnd len="sm" w="sm" type="none"/>
          </a:ln>
          <a:effectLst>
            <a:outerShdw blurRad="50800" rotWithShape="0" algn="t" dir="5400000" dist="38100">
              <a:srgbClr val="000000">
                <a:alpha val="40000"/>
              </a:srgbClr>
            </a:outerShdw>
          </a:effectLst>
        </p:spPr>
      </p:cxnSp>
      <p:pic>
        <p:nvPicPr>
          <p:cNvPr id="229" name="Google Shape;229;p27"/>
          <p:cNvPicPr preferRelativeResize="0"/>
          <p:nvPr/>
        </p:nvPicPr>
        <p:blipFill>
          <a:blip r:embed="rId3">
            <a:alphaModFix/>
          </a:blip>
          <a:stretch>
            <a:fillRect/>
          </a:stretch>
        </p:blipFill>
        <p:spPr>
          <a:xfrm>
            <a:off x="4623725" y="2887725"/>
            <a:ext cx="3520124" cy="1977275"/>
          </a:xfrm>
          <a:prstGeom prst="rect">
            <a:avLst/>
          </a:prstGeom>
          <a:noFill/>
          <a:ln>
            <a:noFill/>
          </a:ln>
        </p:spPr>
      </p:pic>
      <p:pic>
        <p:nvPicPr>
          <p:cNvPr id="230" name="Google Shape;230;p27"/>
          <p:cNvPicPr preferRelativeResize="0"/>
          <p:nvPr/>
        </p:nvPicPr>
        <p:blipFill>
          <a:blip r:embed="rId4">
            <a:alphaModFix/>
          </a:blip>
          <a:stretch>
            <a:fillRect/>
          </a:stretch>
        </p:blipFill>
        <p:spPr>
          <a:xfrm>
            <a:off x="2821875" y="794950"/>
            <a:ext cx="3500257" cy="1977275"/>
          </a:xfrm>
          <a:prstGeom prst="rect">
            <a:avLst/>
          </a:prstGeom>
          <a:noFill/>
          <a:ln>
            <a:noFill/>
          </a:ln>
        </p:spPr>
      </p:pic>
      <p:pic>
        <p:nvPicPr>
          <p:cNvPr id="231" name="Google Shape;231;p27"/>
          <p:cNvPicPr preferRelativeResize="0"/>
          <p:nvPr/>
        </p:nvPicPr>
        <p:blipFill>
          <a:blip r:embed="rId5">
            <a:alphaModFix/>
          </a:blip>
          <a:stretch>
            <a:fillRect/>
          </a:stretch>
        </p:blipFill>
        <p:spPr>
          <a:xfrm>
            <a:off x="844900" y="2887715"/>
            <a:ext cx="3520126" cy="1977273"/>
          </a:xfrm>
          <a:prstGeom prst="rect">
            <a:avLst/>
          </a:prstGeom>
          <a:noFill/>
          <a:ln>
            <a:noFill/>
          </a:ln>
        </p:spPr>
      </p:pic>
      <p:pic>
        <p:nvPicPr>
          <p:cNvPr id="232" name="Google Shape;232;p27"/>
          <p:cNvPicPr preferRelativeResize="0"/>
          <p:nvPr/>
        </p:nvPicPr>
        <p:blipFill>
          <a:blip r:embed="rId6">
            <a:alphaModFix/>
          </a:blip>
          <a:stretch>
            <a:fillRect/>
          </a:stretch>
        </p:blipFill>
        <p:spPr>
          <a:xfrm>
            <a:off x="844900" y="2887725"/>
            <a:ext cx="3520126" cy="97700"/>
          </a:xfrm>
          <a:prstGeom prst="rect">
            <a:avLst/>
          </a:prstGeom>
          <a:noFill/>
          <a:ln>
            <a:noFill/>
          </a:ln>
        </p:spPr>
      </p:pic>
      <p:pic>
        <p:nvPicPr>
          <p:cNvPr id="233" name="Google Shape;233;p27"/>
          <p:cNvPicPr preferRelativeResize="0"/>
          <p:nvPr/>
        </p:nvPicPr>
        <p:blipFill>
          <a:blip r:embed="rId6">
            <a:alphaModFix/>
          </a:blip>
          <a:stretch>
            <a:fillRect/>
          </a:stretch>
        </p:blipFill>
        <p:spPr>
          <a:xfrm>
            <a:off x="2811938" y="794950"/>
            <a:ext cx="3520126" cy="97700"/>
          </a:xfrm>
          <a:prstGeom prst="rect">
            <a:avLst/>
          </a:prstGeom>
          <a:noFill/>
          <a:ln>
            <a:noFill/>
          </a:ln>
        </p:spPr>
      </p:pic>
      <p:pic>
        <p:nvPicPr>
          <p:cNvPr id="234" name="Google Shape;234;p27"/>
          <p:cNvPicPr preferRelativeResize="0"/>
          <p:nvPr/>
        </p:nvPicPr>
        <p:blipFill>
          <a:blip r:embed="rId6">
            <a:alphaModFix/>
          </a:blip>
          <a:stretch>
            <a:fillRect/>
          </a:stretch>
        </p:blipFill>
        <p:spPr>
          <a:xfrm>
            <a:off x="4623725" y="2887725"/>
            <a:ext cx="3520126" cy="97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8"/>
          <p:cNvSpPr txBox="1"/>
          <p:nvPr/>
        </p:nvSpPr>
        <p:spPr>
          <a:xfrm>
            <a:off x="3000375" y="1854650"/>
            <a:ext cx="749400" cy="5772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lang="ko" sz="3300">
                <a:solidFill>
                  <a:srgbClr val="00002F"/>
                </a:solidFill>
              </a:rPr>
              <a:t>03</a:t>
            </a:r>
            <a:endParaRPr b="1" sz="3300">
              <a:solidFill>
                <a:srgbClr val="00002F"/>
              </a:solidFill>
            </a:endParaRPr>
          </a:p>
        </p:txBody>
      </p:sp>
      <p:sp>
        <p:nvSpPr>
          <p:cNvPr id="240" name="Google Shape;240;p28"/>
          <p:cNvSpPr/>
          <p:nvPr/>
        </p:nvSpPr>
        <p:spPr>
          <a:xfrm>
            <a:off x="3067499" y="2394306"/>
            <a:ext cx="3150000" cy="354900"/>
          </a:xfrm>
          <a:prstGeom prst="rect">
            <a:avLst/>
          </a:prstGeom>
          <a:solidFill>
            <a:srgbClr val="8DBABD"/>
          </a:solidFill>
          <a:ln cap="flat" cmpd="sng" w="12700">
            <a:solidFill>
              <a:srgbClr val="8DBABD"/>
            </a:solidFill>
            <a:prstDash val="solid"/>
            <a:miter lim="800000"/>
            <a:headEnd len="sm" w="sm" type="none"/>
            <a:tailEnd len="sm" w="sm" type="none"/>
          </a:ln>
        </p:spPr>
        <p:txBody>
          <a:bodyPr anchorCtr="0" anchor="ctr" bIns="34275" lIns="68575" spcFirstLastPara="1" rIns="68575" wrap="square" tIns="34275">
            <a:noAutofit/>
          </a:bodyPr>
          <a:lstStyle/>
          <a:p>
            <a:pPr indent="0" lvl="0" marL="0" rtl="0" algn="ctr">
              <a:spcBef>
                <a:spcPts val="0"/>
              </a:spcBef>
              <a:spcAft>
                <a:spcPts val="0"/>
              </a:spcAft>
              <a:buNone/>
            </a:pPr>
            <a:r>
              <a:rPr b="1" lang="ko" sz="1500">
                <a:solidFill>
                  <a:srgbClr val="FFFFFF"/>
                </a:solidFill>
              </a:rPr>
              <a:t>전체 클래스 구조도</a:t>
            </a:r>
            <a:endParaRPr sz="1400">
              <a:solidFill>
                <a:srgbClr val="FFFFFF"/>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cxnSp>
        <p:nvCxnSpPr>
          <p:cNvPr id="245" name="Google Shape;245;p29"/>
          <p:cNvCxnSpPr/>
          <p:nvPr/>
        </p:nvCxnSpPr>
        <p:spPr>
          <a:xfrm>
            <a:off x="844900" y="702550"/>
            <a:ext cx="1846500" cy="4800"/>
          </a:xfrm>
          <a:prstGeom prst="straightConnector1">
            <a:avLst/>
          </a:prstGeom>
          <a:noFill/>
          <a:ln cap="flat" cmpd="sng" w="9525">
            <a:solidFill>
              <a:srgbClr val="7F7F7F"/>
            </a:solidFill>
            <a:prstDash val="solid"/>
            <a:miter lim="800000"/>
            <a:headEnd len="sm" w="sm" type="none"/>
            <a:tailEnd len="sm" w="sm" type="none"/>
          </a:ln>
        </p:spPr>
      </p:cxnSp>
      <p:sp>
        <p:nvSpPr>
          <p:cNvPr id="246" name="Google Shape;246;p29"/>
          <p:cNvSpPr txBox="1"/>
          <p:nvPr/>
        </p:nvSpPr>
        <p:spPr>
          <a:xfrm>
            <a:off x="740200" y="356350"/>
            <a:ext cx="2055900" cy="3462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lang="ko" sz="1700">
                <a:solidFill>
                  <a:srgbClr val="00002F"/>
                </a:solidFill>
              </a:rPr>
              <a:t>전체 클래스 구조도</a:t>
            </a:r>
            <a:endParaRPr b="1" sz="1500">
              <a:solidFill>
                <a:srgbClr val="00002F"/>
              </a:solidFill>
            </a:endParaRPr>
          </a:p>
        </p:txBody>
      </p:sp>
      <p:sp>
        <p:nvSpPr>
          <p:cNvPr id="247" name="Google Shape;247;p29"/>
          <p:cNvSpPr txBox="1"/>
          <p:nvPr/>
        </p:nvSpPr>
        <p:spPr>
          <a:xfrm>
            <a:off x="384099" y="356360"/>
            <a:ext cx="460800" cy="3462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lang="ko" sz="1800">
                <a:solidFill>
                  <a:srgbClr val="00002F"/>
                </a:solidFill>
              </a:rPr>
              <a:t>03</a:t>
            </a:r>
            <a:endParaRPr b="1" sz="1800">
              <a:solidFill>
                <a:srgbClr val="00002F"/>
              </a:solidFill>
            </a:endParaRPr>
          </a:p>
        </p:txBody>
      </p:sp>
      <p:cxnSp>
        <p:nvCxnSpPr>
          <p:cNvPr id="248" name="Google Shape;248;p29"/>
          <p:cNvCxnSpPr/>
          <p:nvPr/>
        </p:nvCxnSpPr>
        <p:spPr>
          <a:xfrm>
            <a:off x="7823169" y="108706"/>
            <a:ext cx="270000" cy="0"/>
          </a:xfrm>
          <a:prstGeom prst="straightConnector1">
            <a:avLst/>
          </a:prstGeom>
          <a:noFill/>
          <a:ln cap="rnd" cmpd="sng" w="44450">
            <a:solidFill>
              <a:srgbClr val="D0CECE"/>
            </a:solidFill>
            <a:prstDash val="solid"/>
            <a:miter lim="800000"/>
            <a:headEnd len="sm" w="sm" type="none"/>
            <a:tailEnd len="sm" w="sm" type="none"/>
          </a:ln>
          <a:effectLst>
            <a:outerShdw blurRad="50800" rotWithShape="0" algn="t" dir="5400000" dist="38100">
              <a:srgbClr val="000000">
                <a:alpha val="40000"/>
              </a:srgbClr>
            </a:outerShdw>
          </a:effectLst>
        </p:spPr>
      </p:cxnSp>
      <p:cxnSp>
        <p:nvCxnSpPr>
          <p:cNvPr id="249" name="Google Shape;249;p29"/>
          <p:cNvCxnSpPr/>
          <p:nvPr/>
        </p:nvCxnSpPr>
        <p:spPr>
          <a:xfrm>
            <a:off x="8143845" y="108706"/>
            <a:ext cx="270000" cy="0"/>
          </a:xfrm>
          <a:prstGeom prst="straightConnector1">
            <a:avLst/>
          </a:prstGeom>
          <a:noFill/>
          <a:ln cap="rnd" cmpd="sng" w="44450">
            <a:solidFill>
              <a:srgbClr val="D0CECE"/>
            </a:solidFill>
            <a:prstDash val="solid"/>
            <a:miter lim="800000"/>
            <a:headEnd len="sm" w="sm" type="none"/>
            <a:tailEnd len="sm" w="sm" type="none"/>
          </a:ln>
          <a:effectLst>
            <a:outerShdw blurRad="50800" rotWithShape="0" algn="t" dir="5400000" dist="38100">
              <a:srgbClr val="000000">
                <a:alpha val="40000"/>
              </a:srgbClr>
            </a:outerShdw>
          </a:effectLst>
        </p:spPr>
      </p:cxnSp>
      <p:cxnSp>
        <p:nvCxnSpPr>
          <p:cNvPr id="250" name="Google Shape;250;p29"/>
          <p:cNvCxnSpPr/>
          <p:nvPr/>
        </p:nvCxnSpPr>
        <p:spPr>
          <a:xfrm>
            <a:off x="8464519" y="108706"/>
            <a:ext cx="270000" cy="0"/>
          </a:xfrm>
          <a:prstGeom prst="straightConnector1">
            <a:avLst/>
          </a:prstGeom>
          <a:noFill/>
          <a:ln cap="rnd" cmpd="sng" w="44450">
            <a:solidFill>
              <a:srgbClr val="8DBABD"/>
            </a:solidFill>
            <a:prstDash val="solid"/>
            <a:miter lim="800000"/>
            <a:headEnd len="sm" w="sm" type="none"/>
            <a:tailEnd len="sm" w="sm" type="none"/>
          </a:ln>
          <a:effectLst>
            <a:outerShdw blurRad="50800" rotWithShape="0" algn="t" dir="5400000" dist="38100">
              <a:srgbClr val="000000">
                <a:alpha val="40000"/>
              </a:srgbClr>
            </a:outerShdw>
          </a:effectLst>
        </p:spPr>
      </p:cxnSp>
      <p:cxnSp>
        <p:nvCxnSpPr>
          <p:cNvPr id="251" name="Google Shape;251;p29"/>
          <p:cNvCxnSpPr/>
          <p:nvPr/>
        </p:nvCxnSpPr>
        <p:spPr>
          <a:xfrm>
            <a:off x="8785194" y="108706"/>
            <a:ext cx="270000" cy="0"/>
          </a:xfrm>
          <a:prstGeom prst="straightConnector1">
            <a:avLst/>
          </a:prstGeom>
          <a:noFill/>
          <a:ln cap="rnd" cmpd="sng" w="44450">
            <a:solidFill>
              <a:srgbClr val="D0CECE"/>
            </a:solidFill>
            <a:prstDash val="solid"/>
            <a:miter lim="800000"/>
            <a:headEnd len="sm" w="sm" type="none"/>
            <a:tailEnd len="sm" w="sm" type="none"/>
          </a:ln>
          <a:effectLst>
            <a:outerShdw blurRad="50800" rotWithShape="0" algn="t" dir="5400000" dist="38100">
              <a:srgbClr val="000000">
                <a:alpha val="40000"/>
              </a:srgbClr>
            </a:outerShdw>
          </a:effectLst>
        </p:spPr>
      </p:cxnSp>
      <p:sp>
        <p:nvSpPr>
          <p:cNvPr id="252" name="Google Shape;252;p29"/>
          <p:cNvSpPr txBox="1"/>
          <p:nvPr/>
        </p:nvSpPr>
        <p:spPr>
          <a:xfrm>
            <a:off x="1095750" y="773725"/>
            <a:ext cx="1248900" cy="276900"/>
          </a:xfrm>
          <a:prstGeom prst="rect">
            <a:avLst/>
          </a:prstGeom>
          <a:noFill/>
          <a:ln>
            <a:noFill/>
          </a:ln>
        </p:spPr>
        <p:txBody>
          <a:bodyPr anchorCtr="0" anchor="t" bIns="34275" lIns="68575" spcFirstLastPara="1" rIns="68575" wrap="square" tIns="34275">
            <a:noAutofit/>
          </a:bodyPr>
          <a:lstStyle/>
          <a:p>
            <a:pPr indent="0" lvl="0" marL="0" rtl="0" algn="ctr">
              <a:spcBef>
                <a:spcPts val="0"/>
              </a:spcBef>
              <a:spcAft>
                <a:spcPts val="0"/>
              </a:spcAft>
              <a:buSzPts val="1100"/>
              <a:buNone/>
            </a:pPr>
            <a:r>
              <a:rPr b="1" lang="ko" sz="1000">
                <a:solidFill>
                  <a:schemeClr val="dk1"/>
                </a:solidFill>
              </a:rPr>
              <a:t>전체 클래스 UML</a:t>
            </a:r>
            <a:endParaRPr sz="1400">
              <a:solidFill>
                <a:srgbClr val="00002F"/>
              </a:solidFill>
              <a:latin typeface="Arial"/>
              <a:ea typeface="Arial"/>
              <a:cs typeface="Arial"/>
              <a:sym typeface="Arial"/>
            </a:endParaRPr>
          </a:p>
        </p:txBody>
      </p:sp>
      <p:pic>
        <p:nvPicPr>
          <p:cNvPr id="253" name="Google Shape;253;p29"/>
          <p:cNvPicPr preferRelativeResize="0"/>
          <p:nvPr/>
        </p:nvPicPr>
        <p:blipFill>
          <a:blip r:embed="rId3">
            <a:alphaModFix/>
          </a:blip>
          <a:stretch>
            <a:fillRect/>
          </a:stretch>
        </p:blipFill>
        <p:spPr>
          <a:xfrm>
            <a:off x="0" y="984725"/>
            <a:ext cx="9143999" cy="415877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cxnSp>
        <p:nvCxnSpPr>
          <p:cNvPr id="258" name="Google Shape;258;p30"/>
          <p:cNvCxnSpPr/>
          <p:nvPr/>
        </p:nvCxnSpPr>
        <p:spPr>
          <a:xfrm>
            <a:off x="844900" y="702550"/>
            <a:ext cx="2006400" cy="4800"/>
          </a:xfrm>
          <a:prstGeom prst="straightConnector1">
            <a:avLst/>
          </a:prstGeom>
          <a:noFill/>
          <a:ln cap="flat" cmpd="sng" w="9525">
            <a:solidFill>
              <a:srgbClr val="7F7F7F"/>
            </a:solidFill>
            <a:prstDash val="solid"/>
            <a:miter lim="800000"/>
            <a:headEnd len="sm" w="sm" type="none"/>
            <a:tailEnd len="sm" w="sm" type="none"/>
          </a:ln>
        </p:spPr>
      </p:cxnSp>
      <p:sp>
        <p:nvSpPr>
          <p:cNvPr id="259" name="Google Shape;259;p30"/>
          <p:cNvSpPr txBox="1"/>
          <p:nvPr/>
        </p:nvSpPr>
        <p:spPr>
          <a:xfrm>
            <a:off x="781225" y="361150"/>
            <a:ext cx="2055900" cy="3462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lang="ko" sz="1700">
                <a:solidFill>
                  <a:srgbClr val="00002F"/>
                </a:solidFill>
              </a:rPr>
              <a:t>전체 클래스 구조도</a:t>
            </a:r>
            <a:endParaRPr b="1" sz="1500">
              <a:solidFill>
                <a:srgbClr val="00002F"/>
              </a:solidFill>
            </a:endParaRPr>
          </a:p>
        </p:txBody>
      </p:sp>
      <p:sp>
        <p:nvSpPr>
          <p:cNvPr id="260" name="Google Shape;260;p30"/>
          <p:cNvSpPr txBox="1"/>
          <p:nvPr/>
        </p:nvSpPr>
        <p:spPr>
          <a:xfrm>
            <a:off x="384099" y="356360"/>
            <a:ext cx="460800" cy="3462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lang="ko" sz="1800">
                <a:solidFill>
                  <a:srgbClr val="00002F"/>
                </a:solidFill>
              </a:rPr>
              <a:t>03</a:t>
            </a:r>
            <a:endParaRPr b="1" sz="1800">
              <a:solidFill>
                <a:srgbClr val="00002F"/>
              </a:solidFill>
            </a:endParaRPr>
          </a:p>
        </p:txBody>
      </p:sp>
      <p:sp>
        <p:nvSpPr>
          <p:cNvPr id="261" name="Google Shape;261;p30"/>
          <p:cNvSpPr txBox="1"/>
          <p:nvPr/>
        </p:nvSpPr>
        <p:spPr>
          <a:xfrm>
            <a:off x="809525" y="759575"/>
            <a:ext cx="2151600" cy="2769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SzPts val="1100"/>
              <a:buNone/>
            </a:pPr>
            <a:r>
              <a:rPr b="1" lang="ko" sz="1000">
                <a:solidFill>
                  <a:schemeClr val="dk1"/>
                </a:solidFill>
              </a:rPr>
              <a:t>클래스별 주요 인스턴스 및 메소드</a:t>
            </a:r>
            <a:endParaRPr sz="1400">
              <a:solidFill>
                <a:srgbClr val="00002F"/>
              </a:solidFill>
              <a:latin typeface="Arial"/>
              <a:ea typeface="Arial"/>
              <a:cs typeface="Arial"/>
              <a:sym typeface="Arial"/>
            </a:endParaRPr>
          </a:p>
        </p:txBody>
      </p:sp>
      <p:cxnSp>
        <p:nvCxnSpPr>
          <p:cNvPr id="262" name="Google Shape;262;p30"/>
          <p:cNvCxnSpPr/>
          <p:nvPr/>
        </p:nvCxnSpPr>
        <p:spPr>
          <a:xfrm>
            <a:off x="7823169" y="108706"/>
            <a:ext cx="270000" cy="0"/>
          </a:xfrm>
          <a:prstGeom prst="straightConnector1">
            <a:avLst/>
          </a:prstGeom>
          <a:noFill/>
          <a:ln cap="rnd" cmpd="sng" w="44450">
            <a:solidFill>
              <a:srgbClr val="D0CECE"/>
            </a:solidFill>
            <a:prstDash val="solid"/>
            <a:miter lim="800000"/>
            <a:headEnd len="sm" w="sm" type="none"/>
            <a:tailEnd len="sm" w="sm" type="none"/>
          </a:ln>
          <a:effectLst>
            <a:outerShdw blurRad="50800" rotWithShape="0" algn="t" dir="5400000" dist="38100">
              <a:srgbClr val="000000">
                <a:alpha val="40000"/>
              </a:srgbClr>
            </a:outerShdw>
          </a:effectLst>
        </p:spPr>
      </p:cxnSp>
      <p:cxnSp>
        <p:nvCxnSpPr>
          <p:cNvPr id="263" name="Google Shape;263;p30"/>
          <p:cNvCxnSpPr/>
          <p:nvPr/>
        </p:nvCxnSpPr>
        <p:spPr>
          <a:xfrm>
            <a:off x="8143845" y="108706"/>
            <a:ext cx="270000" cy="0"/>
          </a:xfrm>
          <a:prstGeom prst="straightConnector1">
            <a:avLst/>
          </a:prstGeom>
          <a:noFill/>
          <a:ln cap="rnd" cmpd="sng" w="44450">
            <a:solidFill>
              <a:srgbClr val="D0CECE"/>
            </a:solidFill>
            <a:prstDash val="solid"/>
            <a:miter lim="800000"/>
            <a:headEnd len="sm" w="sm" type="none"/>
            <a:tailEnd len="sm" w="sm" type="none"/>
          </a:ln>
          <a:effectLst>
            <a:outerShdw blurRad="50800" rotWithShape="0" algn="t" dir="5400000" dist="38100">
              <a:srgbClr val="000000">
                <a:alpha val="40000"/>
              </a:srgbClr>
            </a:outerShdw>
          </a:effectLst>
        </p:spPr>
      </p:cxnSp>
      <p:cxnSp>
        <p:nvCxnSpPr>
          <p:cNvPr id="264" name="Google Shape;264;p30"/>
          <p:cNvCxnSpPr/>
          <p:nvPr/>
        </p:nvCxnSpPr>
        <p:spPr>
          <a:xfrm>
            <a:off x="8464519" y="108706"/>
            <a:ext cx="270000" cy="0"/>
          </a:xfrm>
          <a:prstGeom prst="straightConnector1">
            <a:avLst/>
          </a:prstGeom>
          <a:noFill/>
          <a:ln cap="rnd" cmpd="sng" w="44450">
            <a:solidFill>
              <a:srgbClr val="8DBABD"/>
            </a:solidFill>
            <a:prstDash val="solid"/>
            <a:miter lim="800000"/>
            <a:headEnd len="sm" w="sm" type="none"/>
            <a:tailEnd len="sm" w="sm" type="none"/>
          </a:ln>
          <a:effectLst>
            <a:outerShdw blurRad="50800" rotWithShape="0" algn="t" dir="5400000" dist="38100">
              <a:srgbClr val="000000">
                <a:alpha val="40000"/>
              </a:srgbClr>
            </a:outerShdw>
          </a:effectLst>
        </p:spPr>
      </p:cxnSp>
      <p:cxnSp>
        <p:nvCxnSpPr>
          <p:cNvPr id="265" name="Google Shape;265;p30"/>
          <p:cNvCxnSpPr/>
          <p:nvPr/>
        </p:nvCxnSpPr>
        <p:spPr>
          <a:xfrm>
            <a:off x="8785194" y="108706"/>
            <a:ext cx="270000" cy="0"/>
          </a:xfrm>
          <a:prstGeom prst="straightConnector1">
            <a:avLst/>
          </a:prstGeom>
          <a:noFill/>
          <a:ln cap="rnd" cmpd="sng" w="44450">
            <a:solidFill>
              <a:srgbClr val="D0CECE"/>
            </a:solidFill>
            <a:prstDash val="solid"/>
            <a:miter lim="800000"/>
            <a:headEnd len="sm" w="sm" type="none"/>
            <a:tailEnd len="sm" w="sm" type="none"/>
          </a:ln>
          <a:effectLst>
            <a:outerShdw blurRad="50800" rotWithShape="0" algn="t" dir="5400000" dist="38100">
              <a:srgbClr val="000000">
                <a:alpha val="40000"/>
              </a:srgbClr>
            </a:outerShdw>
          </a:effectLst>
        </p:spPr>
      </p:cxnSp>
      <p:sp>
        <p:nvSpPr>
          <p:cNvPr id="266" name="Google Shape;266;p30"/>
          <p:cNvSpPr/>
          <p:nvPr/>
        </p:nvSpPr>
        <p:spPr>
          <a:xfrm>
            <a:off x="418675" y="1306175"/>
            <a:ext cx="2513400" cy="3344400"/>
          </a:xfrm>
          <a:prstGeom prst="snip1Rect">
            <a:avLst>
              <a:gd fmla="val 16667" name="adj"/>
            </a:avLst>
          </a:prstGeom>
          <a:solidFill>
            <a:srgbClr val="FFCA08"/>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ko" sz="1600">
                <a:solidFill>
                  <a:srgbClr val="FFFFFF"/>
                </a:solidFill>
              </a:rPr>
              <a:t>LoginUI</a:t>
            </a:r>
            <a:endParaRPr b="1" sz="1600">
              <a:solidFill>
                <a:srgbClr val="FFFFFF"/>
              </a:solidFill>
            </a:endParaRPr>
          </a:p>
          <a:p>
            <a:pPr indent="0" lvl="0" marL="0" rtl="0" algn="l">
              <a:lnSpc>
                <a:spcPct val="115000"/>
              </a:lnSpc>
              <a:spcBef>
                <a:spcPts val="0"/>
              </a:spcBef>
              <a:spcAft>
                <a:spcPts val="0"/>
              </a:spcAft>
              <a:buNone/>
            </a:pPr>
            <a:r>
              <a:rPr b="1" lang="ko" sz="1600">
                <a:solidFill>
                  <a:srgbClr val="FFFFFF"/>
                </a:solidFill>
              </a:rPr>
              <a:t>MainUI</a:t>
            </a:r>
            <a:endParaRPr b="1" sz="1600">
              <a:solidFill>
                <a:srgbClr val="FFFFFF"/>
              </a:solidFill>
            </a:endParaRPr>
          </a:p>
          <a:p>
            <a:pPr indent="-304800" lvl="0" marL="457200" rtl="0" algn="l">
              <a:lnSpc>
                <a:spcPct val="115000"/>
              </a:lnSpc>
              <a:spcBef>
                <a:spcPts val="0"/>
              </a:spcBef>
              <a:spcAft>
                <a:spcPts val="0"/>
              </a:spcAft>
              <a:buClr>
                <a:srgbClr val="FFFFFF"/>
              </a:buClr>
              <a:buSzPts val="1200"/>
              <a:buChar char="-"/>
            </a:pPr>
            <a:r>
              <a:rPr b="1" lang="ko" sz="1200">
                <a:solidFill>
                  <a:srgbClr val="FFFFFF"/>
                </a:solidFill>
              </a:rPr>
              <a:t>makeRoom</a:t>
            </a:r>
            <a:endParaRPr b="1" sz="1200">
              <a:solidFill>
                <a:srgbClr val="FFFFFF"/>
              </a:solidFill>
            </a:endParaRPr>
          </a:p>
          <a:p>
            <a:pPr indent="0" lvl="0" marL="0" rtl="0" algn="l">
              <a:lnSpc>
                <a:spcPct val="115000"/>
              </a:lnSpc>
              <a:spcBef>
                <a:spcPts val="0"/>
              </a:spcBef>
              <a:spcAft>
                <a:spcPts val="0"/>
              </a:spcAft>
              <a:buNone/>
            </a:pPr>
            <a:r>
              <a:rPr b="1" lang="ko" sz="1600">
                <a:solidFill>
                  <a:srgbClr val="FFFFFF"/>
                </a:solidFill>
              </a:rPr>
              <a:t>MemberListUI</a:t>
            </a:r>
            <a:endParaRPr b="1" sz="1600">
              <a:solidFill>
                <a:srgbClr val="FFFFFF"/>
              </a:solidFill>
            </a:endParaRPr>
          </a:p>
          <a:p>
            <a:pPr indent="0" lvl="0" marL="0" rtl="0" algn="l">
              <a:lnSpc>
                <a:spcPct val="115000"/>
              </a:lnSpc>
              <a:spcBef>
                <a:spcPts val="0"/>
              </a:spcBef>
              <a:spcAft>
                <a:spcPts val="0"/>
              </a:spcAft>
              <a:buNone/>
            </a:pPr>
            <a:r>
              <a:rPr b="1" lang="ko" sz="1600">
                <a:solidFill>
                  <a:srgbClr val="FFFFFF"/>
                </a:solidFill>
              </a:rPr>
              <a:t>MemberUpdateUI</a:t>
            </a:r>
            <a:endParaRPr b="1" sz="1600">
              <a:solidFill>
                <a:srgbClr val="FFFFFF"/>
              </a:solidFill>
            </a:endParaRPr>
          </a:p>
          <a:p>
            <a:pPr indent="0" lvl="0" marL="0" rtl="0" algn="l">
              <a:lnSpc>
                <a:spcPct val="115000"/>
              </a:lnSpc>
              <a:spcBef>
                <a:spcPts val="0"/>
              </a:spcBef>
              <a:spcAft>
                <a:spcPts val="0"/>
              </a:spcAft>
              <a:buNone/>
            </a:pPr>
            <a:r>
              <a:rPr b="1" lang="ko" sz="1600">
                <a:solidFill>
                  <a:srgbClr val="FFFFFF"/>
                </a:solidFill>
              </a:rPr>
              <a:t>MoreUI</a:t>
            </a:r>
            <a:endParaRPr b="1" sz="1600">
              <a:solidFill>
                <a:srgbClr val="FFFFFF"/>
              </a:solidFill>
            </a:endParaRPr>
          </a:p>
          <a:p>
            <a:pPr indent="0" lvl="0" marL="0" rtl="0" algn="l">
              <a:lnSpc>
                <a:spcPct val="115000"/>
              </a:lnSpc>
              <a:spcBef>
                <a:spcPts val="0"/>
              </a:spcBef>
              <a:spcAft>
                <a:spcPts val="0"/>
              </a:spcAft>
              <a:buNone/>
            </a:pPr>
            <a:r>
              <a:rPr b="1" lang="ko" sz="1600">
                <a:solidFill>
                  <a:srgbClr val="FFFFFF"/>
                </a:solidFill>
              </a:rPr>
              <a:t>NewMemberUI</a:t>
            </a:r>
            <a:endParaRPr b="1" sz="1600">
              <a:solidFill>
                <a:srgbClr val="FFFFFF"/>
              </a:solidFill>
            </a:endParaRPr>
          </a:p>
          <a:p>
            <a:pPr indent="0" lvl="0" marL="0" rtl="0" algn="l">
              <a:lnSpc>
                <a:spcPct val="115000"/>
              </a:lnSpc>
              <a:spcBef>
                <a:spcPts val="0"/>
              </a:spcBef>
              <a:spcAft>
                <a:spcPts val="0"/>
              </a:spcAft>
              <a:buNone/>
            </a:pPr>
            <a:r>
              <a:rPr b="1" lang="ko" sz="1600">
                <a:solidFill>
                  <a:srgbClr val="FFFFFF"/>
                </a:solidFill>
              </a:rPr>
              <a:t>SalesManagerUI</a:t>
            </a:r>
            <a:endParaRPr b="1" sz="1600">
              <a:solidFill>
                <a:srgbClr val="FFFFFF"/>
              </a:solidFill>
            </a:endParaRPr>
          </a:p>
          <a:p>
            <a:pPr indent="-304800" lvl="0" marL="457200" rtl="0" algn="l">
              <a:lnSpc>
                <a:spcPct val="115000"/>
              </a:lnSpc>
              <a:spcBef>
                <a:spcPts val="0"/>
              </a:spcBef>
              <a:spcAft>
                <a:spcPts val="0"/>
              </a:spcAft>
              <a:buClr>
                <a:srgbClr val="FFFFFF"/>
              </a:buClr>
              <a:buSzPts val="1200"/>
              <a:buChar char="-"/>
            </a:pPr>
            <a:r>
              <a:rPr b="1" lang="ko" sz="1200">
                <a:solidFill>
                  <a:srgbClr val="FFFFFF"/>
                </a:solidFill>
              </a:rPr>
              <a:t>YearGraph</a:t>
            </a:r>
            <a:endParaRPr b="1" sz="1200">
              <a:solidFill>
                <a:srgbClr val="FFFFFF"/>
              </a:solidFill>
            </a:endParaRPr>
          </a:p>
          <a:p>
            <a:pPr indent="-304800" lvl="0" marL="457200" rtl="0" algn="l">
              <a:lnSpc>
                <a:spcPct val="115000"/>
              </a:lnSpc>
              <a:spcBef>
                <a:spcPts val="0"/>
              </a:spcBef>
              <a:spcAft>
                <a:spcPts val="0"/>
              </a:spcAft>
              <a:buClr>
                <a:srgbClr val="FFFFFF"/>
              </a:buClr>
              <a:buSzPts val="1200"/>
              <a:buChar char="-"/>
            </a:pPr>
            <a:r>
              <a:rPr b="1" lang="ko" sz="1200">
                <a:solidFill>
                  <a:srgbClr val="FFFFFF"/>
                </a:solidFill>
              </a:rPr>
              <a:t>MonthGraph</a:t>
            </a:r>
            <a:endParaRPr b="1" sz="1200">
              <a:solidFill>
                <a:srgbClr val="FFFFFF"/>
              </a:solidFill>
            </a:endParaRPr>
          </a:p>
          <a:p>
            <a:pPr indent="-304800" lvl="0" marL="457200" rtl="0" algn="l">
              <a:lnSpc>
                <a:spcPct val="115000"/>
              </a:lnSpc>
              <a:spcBef>
                <a:spcPts val="0"/>
              </a:spcBef>
              <a:spcAft>
                <a:spcPts val="0"/>
              </a:spcAft>
              <a:buClr>
                <a:srgbClr val="FFFFFF"/>
              </a:buClr>
              <a:buSzPts val="1200"/>
              <a:buChar char="-"/>
            </a:pPr>
            <a:r>
              <a:rPr b="1" lang="ko" sz="1200">
                <a:solidFill>
                  <a:srgbClr val="FFFFFF"/>
                </a:solidFill>
              </a:rPr>
              <a:t>WeekGraph</a:t>
            </a:r>
            <a:endParaRPr b="1" sz="1200">
              <a:solidFill>
                <a:srgbClr val="FFFFFF"/>
              </a:solidFill>
            </a:endParaRPr>
          </a:p>
        </p:txBody>
      </p:sp>
      <p:sp>
        <p:nvSpPr>
          <p:cNvPr id="267" name="Google Shape;267;p30"/>
          <p:cNvSpPr/>
          <p:nvPr/>
        </p:nvSpPr>
        <p:spPr>
          <a:xfrm>
            <a:off x="6221141" y="1306175"/>
            <a:ext cx="2513400" cy="3344400"/>
          </a:xfrm>
          <a:prstGeom prst="snip1Rect">
            <a:avLst>
              <a:gd fmla="val 16667" name="adj"/>
            </a:avLst>
          </a:prstGeom>
          <a:solidFill>
            <a:srgbClr val="F4A871"/>
          </a:solid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t/>
            </a:r>
            <a:endParaRPr b="1" sz="1300">
              <a:solidFill>
                <a:srgbClr val="FFFFFF"/>
              </a:solidFill>
            </a:endParaRPr>
          </a:p>
          <a:p>
            <a:pPr indent="0" lvl="0" marL="0" rtl="0" algn="l">
              <a:lnSpc>
                <a:spcPct val="100000"/>
              </a:lnSpc>
              <a:spcBef>
                <a:spcPts val="0"/>
              </a:spcBef>
              <a:spcAft>
                <a:spcPts val="0"/>
              </a:spcAft>
              <a:buNone/>
            </a:pPr>
            <a:r>
              <a:t/>
            </a:r>
            <a:endParaRPr b="1" sz="1300">
              <a:solidFill>
                <a:srgbClr val="FFFFFF"/>
              </a:solidFill>
            </a:endParaRPr>
          </a:p>
          <a:p>
            <a:pPr indent="0" lvl="0" marL="0" rtl="0" algn="l">
              <a:lnSpc>
                <a:spcPct val="100000"/>
              </a:lnSpc>
              <a:spcBef>
                <a:spcPts val="0"/>
              </a:spcBef>
              <a:spcAft>
                <a:spcPts val="0"/>
              </a:spcAft>
              <a:buNone/>
            </a:pPr>
            <a:r>
              <a:rPr b="1" lang="ko" sz="1300">
                <a:solidFill>
                  <a:srgbClr val="FFFFFF"/>
                </a:solidFill>
              </a:rPr>
              <a:t>Member</a:t>
            </a:r>
            <a:endParaRPr b="1" sz="1300">
              <a:solidFill>
                <a:srgbClr val="FFFFFF"/>
              </a:solidFill>
            </a:endParaRPr>
          </a:p>
          <a:p>
            <a:pPr indent="0" lvl="0" marL="0" rtl="0" algn="l">
              <a:lnSpc>
                <a:spcPct val="100000"/>
              </a:lnSpc>
              <a:spcBef>
                <a:spcPts val="0"/>
              </a:spcBef>
              <a:spcAft>
                <a:spcPts val="0"/>
              </a:spcAft>
              <a:buNone/>
            </a:pPr>
            <a:r>
              <a:rPr b="1" lang="ko" sz="1300">
                <a:solidFill>
                  <a:srgbClr val="FFFFFF"/>
                </a:solidFill>
              </a:rPr>
              <a:t>RoomLog</a:t>
            </a:r>
            <a:endParaRPr b="1" sz="1300">
              <a:solidFill>
                <a:srgbClr val="FFFFFF"/>
              </a:solidFill>
            </a:endParaRPr>
          </a:p>
          <a:p>
            <a:pPr indent="0" lvl="0" marL="0" rtl="0" algn="l">
              <a:lnSpc>
                <a:spcPct val="100000"/>
              </a:lnSpc>
              <a:spcBef>
                <a:spcPts val="0"/>
              </a:spcBef>
              <a:spcAft>
                <a:spcPts val="0"/>
              </a:spcAft>
              <a:buNone/>
            </a:pPr>
            <a:r>
              <a:rPr b="1" lang="ko" sz="1300">
                <a:solidFill>
                  <a:srgbClr val="FFFFFF"/>
                </a:solidFill>
              </a:rPr>
              <a:t>RoomUsing</a:t>
            </a:r>
            <a:endParaRPr b="1" sz="1300">
              <a:solidFill>
                <a:srgbClr val="FFFFFF"/>
              </a:solidFill>
            </a:endParaRPr>
          </a:p>
          <a:p>
            <a:pPr indent="0" lvl="0" marL="0" rtl="0" algn="l">
              <a:lnSpc>
                <a:spcPct val="100000"/>
              </a:lnSpc>
              <a:spcBef>
                <a:spcPts val="0"/>
              </a:spcBef>
              <a:spcAft>
                <a:spcPts val="0"/>
              </a:spcAft>
              <a:buNone/>
            </a:pPr>
            <a:r>
              <a:rPr b="1" lang="ko" sz="1300">
                <a:solidFill>
                  <a:srgbClr val="FFFFFF"/>
                </a:solidFill>
              </a:rPr>
              <a:t>MemberDAO</a:t>
            </a:r>
            <a:endParaRPr b="1" sz="1300">
              <a:solidFill>
                <a:srgbClr val="FFFFFF"/>
              </a:solidFill>
            </a:endParaRPr>
          </a:p>
          <a:p>
            <a:pPr indent="-292100" lvl="0" marL="457200" rtl="0" algn="l">
              <a:lnSpc>
                <a:spcPct val="100000"/>
              </a:lnSpc>
              <a:spcBef>
                <a:spcPts val="0"/>
              </a:spcBef>
              <a:spcAft>
                <a:spcPts val="0"/>
              </a:spcAft>
              <a:buClr>
                <a:srgbClr val="FFFFFF"/>
              </a:buClr>
              <a:buSzPts val="1000"/>
              <a:buChar char="-"/>
            </a:pPr>
            <a:r>
              <a:rPr b="1" lang="ko" sz="1000">
                <a:solidFill>
                  <a:srgbClr val="FFFFFF"/>
                </a:solidFill>
              </a:rPr>
              <a:t>registUser</a:t>
            </a:r>
            <a:endParaRPr b="1" sz="1000">
              <a:solidFill>
                <a:srgbClr val="FFFFFF"/>
              </a:solidFill>
            </a:endParaRPr>
          </a:p>
          <a:p>
            <a:pPr indent="-292100" lvl="0" marL="457200" rtl="0" algn="l">
              <a:lnSpc>
                <a:spcPct val="100000"/>
              </a:lnSpc>
              <a:spcBef>
                <a:spcPts val="0"/>
              </a:spcBef>
              <a:spcAft>
                <a:spcPts val="0"/>
              </a:spcAft>
              <a:buClr>
                <a:srgbClr val="FFFFFF"/>
              </a:buClr>
              <a:buSzPts val="1000"/>
              <a:buChar char="-"/>
            </a:pPr>
            <a:r>
              <a:rPr b="1" lang="ko" sz="1000">
                <a:solidFill>
                  <a:srgbClr val="FFFFFF"/>
                </a:solidFill>
              </a:rPr>
              <a:t>getMember</a:t>
            </a:r>
            <a:endParaRPr b="1" sz="1000">
              <a:solidFill>
                <a:srgbClr val="FFFFFF"/>
              </a:solidFill>
            </a:endParaRPr>
          </a:p>
          <a:p>
            <a:pPr indent="-292100" lvl="0" marL="457200" rtl="0" algn="l">
              <a:lnSpc>
                <a:spcPct val="100000"/>
              </a:lnSpc>
              <a:spcBef>
                <a:spcPts val="0"/>
              </a:spcBef>
              <a:spcAft>
                <a:spcPts val="0"/>
              </a:spcAft>
              <a:buClr>
                <a:srgbClr val="FFFFFF"/>
              </a:buClr>
              <a:buSzPts val="1000"/>
              <a:buChar char="-"/>
            </a:pPr>
            <a:r>
              <a:rPr b="1" lang="ko" sz="1000">
                <a:solidFill>
                  <a:srgbClr val="FFFFFF"/>
                </a:solidFill>
              </a:rPr>
              <a:t>delMember</a:t>
            </a:r>
            <a:endParaRPr b="1" sz="1000">
              <a:solidFill>
                <a:srgbClr val="FFFFFF"/>
              </a:solidFill>
            </a:endParaRPr>
          </a:p>
          <a:p>
            <a:pPr indent="-292100" lvl="0" marL="457200" rtl="0" algn="l">
              <a:lnSpc>
                <a:spcPct val="100000"/>
              </a:lnSpc>
              <a:spcBef>
                <a:spcPts val="0"/>
              </a:spcBef>
              <a:spcAft>
                <a:spcPts val="0"/>
              </a:spcAft>
              <a:buClr>
                <a:srgbClr val="FFFFFF"/>
              </a:buClr>
              <a:buSzPts val="1000"/>
              <a:buChar char="-"/>
            </a:pPr>
            <a:r>
              <a:rPr b="1" lang="ko" sz="1000">
                <a:solidFill>
                  <a:srgbClr val="FFFFFF"/>
                </a:solidFill>
              </a:rPr>
              <a:t>updateMember</a:t>
            </a:r>
            <a:endParaRPr b="1" sz="1000">
              <a:solidFill>
                <a:srgbClr val="FFFFFF"/>
              </a:solidFill>
            </a:endParaRPr>
          </a:p>
          <a:p>
            <a:pPr indent="0" lvl="0" marL="0" rtl="0" algn="l">
              <a:lnSpc>
                <a:spcPct val="100000"/>
              </a:lnSpc>
              <a:spcBef>
                <a:spcPts val="0"/>
              </a:spcBef>
              <a:spcAft>
                <a:spcPts val="0"/>
              </a:spcAft>
              <a:buNone/>
            </a:pPr>
            <a:r>
              <a:rPr b="1" lang="ko" sz="1300">
                <a:solidFill>
                  <a:srgbClr val="FFFFFF"/>
                </a:solidFill>
              </a:rPr>
              <a:t>RoomLogDAO</a:t>
            </a:r>
            <a:endParaRPr b="1" sz="1300">
              <a:solidFill>
                <a:srgbClr val="FFFFFF"/>
              </a:solidFill>
            </a:endParaRPr>
          </a:p>
          <a:p>
            <a:pPr indent="-292100" lvl="0" marL="457200" rtl="0" algn="l">
              <a:lnSpc>
                <a:spcPct val="100000"/>
              </a:lnSpc>
              <a:spcBef>
                <a:spcPts val="0"/>
              </a:spcBef>
              <a:spcAft>
                <a:spcPts val="0"/>
              </a:spcAft>
              <a:buClr>
                <a:srgbClr val="FFFFFF"/>
              </a:buClr>
              <a:buSzPts val="1000"/>
              <a:buChar char="-"/>
            </a:pPr>
            <a:r>
              <a:rPr b="1" lang="ko" sz="1000">
                <a:solidFill>
                  <a:srgbClr val="FFFFFF"/>
                </a:solidFill>
              </a:rPr>
              <a:t>insertRoomLog</a:t>
            </a:r>
            <a:endParaRPr b="1" sz="1000">
              <a:solidFill>
                <a:srgbClr val="FFFFFF"/>
              </a:solidFill>
            </a:endParaRPr>
          </a:p>
          <a:p>
            <a:pPr indent="-292100" lvl="0" marL="457200" rtl="0" algn="l">
              <a:lnSpc>
                <a:spcPct val="100000"/>
              </a:lnSpc>
              <a:spcBef>
                <a:spcPts val="0"/>
              </a:spcBef>
              <a:spcAft>
                <a:spcPts val="0"/>
              </a:spcAft>
              <a:buClr>
                <a:srgbClr val="FFFFFF"/>
              </a:buClr>
              <a:buSzPts val="1000"/>
              <a:buChar char="-"/>
            </a:pPr>
            <a:r>
              <a:rPr b="1" lang="ko" sz="1000">
                <a:solidFill>
                  <a:srgbClr val="FFFFFF"/>
                </a:solidFill>
              </a:rPr>
              <a:t>getRoomLog</a:t>
            </a:r>
            <a:endParaRPr b="1" sz="1000">
              <a:solidFill>
                <a:srgbClr val="FFFFFF"/>
              </a:solidFill>
            </a:endParaRPr>
          </a:p>
          <a:p>
            <a:pPr indent="-292100" lvl="0" marL="457200" rtl="0" algn="l">
              <a:lnSpc>
                <a:spcPct val="100000"/>
              </a:lnSpc>
              <a:spcBef>
                <a:spcPts val="0"/>
              </a:spcBef>
              <a:spcAft>
                <a:spcPts val="0"/>
              </a:spcAft>
              <a:buClr>
                <a:srgbClr val="FFFFFF"/>
              </a:buClr>
              <a:buSzPts val="1000"/>
              <a:buChar char="-"/>
            </a:pPr>
            <a:r>
              <a:rPr b="1" lang="ko" sz="1000">
                <a:solidFill>
                  <a:srgbClr val="FFFFFF"/>
                </a:solidFill>
              </a:rPr>
              <a:t>getWeek/getMonth/getYear</a:t>
            </a:r>
            <a:endParaRPr b="1" sz="1000">
              <a:solidFill>
                <a:srgbClr val="FFFFFF"/>
              </a:solidFill>
            </a:endParaRPr>
          </a:p>
          <a:p>
            <a:pPr indent="0" lvl="0" marL="0" rtl="0" algn="l">
              <a:lnSpc>
                <a:spcPct val="100000"/>
              </a:lnSpc>
              <a:spcBef>
                <a:spcPts val="0"/>
              </a:spcBef>
              <a:spcAft>
                <a:spcPts val="0"/>
              </a:spcAft>
              <a:buNone/>
            </a:pPr>
            <a:r>
              <a:rPr b="1" lang="ko" sz="1300">
                <a:solidFill>
                  <a:srgbClr val="FFFFFF"/>
                </a:solidFill>
              </a:rPr>
              <a:t>RoomUsingDAO</a:t>
            </a:r>
            <a:endParaRPr b="1" sz="1300">
              <a:solidFill>
                <a:srgbClr val="FFFFFF"/>
              </a:solidFill>
            </a:endParaRPr>
          </a:p>
          <a:p>
            <a:pPr indent="-292100" lvl="0" marL="457200" rtl="0" algn="l">
              <a:lnSpc>
                <a:spcPct val="100000"/>
              </a:lnSpc>
              <a:spcBef>
                <a:spcPts val="0"/>
              </a:spcBef>
              <a:spcAft>
                <a:spcPts val="0"/>
              </a:spcAft>
              <a:buClr>
                <a:srgbClr val="FFFFFF"/>
              </a:buClr>
              <a:buSzPts val="1000"/>
              <a:buChar char="-"/>
            </a:pPr>
            <a:r>
              <a:rPr b="1" lang="ko" sz="1000">
                <a:solidFill>
                  <a:srgbClr val="FFFFFF"/>
                </a:solidFill>
              </a:rPr>
              <a:t>searchUsingRoom</a:t>
            </a:r>
            <a:endParaRPr b="1" sz="1000">
              <a:solidFill>
                <a:srgbClr val="FFFFFF"/>
              </a:solidFill>
            </a:endParaRPr>
          </a:p>
          <a:p>
            <a:pPr indent="-292100" lvl="0" marL="457200" rtl="0" algn="l">
              <a:lnSpc>
                <a:spcPct val="100000"/>
              </a:lnSpc>
              <a:spcBef>
                <a:spcPts val="0"/>
              </a:spcBef>
              <a:spcAft>
                <a:spcPts val="0"/>
              </a:spcAft>
              <a:buClr>
                <a:srgbClr val="FFFFFF"/>
              </a:buClr>
              <a:buSzPts val="1000"/>
              <a:buChar char="-"/>
            </a:pPr>
            <a:r>
              <a:rPr b="1" lang="ko" sz="1000">
                <a:solidFill>
                  <a:srgbClr val="FFFFFF"/>
                </a:solidFill>
              </a:rPr>
              <a:t>addUsingRoom</a:t>
            </a:r>
            <a:endParaRPr b="1" sz="1000">
              <a:solidFill>
                <a:srgbClr val="FFFFFF"/>
              </a:solidFill>
            </a:endParaRPr>
          </a:p>
          <a:p>
            <a:pPr indent="-292100" lvl="0" marL="457200" rtl="0" algn="l">
              <a:lnSpc>
                <a:spcPct val="100000"/>
              </a:lnSpc>
              <a:spcBef>
                <a:spcPts val="0"/>
              </a:spcBef>
              <a:spcAft>
                <a:spcPts val="0"/>
              </a:spcAft>
              <a:buClr>
                <a:srgbClr val="FFFFFF"/>
              </a:buClr>
              <a:buSzPts val="1000"/>
              <a:buChar char="-"/>
            </a:pPr>
            <a:r>
              <a:rPr b="1" lang="ko" sz="1000">
                <a:solidFill>
                  <a:srgbClr val="FFFFFF"/>
                </a:solidFill>
              </a:rPr>
              <a:t>updateUsingRoom</a:t>
            </a:r>
            <a:endParaRPr b="1" sz="1000">
              <a:solidFill>
                <a:srgbClr val="FFFFFF"/>
              </a:solidFill>
            </a:endParaRPr>
          </a:p>
          <a:p>
            <a:pPr indent="-292100" lvl="0" marL="457200" rtl="0" algn="l">
              <a:lnSpc>
                <a:spcPct val="100000"/>
              </a:lnSpc>
              <a:spcBef>
                <a:spcPts val="0"/>
              </a:spcBef>
              <a:spcAft>
                <a:spcPts val="0"/>
              </a:spcAft>
              <a:buClr>
                <a:srgbClr val="FFFFFF"/>
              </a:buClr>
              <a:buSzPts val="1000"/>
              <a:buChar char="-"/>
            </a:pPr>
            <a:r>
              <a:rPr b="1" lang="ko" sz="1000">
                <a:solidFill>
                  <a:srgbClr val="FFFFFF"/>
                </a:solidFill>
              </a:rPr>
              <a:t>deleteUsingRoom</a:t>
            </a:r>
            <a:endParaRPr b="1" sz="1000">
              <a:solidFill>
                <a:srgbClr val="FFFFFF"/>
              </a:solidFill>
            </a:endParaRPr>
          </a:p>
          <a:p>
            <a:pPr indent="0" lvl="0" marL="0" rtl="0" algn="l">
              <a:lnSpc>
                <a:spcPct val="115000"/>
              </a:lnSpc>
              <a:spcBef>
                <a:spcPts val="0"/>
              </a:spcBef>
              <a:spcAft>
                <a:spcPts val="0"/>
              </a:spcAft>
              <a:buNone/>
            </a:pPr>
            <a:r>
              <a:t/>
            </a:r>
            <a:endParaRPr b="1" sz="1500"/>
          </a:p>
          <a:p>
            <a:pPr indent="0" lvl="0" marL="0" rtl="0" algn="l">
              <a:lnSpc>
                <a:spcPct val="115000"/>
              </a:lnSpc>
              <a:spcBef>
                <a:spcPts val="0"/>
              </a:spcBef>
              <a:spcAft>
                <a:spcPts val="0"/>
              </a:spcAft>
              <a:buNone/>
            </a:pPr>
            <a:r>
              <a:t/>
            </a:r>
            <a:endParaRPr b="1" sz="1500"/>
          </a:p>
        </p:txBody>
      </p:sp>
      <p:sp>
        <p:nvSpPr>
          <p:cNvPr id="268" name="Google Shape;268;p30"/>
          <p:cNvSpPr/>
          <p:nvPr/>
        </p:nvSpPr>
        <p:spPr>
          <a:xfrm>
            <a:off x="3269812" y="1306175"/>
            <a:ext cx="2613600" cy="3344400"/>
          </a:xfrm>
          <a:prstGeom prst="snip1Rect">
            <a:avLst>
              <a:gd fmla="val 16667" name="adj"/>
            </a:avLst>
          </a:prstGeom>
          <a:solidFill>
            <a:srgbClr val="FBBE75"/>
          </a:solidFill>
          <a:ln>
            <a:noFill/>
          </a:ln>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rPr b="1" lang="ko" sz="1300">
                <a:solidFill>
                  <a:srgbClr val="FFFFFF"/>
                </a:solidFill>
              </a:rPr>
              <a:t>LoginUIController</a:t>
            </a:r>
            <a:endParaRPr b="1" sz="1300">
              <a:solidFill>
                <a:srgbClr val="FFFFFF"/>
              </a:solidFill>
            </a:endParaRPr>
          </a:p>
          <a:p>
            <a:pPr indent="0" lvl="0" marL="0" rtl="0" algn="l">
              <a:lnSpc>
                <a:spcPct val="150000"/>
              </a:lnSpc>
              <a:spcBef>
                <a:spcPts val="0"/>
              </a:spcBef>
              <a:spcAft>
                <a:spcPts val="0"/>
              </a:spcAft>
              <a:buNone/>
            </a:pPr>
            <a:r>
              <a:rPr b="1" lang="ko" sz="1300">
                <a:solidFill>
                  <a:srgbClr val="FFFFFF"/>
                </a:solidFill>
              </a:rPr>
              <a:t>MainUIController</a:t>
            </a:r>
            <a:endParaRPr b="1" sz="1300">
              <a:solidFill>
                <a:srgbClr val="FFFFFF"/>
              </a:solidFill>
            </a:endParaRPr>
          </a:p>
          <a:p>
            <a:pPr indent="0" lvl="0" marL="0" rtl="0" algn="l">
              <a:lnSpc>
                <a:spcPct val="150000"/>
              </a:lnSpc>
              <a:spcBef>
                <a:spcPts val="0"/>
              </a:spcBef>
              <a:spcAft>
                <a:spcPts val="0"/>
              </a:spcAft>
              <a:buNone/>
            </a:pPr>
            <a:r>
              <a:rPr b="1" lang="ko" sz="1300">
                <a:solidFill>
                  <a:srgbClr val="FFFFFF"/>
                </a:solidFill>
              </a:rPr>
              <a:t>MemberListUIController</a:t>
            </a:r>
            <a:endParaRPr b="1" sz="1300">
              <a:solidFill>
                <a:srgbClr val="FFFFFF"/>
              </a:solidFill>
            </a:endParaRPr>
          </a:p>
          <a:p>
            <a:pPr indent="0" lvl="0" marL="0" rtl="0" algn="l">
              <a:lnSpc>
                <a:spcPct val="150000"/>
              </a:lnSpc>
              <a:spcBef>
                <a:spcPts val="0"/>
              </a:spcBef>
              <a:spcAft>
                <a:spcPts val="0"/>
              </a:spcAft>
              <a:buNone/>
            </a:pPr>
            <a:r>
              <a:rPr b="1" lang="ko" sz="1300">
                <a:solidFill>
                  <a:srgbClr val="FFFFFF"/>
                </a:solidFill>
              </a:rPr>
              <a:t>MemberUpdateUIController</a:t>
            </a:r>
            <a:endParaRPr b="1" sz="1300">
              <a:solidFill>
                <a:srgbClr val="FFFFFF"/>
              </a:solidFill>
            </a:endParaRPr>
          </a:p>
          <a:p>
            <a:pPr indent="0" lvl="0" marL="0" rtl="0" algn="l">
              <a:lnSpc>
                <a:spcPct val="150000"/>
              </a:lnSpc>
              <a:spcBef>
                <a:spcPts val="0"/>
              </a:spcBef>
              <a:spcAft>
                <a:spcPts val="0"/>
              </a:spcAft>
              <a:buNone/>
            </a:pPr>
            <a:r>
              <a:rPr b="1" lang="ko" sz="1300">
                <a:solidFill>
                  <a:srgbClr val="FFFFFF"/>
                </a:solidFill>
              </a:rPr>
              <a:t>MoreUIController</a:t>
            </a:r>
            <a:endParaRPr b="1" sz="1300">
              <a:solidFill>
                <a:srgbClr val="FFFFFF"/>
              </a:solidFill>
            </a:endParaRPr>
          </a:p>
          <a:p>
            <a:pPr indent="0" lvl="0" marL="0" rtl="0" algn="l">
              <a:lnSpc>
                <a:spcPct val="150000"/>
              </a:lnSpc>
              <a:spcBef>
                <a:spcPts val="0"/>
              </a:spcBef>
              <a:spcAft>
                <a:spcPts val="0"/>
              </a:spcAft>
              <a:buNone/>
            </a:pPr>
            <a:r>
              <a:rPr b="1" lang="ko" sz="1300">
                <a:solidFill>
                  <a:srgbClr val="FFFFFF"/>
                </a:solidFill>
              </a:rPr>
              <a:t>NewMemberUIController</a:t>
            </a:r>
            <a:endParaRPr b="1" sz="1300">
              <a:solidFill>
                <a:srgbClr val="FFFFFF"/>
              </a:solidFill>
            </a:endParaRPr>
          </a:p>
          <a:p>
            <a:pPr indent="0" lvl="0" marL="0" rtl="0" algn="l">
              <a:lnSpc>
                <a:spcPct val="150000"/>
              </a:lnSpc>
              <a:spcBef>
                <a:spcPts val="0"/>
              </a:spcBef>
              <a:spcAft>
                <a:spcPts val="0"/>
              </a:spcAft>
              <a:buNone/>
            </a:pPr>
            <a:r>
              <a:rPr b="1" lang="ko" sz="1300">
                <a:solidFill>
                  <a:srgbClr val="FFFFFF"/>
                </a:solidFill>
              </a:rPr>
              <a:t>SalesManagerUIController</a:t>
            </a:r>
            <a:endParaRPr b="1" sz="1300">
              <a:solidFill>
                <a:srgbClr val="FFFFFF"/>
              </a:solidFill>
            </a:endParaRPr>
          </a:p>
          <a:p>
            <a:pPr indent="0" lvl="0" marL="0" rtl="0" algn="l">
              <a:lnSpc>
                <a:spcPct val="150000"/>
              </a:lnSpc>
              <a:spcBef>
                <a:spcPts val="0"/>
              </a:spcBef>
              <a:spcAft>
                <a:spcPts val="0"/>
              </a:spcAft>
              <a:buNone/>
            </a:pPr>
            <a:r>
              <a:rPr b="1" lang="ko" sz="1300">
                <a:solidFill>
                  <a:srgbClr val="FFFFFF"/>
                </a:solidFill>
              </a:rPr>
              <a:t>RefreshData</a:t>
            </a:r>
            <a:endParaRPr b="1" sz="1500">
              <a:solidFill>
                <a:srgbClr val="FFFFFF"/>
              </a:solidFill>
            </a:endParaRPr>
          </a:p>
          <a:p>
            <a:pPr indent="-292100" lvl="0" marL="457200" rtl="0" algn="l">
              <a:lnSpc>
                <a:spcPct val="150000"/>
              </a:lnSpc>
              <a:spcBef>
                <a:spcPts val="0"/>
              </a:spcBef>
              <a:spcAft>
                <a:spcPts val="0"/>
              </a:spcAft>
              <a:buClr>
                <a:schemeClr val="lt1"/>
              </a:buClr>
              <a:buSzPts val="1000"/>
              <a:buChar char="-"/>
            </a:pPr>
            <a:r>
              <a:rPr b="1" lang="ko" sz="1000">
                <a:solidFill>
                  <a:srgbClr val="FFFFFF"/>
                </a:solidFill>
              </a:rPr>
              <a:t>refreshMemberData </a:t>
            </a:r>
            <a:endParaRPr b="1" sz="1000">
              <a:solidFill>
                <a:srgbClr val="FFFFFF"/>
              </a:solidFill>
            </a:endParaRPr>
          </a:p>
          <a:p>
            <a:pPr indent="-292100" lvl="0" marL="457200" rtl="0" algn="l">
              <a:lnSpc>
                <a:spcPct val="150000"/>
              </a:lnSpc>
              <a:spcBef>
                <a:spcPts val="0"/>
              </a:spcBef>
              <a:spcAft>
                <a:spcPts val="0"/>
              </a:spcAft>
              <a:buClr>
                <a:srgbClr val="FFFFFF"/>
              </a:buClr>
              <a:buSzPts val="1000"/>
              <a:buChar char="-"/>
            </a:pPr>
            <a:r>
              <a:rPr b="1" lang="ko" sz="1000">
                <a:solidFill>
                  <a:srgbClr val="FFFFFF"/>
                </a:solidFill>
              </a:rPr>
              <a:t>refreshRoom</a:t>
            </a:r>
            <a:endParaRPr b="1" sz="1000">
              <a:solidFill>
                <a:srgbClr val="FFFFFF"/>
              </a:solidFill>
            </a:endParaRPr>
          </a:p>
          <a:p>
            <a:pPr indent="-292100" lvl="0" marL="457200" rtl="0" algn="l">
              <a:lnSpc>
                <a:spcPct val="150000"/>
              </a:lnSpc>
              <a:spcBef>
                <a:spcPts val="0"/>
              </a:spcBef>
              <a:spcAft>
                <a:spcPts val="0"/>
              </a:spcAft>
              <a:buClr>
                <a:srgbClr val="FFFFFF"/>
              </a:buClr>
              <a:buSzPts val="1000"/>
              <a:buChar char="-"/>
            </a:pPr>
            <a:r>
              <a:rPr b="1" lang="ko" sz="1000">
                <a:solidFill>
                  <a:srgbClr val="FFFFFF"/>
                </a:solidFill>
              </a:rPr>
              <a:t>ThreadTimer</a:t>
            </a:r>
            <a:endParaRPr b="1" sz="1300">
              <a:solidFill>
                <a:srgbClr val="FFFFFF"/>
              </a:solidFill>
            </a:endParaRPr>
          </a:p>
        </p:txBody>
      </p:sp>
      <p:sp>
        <p:nvSpPr>
          <p:cNvPr id="269" name="Google Shape;269;p30"/>
          <p:cNvSpPr/>
          <p:nvPr/>
        </p:nvSpPr>
        <p:spPr>
          <a:xfrm>
            <a:off x="300225" y="1208850"/>
            <a:ext cx="379200" cy="252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a:t>V</a:t>
            </a:r>
            <a:endParaRPr/>
          </a:p>
        </p:txBody>
      </p:sp>
      <p:sp>
        <p:nvSpPr>
          <p:cNvPr id="270" name="Google Shape;270;p30"/>
          <p:cNvSpPr/>
          <p:nvPr/>
        </p:nvSpPr>
        <p:spPr>
          <a:xfrm>
            <a:off x="3131025" y="1208850"/>
            <a:ext cx="379200" cy="252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a:t>C</a:t>
            </a:r>
            <a:endParaRPr/>
          </a:p>
        </p:txBody>
      </p:sp>
      <p:sp>
        <p:nvSpPr>
          <p:cNvPr id="271" name="Google Shape;271;p30"/>
          <p:cNvSpPr/>
          <p:nvPr/>
        </p:nvSpPr>
        <p:spPr>
          <a:xfrm>
            <a:off x="6111950" y="1208850"/>
            <a:ext cx="379200" cy="252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a:t>M</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1"/>
          <p:cNvSpPr txBox="1"/>
          <p:nvPr/>
        </p:nvSpPr>
        <p:spPr>
          <a:xfrm>
            <a:off x="3000375" y="1854650"/>
            <a:ext cx="749400" cy="5772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lang="ko" sz="3300">
                <a:solidFill>
                  <a:srgbClr val="00002F"/>
                </a:solidFill>
              </a:rPr>
              <a:t>04</a:t>
            </a:r>
            <a:endParaRPr b="1" sz="3300">
              <a:solidFill>
                <a:srgbClr val="00002F"/>
              </a:solidFill>
            </a:endParaRPr>
          </a:p>
        </p:txBody>
      </p:sp>
      <p:sp>
        <p:nvSpPr>
          <p:cNvPr id="277" name="Google Shape;277;p31"/>
          <p:cNvSpPr/>
          <p:nvPr/>
        </p:nvSpPr>
        <p:spPr>
          <a:xfrm>
            <a:off x="3067499" y="2394306"/>
            <a:ext cx="3150000" cy="354900"/>
          </a:xfrm>
          <a:prstGeom prst="rect">
            <a:avLst/>
          </a:prstGeom>
          <a:solidFill>
            <a:srgbClr val="8DBABD"/>
          </a:solidFill>
          <a:ln cap="flat" cmpd="sng" w="12700">
            <a:solidFill>
              <a:srgbClr val="8DBABD"/>
            </a:solidFill>
            <a:prstDash val="solid"/>
            <a:miter lim="800000"/>
            <a:headEnd len="sm" w="sm" type="none"/>
            <a:tailEnd len="sm" w="sm" type="none"/>
          </a:ln>
        </p:spPr>
        <p:txBody>
          <a:bodyPr anchorCtr="0" anchor="ctr" bIns="34275" lIns="68575" spcFirstLastPara="1" rIns="68575" wrap="square" tIns="34275">
            <a:noAutofit/>
          </a:bodyPr>
          <a:lstStyle/>
          <a:p>
            <a:pPr indent="0" lvl="0" marL="0" rtl="0" algn="ctr">
              <a:spcBef>
                <a:spcPts val="0"/>
              </a:spcBef>
              <a:spcAft>
                <a:spcPts val="0"/>
              </a:spcAft>
              <a:buNone/>
            </a:pPr>
            <a:r>
              <a:rPr b="1" lang="ko" sz="1500">
                <a:solidFill>
                  <a:srgbClr val="FFFFFF"/>
                </a:solidFill>
              </a:rPr>
              <a:t>팀소개 및 프로그램 시연</a:t>
            </a:r>
            <a:endParaRPr sz="1400">
              <a:solidFill>
                <a:srgbClr val="FFFFFF"/>
              </a:solidFill>
              <a:latin typeface="Arial"/>
              <a:ea typeface="Arial"/>
              <a:cs typeface="Arial"/>
              <a:sym typeface="Arial"/>
            </a:endParaRPr>
          </a:p>
        </p:txBody>
      </p:sp>
    </p:spTree>
  </p:cSld>
  <p:clrMapOvr>
    <a:masterClrMapping/>
  </p:clrMapOvr>
</p:sld>
</file>

<file path=ppt/slides/slide1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cxnSp>
        <p:nvCxnSpPr>
          <p:cNvPr id="282" name="Google Shape;282;p32"/>
          <p:cNvCxnSpPr/>
          <p:nvPr/>
        </p:nvCxnSpPr>
        <p:spPr>
          <a:xfrm rot="10800000" flipH="1">
            <a:off x="893200" y="715300"/>
            <a:ext cx="2508000" cy="4800"/>
          </a:xfrm>
          <a:prstGeom prst="straightConnector1">
            <a:avLst/>
          </a:prstGeom>
          <a:noFill/>
          <a:ln w="9525" cap="flat" cmpd="sng">
            <a:solidFill>
              <a:srgbClr val="7f7f7f"/>
            </a:solidFill>
            <a:prstDash val="solid"/>
            <a:miter/>
            <a:headEnd w="sm" len="sm"/>
            <a:tailEnd w="sm" len="sm"/>
          </a:ln>
        </p:spPr>
      </p:cxnSp>
      <p:sp>
        <p:nvSpPr>
          <p:cNvPr id="283" name="Google Shape;283;p32"/>
          <p:cNvSpPr txBox="1"/>
          <p:nvPr/>
        </p:nvSpPr>
        <p:spPr>
          <a:xfrm>
            <a:off x="756125" y="356350"/>
            <a:ext cx="2692500" cy="284100"/>
          </a:xfrm>
          <a:prstGeom prst="rect">
            <a:avLst/>
          </a:prstGeom>
          <a:noFill/>
          <a:ln>
            <a:noFill/>
          </a:ln>
        </p:spPr>
        <p:txBody>
          <a:bodyPr wrap="square" lIns="68575" tIns="34275" rIns="68575" bIns="34275" anchor="t" anchorCtr="0">
            <a:noAutofit/>
          </a:bodyPr>
          <a:lstStyle/>
          <a:p>
            <a:pPr marL="0" marR="0" lvl="0" indent="0" algn="ctr" rtl="0">
              <a:spcBef>
                <a:spcPts val="0"/>
              </a:spcBef>
              <a:spcAft>
                <a:spcPts val="0"/>
              </a:spcAft>
              <a:buNone/>
              <a:defRPr/>
            </a:pPr>
            <a:r>
              <a:rPr lang="ko" sz="1700" b="1">
                <a:solidFill>
                  <a:srgbClr val="00002f"/>
                </a:solidFill>
              </a:rPr>
              <a:t>팀소개 및 프로그램 시연</a:t>
            </a:r>
            <a:endParaRPr sz="1500" b="1">
              <a:solidFill>
                <a:srgbClr val="00002f"/>
              </a:solidFill>
            </a:endParaRPr>
          </a:p>
        </p:txBody>
      </p:sp>
      <p:sp>
        <p:nvSpPr>
          <p:cNvPr id="284" name="Google Shape;284;p32"/>
          <p:cNvSpPr txBox="1"/>
          <p:nvPr/>
        </p:nvSpPr>
        <p:spPr>
          <a:xfrm>
            <a:off x="384099" y="356360"/>
            <a:ext cx="460800" cy="346200"/>
          </a:xfrm>
          <a:prstGeom prst="rect">
            <a:avLst/>
          </a:prstGeom>
          <a:noFill/>
          <a:ln>
            <a:noFill/>
          </a:ln>
        </p:spPr>
        <p:txBody>
          <a:bodyPr wrap="square" lIns="68575" tIns="34275" rIns="68575" bIns="34275" anchor="t" anchorCtr="0">
            <a:noAutofit/>
          </a:bodyPr>
          <a:lstStyle/>
          <a:p>
            <a:pPr marL="0" marR="0" lvl="0" indent="0" algn="ctr" rtl="0">
              <a:spcBef>
                <a:spcPts val="0"/>
              </a:spcBef>
              <a:spcAft>
                <a:spcPts val="0"/>
              </a:spcAft>
              <a:buNone/>
              <a:defRPr/>
            </a:pPr>
            <a:r>
              <a:rPr lang="ko" sz="1800" b="1">
                <a:solidFill>
                  <a:srgbClr val="00002f"/>
                </a:solidFill>
              </a:rPr>
              <a:t>04</a:t>
            </a:r>
            <a:endParaRPr sz="1800" b="1">
              <a:solidFill>
                <a:srgbClr val="00002f"/>
              </a:solidFill>
            </a:endParaRPr>
          </a:p>
        </p:txBody>
      </p:sp>
      <p:cxnSp>
        <p:nvCxnSpPr>
          <p:cNvPr id="285" name="Google Shape;285;p32"/>
          <p:cNvCxnSpPr/>
          <p:nvPr/>
        </p:nvCxnSpPr>
        <p:spPr>
          <a:xfrm>
            <a:off x="7823169" y="108706"/>
            <a:ext cx="270000" cy="0"/>
          </a:xfrm>
          <a:prstGeom prst="straightConnector1">
            <a:avLst/>
          </a:prstGeom>
          <a:noFill/>
          <a:ln w="44450" cap="rnd" cmpd="sng">
            <a:solidFill>
              <a:srgbClr val="8dbabd"/>
            </a:solidFill>
            <a:prstDash val="solid"/>
            <a:miter/>
            <a:headEnd w="sm" len="sm"/>
            <a:tailEnd w="sm" len="sm"/>
          </a:ln>
          <a:effectLst>
            <a:outerShdw blurRad="50800" dist="38100" dir="5400000" algn="t" rotWithShape="0">
              <a:srgbClr val="000000">
                <a:alpha val="40000"/>
              </a:srgbClr>
            </a:outerShdw>
          </a:effectLst>
        </p:spPr>
      </p:cxnSp>
      <p:cxnSp>
        <p:nvCxnSpPr>
          <p:cNvPr id="286" name="Google Shape;286;p32"/>
          <p:cNvCxnSpPr/>
          <p:nvPr/>
        </p:nvCxnSpPr>
        <p:spPr>
          <a:xfrm>
            <a:off x="8143845" y="108706"/>
            <a:ext cx="270000" cy="0"/>
          </a:xfrm>
          <a:prstGeom prst="straightConnector1">
            <a:avLst/>
          </a:prstGeom>
          <a:noFill/>
          <a:ln w="44450" cap="rnd" cmpd="sng">
            <a:solidFill>
              <a:srgbClr val="d0cece"/>
            </a:solidFill>
            <a:prstDash val="solid"/>
            <a:miter/>
            <a:headEnd w="sm" len="sm"/>
            <a:tailEnd w="sm" len="sm"/>
          </a:ln>
          <a:effectLst>
            <a:outerShdw blurRad="50800" dist="38100" dir="5400000" algn="t" rotWithShape="0">
              <a:srgbClr val="000000">
                <a:alpha val="40000"/>
              </a:srgbClr>
            </a:outerShdw>
          </a:effectLst>
        </p:spPr>
      </p:cxnSp>
      <p:cxnSp>
        <p:nvCxnSpPr>
          <p:cNvPr id="287" name="Google Shape;287;p32"/>
          <p:cNvCxnSpPr/>
          <p:nvPr/>
        </p:nvCxnSpPr>
        <p:spPr>
          <a:xfrm>
            <a:off x="8464519" y="108706"/>
            <a:ext cx="270000" cy="0"/>
          </a:xfrm>
          <a:prstGeom prst="straightConnector1">
            <a:avLst/>
          </a:prstGeom>
          <a:noFill/>
          <a:ln w="44450" cap="rnd" cmpd="sng">
            <a:solidFill>
              <a:srgbClr val="d0cece"/>
            </a:solidFill>
            <a:prstDash val="solid"/>
            <a:miter/>
            <a:headEnd w="sm" len="sm"/>
            <a:tailEnd w="sm" len="sm"/>
          </a:ln>
          <a:effectLst>
            <a:outerShdw blurRad="50800" dist="38100" dir="5400000" algn="t" rotWithShape="0">
              <a:srgbClr val="000000">
                <a:alpha val="40000"/>
              </a:srgbClr>
            </a:outerShdw>
          </a:effectLst>
        </p:spPr>
      </p:cxnSp>
      <p:cxnSp>
        <p:nvCxnSpPr>
          <p:cNvPr id="288" name="Google Shape;288;p32"/>
          <p:cNvCxnSpPr/>
          <p:nvPr/>
        </p:nvCxnSpPr>
        <p:spPr>
          <a:xfrm>
            <a:off x="8785194" y="108706"/>
            <a:ext cx="270000" cy="0"/>
          </a:xfrm>
          <a:prstGeom prst="straightConnector1">
            <a:avLst/>
          </a:prstGeom>
          <a:noFill/>
          <a:ln w="44450" cap="rnd" cmpd="sng">
            <a:solidFill>
              <a:srgbClr val="d0cece"/>
            </a:solidFill>
            <a:prstDash val="solid"/>
            <a:miter/>
            <a:headEnd w="sm" len="sm"/>
            <a:tailEnd w="sm" len="sm"/>
          </a:ln>
          <a:effectLst>
            <a:outerShdw blurRad="50800" dist="38100" dir="5400000" algn="t" rotWithShape="0">
              <a:srgbClr val="000000">
                <a:alpha val="40000"/>
              </a:srgbClr>
            </a:outerShdw>
          </a:effectLst>
        </p:spPr>
      </p:cxnSp>
      <p:sp>
        <p:nvSpPr>
          <p:cNvPr id="289" name="Google Shape;289;p32"/>
          <p:cNvSpPr txBox="1"/>
          <p:nvPr/>
        </p:nvSpPr>
        <p:spPr>
          <a:xfrm>
            <a:off x="1477925" y="794950"/>
            <a:ext cx="1248900" cy="276900"/>
          </a:xfrm>
          <a:prstGeom prst="rect">
            <a:avLst/>
          </a:prstGeom>
          <a:noFill/>
          <a:ln>
            <a:noFill/>
          </a:ln>
        </p:spPr>
        <p:txBody>
          <a:bodyPr wrap="square" lIns="68575" tIns="34275" rIns="68575" bIns="34275" anchor="t" anchorCtr="0">
            <a:noAutofit/>
          </a:bodyPr>
          <a:lstStyle/>
          <a:p>
            <a:pPr marL="0" lvl="0" indent="0" algn="ctr" rtl="0">
              <a:spcBef>
                <a:spcPts val="0"/>
              </a:spcBef>
              <a:spcAft>
                <a:spcPts val="0"/>
              </a:spcAft>
              <a:buSzPct val="25000"/>
              <a:buNone/>
              <a:defRPr/>
            </a:pPr>
            <a:r>
              <a:rPr lang="ko" sz="1000" b="1">
                <a:solidFill>
                  <a:schemeClr val="dk1"/>
                </a:solidFill>
              </a:rPr>
              <a:t>역할 분담</a:t>
            </a:r>
            <a:endParaRPr sz="1400">
              <a:solidFill>
                <a:srgbClr val="00002f"/>
              </a:solidFill>
              <a:latin typeface="Arial"/>
              <a:ea typeface="Arial"/>
              <a:cs typeface="Arial"/>
              <a:sym typeface="Arial"/>
            </a:endParaRPr>
          </a:p>
        </p:txBody>
      </p:sp>
      <p:pic>
        <p:nvPicPr>
          <p:cNvPr id="290" name="Google Shape;290;p32"/>
          <p:cNvPicPr/>
          <p:nvPr/>
        </p:nvPicPr>
        <p:blipFill rotWithShape="1">
          <a:blip r:embed="rId3">
            <a:alphaModFix/>
          </a:blip>
          <a:srcRect/>
          <a:stretch>
            <a:fillRect/>
          </a:stretch>
        </p:blipFill>
        <p:spPr>
          <a:xfrm>
            <a:off x="1411277" y="1366300"/>
            <a:ext cx="1161001" cy="1161001"/>
          </a:xfrm>
          <a:prstGeom prst="rect">
            <a:avLst/>
          </a:prstGeom>
          <a:noFill/>
          <a:ln>
            <a:noFill/>
          </a:ln>
        </p:spPr>
      </p:pic>
      <p:sp>
        <p:nvSpPr>
          <p:cNvPr id="291" name="Google Shape;291;p32"/>
          <p:cNvSpPr/>
          <p:nvPr/>
        </p:nvSpPr>
        <p:spPr>
          <a:xfrm>
            <a:off x="1518571" y="2148875"/>
            <a:ext cx="946500" cy="276900"/>
          </a:xfrm>
          <a:prstGeom prst="rect">
            <a:avLst/>
          </a:prstGeom>
          <a:noFill/>
          <a:ln>
            <a:noFill/>
          </a:ln>
        </p:spPr>
        <p:txBody>
          <a:bodyPr wrap="square" lIns="68575" tIns="34275" rIns="68575" bIns="34275" anchor="t" anchorCtr="0">
            <a:noAutofit/>
          </a:bodyPr>
          <a:lstStyle/>
          <a:p>
            <a:pPr marL="0" marR="0" lvl="0" indent="0" algn="ctr" rtl="0">
              <a:spcBef>
                <a:spcPts val="0"/>
              </a:spcBef>
              <a:spcAft>
                <a:spcPts val="0"/>
              </a:spcAft>
              <a:buNone/>
              <a:defRPr/>
            </a:pPr>
            <a:r>
              <a:rPr lang="ko">
                <a:solidFill>
                  <a:srgbClr val="f0d252"/>
                </a:solidFill>
                <a:latin typeface="Calibri"/>
                <a:ea typeface="Calibri"/>
                <a:cs typeface="Calibri"/>
                <a:sym typeface="Calibri"/>
              </a:rPr>
              <a:t>박상범</a:t>
            </a:r>
            <a:endParaRPr sz="1400">
              <a:solidFill>
                <a:srgbClr val="f0d252"/>
              </a:solidFill>
              <a:latin typeface="Calibri"/>
              <a:ea typeface="Calibri"/>
              <a:cs typeface="Calibri"/>
              <a:sym typeface="Calibri"/>
            </a:endParaRPr>
          </a:p>
        </p:txBody>
      </p:sp>
      <p:pic>
        <p:nvPicPr>
          <p:cNvPr id="292" name="Google Shape;292;p32"/>
          <p:cNvPicPr/>
          <p:nvPr/>
        </p:nvPicPr>
        <p:blipFill rotWithShape="1">
          <a:blip r:embed="rId4">
            <a:alphaModFix/>
          </a:blip>
          <a:srcRect/>
          <a:stretch>
            <a:fillRect/>
          </a:stretch>
        </p:blipFill>
        <p:spPr>
          <a:xfrm>
            <a:off x="4085648" y="1366300"/>
            <a:ext cx="1161001" cy="1161001"/>
          </a:xfrm>
          <a:prstGeom prst="rect">
            <a:avLst/>
          </a:prstGeom>
          <a:noFill/>
          <a:ln>
            <a:noFill/>
          </a:ln>
        </p:spPr>
      </p:pic>
      <p:pic>
        <p:nvPicPr>
          <p:cNvPr id="294" name="Google Shape;294;p32"/>
          <p:cNvPicPr/>
          <p:nvPr/>
        </p:nvPicPr>
        <p:blipFill rotWithShape="1">
          <a:blip r:embed="rId5">
            <a:alphaModFix/>
          </a:blip>
          <a:srcRect/>
          <a:stretch>
            <a:fillRect/>
          </a:stretch>
        </p:blipFill>
        <p:spPr>
          <a:xfrm>
            <a:off x="6742459" y="1366300"/>
            <a:ext cx="1161001" cy="1161001"/>
          </a:xfrm>
          <a:prstGeom prst="rect">
            <a:avLst/>
          </a:prstGeom>
          <a:noFill/>
          <a:ln>
            <a:noFill/>
          </a:ln>
        </p:spPr>
      </p:pic>
      <p:cxnSp>
        <p:nvCxnSpPr>
          <p:cNvPr id="295" name="Google Shape;295;p32"/>
          <p:cNvCxnSpPr/>
          <p:nvPr/>
        </p:nvCxnSpPr>
        <p:spPr>
          <a:xfrm>
            <a:off x="1472155" y="2624777"/>
            <a:ext cx="1090200" cy="0"/>
          </a:xfrm>
          <a:prstGeom prst="straightConnector1">
            <a:avLst/>
          </a:prstGeom>
          <a:noFill/>
          <a:ln w="9525" cap="flat" cmpd="sng">
            <a:solidFill>
              <a:schemeClr val="dk1"/>
            </a:solidFill>
            <a:prstDash val="solid"/>
            <a:miter/>
            <a:headEnd w="sm" len="sm"/>
            <a:tailEnd w="sm" len="sm"/>
          </a:ln>
        </p:spPr>
      </p:cxnSp>
      <p:cxnSp>
        <p:nvCxnSpPr>
          <p:cNvPr id="296" name="Google Shape;296;p32"/>
          <p:cNvCxnSpPr/>
          <p:nvPr/>
        </p:nvCxnSpPr>
        <p:spPr>
          <a:xfrm>
            <a:off x="4156586" y="2632993"/>
            <a:ext cx="1090200" cy="0"/>
          </a:xfrm>
          <a:prstGeom prst="straightConnector1">
            <a:avLst/>
          </a:prstGeom>
          <a:noFill/>
          <a:ln w="9525" cap="flat" cmpd="sng">
            <a:solidFill>
              <a:schemeClr val="dk1"/>
            </a:solidFill>
            <a:prstDash val="solid"/>
            <a:miter/>
            <a:headEnd w="sm" len="sm"/>
            <a:tailEnd w="sm" len="sm"/>
          </a:ln>
        </p:spPr>
      </p:cxnSp>
      <p:cxnSp>
        <p:nvCxnSpPr>
          <p:cNvPr id="298" name="Google Shape;298;p32"/>
          <p:cNvCxnSpPr/>
          <p:nvPr/>
        </p:nvCxnSpPr>
        <p:spPr>
          <a:xfrm>
            <a:off x="6813397" y="2657157"/>
            <a:ext cx="1090200" cy="0"/>
          </a:xfrm>
          <a:prstGeom prst="straightConnector1">
            <a:avLst/>
          </a:prstGeom>
          <a:noFill/>
          <a:ln w="9525" cap="flat" cmpd="sng">
            <a:solidFill>
              <a:schemeClr val="dk1"/>
            </a:solidFill>
            <a:prstDash val="solid"/>
            <a:miter/>
            <a:headEnd w="sm" len="sm"/>
            <a:tailEnd w="sm" len="sm"/>
          </a:ln>
        </p:spPr>
      </p:cxnSp>
      <p:sp>
        <p:nvSpPr>
          <p:cNvPr id="299" name="Google Shape;299;p32"/>
          <p:cNvSpPr/>
          <p:nvPr/>
        </p:nvSpPr>
        <p:spPr>
          <a:xfrm>
            <a:off x="4192941" y="2148875"/>
            <a:ext cx="946500" cy="276900"/>
          </a:xfrm>
          <a:prstGeom prst="rect">
            <a:avLst/>
          </a:prstGeom>
          <a:noFill/>
          <a:ln>
            <a:noFill/>
          </a:ln>
        </p:spPr>
        <p:txBody>
          <a:bodyPr wrap="square" lIns="68575" tIns="34275" rIns="68575" bIns="34275" anchor="t" anchorCtr="0">
            <a:noAutofit/>
          </a:bodyPr>
          <a:lstStyle/>
          <a:p>
            <a:pPr marL="0" marR="0" lvl="0" indent="0" algn="ctr" rtl="0">
              <a:spcBef>
                <a:spcPts val="0"/>
              </a:spcBef>
              <a:spcAft>
                <a:spcPts val="0"/>
              </a:spcAft>
              <a:buNone/>
              <a:defRPr/>
            </a:pPr>
            <a:r>
              <a:rPr lang="ko">
                <a:solidFill>
                  <a:srgbClr val="f0d252"/>
                </a:solidFill>
                <a:latin typeface="Calibri"/>
                <a:ea typeface="Calibri"/>
                <a:cs typeface="Calibri"/>
                <a:sym typeface="Calibri"/>
              </a:rPr>
              <a:t>최태호</a:t>
            </a:r>
            <a:endParaRPr sz="1400">
              <a:solidFill>
                <a:srgbClr val="f0d252"/>
              </a:solidFill>
              <a:latin typeface="Calibri"/>
              <a:ea typeface="Calibri"/>
              <a:cs typeface="Calibri"/>
              <a:sym typeface="Calibri"/>
            </a:endParaRPr>
          </a:p>
        </p:txBody>
      </p:sp>
      <p:sp>
        <p:nvSpPr>
          <p:cNvPr id="301" name="Google Shape;301;p32"/>
          <p:cNvSpPr/>
          <p:nvPr/>
        </p:nvSpPr>
        <p:spPr>
          <a:xfrm>
            <a:off x="6849752" y="2162494"/>
            <a:ext cx="946500" cy="276900"/>
          </a:xfrm>
          <a:prstGeom prst="rect">
            <a:avLst/>
          </a:prstGeom>
          <a:noFill/>
          <a:ln>
            <a:noFill/>
          </a:ln>
        </p:spPr>
        <p:txBody>
          <a:bodyPr wrap="square" lIns="68575" tIns="34275" rIns="68575" bIns="34275" anchor="t" anchorCtr="0">
            <a:noAutofit/>
          </a:bodyPr>
          <a:lstStyle/>
          <a:p>
            <a:pPr marL="0" marR="0" lvl="0" indent="0" algn="ctr" rtl="0">
              <a:spcBef>
                <a:spcPts val="0"/>
              </a:spcBef>
              <a:spcAft>
                <a:spcPts val="0"/>
              </a:spcAft>
              <a:buNone/>
              <a:defRPr/>
            </a:pPr>
            <a:r>
              <a:rPr lang="ko">
                <a:solidFill>
                  <a:srgbClr val="f0d252"/>
                </a:solidFill>
                <a:latin typeface="Calibri"/>
                <a:ea typeface="Calibri"/>
                <a:cs typeface="Calibri"/>
                <a:sym typeface="Calibri"/>
              </a:rPr>
              <a:t>이찬희</a:t>
            </a:r>
            <a:endParaRPr sz="1400">
              <a:solidFill>
                <a:srgbClr val="f0d252"/>
              </a:solidFill>
              <a:latin typeface="Calibri"/>
              <a:ea typeface="Calibri"/>
              <a:cs typeface="Calibri"/>
              <a:sym typeface="Calibri"/>
            </a:endParaRPr>
          </a:p>
        </p:txBody>
      </p:sp>
      <p:sp>
        <p:nvSpPr>
          <p:cNvPr id="302" name="Google Shape;302;p32"/>
          <p:cNvSpPr/>
          <p:nvPr/>
        </p:nvSpPr>
        <p:spPr>
          <a:xfrm>
            <a:off x="1659705" y="1455915"/>
            <a:ext cx="664200" cy="284100"/>
          </a:xfrm>
          <a:prstGeom prst="rect">
            <a:avLst/>
          </a:prstGeom>
          <a:solidFill>
            <a:srgbClr val="f0d252"/>
          </a:solidFill>
          <a:ln>
            <a:noFill/>
          </a:ln>
        </p:spPr>
        <p:txBody>
          <a:bodyPr wrap="square" lIns="68575" tIns="34275" rIns="68575" bIns="34275" anchor="ctr" anchorCtr="0">
            <a:noAutofit/>
          </a:bodyPr>
          <a:lstStyle/>
          <a:p>
            <a:pPr marL="0" marR="0" lvl="0" indent="0" algn="ctr" rtl="0">
              <a:spcBef>
                <a:spcPts val="0"/>
              </a:spcBef>
              <a:spcAft>
                <a:spcPts val="0"/>
              </a:spcAft>
              <a:buNone/>
              <a:defRPr/>
            </a:pPr>
            <a:endParaRPr sz="1400">
              <a:solidFill>
                <a:schemeClr val="lt1"/>
              </a:solidFill>
              <a:latin typeface="Arial"/>
              <a:ea typeface="Arial"/>
              <a:cs typeface="Arial"/>
              <a:sym typeface="Arial"/>
            </a:endParaRPr>
          </a:p>
        </p:txBody>
      </p:sp>
      <p:sp>
        <p:nvSpPr>
          <p:cNvPr id="303" name="Google Shape;303;p32"/>
          <p:cNvSpPr/>
          <p:nvPr/>
        </p:nvSpPr>
        <p:spPr>
          <a:xfrm>
            <a:off x="1503725" y="1455915"/>
            <a:ext cx="946500" cy="276900"/>
          </a:xfrm>
          <a:prstGeom prst="rect">
            <a:avLst/>
          </a:prstGeom>
          <a:noFill/>
          <a:ln>
            <a:noFill/>
          </a:ln>
        </p:spPr>
        <p:txBody>
          <a:bodyPr wrap="square" lIns="68575" tIns="34275" rIns="68575" bIns="34275" anchor="t" anchorCtr="0">
            <a:noAutofit/>
          </a:bodyPr>
          <a:lstStyle/>
          <a:p>
            <a:pPr marL="0" marR="0" lvl="0" indent="0" algn="ctr" rtl="0">
              <a:spcBef>
                <a:spcPts val="0"/>
              </a:spcBef>
              <a:spcAft>
                <a:spcPts val="0"/>
              </a:spcAft>
              <a:buNone/>
              <a:defRPr/>
            </a:pPr>
            <a:r>
              <a:rPr lang="ko" b="1">
                <a:solidFill>
                  <a:schemeClr val="dk1"/>
                </a:solidFill>
                <a:latin typeface="Calibri"/>
                <a:ea typeface="Calibri"/>
                <a:cs typeface="Calibri"/>
                <a:sym typeface="Calibri"/>
              </a:rPr>
              <a:t>14011012</a:t>
            </a:r>
            <a:endParaRPr sz="1400">
              <a:solidFill>
                <a:schemeClr val="dk1"/>
              </a:solidFill>
              <a:latin typeface="Calibri"/>
              <a:ea typeface="Calibri"/>
              <a:cs typeface="Calibri"/>
              <a:sym typeface="Calibri"/>
            </a:endParaRPr>
          </a:p>
        </p:txBody>
      </p:sp>
      <p:sp>
        <p:nvSpPr>
          <p:cNvPr id="304" name="Google Shape;304;p32"/>
          <p:cNvSpPr/>
          <p:nvPr/>
        </p:nvSpPr>
        <p:spPr>
          <a:xfrm>
            <a:off x="1382087" y="2872353"/>
            <a:ext cx="1440600" cy="554100"/>
          </a:xfrm>
          <a:prstGeom prst="rect">
            <a:avLst/>
          </a:prstGeom>
          <a:noFill/>
          <a:ln>
            <a:noFill/>
          </a:ln>
        </p:spPr>
        <p:txBody>
          <a:bodyPr wrap="square" lIns="68575" tIns="34275" rIns="68575" bIns="34275" anchor="t" anchorCtr="0">
            <a:noAutofit/>
          </a:bodyPr>
          <a:lstStyle/>
          <a:p>
            <a:pPr marL="215900" marR="0" lvl="0" indent="-222250" algn="l" rtl="0">
              <a:spcBef>
                <a:spcPts val="0"/>
              </a:spcBef>
              <a:spcAft>
                <a:spcPts val="0"/>
              </a:spcAft>
              <a:buClr>
                <a:srgbClr val="3f3f3f"/>
              </a:buClr>
              <a:buSzPct val="25000"/>
              <a:buFont typeface="Arial"/>
              <a:buChar char="•"/>
              <a:defRPr/>
            </a:pPr>
            <a:r>
              <a:rPr lang="ko" sz="1100"/>
              <a:t>전체 모델 설계</a:t>
            </a:r>
            <a:endParaRPr lang="ko" sz="1100"/>
          </a:p>
          <a:p>
            <a:pPr marL="215900" marR="0" lvl="0" indent="-222250" algn="l" rtl="0">
              <a:spcBef>
                <a:spcPts val="0"/>
              </a:spcBef>
              <a:spcAft>
                <a:spcPts val="0"/>
              </a:spcAft>
              <a:buSzPct val="25000"/>
              <a:buChar char="•"/>
              <a:defRPr/>
            </a:pPr>
            <a:r>
              <a:rPr lang="ko" sz="1100"/>
              <a:t>방 관리 기능</a:t>
            </a:r>
            <a:endParaRPr lang="ko" sz="1100"/>
          </a:p>
          <a:p>
            <a:pPr marL="215900" marR="0" lvl="0" indent="-222250" algn="l" rtl="0">
              <a:spcBef>
                <a:spcPts val="0"/>
              </a:spcBef>
              <a:spcAft>
                <a:spcPts val="0"/>
              </a:spcAft>
              <a:buSzPct val="25000"/>
              <a:buChar char="•"/>
              <a:defRPr/>
            </a:pPr>
            <a:r>
              <a:rPr lang="ko" sz="1100"/>
              <a:t>MainUI</a:t>
            </a:r>
            <a:endParaRPr lang="ko" sz="1100"/>
          </a:p>
          <a:p>
            <a:pPr marL="215900" marR="0" lvl="0" indent="-222250" algn="l" rtl="0">
              <a:spcBef>
                <a:spcPts val="0"/>
              </a:spcBef>
              <a:spcAft>
                <a:spcPts val="0"/>
              </a:spcAft>
              <a:buSzPct val="25000"/>
              <a:buChar char="•"/>
              <a:defRPr/>
            </a:pPr>
            <a:r>
              <a:rPr lang="ko" sz="1100"/>
              <a:t>MainUIController</a:t>
            </a:r>
            <a:endParaRPr lang="ko" sz="1100"/>
          </a:p>
          <a:p>
            <a:pPr marL="215900" marR="0" lvl="0" indent="-222250" algn="l" rtl="0">
              <a:spcBef>
                <a:spcPts val="0"/>
              </a:spcBef>
              <a:spcAft>
                <a:spcPts val="0"/>
              </a:spcAft>
              <a:buSzPct val="25000"/>
              <a:buChar char="•"/>
              <a:defRPr/>
            </a:pPr>
            <a:r>
              <a:rPr lang="ko" sz="1100"/>
              <a:t>RefreshData</a:t>
            </a:r>
            <a:endParaRPr lang="ko" sz="1100"/>
          </a:p>
          <a:p>
            <a:pPr marL="215900" marR="0" lvl="0" indent="-222250" algn="l" rtl="0">
              <a:spcBef>
                <a:spcPts val="0"/>
              </a:spcBef>
              <a:spcAft>
                <a:spcPts val="0"/>
              </a:spcAft>
              <a:buSzPct val="25000"/>
              <a:buChar char="•"/>
              <a:defRPr/>
            </a:pPr>
            <a:r>
              <a:rPr lang="ko" sz="1100"/>
              <a:t>RoomUsingDAO</a:t>
            </a:r>
            <a:endParaRPr lang="ko" sz="1100"/>
          </a:p>
          <a:p>
            <a:pPr marL="215900" marR="0" lvl="0" indent="-222250" algn="l" rtl="0">
              <a:spcBef>
                <a:spcPts val="0"/>
              </a:spcBef>
              <a:spcAft>
                <a:spcPts val="0"/>
              </a:spcAft>
              <a:buSzPct val="25000"/>
              <a:buChar char="•"/>
              <a:defRPr/>
            </a:pPr>
            <a:r>
              <a:rPr lang="ko" sz="1100"/>
              <a:t>RoomUsing</a:t>
            </a:r>
            <a:endParaRPr lang="ko" sz="1100"/>
          </a:p>
          <a:p>
            <a:pPr marL="215900" marR="0" lvl="0" indent="-222250" algn="l" rtl="0">
              <a:spcBef>
                <a:spcPts val="0"/>
              </a:spcBef>
              <a:spcAft>
                <a:spcPts val="0"/>
              </a:spcAft>
              <a:buSzPct val="25000"/>
              <a:buChar char="•"/>
              <a:defRPr/>
            </a:pPr>
            <a:r>
              <a:rPr lang="ko" sz="1100"/>
              <a:t>MoreUIController</a:t>
            </a:r>
            <a:endParaRPr lang="ko" sz="1100"/>
          </a:p>
          <a:p>
            <a:pPr marL="215900" marR="0" lvl="0" indent="-222250" algn="l" rtl="0">
              <a:spcBef>
                <a:spcPts val="0"/>
              </a:spcBef>
              <a:spcAft>
                <a:spcPts val="0"/>
              </a:spcAft>
              <a:buSzPct val="25000"/>
              <a:buChar char="•"/>
              <a:defRPr/>
            </a:pPr>
            <a:r>
              <a:rPr lang="ko" sz="1100"/>
              <a:t>발표</a:t>
            </a:r>
            <a:endParaRPr lang="ko" sz="1100"/>
          </a:p>
          <a:p>
            <a:pPr marL="0" marR="0" lvl="0" indent="0" algn="l" rtl="0">
              <a:spcBef>
                <a:spcPts val="0"/>
              </a:spcBef>
              <a:spcAft>
                <a:spcPts val="0"/>
              </a:spcAft>
              <a:buNone/>
              <a:defRPr/>
            </a:pPr>
            <a:endParaRPr sz="1100"/>
          </a:p>
        </p:txBody>
      </p:sp>
      <p:sp>
        <p:nvSpPr>
          <p:cNvPr id="305" name="Google Shape;305;p32"/>
          <p:cNvSpPr/>
          <p:nvPr/>
        </p:nvSpPr>
        <p:spPr>
          <a:xfrm>
            <a:off x="1256598" y="2675855"/>
            <a:ext cx="1440600" cy="254100"/>
          </a:xfrm>
          <a:prstGeom prst="rect">
            <a:avLst/>
          </a:prstGeom>
          <a:noFill/>
          <a:ln>
            <a:noFill/>
          </a:ln>
        </p:spPr>
        <p:txBody>
          <a:bodyPr wrap="square" lIns="68575" tIns="34275" rIns="68575" bIns="34275" anchor="t" anchorCtr="0">
            <a:noAutofit/>
          </a:bodyPr>
          <a:lstStyle/>
          <a:p>
            <a:pPr marL="127000" marR="0" lvl="0" indent="-127000" algn="l" rtl="0">
              <a:spcBef>
                <a:spcPts val="0"/>
              </a:spcBef>
              <a:spcAft>
                <a:spcPts val="0"/>
              </a:spcAft>
              <a:buClr>
                <a:srgbClr val="3f3f3f"/>
              </a:buClr>
              <a:buSzPct val="25000"/>
              <a:buFont typeface="Noto Sans Symbols"/>
              <a:buChar char="▪"/>
              <a:defRPr/>
            </a:pPr>
            <a:r>
              <a:rPr lang="ko" sz="1200" b="1">
                <a:solidFill>
                  <a:srgbClr val="3f3f3f"/>
                </a:solidFill>
                <a:latin typeface="Calibri"/>
                <a:ea typeface="Calibri"/>
                <a:cs typeface="Calibri"/>
                <a:sym typeface="Calibri"/>
              </a:rPr>
              <a:t>팀장</a:t>
            </a:r>
            <a:endParaRPr sz="1200" b="1">
              <a:solidFill>
                <a:srgbClr val="3f3f3f"/>
              </a:solidFill>
              <a:latin typeface="Calibri"/>
              <a:ea typeface="Calibri"/>
              <a:cs typeface="Calibri"/>
              <a:sym typeface="Calibri"/>
            </a:endParaRPr>
          </a:p>
        </p:txBody>
      </p:sp>
      <p:sp>
        <p:nvSpPr>
          <p:cNvPr id="306" name="Google Shape;306;p32"/>
          <p:cNvSpPr/>
          <p:nvPr/>
        </p:nvSpPr>
        <p:spPr>
          <a:xfrm>
            <a:off x="4083750" y="2872350"/>
            <a:ext cx="1566300" cy="715500"/>
          </a:xfrm>
          <a:prstGeom prst="rect">
            <a:avLst/>
          </a:prstGeom>
          <a:noFill/>
          <a:ln>
            <a:noFill/>
          </a:ln>
        </p:spPr>
        <p:txBody>
          <a:bodyPr wrap="square" lIns="68575" tIns="34275" rIns="68575" bIns="34275" anchor="t" anchorCtr="0">
            <a:noAutofit/>
          </a:bodyPr>
          <a:lstStyle/>
          <a:p>
            <a:pPr marL="215900" marR="0" lvl="0" indent="-215900" algn="l" rtl="0">
              <a:spcBef>
                <a:spcPts val="0"/>
              </a:spcBef>
              <a:spcAft>
                <a:spcPts val="0"/>
              </a:spcAft>
              <a:buClr>
                <a:srgbClr val="3f3f3f"/>
              </a:buClr>
              <a:buSzPct val="25000"/>
              <a:buFont typeface="Arial"/>
              <a:buChar char="•"/>
              <a:defRPr/>
            </a:pPr>
            <a:r>
              <a:rPr lang="ko" sz="1000"/>
              <a:t>이미지 제작 및 적용</a:t>
            </a:r>
            <a:endParaRPr lang="ko" sz="1000"/>
          </a:p>
          <a:p>
            <a:pPr marL="215900" marR="0" lvl="0" indent="-222250" algn="l" rtl="0">
              <a:spcBef>
                <a:spcPts val="0"/>
              </a:spcBef>
              <a:spcAft>
                <a:spcPts val="0"/>
              </a:spcAft>
              <a:buSzPct val="25000"/>
              <a:buChar char="•"/>
              <a:defRPr/>
            </a:pPr>
            <a:r>
              <a:rPr lang="ko" sz="1100"/>
              <a:t>Start</a:t>
            </a:r>
            <a:endParaRPr lang="ko" sz="1100"/>
          </a:p>
          <a:p>
            <a:pPr marL="215900" marR="0" lvl="0" indent="-222250" algn="l" rtl="0">
              <a:spcBef>
                <a:spcPts val="0"/>
              </a:spcBef>
              <a:spcAft>
                <a:spcPts val="0"/>
              </a:spcAft>
              <a:buSzPct val="25000"/>
              <a:buChar char="•"/>
              <a:defRPr/>
            </a:pPr>
            <a:r>
              <a:rPr lang="ko" sz="1100"/>
              <a:t>Login</a:t>
            </a:r>
            <a:endParaRPr lang="ko" sz="1100"/>
          </a:p>
          <a:p>
            <a:pPr marL="215900" marR="0" lvl="0" indent="-222250" algn="l" rtl="0">
              <a:spcBef>
                <a:spcPts val="0"/>
              </a:spcBef>
              <a:spcAft>
                <a:spcPts val="0"/>
              </a:spcAft>
              <a:buSzPct val="25000"/>
              <a:buChar char="•"/>
              <a:defRPr/>
            </a:pPr>
            <a:r>
              <a:rPr lang="ko" sz="1100"/>
              <a:t>NewMember</a:t>
            </a:r>
            <a:endParaRPr lang="ko" sz="1100"/>
          </a:p>
          <a:p>
            <a:pPr marL="215900" marR="0" lvl="0" indent="-222250" algn="l" rtl="0">
              <a:spcBef>
                <a:spcPts val="0"/>
              </a:spcBef>
              <a:spcAft>
                <a:spcPts val="0"/>
              </a:spcAft>
              <a:buSzPct val="25000"/>
              <a:buChar char="•"/>
              <a:defRPr/>
            </a:pPr>
            <a:r>
              <a:rPr lang="ko" sz="1100"/>
              <a:t>Member</a:t>
            </a:r>
            <a:endParaRPr lang="ko" sz="1100"/>
          </a:p>
          <a:p>
            <a:pPr marL="215900" marR="0" lvl="0" indent="-222250" algn="l" rtl="0">
              <a:spcBef>
                <a:spcPts val="0"/>
              </a:spcBef>
              <a:spcAft>
                <a:spcPts val="0"/>
              </a:spcAft>
              <a:buClr>
                <a:srgbClr val="3f3f3f"/>
              </a:buClr>
              <a:buSzPct val="25000"/>
              <a:buFont typeface="Arial"/>
              <a:buChar char="•"/>
              <a:defRPr/>
            </a:pPr>
            <a:r>
              <a:rPr lang="ko" sz="1100"/>
              <a:t>MemberDAO</a:t>
            </a:r>
            <a:endParaRPr lang="ko" sz="1100"/>
          </a:p>
          <a:p>
            <a:pPr marL="215900" marR="0" lvl="0" indent="-222250" algn="l" rtl="0">
              <a:spcBef>
                <a:spcPts val="0"/>
              </a:spcBef>
              <a:spcAft>
                <a:spcPts val="0"/>
              </a:spcAft>
              <a:buSzPct val="25000"/>
              <a:buChar char="•"/>
              <a:defRPr/>
            </a:pPr>
            <a:r>
              <a:rPr lang="ko" sz="1100"/>
              <a:t>MemberList</a:t>
            </a:r>
            <a:endParaRPr lang="ko" sz="1100"/>
          </a:p>
          <a:p>
            <a:pPr marL="215900" marR="0" lvl="0" indent="-222250" algn="l" rtl="0">
              <a:spcBef>
                <a:spcPts val="0"/>
              </a:spcBef>
              <a:spcAft>
                <a:spcPts val="0"/>
              </a:spcAft>
              <a:buClr>
                <a:srgbClr val="3f3f3f"/>
              </a:buClr>
              <a:buSzPct val="25000"/>
              <a:buFont typeface="Arial"/>
              <a:buChar char="•"/>
              <a:defRPr/>
            </a:pPr>
            <a:r>
              <a:rPr lang="ko" sz="1100">
                <a:solidFill>
                  <a:schemeClr val="dk1"/>
                </a:solidFill>
              </a:rPr>
              <a:t>MemberUpdate</a:t>
            </a:r>
            <a:endParaRPr lang="ko" sz="1100"/>
          </a:p>
          <a:p>
            <a:pPr marL="215900" marR="0" lvl="0" indent="-222250" algn="l" rtl="0">
              <a:spcBef>
                <a:spcPts val="0"/>
              </a:spcBef>
              <a:spcAft>
                <a:spcPts val="0"/>
              </a:spcAft>
              <a:buSzPct val="25000"/>
              <a:buChar char="•"/>
              <a:defRPr/>
            </a:pPr>
            <a:r>
              <a:rPr lang="ko" sz="1100"/>
              <a:t>More</a:t>
            </a:r>
            <a:r>
              <a:rPr lang="en-US" altLang="ko-KR" sz="1100"/>
              <a:t>UI</a:t>
            </a:r>
            <a:endParaRPr lang="en-US" altLang="ko-KR" sz="1100"/>
          </a:p>
          <a:p>
            <a:pPr marL="215900" marR="0" lvl="0" indent="-222250" algn="l" rtl="0">
              <a:spcBef>
                <a:spcPts val="0"/>
              </a:spcBef>
              <a:spcAft>
                <a:spcPts val="0"/>
              </a:spcAft>
              <a:buSzPct val="25000"/>
              <a:buChar char="•"/>
              <a:defRPr/>
            </a:pPr>
            <a:r>
              <a:rPr lang="ko" sz="1100"/>
              <a:t>발표</a:t>
            </a:r>
            <a:endParaRPr sz="1100"/>
          </a:p>
        </p:txBody>
      </p:sp>
      <p:sp>
        <p:nvSpPr>
          <p:cNvPr id="307" name="Google Shape;307;p32"/>
          <p:cNvSpPr/>
          <p:nvPr/>
        </p:nvSpPr>
        <p:spPr>
          <a:xfrm>
            <a:off x="3958258" y="2675855"/>
            <a:ext cx="1440600" cy="254100"/>
          </a:xfrm>
          <a:prstGeom prst="rect">
            <a:avLst/>
          </a:prstGeom>
          <a:noFill/>
          <a:ln>
            <a:noFill/>
          </a:ln>
        </p:spPr>
        <p:txBody>
          <a:bodyPr wrap="square" lIns="68575" tIns="34275" rIns="68575" bIns="34275" anchor="t" anchorCtr="0">
            <a:noAutofit/>
          </a:bodyPr>
          <a:lstStyle/>
          <a:p>
            <a:pPr marL="127000" marR="0" lvl="0" indent="-127000" algn="l" rtl="0">
              <a:spcBef>
                <a:spcPts val="0"/>
              </a:spcBef>
              <a:spcAft>
                <a:spcPts val="0"/>
              </a:spcAft>
              <a:buClr>
                <a:srgbClr val="3f3f3f"/>
              </a:buClr>
              <a:buSzPct val="25000"/>
              <a:buFont typeface="Noto Sans Symbols"/>
              <a:buChar char="▪"/>
              <a:defRPr/>
            </a:pPr>
            <a:r>
              <a:rPr lang="ko" sz="1200" b="1">
                <a:solidFill>
                  <a:srgbClr val="3f3f3f"/>
                </a:solidFill>
                <a:latin typeface="Calibri"/>
                <a:ea typeface="Calibri"/>
                <a:cs typeface="Calibri"/>
                <a:sym typeface="Calibri"/>
              </a:rPr>
              <a:t>팀원</a:t>
            </a:r>
            <a:endParaRPr sz="1200" b="1">
              <a:solidFill>
                <a:srgbClr val="3f3f3f"/>
              </a:solidFill>
              <a:latin typeface="Calibri"/>
              <a:ea typeface="Calibri"/>
              <a:cs typeface="Calibri"/>
              <a:sym typeface="Calibri"/>
            </a:endParaRPr>
          </a:p>
        </p:txBody>
      </p:sp>
      <p:sp>
        <p:nvSpPr>
          <p:cNvPr id="310" name="Google Shape;310;p32"/>
          <p:cNvSpPr/>
          <p:nvPr/>
        </p:nvSpPr>
        <p:spPr>
          <a:xfrm>
            <a:off x="6740152" y="2872353"/>
            <a:ext cx="1440600" cy="715500"/>
          </a:xfrm>
          <a:prstGeom prst="rect">
            <a:avLst/>
          </a:prstGeom>
          <a:noFill/>
          <a:ln>
            <a:noFill/>
          </a:ln>
        </p:spPr>
        <p:txBody>
          <a:bodyPr wrap="square" lIns="68575" tIns="34275" rIns="68575" bIns="34275" anchor="t" anchorCtr="0">
            <a:noAutofit/>
          </a:bodyPr>
          <a:lstStyle/>
          <a:p>
            <a:pPr marL="215900" marR="0" lvl="0" indent="-222250" algn="l" rtl="0">
              <a:spcBef>
                <a:spcPts val="0"/>
              </a:spcBef>
              <a:spcAft>
                <a:spcPts val="0"/>
              </a:spcAft>
              <a:buClr>
                <a:srgbClr val="3f3f3f"/>
              </a:buClr>
              <a:buSzPct val="25000"/>
              <a:buFont typeface="Arial"/>
              <a:buChar char="•"/>
              <a:defRPr/>
            </a:pPr>
            <a:r>
              <a:rPr lang="ko" sz="1100"/>
              <a:t>매출 조회</a:t>
            </a:r>
            <a:endParaRPr lang="ko" sz="1100"/>
          </a:p>
          <a:p>
            <a:pPr marL="215900" marR="0" lvl="0" indent="-222250" algn="l" rtl="0">
              <a:spcBef>
                <a:spcPts val="0"/>
              </a:spcBef>
              <a:spcAft>
                <a:spcPts val="0"/>
              </a:spcAft>
              <a:buSzPct val="25000"/>
              <a:buChar char="•"/>
              <a:defRPr/>
            </a:pPr>
            <a:r>
              <a:rPr lang="ko" sz="1100"/>
              <a:t>RoomLogDAO</a:t>
            </a:r>
            <a:endParaRPr lang="ko" sz="1100"/>
          </a:p>
          <a:p>
            <a:pPr marL="215900" marR="0" lvl="0" indent="-222250" algn="l" rtl="0">
              <a:spcBef>
                <a:spcPts val="0"/>
              </a:spcBef>
              <a:spcAft>
                <a:spcPts val="0"/>
              </a:spcAft>
              <a:buSzPct val="25000"/>
              <a:buChar char="•"/>
              <a:defRPr/>
            </a:pPr>
            <a:r>
              <a:rPr lang="ko" sz="1100"/>
              <a:t>SalesManagerUI</a:t>
            </a:r>
            <a:endParaRPr lang="ko" sz="1100"/>
          </a:p>
          <a:p>
            <a:pPr marL="215900" marR="0" lvl="0" indent="-222250" algn="l" rtl="0">
              <a:spcBef>
                <a:spcPts val="0"/>
              </a:spcBef>
              <a:spcAft>
                <a:spcPts val="0"/>
              </a:spcAft>
              <a:buSzPct val="25000"/>
              <a:buChar char="•"/>
              <a:defRPr/>
            </a:pPr>
            <a:r>
              <a:rPr lang="ko" sz="1100"/>
              <a:t>SalesManagerUIController</a:t>
            </a:r>
            <a:endParaRPr lang="ko" sz="1100"/>
          </a:p>
          <a:p>
            <a:pPr marL="215900" marR="0" lvl="0" indent="-222250" algn="l" rtl="0">
              <a:spcBef>
                <a:spcPts val="0"/>
              </a:spcBef>
              <a:spcAft>
                <a:spcPts val="0"/>
              </a:spcAft>
              <a:buSzPct val="25000"/>
              <a:buChar char="•"/>
              <a:defRPr/>
            </a:pPr>
            <a:r>
              <a:rPr lang="ko" sz="1100"/>
              <a:t>RoomLog</a:t>
            </a:r>
            <a:endParaRPr sz="1100"/>
          </a:p>
        </p:txBody>
      </p:sp>
      <p:sp>
        <p:nvSpPr>
          <p:cNvPr id="311" name="Google Shape;311;p32"/>
          <p:cNvSpPr/>
          <p:nvPr/>
        </p:nvSpPr>
        <p:spPr>
          <a:xfrm>
            <a:off x="6614663" y="2675855"/>
            <a:ext cx="1440600" cy="254100"/>
          </a:xfrm>
          <a:prstGeom prst="rect">
            <a:avLst/>
          </a:prstGeom>
          <a:noFill/>
          <a:ln>
            <a:noFill/>
          </a:ln>
        </p:spPr>
        <p:txBody>
          <a:bodyPr wrap="square" lIns="68575" tIns="34275" rIns="68575" bIns="34275" anchor="t" anchorCtr="0">
            <a:noAutofit/>
          </a:bodyPr>
          <a:lstStyle/>
          <a:p>
            <a:pPr marL="127000" marR="0" lvl="0" indent="-127000" algn="l" rtl="0">
              <a:spcBef>
                <a:spcPts val="0"/>
              </a:spcBef>
              <a:spcAft>
                <a:spcPts val="0"/>
              </a:spcAft>
              <a:buClr>
                <a:srgbClr val="3f3f3f"/>
              </a:buClr>
              <a:buSzPct val="25000"/>
              <a:buFont typeface="Noto Sans Symbols"/>
              <a:buChar char="▪"/>
              <a:defRPr/>
            </a:pPr>
            <a:r>
              <a:rPr lang="ko" sz="1200" b="1">
                <a:solidFill>
                  <a:srgbClr val="3f3f3f"/>
                </a:solidFill>
                <a:latin typeface="Calibri"/>
                <a:ea typeface="Calibri"/>
                <a:cs typeface="Calibri"/>
                <a:sym typeface="Calibri"/>
              </a:rPr>
              <a:t>팀원</a:t>
            </a:r>
            <a:endParaRPr sz="1200" b="1">
              <a:solidFill>
                <a:srgbClr val="3f3f3f"/>
              </a:solidFill>
              <a:latin typeface="Calibri"/>
              <a:ea typeface="Calibri"/>
              <a:cs typeface="Calibri"/>
              <a:sym typeface="Calibri"/>
            </a:endParaRPr>
          </a:p>
        </p:txBody>
      </p:sp>
      <p:sp>
        <p:nvSpPr>
          <p:cNvPr id="312" name="Google Shape;312;p32"/>
          <p:cNvSpPr/>
          <p:nvPr/>
        </p:nvSpPr>
        <p:spPr>
          <a:xfrm>
            <a:off x="4334075" y="1452413"/>
            <a:ext cx="664200" cy="284100"/>
          </a:xfrm>
          <a:prstGeom prst="rect">
            <a:avLst/>
          </a:prstGeom>
          <a:solidFill>
            <a:srgbClr val="f0d252"/>
          </a:solidFill>
          <a:ln>
            <a:noFill/>
          </a:ln>
        </p:spPr>
        <p:txBody>
          <a:bodyPr wrap="square" lIns="68575" tIns="34275" rIns="68575" bIns="34275" anchor="ctr" anchorCtr="0">
            <a:noAutofit/>
          </a:bodyPr>
          <a:lstStyle/>
          <a:p>
            <a:pPr marL="0" marR="0" lvl="0" indent="0" algn="ctr" rtl="0">
              <a:spcBef>
                <a:spcPts val="0"/>
              </a:spcBef>
              <a:spcAft>
                <a:spcPts val="0"/>
              </a:spcAft>
              <a:buNone/>
              <a:defRPr/>
            </a:pPr>
            <a:endParaRPr sz="1400">
              <a:solidFill>
                <a:schemeClr val="lt1"/>
              </a:solidFill>
              <a:latin typeface="Calibri"/>
              <a:ea typeface="Calibri"/>
              <a:cs typeface="Calibri"/>
              <a:sym typeface="Calibri"/>
            </a:endParaRPr>
          </a:p>
        </p:txBody>
      </p:sp>
      <p:sp>
        <p:nvSpPr>
          <p:cNvPr id="314" name="Google Shape;314;p32"/>
          <p:cNvSpPr/>
          <p:nvPr/>
        </p:nvSpPr>
        <p:spPr>
          <a:xfrm>
            <a:off x="6989928" y="1448910"/>
            <a:ext cx="664200" cy="284100"/>
          </a:xfrm>
          <a:prstGeom prst="rect">
            <a:avLst/>
          </a:prstGeom>
          <a:solidFill>
            <a:srgbClr val="f0d252"/>
          </a:solidFill>
          <a:ln>
            <a:noFill/>
          </a:ln>
        </p:spPr>
        <p:txBody>
          <a:bodyPr wrap="square" lIns="68575" tIns="34275" rIns="68575" bIns="34275" anchor="ctr" anchorCtr="0">
            <a:noAutofit/>
          </a:bodyPr>
          <a:lstStyle/>
          <a:p>
            <a:pPr marL="0" marR="0" lvl="0" indent="0" algn="ctr" rtl="0">
              <a:spcBef>
                <a:spcPts val="0"/>
              </a:spcBef>
              <a:spcAft>
                <a:spcPts val="0"/>
              </a:spcAft>
              <a:buNone/>
              <a:defRPr/>
            </a:pPr>
            <a:endParaRPr sz="1400">
              <a:solidFill>
                <a:schemeClr val="lt1"/>
              </a:solidFill>
              <a:latin typeface="Arial"/>
              <a:ea typeface="Arial"/>
              <a:cs typeface="Arial"/>
              <a:sym typeface="Arial"/>
            </a:endParaRPr>
          </a:p>
        </p:txBody>
      </p:sp>
      <p:sp>
        <p:nvSpPr>
          <p:cNvPr id="315" name="Google Shape;315;p32"/>
          <p:cNvSpPr/>
          <p:nvPr/>
        </p:nvSpPr>
        <p:spPr>
          <a:xfrm>
            <a:off x="4187429" y="1454018"/>
            <a:ext cx="946500" cy="276900"/>
          </a:xfrm>
          <a:prstGeom prst="rect">
            <a:avLst/>
          </a:prstGeom>
          <a:noFill/>
          <a:ln>
            <a:noFill/>
          </a:ln>
        </p:spPr>
        <p:txBody>
          <a:bodyPr wrap="square" lIns="68575" tIns="34275" rIns="68575" bIns="34275" anchor="t" anchorCtr="0">
            <a:noAutofit/>
          </a:bodyPr>
          <a:lstStyle/>
          <a:p>
            <a:pPr marL="0" marR="0" lvl="0" indent="0" algn="ctr" rtl="0">
              <a:spcBef>
                <a:spcPts val="0"/>
              </a:spcBef>
              <a:spcAft>
                <a:spcPts val="0"/>
              </a:spcAft>
              <a:buNone/>
              <a:defRPr/>
            </a:pPr>
            <a:r>
              <a:rPr lang="ko" b="1">
                <a:solidFill>
                  <a:schemeClr val="dk1"/>
                </a:solidFill>
                <a:latin typeface="Calibri"/>
                <a:ea typeface="Calibri"/>
                <a:cs typeface="Calibri"/>
                <a:sym typeface="Calibri"/>
              </a:rPr>
              <a:t>15012974</a:t>
            </a:r>
            <a:endParaRPr sz="1400">
              <a:solidFill>
                <a:schemeClr val="dk1"/>
              </a:solidFill>
              <a:latin typeface="Calibri"/>
              <a:ea typeface="Calibri"/>
              <a:cs typeface="Calibri"/>
              <a:sym typeface="Calibri"/>
            </a:endParaRPr>
          </a:p>
        </p:txBody>
      </p:sp>
      <p:sp>
        <p:nvSpPr>
          <p:cNvPr id="317" name="Google Shape;317;p32"/>
          <p:cNvSpPr/>
          <p:nvPr/>
        </p:nvSpPr>
        <p:spPr>
          <a:xfrm>
            <a:off x="6842341" y="1446841"/>
            <a:ext cx="946500" cy="276900"/>
          </a:xfrm>
          <a:prstGeom prst="rect">
            <a:avLst/>
          </a:prstGeom>
          <a:noFill/>
          <a:ln>
            <a:noFill/>
          </a:ln>
        </p:spPr>
        <p:txBody>
          <a:bodyPr wrap="square" lIns="68575" tIns="34275" rIns="68575" bIns="34275" anchor="t" anchorCtr="0">
            <a:noAutofit/>
          </a:bodyPr>
          <a:lstStyle/>
          <a:p>
            <a:pPr marL="0" marR="0" lvl="0" indent="0" algn="ctr" rtl="0">
              <a:spcBef>
                <a:spcPts val="0"/>
              </a:spcBef>
              <a:spcAft>
                <a:spcPts val="0"/>
              </a:spcAft>
              <a:buNone/>
              <a:defRPr/>
            </a:pPr>
            <a:r>
              <a:rPr lang="ko" b="1">
                <a:solidFill>
                  <a:schemeClr val="dk1"/>
                </a:solidFill>
                <a:latin typeface="Calibri"/>
                <a:ea typeface="Calibri"/>
                <a:cs typeface="Calibri"/>
                <a:sym typeface="Calibri"/>
              </a:rPr>
              <a:t>18011491</a:t>
            </a:r>
            <a:endParaRPr sz="1400">
              <a:solidFill>
                <a:schemeClr val="dk1"/>
              </a:solidFill>
              <a:latin typeface="Calibri"/>
              <a:ea typeface="Calibri"/>
              <a:cs typeface="Calibri"/>
              <a:sym typeface="Calibri"/>
            </a:endParaRPr>
          </a:p>
        </p:txBody>
      </p:sp>
      <p:cxnSp>
        <p:nvCxnSpPr>
          <p:cNvPr id="318" name="Google Shape;318;p32"/>
          <p:cNvCxnSpPr/>
          <p:nvPr/>
        </p:nvCxnSpPr>
        <p:spPr>
          <a:xfrm>
            <a:off x="7823169" y="108706"/>
            <a:ext cx="270000" cy="0"/>
          </a:xfrm>
          <a:prstGeom prst="straightConnector1">
            <a:avLst/>
          </a:prstGeom>
          <a:noFill/>
          <a:ln w="44450" cap="rnd" cmpd="sng">
            <a:solidFill>
              <a:srgbClr val="d0cece"/>
            </a:solidFill>
            <a:prstDash val="solid"/>
            <a:miter/>
            <a:headEnd w="sm" len="sm"/>
            <a:tailEnd w="sm" len="sm"/>
          </a:ln>
          <a:effectLst>
            <a:outerShdw blurRad="50800" dist="38100" dir="5400000" algn="t" rotWithShape="0">
              <a:srgbClr val="000000">
                <a:alpha val="40000"/>
              </a:srgbClr>
            </a:outerShdw>
          </a:effectLst>
        </p:spPr>
      </p:cxnSp>
      <p:cxnSp>
        <p:nvCxnSpPr>
          <p:cNvPr id="319" name="Google Shape;319;p32"/>
          <p:cNvCxnSpPr/>
          <p:nvPr/>
        </p:nvCxnSpPr>
        <p:spPr>
          <a:xfrm>
            <a:off x="8143845" y="108706"/>
            <a:ext cx="270000" cy="0"/>
          </a:xfrm>
          <a:prstGeom prst="straightConnector1">
            <a:avLst/>
          </a:prstGeom>
          <a:noFill/>
          <a:ln w="44450" cap="rnd" cmpd="sng">
            <a:solidFill>
              <a:srgbClr val="d0cece"/>
            </a:solidFill>
            <a:prstDash val="solid"/>
            <a:miter/>
            <a:headEnd w="sm" len="sm"/>
            <a:tailEnd w="sm" len="sm"/>
          </a:ln>
          <a:effectLst>
            <a:outerShdw blurRad="50800" dist="38100" dir="5400000" algn="t" rotWithShape="0">
              <a:srgbClr val="000000">
                <a:alpha val="40000"/>
              </a:srgbClr>
            </a:outerShdw>
          </a:effectLst>
        </p:spPr>
      </p:cxnSp>
      <p:cxnSp>
        <p:nvCxnSpPr>
          <p:cNvPr id="320" name="Google Shape;320;p32"/>
          <p:cNvCxnSpPr/>
          <p:nvPr/>
        </p:nvCxnSpPr>
        <p:spPr>
          <a:xfrm>
            <a:off x="8464519" y="108706"/>
            <a:ext cx="270000" cy="0"/>
          </a:xfrm>
          <a:prstGeom prst="straightConnector1">
            <a:avLst/>
          </a:prstGeom>
          <a:noFill/>
          <a:ln w="44450" cap="rnd" cmpd="sng">
            <a:solidFill>
              <a:srgbClr val="d0cece"/>
            </a:solidFill>
            <a:prstDash val="solid"/>
            <a:miter/>
            <a:headEnd w="sm" len="sm"/>
            <a:tailEnd w="sm" len="sm"/>
          </a:ln>
          <a:effectLst>
            <a:outerShdw blurRad="50800" dist="38100" dir="5400000" algn="t" rotWithShape="0">
              <a:srgbClr val="000000">
                <a:alpha val="40000"/>
              </a:srgbClr>
            </a:outerShdw>
          </a:effectLst>
        </p:spPr>
      </p:cxnSp>
      <p:cxnSp>
        <p:nvCxnSpPr>
          <p:cNvPr id="321" name="Google Shape;321;p32"/>
          <p:cNvCxnSpPr/>
          <p:nvPr/>
        </p:nvCxnSpPr>
        <p:spPr>
          <a:xfrm>
            <a:off x="8785194" y="108706"/>
            <a:ext cx="270000" cy="0"/>
          </a:xfrm>
          <a:prstGeom prst="straightConnector1">
            <a:avLst/>
          </a:prstGeom>
          <a:noFill/>
          <a:ln w="44450" cap="rnd" cmpd="sng">
            <a:solidFill>
              <a:srgbClr val="8dbabd"/>
            </a:solidFill>
            <a:prstDash val="solid"/>
            <a:miter/>
            <a:headEnd w="sm" len="sm"/>
            <a:tailEnd w="sm" len="sm"/>
          </a:ln>
          <a:effectLst>
            <a:outerShdw blurRad="50800" dist="38100" dir="5400000" algn="t" rotWithShape="0">
              <a:srgbClr val="000000">
                <a:alpha val="40000"/>
              </a:srgbClr>
            </a:outerShdw>
          </a:effectLst>
        </p:spPr>
      </p:cxn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cxnSp>
        <p:nvCxnSpPr>
          <p:cNvPr id="326" name="Google Shape;326;p33"/>
          <p:cNvCxnSpPr/>
          <p:nvPr/>
        </p:nvCxnSpPr>
        <p:spPr>
          <a:xfrm>
            <a:off x="893200" y="640450"/>
            <a:ext cx="1349700" cy="3300"/>
          </a:xfrm>
          <a:prstGeom prst="straightConnector1">
            <a:avLst/>
          </a:prstGeom>
          <a:noFill/>
          <a:ln cap="flat" cmpd="sng" w="9525">
            <a:solidFill>
              <a:srgbClr val="7F7F7F"/>
            </a:solidFill>
            <a:prstDash val="solid"/>
            <a:miter lim="800000"/>
            <a:headEnd len="sm" w="sm" type="none"/>
            <a:tailEnd len="sm" w="sm" type="none"/>
          </a:ln>
        </p:spPr>
      </p:cxnSp>
      <p:sp>
        <p:nvSpPr>
          <p:cNvPr id="327" name="Google Shape;327;p33"/>
          <p:cNvSpPr txBox="1"/>
          <p:nvPr/>
        </p:nvSpPr>
        <p:spPr>
          <a:xfrm>
            <a:off x="218450" y="320975"/>
            <a:ext cx="2692500" cy="2841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lang="ko" sz="1700">
                <a:solidFill>
                  <a:srgbClr val="00002F"/>
                </a:solidFill>
              </a:rPr>
              <a:t>정리</a:t>
            </a:r>
            <a:endParaRPr b="1" sz="1500">
              <a:solidFill>
                <a:srgbClr val="00002F"/>
              </a:solidFill>
            </a:endParaRPr>
          </a:p>
        </p:txBody>
      </p:sp>
      <p:sp>
        <p:nvSpPr>
          <p:cNvPr id="328" name="Google Shape;328;p33"/>
          <p:cNvSpPr txBox="1"/>
          <p:nvPr/>
        </p:nvSpPr>
        <p:spPr>
          <a:xfrm>
            <a:off x="384099" y="356360"/>
            <a:ext cx="460800" cy="3462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lang="ko" sz="1800">
                <a:solidFill>
                  <a:srgbClr val="00002F"/>
                </a:solidFill>
              </a:rPr>
              <a:t>05</a:t>
            </a:r>
            <a:endParaRPr b="1" sz="1800">
              <a:solidFill>
                <a:srgbClr val="00002F"/>
              </a:solidFill>
            </a:endParaRPr>
          </a:p>
        </p:txBody>
      </p:sp>
      <p:cxnSp>
        <p:nvCxnSpPr>
          <p:cNvPr id="329" name="Google Shape;329;p33"/>
          <p:cNvCxnSpPr/>
          <p:nvPr/>
        </p:nvCxnSpPr>
        <p:spPr>
          <a:xfrm>
            <a:off x="7823169" y="108706"/>
            <a:ext cx="270000" cy="0"/>
          </a:xfrm>
          <a:prstGeom prst="straightConnector1">
            <a:avLst/>
          </a:prstGeom>
          <a:noFill/>
          <a:ln cap="rnd" cmpd="sng" w="44450">
            <a:solidFill>
              <a:srgbClr val="8DBABD"/>
            </a:solidFill>
            <a:prstDash val="solid"/>
            <a:miter lim="800000"/>
            <a:headEnd len="sm" w="sm" type="none"/>
            <a:tailEnd len="sm" w="sm" type="none"/>
          </a:ln>
          <a:effectLst>
            <a:outerShdw blurRad="50800" rotWithShape="0" algn="t" dir="5400000" dist="38100">
              <a:srgbClr val="000000">
                <a:alpha val="40000"/>
              </a:srgbClr>
            </a:outerShdw>
          </a:effectLst>
        </p:spPr>
      </p:cxnSp>
      <p:cxnSp>
        <p:nvCxnSpPr>
          <p:cNvPr id="330" name="Google Shape;330;p33"/>
          <p:cNvCxnSpPr/>
          <p:nvPr/>
        </p:nvCxnSpPr>
        <p:spPr>
          <a:xfrm>
            <a:off x="8143845" y="108706"/>
            <a:ext cx="270000" cy="0"/>
          </a:xfrm>
          <a:prstGeom prst="straightConnector1">
            <a:avLst/>
          </a:prstGeom>
          <a:noFill/>
          <a:ln cap="rnd" cmpd="sng" w="44450">
            <a:solidFill>
              <a:srgbClr val="D0CECE"/>
            </a:solidFill>
            <a:prstDash val="solid"/>
            <a:miter lim="800000"/>
            <a:headEnd len="sm" w="sm" type="none"/>
            <a:tailEnd len="sm" w="sm" type="none"/>
          </a:ln>
          <a:effectLst>
            <a:outerShdw blurRad="50800" rotWithShape="0" algn="t" dir="5400000" dist="38100">
              <a:srgbClr val="000000">
                <a:alpha val="40000"/>
              </a:srgbClr>
            </a:outerShdw>
          </a:effectLst>
        </p:spPr>
      </p:cxnSp>
      <p:cxnSp>
        <p:nvCxnSpPr>
          <p:cNvPr id="331" name="Google Shape;331;p33"/>
          <p:cNvCxnSpPr/>
          <p:nvPr/>
        </p:nvCxnSpPr>
        <p:spPr>
          <a:xfrm>
            <a:off x="8464519" y="108706"/>
            <a:ext cx="270000" cy="0"/>
          </a:xfrm>
          <a:prstGeom prst="straightConnector1">
            <a:avLst/>
          </a:prstGeom>
          <a:noFill/>
          <a:ln cap="rnd" cmpd="sng" w="44450">
            <a:solidFill>
              <a:srgbClr val="D0CECE"/>
            </a:solidFill>
            <a:prstDash val="solid"/>
            <a:miter lim="800000"/>
            <a:headEnd len="sm" w="sm" type="none"/>
            <a:tailEnd len="sm" w="sm" type="none"/>
          </a:ln>
          <a:effectLst>
            <a:outerShdw blurRad="50800" rotWithShape="0" algn="t" dir="5400000" dist="38100">
              <a:srgbClr val="000000">
                <a:alpha val="40000"/>
              </a:srgbClr>
            </a:outerShdw>
          </a:effectLst>
        </p:spPr>
      </p:cxnSp>
      <p:cxnSp>
        <p:nvCxnSpPr>
          <p:cNvPr id="332" name="Google Shape;332;p33"/>
          <p:cNvCxnSpPr/>
          <p:nvPr/>
        </p:nvCxnSpPr>
        <p:spPr>
          <a:xfrm>
            <a:off x="8785194" y="108706"/>
            <a:ext cx="270000" cy="0"/>
          </a:xfrm>
          <a:prstGeom prst="straightConnector1">
            <a:avLst/>
          </a:prstGeom>
          <a:noFill/>
          <a:ln cap="rnd" cmpd="sng" w="44450">
            <a:solidFill>
              <a:srgbClr val="D0CECE"/>
            </a:solidFill>
            <a:prstDash val="solid"/>
            <a:miter lim="800000"/>
            <a:headEnd len="sm" w="sm" type="none"/>
            <a:tailEnd len="sm" w="sm" type="none"/>
          </a:ln>
          <a:effectLst>
            <a:outerShdw blurRad="50800" rotWithShape="0" algn="t" dir="5400000" dist="38100">
              <a:srgbClr val="000000">
                <a:alpha val="40000"/>
              </a:srgbClr>
            </a:outerShdw>
          </a:effectLst>
        </p:spPr>
      </p:cxnSp>
      <p:cxnSp>
        <p:nvCxnSpPr>
          <p:cNvPr id="333" name="Google Shape;333;p33"/>
          <p:cNvCxnSpPr/>
          <p:nvPr/>
        </p:nvCxnSpPr>
        <p:spPr>
          <a:xfrm>
            <a:off x="7823169" y="108706"/>
            <a:ext cx="270000" cy="0"/>
          </a:xfrm>
          <a:prstGeom prst="straightConnector1">
            <a:avLst/>
          </a:prstGeom>
          <a:noFill/>
          <a:ln cap="rnd" cmpd="sng" w="44450">
            <a:solidFill>
              <a:srgbClr val="D0CECE"/>
            </a:solidFill>
            <a:prstDash val="solid"/>
            <a:miter lim="800000"/>
            <a:headEnd len="sm" w="sm" type="none"/>
            <a:tailEnd len="sm" w="sm" type="none"/>
          </a:ln>
          <a:effectLst>
            <a:outerShdw blurRad="50800" rotWithShape="0" algn="t" dir="5400000" dist="38100">
              <a:srgbClr val="000000">
                <a:alpha val="40000"/>
              </a:srgbClr>
            </a:outerShdw>
          </a:effectLst>
        </p:spPr>
      </p:cxnSp>
      <p:cxnSp>
        <p:nvCxnSpPr>
          <p:cNvPr id="334" name="Google Shape;334;p33"/>
          <p:cNvCxnSpPr/>
          <p:nvPr/>
        </p:nvCxnSpPr>
        <p:spPr>
          <a:xfrm>
            <a:off x="8143845" y="108706"/>
            <a:ext cx="270000" cy="0"/>
          </a:xfrm>
          <a:prstGeom prst="straightConnector1">
            <a:avLst/>
          </a:prstGeom>
          <a:noFill/>
          <a:ln cap="rnd" cmpd="sng" w="44450">
            <a:solidFill>
              <a:srgbClr val="D0CECE"/>
            </a:solidFill>
            <a:prstDash val="solid"/>
            <a:miter lim="800000"/>
            <a:headEnd len="sm" w="sm" type="none"/>
            <a:tailEnd len="sm" w="sm" type="none"/>
          </a:ln>
          <a:effectLst>
            <a:outerShdw blurRad="50800" rotWithShape="0" algn="t" dir="5400000" dist="38100">
              <a:srgbClr val="000000">
                <a:alpha val="40000"/>
              </a:srgbClr>
            </a:outerShdw>
          </a:effectLst>
        </p:spPr>
      </p:cxnSp>
      <p:cxnSp>
        <p:nvCxnSpPr>
          <p:cNvPr id="335" name="Google Shape;335;p33"/>
          <p:cNvCxnSpPr/>
          <p:nvPr/>
        </p:nvCxnSpPr>
        <p:spPr>
          <a:xfrm>
            <a:off x="8464519" y="108706"/>
            <a:ext cx="270000" cy="0"/>
          </a:xfrm>
          <a:prstGeom prst="straightConnector1">
            <a:avLst/>
          </a:prstGeom>
          <a:noFill/>
          <a:ln cap="rnd" cmpd="sng" w="44450">
            <a:solidFill>
              <a:srgbClr val="D0CECE"/>
            </a:solidFill>
            <a:prstDash val="solid"/>
            <a:miter lim="800000"/>
            <a:headEnd len="sm" w="sm" type="none"/>
            <a:tailEnd len="sm" w="sm" type="none"/>
          </a:ln>
          <a:effectLst>
            <a:outerShdw blurRad="50800" rotWithShape="0" algn="t" dir="5400000" dist="38100">
              <a:srgbClr val="000000">
                <a:alpha val="40000"/>
              </a:srgbClr>
            </a:outerShdw>
          </a:effectLst>
        </p:spPr>
      </p:cxnSp>
      <p:cxnSp>
        <p:nvCxnSpPr>
          <p:cNvPr id="336" name="Google Shape;336;p33"/>
          <p:cNvCxnSpPr/>
          <p:nvPr/>
        </p:nvCxnSpPr>
        <p:spPr>
          <a:xfrm>
            <a:off x="8785194" y="108706"/>
            <a:ext cx="270000" cy="0"/>
          </a:xfrm>
          <a:prstGeom prst="straightConnector1">
            <a:avLst/>
          </a:prstGeom>
          <a:noFill/>
          <a:ln cap="rnd" cmpd="sng" w="44450">
            <a:solidFill>
              <a:srgbClr val="8DBABD"/>
            </a:solidFill>
            <a:prstDash val="solid"/>
            <a:miter lim="800000"/>
            <a:headEnd len="sm" w="sm" type="none"/>
            <a:tailEnd len="sm" w="sm" type="none"/>
          </a:ln>
          <a:effectLst>
            <a:outerShdw blurRad="50800" rotWithShape="0" algn="t" dir="5400000" dist="38100">
              <a:srgbClr val="000000">
                <a:alpha val="40000"/>
              </a:srgbClr>
            </a:outerShdw>
          </a:effectLst>
        </p:spPr>
      </p:cxnSp>
      <p:sp>
        <p:nvSpPr>
          <p:cNvPr id="337" name="Google Shape;337;p33"/>
          <p:cNvSpPr txBox="1"/>
          <p:nvPr/>
        </p:nvSpPr>
        <p:spPr>
          <a:xfrm>
            <a:off x="764100" y="1131950"/>
            <a:ext cx="7649700" cy="300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ko" sz="1600"/>
              <a:t>Q. </a:t>
            </a:r>
            <a:r>
              <a:rPr b="1" lang="ko" sz="1600"/>
              <a:t>메인화면에서 어느 방이 회원방인지 알려면 하나하나 클릭해봐야하나요?</a:t>
            </a:r>
            <a:endParaRPr b="1" sz="1600"/>
          </a:p>
          <a:p>
            <a:pPr indent="0" lvl="0" marL="0" rtl="0" algn="l">
              <a:lnSpc>
                <a:spcPct val="115000"/>
              </a:lnSpc>
              <a:spcBef>
                <a:spcPts val="0"/>
              </a:spcBef>
              <a:spcAft>
                <a:spcPts val="0"/>
              </a:spcAft>
              <a:buNone/>
            </a:pPr>
            <a:r>
              <a:rPr b="1" lang="ko" sz="1600"/>
              <a:t>A. </a:t>
            </a:r>
            <a:r>
              <a:rPr b="1" lang="ko" sz="1600">
                <a:solidFill>
                  <a:schemeClr val="dk1"/>
                </a:solidFill>
              </a:rPr>
              <a:t>회원과 비회원의 구분은 방 이미지를 달리 하여 구분이 가능하도록 변경하였습니다.(회원은 방 이미지의 오른쪽 상단에 사람 아이콘 추가.)</a:t>
            </a:r>
            <a:endParaRPr b="1" sz="1600">
              <a:solidFill>
                <a:schemeClr val="dk1"/>
              </a:solidFill>
            </a:endParaRPr>
          </a:p>
          <a:p>
            <a:pPr indent="0" lvl="0" marL="0" rtl="0" algn="l">
              <a:lnSpc>
                <a:spcPct val="115000"/>
              </a:lnSpc>
              <a:spcBef>
                <a:spcPts val="0"/>
              </a:spcBef>
              <a:spcAft>
                <a:spcPts val="0"/>
              </a:spcAft>
              <a:buNone/>
            </a:pPr>
            <a:r>
              <a:t/>
            </a:r>
            <a:endParaRPr b="1" sz="1600"/>
          </a:p>
          <a:p>
            <a:pPr indent="0" lvl="0" marL="0" rtl="0" algn="l">
              <a:lnSpc>
                <a:spcPct val="115000"/>
              </a:lnSpc>
              <a:spcBef>
                <a:spcPts val="0"/>
              </a:spcBef>
              <a:spcAft>
                <a:spcPts val="0"/>
              </a:spcAft>
              <a:buNone/>
            </a:pPr>
            <a:r>
              <a:t/>
            </a:r>
            <a:endParaRPr b="1" sz="1600"/>
          </a:p>
          <a:p>
            <a:pPr indent="0" lvl="0" marL="0" rtl="0" algn="l">
              <a:lnSpc>
                <a:spcPct val="115000"/>
              </a:lnSpc>
              <a:spcBef>
                <a:spcPts val="0"/>
              </a:spcBef>
              <a:spcAft>
                <a:spcPts val="0"/>
              </a:spcAft>
              <a:buNone/>
            </a:pPr>
            <a:r>
              <a:rPr b="1" lang="ko" sz="1600"/>
              <a:t>Q. 매출은 날짜를 읽어서 통계를 내는건가요?</a:t>
            </a:r>
            <a:endParaRPr b="1" sz="1600"/>
          </a:p>
          <a:p>
            <a:pPr indent="0" lvl="0" marL="0" rtl="0" algn="l">
              <a:lnSpc>
                <a:spcPct val="115000"/>
              </a:lnSpc>
              <a:spcBef>
                <a:spcPts val="0"/>
              </a:spcBef>
              <a:spcAft>
                <a:spcPts val="0"/>
              </a:spcAft>
              <a:buNone/>
            </a:pPr>
            <a:r>
              <a:rPr b="1" lang="ko" sz="1600">
                <a:solidFill>
                  <a:schemeClr val="dk1"/>
                </a:solidFill>
              </a:rPr>
              <a:t>A. 현재 날짜를 기준으로 일주일 기간의 매출, 해당 달의 매출, 해당 년의 매출에 대한 정보를 database에서 가져와 그려줍니다.</a:t>
            </a:r>
            <a:endParaRPr b="1" sz="1600">
              <a:solidFill>
                <a:schemeClr val="dk1"/>
              </a:solidFill>
            </a:endParaRPr>
          </a:p>
          <a:p>
            <a:pPr indent="0" lvl="0" marL="0" rtl="0" algn="l">
              <a:lnSpc>
                <a:spcPct val="115000"/>
              </a:lnSpc>
              <a:spcBef>
                <a:spcPts val="0"/>
              </a:spcBef>
              <a:spcAft>
                <a:spcPts val="0"/>
              </a:spcAft>
              <a:buNone/>
            </a:pPr>
            <a:r>
              <a:t/>
            </a:r>
            <a:endParaRPr b="1" sz="1600">
              <a:solidFill>
                <a:schemeClr val="dk1"/>
              </a:solidFill>
            </a:endParaRPr>
          </a:p>
          <a:p>
            <a:pPr indent="0" lvl="0" marL="0" rtl="0" algn="l">
              <a:lnSpc>
                <a:spcPct val="115000"/>
              </a:lnSpc>
              <a:spcBef>
                <a:spcPts val="0"/>
              </a:spcBef>
              <a:spcAft>
                <a:spcPts val="0"/>
              </a:spcAft>
              <a:buNone/>
            </a:pPr>
            <a:r>
              <a:t/>
            </a:r>
            <a:endParaRPr b="1" sz="1600"/>
          </a:p>
          <a:p>
            <a:pPr indent="0" lvl="0" marL="0" rtl="0" algn="l">
              <a:lnSpc>
                <a:spcPct val="115000"/>
              </a:lnSpc>
              <a:spcBef>
                <a:spcPts val="0"/>
              </a:spcBef>
              <a:spcAft>
                <a:spcPts val="0"/>
              </a:spcAft>
              <a:buNone/>
            </a:pPr>
            <a:r>
              <a:rPr b="1" lang="ko" sz="1600"/>
              <a:t>Q. 혹시 타이머는 노래방의 방마다 각자 스레드를 사용할 수 있도록 구현하신 건가요?</a:t>
            </a:r>
            <a:endParaRPr b="1" sz="1600"/>
          </a:p>
          <a:p>
            <a:pPr indent="0" lvl="0" marL="0" rtl="0" algn="l">
              <a:lnSpc>
                <a:spcPct val="115000"/>
              </a:lnSpc>
              <a:spcBef>
                <a:spcPts val="0"/>
              </a:spcBef>
              <a:spcAft>
                <a:spcPts val="0"/>
              </a:spcAft>
              <a:buNone/>
            </a:pPr>
            <a:r>
              <a:rPr b="1" lang="ko" sz="1600"/>
              <a:t>A. 네, 각각의 스레드를 통해 방마다 타이머 스레드를 구현했습니다.</a:t>
            </a:r>
            <a:endParaRPr b="1" sz="1600"/>
          </a:p>
        </p:txBody>
      </p:sp>
      <p:sp>
        <p:nvSpPr>
          <p:cNvPr id="338" name="Google Shape;338;p33"/>
          <p:cNvSpPr txBox="1"/>
          <p:nvPr/>
        </p:nvSpPr>
        <p:spPr>
          <a:xfrm>
            <a:off x="940250" y="679125"/>
            <a:ext cx="1248900" cy="276900"/>
          </a:xfrm>
          <a:prstGeom prst="rect">
            <a:avLst/>
          </a:prstGeom>
          <a:noFill/>
          <a:ln>
            <a:noFill/>
          </a:ln>
        </p:spPr>
        <p:txBody>
          <a:bodyPr anchorCtr="0" anchor="t" bIns="34275" lIns="68575" spcFirstLastPara="1" rIns="68575" wrap="square" tIns="34275">
            <a:noAutofit/>
          </a:bodyPr>
          <a:lstStyle/>
          <a:p>
            <a:pPr indent="0" lvl="0" marL="0" rtl="0" algn="ctr">
              <a:spcBef>
                <a:spcPts val="0"/>
              </a:spcBef>
              <a:spcAft>
                <a:spcPts val="0"/>
              </a:spcAft>
              <a:buSzPts val="1100"/>
              <a:buNone/>
            </a:pPr>
            <a:r>
              <a:rPr b="1" lang="ko" sz="1000">
                <a:solidFill>
                  <a:schemeClr val="dk1"/>
                </a:solidFill>
              </a:rPr>
              <a:t>질문사항 정리</a:t>
            </a:r>
            <a:endParaRPr sz="1400">
              <a:solidFill>
                <a:srgbClr val="00002F"/>
              </a:solidFill>
              <a:latin typeface="Arial"/>
              <a:ea typeface="Arial"/>
              <a:cs typeface="Arial"/>
              <a:sym typeface="Arial"/>
            </a:endParaRPr>
          </a:p>
        </p:txBody>
      </p:sp>
    </p:spTree>
  </p:cSld>
  <p:clrMapOvr>
    <a:masterClrMapping/>
  </p:clrMapOvr>
</p:sld>
</file>

<file path=ppt/slides/slide1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cxnSp>
        <p:nvCxnSpPr>
          <p:cNvPr id="343" name="Google Shape;343;p34"/>
          <p:cNvCxnSpPr/>
          <p:nvPr/>
        </p:nvCxnSpPr>
        <p:spPr>
          <a:xfrm>
            <a:off x="893200" y="640450"/>
            <a:ext cx="1349700" cy="3300"/>
          </a:xfrm>
          <a:prstGeom prst="straightConnector1">
            <a:avLst/>
          </a:prstGeom>
          <a:noFill/>
          <a:ln w="9525" cap="flat" cmpd="sng">
            <a:solidFill>
              <a:srgbClr val="7f7f7f"/>
            </a:solidFill>
            <a:prstDash val="solid"/>
            <a:miter/>
            <a:headEnd w="sm" len="sm"/>
            <a:tailEnd w="sm" len="sm"/>
          </a:ln>
        </p:spPr>
      </p:cxnSp>
      <p:sp>
        <p:nvSpPr>
          <p:cNvPr id="344" name="Google Shape;344;p34"/>
          <p:cNvSpPr txBox="1"/>
          <p:nvPr/>
        </p:nvSpPr>
        <p:spPr>
          <a:xfrm>
            <a:off x="218450" y="320975"/>
            <a:ext cx="2692500" cy="284100"/>
          </a:xfrm>
          <a:prstGeom prst="rect">
            <a:avLst/>
          </a:prstGeom>
          <a:noFill/>
          <a:ln>
            <a:noFill/>
          </a:ln>
        </p:spPr>
        <p:txBody>
          <a:bodyPr wrap="square" lIns="68575" tIns="34275" rIns="68575" bIns="34275" anchor="t" anchorCtr="0">
            <a:noAutofit/>
          </a:bodyPr>
          <a:lstStyle/>
          <a:p>
            <a:pPr marL="0" marR="0" lvl="0" indent="0" algn="ctr" rtl="0">
              <a:spcBef>
                <a:spcPts val="0"/>
              </a:spcBef>
              <a:spcAft>
                <a:spcPts val="0"/>
              </a:spcAft>
              <a:buNone/>
              <a:defRPr/>
            </a:pPr>
            <a:r>
              <a:rPr lang="ko" sz="1700" b="1">
                <a:solidFill>
                  <a:srgbClr val="00002f"/>
                </a:solidFill>
              </a:rPr>
              <a:t>정리</a:t>
            </a:r>
            <a:endParaRPr sz="1500" b="1">
              <a:solidFill>
                <a:srgbClr val="00002f"/>
              </a:solidFill>
            </a:endParaRPr>
          </a:p>
        </p:txBody>
      </p:sp>
      <p:sp>
        <p:nvSpPr>
          <p:cNvPr id="345" name="Google Shape;345;p34"/>
          <p:cNvSpPr txBox="1"/>
          <p:nvPr/>
        </p:nvSpPr>
        <p:spPr>
          <a:xfrm>
            <a:off x="384099" y="356360"/>
            <a:ext cx="460800" cy="346200"/>
          </a:xfrm>
          <a:prstGeom prst="rect">
            <a:avLst/>
          </a:prstGeom>
          <a:noFill/>
          <a:ln>
            <a:noFill/>
          </a:ln>
        </p:spPr>
        <p:txBody>
          <a:bodyPr wrap="square" lIns="68575" tIns="34275" rIns="68575" bIns="34275" anchor="t" anchorCtr="0">
            <a:noAutofit/>
          </a:bodyPr>
          <a:lstStyle/>
          <a:p>
            <a:pPr marL="0" marR="0" lvl="0" indent="0" algn="ctr" rtl="0">
              <a:spcBef>
                <a:spcPts val="0"/>
              </a:spcBef>
              <a:spcAft>
                <a:spcPts val="0"/>
              </a:spcAft>
              <a:buNone/>
              <a:defRPr/>
            </a:pPr>
            <a:r>
              <a:rPr lang="ko" sz="1800" b="1">
                <a:solidFill>
                  <a:srgbClr val="00002f"/>
                </a:solidFill>
              </a:rPr>
              <a:t>05</a:t>
            </a:r>
            <a:endParaRPr sz="1800" b="1">
              <a:solidFill>
                <a:srgbClr val="00002f"/>
              </a:solidFill>
            </a:endParaRPr>
          </a:p>
        </p:txBody>
      </p:sp>
      <p:cxnSp>
        <p:nvCxnSpPr>
          <p:cNvPr id="346" name="Google Shape;346;p34"/>
          <p:cNvCxnSpPr/>
          <p:nvPr/>
        </p:nvCxnSpPr>
        <p:spPr>
          <a:xfrm>
            <a:off x="7823169" y="108706"/>
            <a:ext cx="270000" cy="0"/>
          </a:xfrm>
          <a:prstGeom prst="straightConnector1">
            <a:avLst/>
          </a:prstGeom>
          <a:noFill/>
          <a:ln w="44450" cap="rnd" cmpd="sng">
            <a:solidFill>
              <a:srgbClr val="8dbabd"/>
            </a:solidFill>
            <a:prstDash val="solid"/>
            <a:miter/>
            <a:headEnd w="sm" len="sm"/>
            <a:tailEnd w="sm" len="sm"/>
          </a:ln>
          <a:effectLst>
            <a:outerShdw blurRad="50800" dist="38100" dir="5400000" algn="t" rotWithShape="0">
              <a:srgbClr val="000000">
                <a:alpha val="40000"/>
              </a:srgbClr>
            </a:outerShdw>
          </a:effectLst>
        </p:spPr>
      </p:cxnSp>
      <p:cxnSp>
        <p:nvCxnSpPr>
          <p:cNvPr id="347" name="Google Shape;347;p34"/>
          <p:cNvCxnSpPr/>
          <p:nvPr/>
        </p:nvCxnSpPr>
        <p:spPr>
          <a:xfrm>
            <a:off x="8143845" y="108706"/>
            <a:ext cx="270000" cy="0"/>
          </a:xfrm>
          <a:prstGeom prst="straightConnector1">
            <a:avLst/>
          </a:prstGeom>
          <a:noFill/>
          <a:ln w="44450" cap="rnd" cmpd="sng">
            <a:solidFill>
              <a:srgbClr val="d0cece"/>
            </a:solidFill>
            <a:prstDash val="solid"/>
            <a:miter/>
            <a:headEnd w="sm" len="sm"/>
            <a:tailEnd w="sm" len="sm"/>
          </a:ln>
          <a:effectLst>
            <a:outerShdw blurRad="50800" dist="38100" dir="5400000" algn="t" rotWithShape="0">
              <a:srgbClr val="000000">
                <a:alpha val="40000"/>
              </a:srgbClr>
            </a:outerShdw>
          </a:effectLst>
        </p:spPr>
      </p:cxnSp>
      <p:cxnSp>
        <p:nvCxnSpPr>
          <p:cNvPr id="348" name="Google Shape;348;p34"/>
          <p:cNvCxnSpPr/>
          <p:nvPr/>
        </p:nvCxnSpPr>
        <p:spPr>
          <a:xfrm>
            <a:off x="8464519" y="108706"/>
            <a:ext cx="270000" cy="0"/>
          </a:xfrm>
          <a:prstGeom prst="straightConnector1">
            <a:avLst/>
          </a:prstGeom>
          <a:noFill/>
          <a:ln w="44450" cap="rnd" cmpd="sng">
            <a:solidFill>
              <a:srgbClr val="d0cece"/>
            </a:solidFill>
            <a:prstDash val="solid"/>
            <a:miter/>
            <a:headEnd w="sm" len="sm"/>
            <a:tailEnd w="sm" len="sm"/>
          </a:ln>
          <a:effectLst>
            <a:outerShdw blurRad="50800" dist="38100" dir="5400000" algn="t" rotWithShape="0">
              <a:srgbClr val="000000">
                <a:alpha val="40000"/>
              </a:srgbClr>
            </a:outerShdw>
          </a:effectLst>
        </p:spPr>
      </p:cxnSp>
      <p:cxnSp>
        <p:nvCxnSpPr>
          <p:cNvPr id="349" name="Google Shape;349;p34"/>
          <p:cNvCxnSpPr/>
          <p:nvPr/>
        </p:nvCxnSpPr>
        <p:spPr>
          <a:xfrm>
            <a:off x="8785194" y="108706"/>
            <a:ext cx="270000" cy="0"/>
          </a:xfrm>
          <a:prstGeom prst="straightConnector1">
            <a:avLst/>
          </a:prstGeom>
          <a:noFill/>
          <a:ln w="44450" cap="rnd" cmpd="sng">
            <a:solidFill>
              <a:srgbClr val="d0cece"/>
            </a:solidFill>
            <a:prstDash val="solid"/>
            <a:miter/>
            <a:headEnd w="sm" len="sm"/>
            <a:tailEnd w="sm" len="sm"/>
          </a:ln>
          <a:effectLst>
            <a:outerShdw blurRad="50800" dist="38100" dir="5400000" algn="t" rotWithShape="0">
              <a:srgbClr val="000000">
                <a:alpha val="40000"/>
              </a:srgbClr>
            </a:outerShdw>
          </a:effectLst>
        </p:spPr>
      </p:cxnSp>
      <p:cxnSp>
        <p:nvCxnSpPr>
          <p:cNvPr id="350" name="Google Shape;350;p34"/>
          <p:cNvCxnSpPr/>
          <p:nvPr/>
        </p:nvCxnSpPr>
        <p:spPr>
          <a:xfrm>
            <a:off x="7823169" y="108706"/>
            <a:ext cx="270000" cy="0"/>
          </a:xfrm>
          <a:prstGeom prst="straightConnector1">
            <a:avLst/>
          </a:prstGeom>
          <a:noFill/>
          <a:ln w="44450" cap="rnd" cmpd="sng">
            <a:solidFill>
              <a:srgbClr val="d0cece"/>
            </a:solidFill>
            <a:prstDash val="solid"/>
            <a:miter/>
            <a:headEnd w="sm" len="sm"/>
            <a:tailEnd w="sm" len="sm"/>
          </a:ln>
          <a:effectLst>
            <a:outerShdw blurRad="50800" dist="38100" dir="5400000" algn="t" rotWithShape="0">
              <a:srgbClr val="000000">
                <a:alpha val="40000"/>
              </a:srgbClr>
            </a:outerShdw>
          </a:effectLst>
        </p:spPr>
      </p:cxnSp>
      <p:cxnSp>
        <p:nvCxnSpPr>
          <p:cNvPr id="351" name="Google Shape;351;p34"/>
          <p:cNvCxnSpPr/>
          <p:nvPr/>
        </p:nvCxnSpPr>
        <p:spPr>
          <a:xfrm>
            <a:off x="8143845" y="108706"/>
            <a:ext cx="270000" cy="0"/>
          </a:xfrm>
          <a:prstGeom prst="straightConnector1">
            <a:avLst/>
          </a:prstGeom>
          <a:noFill/>
          <a:ln w="44450" cap="rnd" cmpd="sng">
            <a:solidFill>
              <a:srgbClr val="d0cece"/>
            </a:solidFill>
            <a:prstDash val="solid"/>
            <a:miter/>
            <a:headEnd w="sm" len="sm"/>
            <a:tailEnd w="sm" len="sm"/>
          </a:ln>
          <a:effectLst>
            <a:outerShdw blurRad="50800" dist="38100" dir="5400000" algn="t" rotWithShape="0">
              <a:srgbClr val="000000">
                <a:alpha val="40000"/>
              </a:srgbClr>
            </a:outerShdw>
          </a:effectLst>
        </p:spPr>
      </p:cxnSp>
      <p:cxnSp>
        <p:nvCxnSpPr>
          <p:cNvPr id="352" name="Google Shape;352;p34"/>
          <p:cNvCxnSpPr/>
          <p:nvPr/>
        </p:nvCxnSpPr>
        <p:spPr>
          <a:xfrm>
            <a:off x="8464519" y="108706"/>
            <a:ext cx="270000" cy="0"/>
          </a:xfrm>
          <a:prstGeom prst="straightConnector1">
            <a:avLst/>
          </a:prstGeom>
          <a:noFill/>
          <a:ln w="44450" cap="rnd" cmpd="sng">
            <a:solidFill>
              <a:srgbClr val="d0cece"/>
            </a:solidFill>
            <a:prstDash val="solid"/>
            <a:miter/>
            <a:headEnd w="sm" len="sm"/>
            <a:tailEnd w="sm" len="sm"/>
          </a:ln>
          <a:effectLst>
            <a:outerShdw blurRad="50800" dist="38100" dir="5400000" algn="t" rotWithShape="0">
              <a:srgbClr val="000000">
                <a:alpha val="40000"/>
              </a:srgbClr>
            </a:outerShdw>
          </a:effectLst>
        </p:spPr>
      </p:cxnSp>
      <p:cxnSp>
        <p:nvCxnSpPr>
          <p:cNvPr id="353" name="Google Shape;353;p34"/>
          <p:cNvCxnSpPr/>
          <p:nvPr/>
        </p:nvCxnSpPr>
        <p:spPr>
          <a:xfrm>
            <a:off x="8785194" y="108706"/>
            <a:ext cx="270000" cy="0"/>
          </a:xfrm>
          <a:prstGeom prst="straightConnector1">
            <a:avLst/>
          </a:prstGeom>
          <a:noFill/>
          <a:ln w="44450" cap="rnd" cmpd="sng">
            <a:solidFill>
              <a:srgbClr val="8dbabd"/>
            </a:solidFill>
            <a:prstDash val="solid"/>
            <a:miter/>
            <a:headEnd w="sm" len="sm"/>
            <a:tailEnd w="sm" len="sm"/>
          </a:ln>
          <a:effectLst>
            <a:outerShdw blurRad="50800" dist="38100" dir="5400000" algn="t" rotWithShape="0">
              <a:srgbClr val="000000">
                <a:alpha val="40000"/>
              </a:srgbClr>
            </a:outerShdw>
          </a:effectLst>
        </p:spPr>
      </p:cxnSp>
      <p:sp>
        <p:nvSpPr>
          <p:cNvPr id="354" name="Google Shape;354;p34"/>
          <p:cNvSpPr txBox="1"/>
          <p:nvPr/>
        </p:nvSpPr>
        <p:spPr>
          <a:xfrm>
            <a:off x="940250" y="679125"/>
            <a:ext cx="1248900" cy="276900"/>
          </a:xfrm>
          <a:prstGeom prst="rect">
            <a:avLst/>
          </a:prstGeom>
          <a:noFill/>
          <a:ln>
            <a:noFill/>
          </a:ln>
        </p:spPr>
        <p:txBody>
          <a:bodyPr wrap="square" lIns="68575" tIns="34275" rIns="68575" bIns="34275" anchor="t" anchorCtr="0">
            <a:noAutofit/>
          </a:bodyPr>
          <a:lstStyle/>
          <a:p>
            <a:pPr marL="0" lvl="0" indent="0" algn="ctr" rtl="0">
              <a:spcBef>
                <a:spcPts val="0"/>
              </a:spcBef>
              <a:spcAft>
                <a:spcPts val="0"/>
              </a:spcAft>
              <a:buSzPct val="25000"/>
              <a:buNone/>
              <a:defRPr/>
            </a:pPr>
            <a:r>
              <a:rPr lang="ko" sz="1000" b="1">
                <a:solidFill>
                  <a:schemeClr val="dk1"/>
                </a:solidFill>
              </a:rPr>
              <a:t>개인 의견</a:t>
            </a:r>
            <a:endParaRPr sz="1400">
              <a:solidFill>
                <a:srgbClr val="00002f"/>
              </a:solidFill>
              <a:latin typeface="Arial"/>
              <a:ea typeface="Arial"/>
              <a:cs typeface="Arial"/>
              <a:sym typeface="Arial"/>
            </a:endParaRPr>
          </a:p>
        </p:txBody>
      </p:sp>
      <p:sp>
        <p:nvSpPr>
          <p:cNvPr id="355" name="Google Shape;355;p34"/>
          <p:cNvSpPr txBox="1"/>
          <p:nvPr/>
        </p:nvSpPr>
        <p:spPr>
          <a:xfrm>
            <a:off x="992250" y="991400"/>
            <a:ext cx="7159500" cy="3859200"/>
          </a:xfrm>
          <a:prstGeom prst="rect">
            <a:avLst/>
          </a:prstGeom>
          <a:noFill/>
          <a:ln>
            <a:noFill/>
          </a:ln>
        </p:spPr>
        <p:txBody>
          <a:bodyPr wrap="square" lIns="91424" tIns="91424" rIns="91424" bIns="91424" anchor="t" anchorCtr="0">
            <a:noAutofit/>
          </a:bodyPr>
          <a:lstStyle/>
          <a:p>
            <a:pPr marL="0" lvl="0" indent="0" algn="l" rtl="0">
              <a:spcBef>
                <a:spcPts val="0"/>
              </a:spcBef>
              <a:spcAft>
                <a:spcPts val="0"/>
              </a:spcAft>
              <a:buNone/>
              <a:defRPr/>
            </a:pPr>
            <a:r>
              <a:rPr lang="ko" b="1"/>
              <a:t>박상범 : </a:t>
            </a:r>
            <a:r>
              <a:rPr lang="ko" sz="1300">
                <a:solidFill>
                  <a:schemeClr val="dk1"/>
                </a:solidFill>
              </a:rPr>
              <a:t>팀장을 맡았지만 처음해보는 팀프로젝트여서 여러가지 면에서 부족함을 많이 느끼게 되었습니다. 그래도 팀원분들이 잘 따라와 주셔서 프로젝트를 무사히 완성시킬 수 있었고, 스레드를 이용하여 프로그램을 처음 만들어봤는데 상당히 어려웠다고 느꼈고, 그만큼 배운것도 많은것 같습니다. 모든 팀원에게 감사드립니다. </a:t>
            </a:r>
            <a:endParaRPr lang="ko" sz="1300">
              <a:solidFill>
                <a:schemeClr val="dk1"/>
              </a:solidFill>
            </a:endParaRPr>
          </a:p>
          <a:p>
            <a:pPr marL="0" lvl="0" indent="0" algn="l" rtl="0">
              <a:spcBef>
                <a:spcPts val="0"/>
              </a:spcBef>
              <a:spcAft>
                <a:spcPts val="0"/>
              </a:spcAft>
              <a:buNone/>
              <a:defRPr/>
            </a:pPr>
            <a:endParaRPr b="1"/>
          </a:p>
          <a:p>
            <a:pPr marL="0" lvl="0" indent="0" algn="l" rtl="0">
              <a:spcBef>
                <a:spcPts val="0"/>
              </a:spcBef>
              <a:spcAft>
                <a:spcPts val="0"/>
              </a:spcAft>
              <a:buNone/>
              <a:defRPr/>
            </a:pPr>
            <a:r>
              <a:rPr lang="ko" b="1"/>
              <a:t>최태호 : </a:t>
            </a:r>
            <a:r>
              <a:rPr lang="ko" sz="1300"/>
              <a:t>대학생활중 처음해보는 팀프로젝트였고 팀도 한번에 정해지지 않아서 잘 할 수 있을지 걱정이 앞섰습니다. 하지만 좋은 팀장님과 팀원분들과 만나서 다들 열심히 해주셔서 저도 열심히 할 수 있었습니다. 뿌듯한 결과물이 나와서 정말 뜻깊은 계절학기였습니다</a:t>
            </a:r>
            <a:endParaRPr b="1"/>
          </a:p>
          <a:p>
            <a:pPr marL="0" lvl="0" indent="0" algn="l" rtl="0">
              <a:spcBef>
                <a:spcPts val="0"/>
              </a:spcBef>
              <a:spcAft>
                <a:spcPts val="0"/>
              </a:spcAft>
              <a:buNone/>
              <a:defRPr/>
            </a:pPr>
            <a:endParaRPr b="1"/>
          </a:p>
          <a:p>
            <a:pPr marL="0" lvl="0" indent="0" algn="l" rtl="0">
              <a:spcBef>
                <a:spcPts val="0"/>
              </a:spcBef>
              <a:spcAft>
                <a:spcPts val="0"/>
              </a:spcAft>
              <a:buNone/>
              <a:defRPr/>
            </a:pPr>
            <a:r>
              <a:rPr lang="ko" b="1"/>
              <a:t>이찬희 : </a:t>
            </a:r>
            <a:r>
              <a:rPr lang="ko" sz="1300"/>
              <a:t>db나 이벤트 핸들링과 같은 수업시간에 배웠던 내용들을 프로젝트를 만드는 과정을 통해 더욱 잘 이해하게 되었습니다. MVC패턴을 적용하고 시스템을 설계하고 클래스의 흐름을 파악하는 것이 어려움이 있었지만 팀원들의 도움으로 좋은 결과물을 만들어낸 것 같습니다.</a:t>
            </a:r>
            <a:endParaRPr lang="ko" sz="1300"/>
          </a:p>
          <a:p>
            <a:pPr marL="0" lvl="0" indent="0" algn="l" rtl="0">
              <a:spcBef>
                <a:spcPts val="0"/>
              </a:spcBef>
              <a:spcAft>
                <a:spcPts val="0"/>
              </a:spcAft>
              <a:buNone/>
              <a:defRPr/>
            </a:pPr>
            <a:endParaRPr sz="1300"/>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cxnSp>
        <p:nvCxnSpPr>
          <p:cNvPr id="360" name="Google Shape;360;p35"/>
          <p:cNvCxnSpPr/>
          <p:nvPr/>
        </p:nvCxnSpPr>
        <p:spPr>
          <a:xfrm>
            <a:off x="893200" y="640450"/>
            <a:ext cx="1349700" cy="3300"/>
          </a:xfrm>
          <a:prstGeom prst="straightConnector1">
            <a:avLst/>
          </a:prstGeom>
          <a:noFill/>
          <a:ln cap="flat" cmpd="sng" w="9525">
            <a:solidFill>
              <a:srgbClr val="7F7F7F"/>
            </a:solidFill>
            <a:prstDash val="solid"/>
            <a:miter lim="800000"/>
            <a:headEnd len="sm" w="sm" type="none"/>
            <a:tailEnd len="sm" w="sm" type="none"/>
          </a:ln>
        </p:spPr>
      </p:cxnSp>
      <p:sp>
        <p:nvSpPr>
          <p:cNvPr id="361" name="Google Shape;361;p35"/>
          <p:cNvSpPr txBox="1"/>
          <p:nvPr/>
        </p:nvSpPr>
        <p:spPr>
          <a:xfrm>
            <a:off x="218450" y="320975"/>
            <a:ext cx="2692500" cy="2841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lang="ko" sz="1700">
                <a:solidFill>
                  <a:srgbClr val="00002F"/>
                </a:solidFill>
              </a:rPr>
              <a:t>정리</a:t>
            </a:r>
            <a:endParaRPr b="1" sz="1500">
              <a:solidFill>
                <a:srgbClr val="00002F"/>
              </a:solidFill>
            </a:endParaRPr>
          </a:p>
        </p:txBody>
      </p:sp>
      <p:sp>
        <p:nvSpPr>
          <p:cNvPr id="362" name="Google Shape;362;p35"/>
          <p:cNvSpPr txBox="1"/>
          <p:nvPr/>
        </p:nvSpPr>
        <p:spPr>
          <a:xfrm>
            <a:off x="384099" y="356360"/>
            <a:ext cx="460800" cy="3462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lang="ko" sz="1800">
                <a:solidFill>
                  <a:srgbClr val="00002F"/>
                </a:solidFill>
              </a:rPr>
              <a:t>05</a:t>
            </a:r>
            <a:endParaRPr b="1" sz="1800">
              <a:solidFill>
                <a:srgbClr val="00002F"/>
              </a:solidFill>
            </a:endParaRPr>
          </a:p>
        </p:txBody>
      </p:sp>
      <p:cxnSp>
        <p:nvCxnSpPr>
          <p:cNvPr id="363" name="Google Shape;363;p35"/>
          <p:cNvCxnSpPr/>
          <p:nvPr/>
        </p:nvCxnSpPr>
        <p:spPr>
          <a:xfrm>
            <a:off x="7823169" y="108706"/>
            <a:ext cx="270000" cy="0"/>
          </a:xfrm>
          <a:prstGeom prst="straightConnector1">
            <a:avLst/>
          </a:prstGeom>
          <a:noFill/>
          <a:ln cap="rnd" cmpd="sng" w="44450">
            <a:solidFill>
              <a:srgbClr val="8DBABD"/>
            </a:solidFill>
            <a:prstDash val="solid"/>
            <a:miter lim="800000"/>
            <a:headEnd len="sm" w="sm" type="none"/>
            <a:tailEnd len="sm" w="sm" type="none"/>
          </a:ln>
          <a:effectLst>
            <a:outerShdw blurRad="50800" rotWithShape="0" algn="t" dir="5400000" dist="38100">
              <a:srgbClr val="000000">
                <a:alpha val="40000"/>
              </a:srgbClr>
            </a:outerShdw>
          </a:effectLst>
        </p:spPr>
      </p:cxnSp>
      <p:cxnSp>
        <p:nvCxnSpPr>
          <p:cNvPr id="364" name="Google Shape;364;p35"/>
          <p:cNvCxnSpPr/>
          <p:nvPr/>
        </p:nvCxnSpPr>
        <p:spPr>
          <a:xfrm>
            <a:off x="8143845" y="108706"/>
            <a:ext cx="270000" cy="0"/>
          </a:xfrm>
          <a:prstGeom prst="straightConnector1">
            <a:avLst/>
          </a:prstGeom>
          <a:noFill/>
          <a:ln cap="rnd" cmpd="sng" w="44450">
            <a:solidFill>
              <a:srgbClr val="D0CECE"/>
            </a:solidFill>
            <a:prstDash val="solid"/>
            <a:miter lim="800000"/>
            <a:headEnd len="sm" w="sm" type="none"/>
            <a:tailEnd len="sm" w="sm" type="none"/>
          </a:ln>
          <a:effectLst>
            <a:outerShdw blurRad="50800" rotWithShape="0" algn="t" dir="5400000" dist="38100">
              <a:srgbClr val="000000">
                <a:alpha val="40000"/>
              </a:srgbClr>
            </a:outerShdw>
          </a:effectLst>
        </p:spPr>
      </p:cxnSp>
      <p:cxnSp>
        <p:nvCxnSpPr>
          <p:cNvPr id="365" name="Google Shape;365;p35"/>
          <p:cNvCxnSpPr/>
          <p:nvPr/>
        </p:nvCxnSpPr>
        <p:spPr>
          <a:xfrm>
            <a:off x="8464519" y="108706"/>
            <a:ext cx="270000" cy="0"/>
          </a:xfrm>
          <a:prstGeom prst="straightConnector1">
            <a:avLst/>
          </a:prstGeom>
          <a:noFill/>
          <a:ln cap="rnd" cmpd="sng" w="44450">
            <a:solidFill>
              <a:srgbClr val="D0CECE"/>
            </a:solidFill>
            <a:prstDash val="solid"/>
            <a:miter lim="800000"/>
            <a:headEnd len="sm" w="sm" type="none"/>
            <a:tailEnd len="sm" w="sm" type="none"/>
          </a:ln>
          <a:effectLst>
            <a:outerShdw blurRad="50800" rotWithShape="0" algn="t" dir="5400000" dist="38100">
              <a:srgbClr val="000000">
                <a:alpha val="40000"/>
              </a:srgbClr>
            </a:outerShdw>
          </a:effectLst>
        </p:spPr>
      </p:cxnSp>
      <p:cxnSp>
        <p:nvCxnSpPr>
          <p:cNvPr id="366" name="Google Shape;366;p35"/>
          <p:cNvCxnSpPr/>
          <p:nvPr/>
        </p:nvCxnSpPr>
        <p:spPr>
          <a:xfrm>
            <a:off x="8785194" y="108706"/>
            <a:ext cx="270000" cy="0"/>
          </a:xfrm>
          <a:prstGeom prst="straightConnector1">
            <a:avLst/>
          </a:prstGeom>
          <a:noFill/>
          <a:ln cap="rnd" cmpd="sng" w="44450">
            <a:solidFill>
              <a:srgbClr val="D0CECE"/>
            </a:solidFill>
            <a:prstDash val="solid"/>
            <a:miter lim="800000"/>
            <a:headEnd len="sm" w="sm" type="none"/>
            <a:tailEnd len="sm" w="sm" type="none"/>
          </a:ln>
          <a:effectLst>
            <a:outerShdw blurRad="50800" rotWithShape="0" algn="t" dir="5400000" dist="38100">
              <a:srgbClr val="000000">
                <a:alpha val="40000"/>
              </a:srgbClr>
            </a:outerShdw>
          </a:effectLst>
        </p:spPr>
      </p:cxnSp>
      <p:cxnSp>
        <p:nvCxnSpPr>
          <p:cNvPr id="367" name="Google Shape;367;p35"/>
          <p:cNvCxnSpPr/>
          <p:nvPr/>
        </p:nvCxnSpPr>
        <p:spPr>
          <a:xfrm>
            <a:off x="7823169" y="108706"/>
            <a:ext cx="270000" cy="0"/>
          </a:xfrm>
          <a:prstGeom prst="straightConnector1">
            <a:avLst/>
          </a:prstGeom>
          <a:noFill/>
          <a:ln cap="rnd" cmpd="sng" w="44450">
            <a:solidFill>
              <a:srgbClr val="D0CECE"/>
            </a:solidFill>
            <a:prstDash val="solid"/>
            <a:miter lim="800000"/>
            <a:headEnd len="sm" w="sm" type="none"/>
            <a:tailEnd len="sm" w="sm" type="none"/>
          </a:ln>
          <a:effectLst>
            <a:outerShdw blurRad="50800" rotWithShape="0" algn="t" dir="5400000" dist="38100">
              <a:srgbClr val="000000">
                <a:alpha val="40000"/>
              </a:srgbClr>
            </a:outerShdw>
          </a:effectLst>
        </p:spPr>
      </p:cxnSp>
      <p:cxnSp>
        <p:nvCxnSpPr>
          <p:cNvPr id="368" name="Google Shape;368;p35"/>
          <p:cNvCxnSpPr/>
          <p:nvPr/>
        </p:nvCxnSpPr>
        <p:spPr>
          <a:xfrm>
            <a:off x="8143845" y="108706"/>
            <a:ext cx="270000" cy="0"/>
          </a:xfrm>
          <a:prstGeom prst="straightConnector1">
            <a:avLst/>
          </a:prstGeom>
          <a:noFill/>
          <a:ln cap="rnd" cmpd="sng" w="44450">
            <a:solidFill>
              <a:srgbClr val="D0CECE"/>
            </a:solidFill>
            <a:prstDash val="solid"/>
            <a:miter lim="800000"/>
            <a:headEnd len="sm" w="sm" type="none"/>
            <a:tailEnd len="sm" w="sm" type="none"/>
          </a:ln>
          <a:effectLst>
            <a:outerShdw blurRad="50800" rotWithShape="0" algn="t" dir="5400000" dist="38100">
              <a:srgbClr val="000000">
                <a:alpha val="40000"/>
              </a:srgbClr>
            </a:outerShdw>
          </a:effectLst>
        </p:spPr>
      </p:cxnSp>
      <p:cxnSp>
        <p:nvCxnSpPr>
          <p:cNvPr id="369" name="Google Shape;369;p35"/>
          <p:cNvCxnSpPr/>
          <p:nvPr/>
        </p:nvCxnSpPr>
        <p:spPr>
          <a:xfrm>
            <a:off x="8464519" y="108706"/>
            <a:ext cx="270000" cy="0"/>
          </a:xfrm>
          <a:prstGeom prst="straightConnector1">
            <a:avLst/>
          </a:prstGeom>
          <a:noFill/>
          <a:ln cap="rnd" cmpd="sng" w="44450">
            <a:solidFill>
              <a:srgbClr val="D0CECE"/>
            </a:solidFill>
            <a:prstDash val="solid"/>
            <a:miter lim="800000"/>
            <a:headEnd len="sm" w="sm" type="none"/>
            <a:tailEnd len="sm" w="sm" type="none"/>
          </a:ln>
          <a:effectLst>
            <a:outerShdw blurRad="50800" rotWithShape="0" algn="t" dir="5400000" dist="38100">
              <a:srgbClr val="000000">
                <a:alpha val="40000"/>
              </a:srgbClr>
            </a:outerShdw>
          </a:effectLst>
        </p:spPr>
      </p:cxnSp>
      <p:cxnSp>
        <p:nvCxnSpPr>
          <p:cNvPr id="370" name="Google Shape;370;p35"/>
          <p:cNvCxnSpPr/>
          <p:nvPr/>
        </p:nvCxnSpPr>
        <p:spPr>
          <a:xfrm>
            <a:off x="8785194" y="108706"/>
            <a:ext cx="270000" cy="0"/>
          </a:xfrm>
          <a:prstGeom prst="straightConnector1">
            <a:avLst/>
          </a:prstGeom>
          <a:noFill/>
          <a:ln cap="rnd" cmpd="sng" w="44450">
            <a:solidFill>
              <a:srgbClr val="8DBABD"/>
            </a:solidFill>
            <a:prstDash val="solid"/>
            <a:miter lim="800000"/>
            <a:headEnd len="sm" w="sm" type="none"/>
            <a:tailEnd len="sm" w="sm" type="none"/>
          </a:ln>
          <a:effectLst>
            <a:outerShdw blurRad="50800" rotWithShape="0" algn="t" dir="5400000" dist="38100">
              <a:srgbClr val="000000">
                <a:alpha val="40000"/>
              </a:srgbClr>
            </a:outerShdw>
          </a:effectLst>
        </p:spPr>
      </p:cxnSp>
      <p:sp>
        <p:nvSpPr>
          <p:cNvPr id="371" name="Google Shape;371;p35"/>
          <p:cNvSpPr txBox="1"/>
          <p:nvPr/>
        </p:nvSpPr>
        <p:spPr>
          <a:xfrm>
            <a:off x="940250" y="679125"/>
            <a:ext cx="1248900" cy="276900"/>
          </a:xfrm>
          <a:prstGeom prst="rect">
            <a:avLst/>
          </a:prstGeom>
          <a:noFill/>
          <a:ln>
            <a:noFill/>
          </a:ln>
        </p:spPr>
        <p:txBody>
          <a:bodyPr anchorCtr="0" anchor="t" bIns="34275" lIns="68575" spcFirstLastPara="1" rIns="68575" wrap="square" tIns="34275">
            <a:noAutofit/>
          </a:bodyPr>
          <a:lstStyle/>
          <a:p>
            <a:pPr indent="0" lvl="0" marL="0" rtl="0" algn="ctr">
              <a:spcBef>
                <a:spcPts val="0"/>
              </a:spcBef>
              <a:spcAft>
                <a:spcPts val="0"/>
              </a:spcAft>
              <a:buSzPts val="1100"/>
              <a:buNone/>
            </a:pPr>
            <a:r>
              <a:rPr b="1" lang="ko" sz="1000">
                <a:solidFill>
                  <a:schemeClr val="dk1"/>
                </a:solidFill>
              </a:rPr>
              <a:t>실행 캡쳐 화면</a:t>
            </a:r>
            <a:endParaRPr sz="1400">
              <a:solidFill>
                <a:srgbClr val="00002F"/>
              </a:solidFill>
              <a:latin typeface="Arial"/>
              <a:ea typeface="Arial"/>
              <a:cs typeface="Arial"/>
              <a:sym typeface="Arial"/>
            </a:endParaRPr>
          </a:p>
        </p:txBody>
      </p:sp>
      <p:pic>
        <p:nvPicPr>
          <p:cNvPr id="372" name="Google Shape;372;p35"/>
          <p:cNvPicPr preferRelativeResize="0"/>
          <p:nvPr/>
        </p:nvPicPr>
        <p:blipFill>
          <a:blip r:embed="rId3">
            <a:alphaModFix/>
          </a:blip>
          <a:stretch>
            <a:fillRect/>
          </a:stretch>
        </p:blipFill>
        <p:spPr>
          <a:xfrm>
            <a:off x="180175" y="1108425"/>
            <a:ext cx="8413151" cy="3650075"/>
          </a:xfrm>
          <a:prstGeom prst="rect">
            <a:avLst/>
          </a:prstGeom>
          <a:noFill/>
          <a:ln>
            <a:noFill/>
          </a:ln>
        </p:spPr>
      </p:pic>
    </p:spTree>
  </p:cSld>
  <p:clrMapOvr>
    <a:masterClrMapping/>
  </p:clrMapOvr>
</p:sld>
</file>

<file path=ppt/slides/slide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76" name="Google Shape;76;p18"/>
          <p:cNvSpPr txBox="1"/>
          <p:nvPr/>
        </p:nvSpPr>
        <p:spPr>
          <a:xfrm>
            <a:off x="300244" y="1357000"/>
            <a:ext cx="1260000" cy="1396500"/>
          </a:xfrm>
          <a:prstGeom prst="rect">
            <a:avLst/>
          </a:prstGeom>
          <a:noFill/>
          <a:ln>
            <a:noFill/>
          </a:ln>
        </p:spPr>
        <p:txBody>
          <a:bodyPr wrap="square" lIns="68575" tIns="34275" rIns="68575" bIns="34275" anchor="t" anchorCtr="0">
            <a:noAutofit/>
          </a:bodyPr>
          <a:lstStyle/>
          <a:p>
            <a:pPr marL="0" marR="0" lvl="0" indent="0" algn="l" rtl="0">
              <a:spcBef>
                <a:spcPts val="0"/>
              </a:spcBef>
              <a:spcAft>
                <a:spcPts val="0"/>
              </a:spcAft>
              <a:buNone/>
              <a:defRPr/>
            </a:pPr>
            <a:r>
              <a:rPr lang="ko" sz="7800" b="1">
                <a:solidFill>
                  <a:srgbClr val="00002f"/>
                </a:solidFill>
                <a:latin typeface="Arial"/>
                <a:ea typeface="Arial"/>
                <a:cs typeface="Arial"/>
                <a:sym typeface="Arial"/>
              </a:rPr>
              <a:t>01</a:t>
            </a:r>
            <a:endParaRPr sz="7800" b="1">
              <a:solidFill>
                <a:srgbClr val="00002f"/>
              </a:solidFill>
              <a:latin typeface="Arial"/>
              <a:ea typeface="Arial"/>
              <a:cs typeface="Arial"/>
              <a:sym typeface="Arial"/>
            </a:endParaRPr>
          </a:p>
        </p:txBody>
      </p:sp>
      <p:sp>
        <p:nvSpPr>
          <p:cNvPr id="77" name="Google Shape;77;p18"/>
          <p:cNvSpPr/>
          <p:nvPr/>
        </p:nvSpPr>
        <p:spPr>
          <a:xfrm>
            <a:off x="181550" y="2517234"/>
            <a:ext cx="1379100" cy="352500"/>
          </a:xfrm>
          <a:prstGeom prst="rect">
            <a:avLst/>
          </a:prstGeom>
          <a:noFill/>
          <a:ln>
            <a:noFill/>
          </a:ln>
        </p:spPr>
        <p:txBody>
          <a:bodyPr wrap="square" lIns="68575" tIns="34275" rIns="68575" bIns="34275" anchor="ctr" anchorCtr="0">
            <a:noAutofit/>
          </a:bodyPr>
          <a:lstStyle/>
          <a:p>
            <a:pPr marL="0" marR="0" lvl="0" indent="0" algn="ctr" rtl="0">
              <a:spcBef>
                <a:spcPts val="0"/>
              </a:spcBef>
              <a:spcAft>
                <a:spcPts val="0"/>
              </a:spcAft>
              <a:buClr>
                <a:srgbClr val="000000"/>
              </a:buClr>
              <a:buFont typeface="Arial"/>
              <a:buNone/>
              <a:defRPr/>
            </a:pPr>
            <a:r>
              <a:rPr lang="ko" sz="1300" b="1">
                <a:solidFill>
                  <a:srgbClr val="00002f"/>
                </a:solidFill>
              </a:rPr>
              <a:t>프로그램 개요</a:t>
            </a:r>
            <a:endParaRPr sz="1300" b="1">
              <a:solidFill>
                <a:srgbClr val="00002f"/>
              </a:solidFill>
            </a:endParaRPr>
          </a:p>
        </p:txBody>
      </p:sp>
      <p:sp>
        <p:nvSpPr>
          <p:cNvPr id="78" name="Google Shape;78;p18"/>
          <p:cNvSpPr txBox="1"/>
          <p:nvPr/>
        </p:nvSpPr>
        <p:spPr>
          <a:xfrm>
            <a:off x="2039438" y="1357000"/>
            <a:ext cx="1260000" cy="1396500"/>
          </a:xfrm>
          <a:prstGeom prst="rect">
            <a:avLst/>
          </a:prstGeom>
          <a:noFill/>
          <a:ln>
            <a:noFill/>
          </a:ln>
        </p:spPr>
        <p:txBody>
          <a:bodyPr wrap="square" lIns="68575" tIns="34275" rIns="68575" bIns="34275" anchor="t" anchorCtr="0">
            <a:noAutofit/>
          </a:bodyPr>
          <a:lstStyle/>
          <a:p>
            <a:pPr marL="0" marR="0" lvl="0" indent="0" algn="l" rtl="0">
              <a:spcBef>
                <a:spcPts val="0"/>
              </a:spcBef>
              <a:spcAft>
                <a:spcPts val="0"/>
              </a:spcAft>
              <a:buNone/>
              <a:defRPr/>
            </a:pPr>
            <a:r>
              <a:rPr lang="ko" sz="7800" b="1">
                <a:solidFill>
                  <a:srgbClr val="00002f"/>
                </a:solidFill>
                <a:latin typeface="Arial"/>
                <a:ea typeface="Arial"/>
                <a:cs typeface="Arial"/>
                <a:sym typeface="Arial"/>
              </a:rPr>
              <a:t>02</a:t>
            </a:r>
            <a:endParaRPr sz="7800" b="1">
              <a:solidFill>
                <a:srgbClr val="00002f"/>
              </a:solidFill>
              <a:latin typeface="Arial"/>
              <a:ea typeface="Arial"/>
              <a:cs typeface="Arial"/>
              <a:sym typeface="Arial"/>
            </a:endParaRPr>
          </a:p>
        </p:txBody>
      </p:sp>
      <p:sp>
        <p:nvSpPr>
          <p:cNvPr id="79" name="Google Shape;79;p18"/>
          <p:cNvSpPr txBox="1"/>
          <p:nvPr/>
        </p:nvSpPr>
        <p:spPr>
          <a:xfrm>
            <a:off x="3979371" y="1357000"/>
            <a:ext cx="1260000" cy="1396500"/>
          </a:xfrm>
          <a:prstGeom prst="rect">
            <a:avLst/>
          </a:prstGeom>
          <a:noFill/>
          <a:ln>
            <a:noFill/>
          </a:ln>
        </p:spPr>
        <p:txBody>
          <a:bodyPr wrap="square" lIns="68575" tIns="34275" rIns="68575" bIns="34275" anchor="t" anchorCtr="0">
            <a:noAutofit/>
          </a:bodyPr>
          <a:lstStyle/>
          <a:p>
            <a:pPr marL="0" marR="0" lvl="0" indent="0" algn="l" rtl="0">
              <a:spcBef>
                <a:spcPts val="0"/>
              </a:spcBef>
              <a:spcAft>
                <a:spcPts val="0"/>
              </a:spcAft>
              <a:buNone/>
              <a:defRPr/>
            </a:pPr>
            <a:r>
              <a:rPr lang="ko" sz="7800" b="1">
                <a:solidFill>
                  <a:srgbClr val="00002f"/>
                </a:solidFill>
                <a:latin typeface="Arial"/>
                <a:ea typeface="Arial"/>
                <a:cs typeface="Arial"/>
                <a:sym typeface="Arial"/>
              </a:rPr>
              <a:t>03</a:t>
            </a:r>
            <a:endParaRPr sz="7800" b="1">
              <a:solidFill>
                <a:srgbClr val="00002f"/>
              </a:solidFill>
              <a:latin typeface="Arial"/>
              <a:ea typeface="Arial"/>
              <a:cs typeface="Arial"/>
              <a:sym typeface="Arial"/>
            </a:endParaRPr>
          </a:p>
        </p:txBody>
      </p:sp>
      <p:sp>
        <p:nvSpPr>
          <p:cNvPr id="80" name="Google Shape;80;p18"/>
          <p:cNvSpPr txBox="1"/>
          <p:nvPr/>
        </p:nvSpPr>
        <p:spPr>
          <a:xfrm>
            <a:off x="5855978" y="1357000"/>
            <a:ext cx="1260000" cy="1396500"/>
          </a:xfrm>
          <a:prstGeom prst="rect">
            <a:avLst/>
          </a:prstGeom>
          <a:noFill/>
          <a:ln>
            <a:noFill/>
          </a:ln>
        </p:spPr>
        <p:txBody>
          <a:bodyPr wrap="square" lIns="68575" tIns="34275" rIns="68575" bIns="34275" anchor="t" anchorCtr="0">
            <a:noAutofit/>
          </a:bodyPr>
          <a:lstStyle/>
          <a:p>
            <a:pPr marL="0" marR="0" lvl="0" indent="0" algn="l" rtl="0">
              <a:spcBef>
                <a:spcPts val="0"/>
              </a:spcBef>
              <a:spcAft>
                <a:spcPts val="0"/>
              </a:spcAft>
              <a:buNone/>
              <a:defRPr/>
            </a:pPr>
            <a:r>
              <a:rPr lang="ko" sz="7800" b="1">
                <a:solidFill>
                  <a:srgbClr val="00002f"/>
                </a:solidFill>
                <a:latin typeface="Arial"/>
                <a:ea typeface="Arial"/>
                <a:cs typeface="Arial"/>
                <a:sym typeface="Arial"/>
              </a:rPr>
              <a:t>04</a:t>
            </a:r>
            <a:endParaRPr sz="7800" b="1">
              <a:solidFill>
                <a:srgbClr val="00002f"/>
              </a:solidFill>
              <a:latin typeface="Arial"/>
              <a:ea typeface="Arial"/>
              <a:cs typeface="Arial"/>
              <a:sym typeface="Arial"/>
            </a:endParaRPr>
          </a:p>
        </p:txBody>
      </p:sp>
      <p:sp>
        <p:nvSpPr>
          <p:cNvPr id="81" name="Google Shape;81;p18"/>
          <p:cNvSpPr txBox="1"/>
          <p:nvPr/>
        </p:nvSpPr>
        <p:spPr>
          <a:xfrm>
            <a:off x="3760961" y="357720"/>
            <a:ext cx="1622100" cy="438600"/>
          </a:xfrm>
          <a:prstGeom prst="rect">
            <a:avLst/>
          </a:prstGeom>
          <a:noFill/>
          <a:ln>
            <a:noFill/>
          </a:ln>
        </p:spPr>
        <p:txBody>
          <a:bodyPr wrap="square" lIns="68575" tIns="34275" rIns="68575" bIns="34275" anchor="t" anchorCtr="0">
            <a:noAutofit/>
          </a:bodyPr>
          <a:lstStyle/>
          <a:p>
            <a:pPr marL="0" marR="0" lvl="0" indent="0" algn="ctr" rtl="0">
              <a:spcBef>
                <a:spcPts val="0"/>
              </a:spcBef>
              <a:spcAft>
                <a:spcPts val="0"/>
              </a:spcAft>
              <a:buNone/>
              <a:defRPr/>
            </a:pPr>
            <a:r>
              <a:rPr lang="ko" sz="3300" b="1">
                <a:solidFill>
                  <a:srgbClr val="00002f"/>
                </a:solidFill>
              </a:rPr>
              <a:t>목 차</a:t>
            </a:r>
            <a:endParaRPr sz="3300" b="1">
              <a:solidFill>
                <a:srgbClr val="00002f"/>
              </a:solidFill>
            </a:endParaRPr>
          </a:p>
        </p:txBody>
      </p:sp>
      <p:cxnSp>
        <p:nvCxnSpPr>
          <p:cNvPr id="82" name="Google Shape;82;p18"/>
          <p:cNvCxnSpPr/>
          <p:nvPr/>
        </p:nvCxnSpPr>
        <p:spPr>
          <a:xfrm>
            <a:off x="3760961" y="932361"/>
            <a:ext cx="1620000" cy="0"/>
          </a:xfrm>
          <a:prstGeom prst="straightConnector1">
            <a:avLst/>
          </a:prstGeom>
          <a:noFill/>
          <a:ln w="9525" cap="flat" cmpd="sng">
            <a:solidFill>
              <a:srgbClr val="7f7f7f"/>
            </a:solidFill>
            <a:prstDash val="solid"/>
            <a:miter/>
            <a:headEnd w="sm" len="sm"/>
            <a:tailEnd w="sm" len="sm"/>
          </a:ln>
        </p:spPr>
      </p:cxnSp>
      <p:sp>
        <p:nvSpPr>
          <p:cNvPr id="83" name="Google Shape;83;p18"/>
          <p:cNvSpPr/>
          <p:nvPr/>
        </p:nvSpPr>
        <p:spPr>
          <a:xfrm>
            <a:off x="2148050" y="2893548"/>
            <a:ext cx="1042800" cy="236100"/>
          </a:xfrm>
          <a:prstGeom prst="rect">
            <a:avLst/>
          </a:prstGeom>
          <a:noFill/>
          <a:ln>
            <a:noFill/>
          </a:ln>
        </p:spPr>
        <p:txBody>
          <a:bodyPr wrap="square" lIns="68575" tIns="34275" rIns="68575" bIns="34275" anchor="t" anchorCtr="0">
            <a:noAutofit/>
          </a:bodyPr>
          <a:lstStyle/>
          <a:p>
            <a:pPr marL="0" marR="0" lvl="0" indent="0" algn="l" rtl="0">
              <a:spcBef>
                <a:spcPts val="0"/>
              </a:spcBef>
              <a:spcAft>
                <a:spcPts val="0"/>
              </a:spcAft>
              <a:buNone/>
              <a:defRPr/>
            </a:pPr>
            <a:r>
              <a:rPr lang="ko" sz="800" b="1">
                <a:solidFill>
                  <a:schemeClr val="dk1"/>
                </a:solidFill>
              </a:rPr>
              <a:t>전체 시스템 구조도</a:t>
            </a:r>
            <a:endParaRPr sz="800" b="1">
              <a:solidFill>
                <a:schemeClr val="dk1"/>
              </a:solidFill>
            </a:endParaRPr>
          </a:p>
        </p:txBody>
      </p:sp>
      <p:sp>
        <p:nvSpPr>
          <p:cNvPr id="84" name="Google Shape;84;p18"/>
          <p:cNvSpPr/>
          <p:nvPr/>
        </p:nvSpPr>
        <p:spPr>
          <a:xfrm>
            <a:off x="2080805" y="2517246"/>
            <a:ext cx="1177500" cy="352500"/>
          </a:xfrm>
          <a:prstGeom prst="rect">
            <a:avLst/>
          </a:prstGeom>
          <a:noFill/>
          <a:ln>
            <a:noFill/>
          </a:ln>
        </p:spPr>
        <p:txBody>
          <a:bodyPr wrap="square" lIns="68575" tIns="34275" rIns="68575" bIns="34275" anchor="ctr" anchorCtr="0">
            <a:noAutofit/>
          </a:bodyPr>
          <a:lstStyle/>
          <a:p>
            <a:pPr marL="0" marR="0" lvl="0" indent="0" algn="l" rtl="0">
              <a:spcBef>
                <a:spcPts val="0"/>
              </a:spcBef>
              <a:spcAft>
                <a:spcPts val="0"/>
              </a:spcAft>
              <a:buNone/>
              <a:defRPr/>
            </a:pPr>
            <a:r>
              <a:rPr lang="ko" sz="1300" b="1">
                <a:solidFill>
                  <a:srgbClr val="00002f"/>
                </a:solidFill>
              </a:rPr>
              <a:t>프로그램 기능</a:t>
            </a:r>
            <a:endParaRPr sz="1300" b="1">
              <a:solidFill>
                <a:srgbClr val="00002f"/>
              </a:solidFill>
            </a:endParaRPr>
          </a:p>
        </p:txBody>
      </p:sp>
      <p:sp>
        <p:nvSpPr>
          <p:cNvPr id="85" name="Google Shape;85;p18"/>
          <p:cNvSpPr/>
          <p:nvPr/>
        </p:nvSpPr>
        <p:spPr>
          <a:xfrm>
            <a:off x="3841868" y="2517246"/>
            <a:ext cx="1494300" cy="352500"/>
          </a:xfrm>
          <a:prstGeom prst="rect">
            <a:avLst/>
          </a:prstGeom>
          <a:noFill/>
          <a:ln>
            <a:noFill/>
          </a:ln>
        </p:spPr>
        <p:txBody>
          <a:bodyPr wrap="square" lIns="68575" tIns="34275" rIns="68575" bIns="34275" anchor="ctr" anchorCtr="0">
            <a:noAutofit/>
          </a:bodyPr>
          <a:lstStyle/>
          <a:p>
            <a:pPr marL="0" marR="0" lvl="0" indent="0" algn="l" rtl="0">
              <a:spcBef>
                <a:spcPts val="0"/>
              </a:spcBef>
              <a:spcAft>
                <a:spcPts val="0"/>
              </a:spcAft>
              <a:buNone/>
              <a:defRPr/>
            </a:pPr>
            <a:r>
              <a:rPr lang="ko" sz="1300" b="1">
                <a:solidFill>
                  <a:srgbClr val="00002f"/>
                </a:solidFill>
              </a:rPr>
              <a:t>전체 클래스 구조도</a:t>
            </a:r>
            <a:endParaRPr sz="1300" b="1">
              <a:solidFill>
                <a:srgbClr val="00002f"/>
              </a:solidFill>
            </a:endParaRPr>
          </a:p>
        </p:txBody>
      </p:sp>
      <p:sp>
        <p:nvSpPr>
          <p:cNvPr id="86" name="Google Shape;86;p18"/>
          <p:cNvSpPr/>
          <p:nvPr/>
        </p:nvSpPr>
        <p:spPr>
          <a:xfrm>
            <a:off x="5815231" y="2571747"/>
            <a:ext cx="1260000" cy="352500"/>
          </a:xfrm>
          <a:prstGeom prst="rect">
            <a:avLst/>
          </a:prstGeom>
          <a:noFill/>
          <a:ln>
            <a:noFill/>
          </a:ln>
        </p:spPr>
        <p:txBody>
          <a:bodyPr wrap="square" lIns="68575" tIns="34275" rIns="68575" bIns="34275" anchor="ctr" anchorCtr="0">
            <a:noAutofit/>
          </a:bodyPr>
          <a:lstStyle/>
          <a:p>
            <a:pPr marL="0" marR="0" lvl="0" indent="0" algn="ctr" rtl="0">
              <a:spcBef>
                <a:spcPts val="0"/>
              </a:spcBef>
              <a:spcAft>
                <a:spcPts val="0"/>
              </a:spcAft>
              <a:buNone/>
              <a:defRPr/>
            </a:pPr>
            <a:r>
              <a:rPr lang="ko" sz="1300" b="1">
                <a:solidFill>
                  <a:srgbClr val="00002f"/>
                </a:solidFill>
              </a:rPr>
              <a:t>팀 소개 및 </a:t>
            </a:r>
            <a:endParaRPr lang="ko" sz="1300" b="1">
              <a:solidFill>
                <a:srgbClr val="00002f"/>
              </a:solidFill>
            </a:endParaRPr>
          </a:p>
          <a:p>
            <a:pPr marL="0" marR="0" lvl="0" indent="0" algn="ctr" rtl="0">
              <a:spcBef>
                <a:spcPts val="0"/>
              </a:spcBef>
              <a:spcAft>
                <a:spcPts val="0"/>
              </a:spcAft>
              <a:buNone/>
              <a:defRPr/>
            </a:pPr>
            <a:r>
              <a:rPr lang="ko" sz="1300" b="1">
                <a:solidFill>
                  <a:srgbClr val="00002f"/>
                </a:solidFill>
              </a:rPr>
              <a:t>프로그램 시연</a:t>
            </a:r>
            <a:endParaRPr sz="1300" b="1">
              <a:solidFill>
                <a:srgbClr val="00002f"/>
              </a:solidFill>
            </a:endParaRPr>
          </a:p>
        </p:txBody>
      </p:sp>
      <p:sp>
        <p:nvSpPr>
          <p:cNvPr id="87" name="Google Shape;87;p18"/>
          <p:cNvSpPr/>
          <p:nvPr/>
        </p:nvSpPr>
        <p:spPr>
          <a:xfrm>
            <a:off x="2148040" y="3437149"/>
            <a:ext cx="1042800" cy="236100"/>
          </a:xfrm>
          <a:prstGeom prst="rect">
            <a:avLst/>
          </a:prstGeom>
          <a:noFill/>
          <a:ln>
            <a:noFill/>
          </a:ln>
        </p:spPr>
        <p:txBody>
          <a:bodyPr wrap="square" lIns="68575" tIns="34275" rIns="68575" bIns="34275" anchor="t" anchorCtr="0">
            <a:noAutofit/>
          </a:bodyPr>
          <a:lstStyle/>
          <a:p>
            <a:pPr marL="0" marR="0" lvl="0" indent="0" algn="l" rtl="0">
              <a:spcBef>
                <a:spcPts val="0"/>
              </a:spcBef>
              <a:spcAft>
                <a:spcPts val="0"/>
              </a:spcAft>
              <a:buNone/>
              <a:defRPr/>
            </a:pPr>
            <a:r>
              <a:rPr lang="ko" sz="800" b="1">
                <a:solidFill>
                  <a:schemeClr val="dk1"/>
                </a:solidFill>
              </a:rPr>
              <a:t>주요 기능</a:t>
            </a:r>
            <a:endParaRPr sz="800" b="1">
              <a:solidFill>
                <a:schemeClr val="dk1"/>
              </a:solidFill>
            </a:endParaRPr>
          </a:p>
        </p:txBody>
      </p:sp>
      <p:sp>
        <p:nvSpPr>
          <p:cNvPr id="88" name="Google Shape;88;p18"/>
          <p:cNvSpPr/>
          <p:nvPr/>
        </p:nvSpPr>
        <p:spPr>
          <a:xfrm>
            <a:off x="2148060" y="3697050"/>
            <a:ext cx="1042800" cy="236100"/>
          </a:xfrm>
          <a:prstGeom prst="rect">
            <a:avLst/>
          </a:prstGeom>
          <a:noFill/>
          <a:ln>
            <a:noFill/>
          </a:ln>
        </p:spPr>
        <p:txBody>
          <a:bodyPr wrap="square" lIns="68575" tIns="34275" rIns="68575" bIns="34275" anchor="t" anchorCtr="0">
            <a:noAutofit/>
          </a:bodyPr>
          <a:lstStyle/>
          <a:p>
            <a:pPr marL="0" marR="0" lvl="0" indent="0" algn="l" rtl="0">
              <a:spcBef>
                <a:spcPts val="0"/>
              </a:spcBef>
              <a:spcAft>
                <a:spcPts val="0"/>
              </a:spcAft>
              <a:buNone/>
              <a:defRPr/>
            </a:pPr>
            <a:r>
              <a:rPr lang="ko" sz="800" b="1">
                <a:solidFill>
                  <a:schemeClr val="dk1"/>
                </a:solidFill>
              </a:rPr>
              <a:t>UI 구성</a:t>
            </a:r>
            <a:endParaRPr sz="800" b="1">
              <a:solidFill>
                <a:schemeClr val="dk1"/>
              </a:solidFill>
            </a:endParaRPr>
          </a:p>
        </p:txBody>
      </p:sp>
      <p:sp>
        <p:nvSpPr>
          <p:cNvPr id="89" name="Google Shape;89;p18"/>
          <p:cNvSpPr/>
          <p:nvPr/>
        </p:nvSpPr>
        <p:spPr>
          <a:xfrm>
            <a:off x="2148050" y="3165348"/>
            <a:ext cx="1042800" cy="236100"/>
          </a:xfrm>
          <a:prstGeom prst="rect">
            <a:avLst/>
          </a:prstGeom>
          <a:noFill/>
          <a:ln>
            <a:noFill/>
          </a:ln>
        </p:spPr>
        <p:txBody>
          <a:bodyPr wrap="square" lIns="68575" tIns="34275" rIns="68575" bIns="34275" anchor="t" anchorCtr="0">
            <a:noAutofit/>
          </a:bodyPr>
          <a:lstStyle/>
          <a:p>
            <a:pPr marL="0" marR="0" lvl="0" indent="0" algn="l" rtl="0">
              <a:spcBef>
                <a:spcPts val="0"/>
              </a:spcBef>
              <a:spcAft>
                <a:spcPts val="0"/>
              </a:spcAft>
              <a:buNone/>
              <a:defRPr/>
            </a:pPr>
            <a:r>
              <a:rPr lang="ko" sz="800" b="1">
                <a:solidFill>
                  <a:schemeClr val="dk1"/>
                </a:solidFill>
              </a:rPr>
              <a:t>주요 기술 요소</a:t>
            </a:r>
            <a:endParaRPr sz="800" b="1">
              <a:solidFill>
                <a:schemeClr val="dk1"/>
              </a:solidFill>
            </a:endParaRPr>
          </a:p>
        </p:txBody>
      </p:sp>
      <p:sp>
        <p:nvSpPr>
          <p:cNvPr id="90" name="Google Shape;90;p18"/>
          <p:cNvSpPr/>
          <p:nvPr/>
        </p:nvSpPr>
        <p:spPr>
          <a:xfrm>
            <a:off x="4040716" y="2869748"/>
            <a:ext cx="1042800" cy="236100"/>
          </a:xfrm>
          <a:prstGeom prst="rect">
            <a:avLst/>
          </a:prstGeom>
          <a:noFill/>
          <a:ln>
            <a:noFill/>
          </a:ln>
        </p:spPr>
        <p:txBody>
          <a:bodyPr wrap="square" lIns="68575" tIns="34275" rIns="68575" bIns="34275" anchor="t" anchorCtr="0">
            <a:noAutofit/>
          </a:bodyPr>
          <a:lstStyle/>
          <a:p>
            <a:pPr marL="0" marR="0" lvl="0" indent="0" algn="l" rtl="0">
              <a:spcBef>
                <a:spcPts val="0"/>
              </a:spcBef>
              <a:spcAft>
                <a:spcPts val="0"/>
              </a:spcAft>
              <a:buNone/>
              <a:defRPr/>
            </a:pPr>
            <a:r>
              <a:rPr lang="ko" sz="800" b="1">
                <a:solidFill>
                  <a:schemeClr val="dk1"/>
                </a:solidFill>
              </a:rPr>
              <a:t>전체 클래스 UML</a:t>
            </a:r>
            <a:endParaRPr sz="800" b="1">
              <a:solidFill>
                <a:schemeClr val="dk1"/>
              </a:solidFill>
            </a:endParaRPr>
          </a:p>
        </p:txBody>
      </p:sp>
      <p:sp>
        <p:nvSpPr>
          <p:cNvPr id="91" name="Google Shape;91;p18"/>
          <p:cNvSpPr/>
          <p:nvPr/>
        </p:nvSpPr>
        <p:spPr>
          <a:xfrm>
            <a:off x="4040715" y="3105848"/>
            <a:ext cx="1454400" cy="236100"/>
          </a:xfrm>
          <a:prstGeom prst="rect">
            <a:avLst/>
          </a:prstGeom>
          <a:noFill/>
          <a:ln>
            <a:noFill/>
          </a:ln>
        </p:spPr>
        <p:txBody>
          <a:bodyPr wrap="square" lIns="68575" tIns="34275" rIns="68575" bIns="34275" anchor="t" anchorCtr="0">
            <a:noAutofit/>
          </a:bodyPr>
          <a:lstStyle/>
          <a:p>
            <a:pPr marL="0" marR="0" lvl="0" indent="0" algn="l" rtl="0">
              <a:spcBef>
                <a:spcPts val="0"/>
              </a:spcBef>
              <a:spcAft>
                <a:spcPts val="0"/>
              </a:spcAft>
              <a:buNone/>
              <a:defRPr/>
            </a:pPr>
            <a:r>
              <a:rPr lang="ko" sz="800" b="1">
                <a:solidFill>
                  <a:schemeClr val="dk1"/>
                </a:solidFill>
              </a:rPr>
              <a:t>클래스별 주요 인스턴스 </a:t>
            </a:r>
            <a:endParaRPr lang="ko" sz="800" b="1">
              <a:solidFill>
                <a:schemeClr val="dk1"/>
              </a:solidFill>
            </a:endParaRPr>
          </a:p>
          <a:p>
            <a:pPr marL="0" marR="0" lvl="0" indent="0" algn="l" rtl="0">
              <a:spcBef>
                <a:spcPts val="0"/>
              </a:spcBef>
              <a:spcAft>
                <a:spcPts val="0"/>
              </a:spcAft>
              <a:buNone/>
              <a:defRPr/>
            </a:pPr>
            <a:r>
              <a:rPr lang="ko" sz="800" b="1">
                <a:solidFill>
                  <a:schemeClr val="dk1"/>
                </a:solidFill>
              </a:rPr>
              <a:t>및 메소드</a:t>
            </a:r>
            <a:endParaRPr sz="800" b="1">
              <a:solidFill>
                <a:schemeClr val="dk1"/>
              </a:solidFill>
            </a:endParaRPr>
          </a:p>
        </p:txBody>
      </p:sp>
      <p:sp>
        <p:nvSpPr>
          <p:cNvPr id="92" name="Google Shape;92;p18"/>
          <p:cNvSpPr/>
          <p:nvPr/>
        </p:nvSpPr>
        <p:spPr>
          <a:xfrm>
            <a:off x="6180169" y="2985348"/>
            <a:ext cx="611700" cy="236100"/>
          </a:xfrm>
          <a:prstGeom prst="rect">
            <a:avLst/>
          </a:prstGeom>
          <a:noFill/>
          <a:ln>
            <a:noFill/>
          </a:ln>
        </p:spPr>
        <p:txBody>
          <a:bodyPr wrap="square" lIns="68575" tIns="34275" rIns="68575" bIns="34275" anchor="t" anchorCtr="0">
            <a:noAutofit/>
          </a:bodyPr>
          <a:lstStyle/>
          <a:p>
            <a:pPr marL="0" marR="0" lvl="0" indent="0" algn="l" rtl="0">
              <a:spcBef>
                <a:spcPts val="0"/>
              </a:spcBef>
              <a:spcAft>
                <a:spcPts val="0"/>
              </a:spcAft>
              <a:buNone/>
              <a:defRPr/>
            </a:pPr>
            <a:r>
              <a:rPr lang="ko" sz="800" b="1">
                <a:solidFill>
                  <a:schemeClr val="dk1"/>
                </a:solidFill>
              </a:rPr>
              <a:t>역할 분담</a:t>
            </a:r>
            <a:endParaRPr sz="800" b="1">
              <a:solidFill>
                <a:schemeClr val="dk1"/>
              </a:solidFill>
            </a:endParaRPr>
          </a:p>
        </p:txBody>
      </p:sp>
      <p:sp>
        <p:nvSpPr>
          <p:cNvPr id="93" name="Google Shape;93;p18"/>
          <p:cNvSpPr txBox="1"/>
          <p:nvPr/>
        </p:nvSpPr>
        <p:spPr>
          <a:xfrm>
            <a:off x="7635771" y="1357000"/>
            <a:ext cx="1311300" cy="1396500"/>
          </a:xfrm>
          <a:prstGeom prst="rect">
            <a:avLst/>
          </a:prstGeom>
          <a:noFill/>
          <a:ln>
            <a:noFill/>
          </a:ln>
        </p:spPr>
        <p:txBody>
          <a:bodyPr wrap="square" lIns="68575" tIns="34275" rIns="68575" bIns="34275" anchor="t" anchorCtr="0">
            <a:noAutofit/>
          </a:bodyPr>
          <a:lstStyle/>
          <a:p>
            <a:pPr marL="0" marR="0" lvl="0" indent="0" algn="l" rtl="0">
              <a:spcBef>
                <a:spcPts val="0"/>
              </a:spcBef>
              <a:spcAft>
                <a:spcPts val="0"/>
              </a:spcAft>
              <a:buNone/>
              <a:defRPr/>
            </a:pPr>
            <a:r>
              <a:rPr lang="ko" sz="7800" b="1">
                <a:solidFill>
                  <a:srgbClr val="00002f"/>
                </a:solidFill>
                <a:latin typeface="Arial"/>
                <a:ea typeface="Arial"/>
                <a:cs typeface="Arial"/>
                <a:sym typeface="Arial"/>
              </a:rPr>
              <a:t>0</a:t>
            </a:r>
            <a:r>
              <a:rPr lang="ko" sz="7800" b="1">
                <a:solidFill>
                  <a:srgbClr val="00002f"/>
                </a:solidFill>
              </a:rPr>
              <a:t>5</a:t>
            </a:r>
            <a:endParaRPr sz="7800" b="1">
              <a:solidFill>
                <a:srgbClr val="00002f"/>
              </a:solidFill>
              <a:latin typeface="Arial"/>
              <a:ea typeface="Arial"/>
              <a:cs typeface="Arial"/>
              <a:sym typeface="Arial"/>
            </a:endParaRPr>
          </a:p>
        </p:txBody>
      </p:sp>
      <p:sp>
        <p:nvSpPr>
          <p:cNvPr id="94" name="Google Shape;94;p18"/>
          <p:cNvSpPr/>
          <p:nvPr/>
        </p:nvSpPr>
        <p:spPr>
          <a:xfrm>
            <a:off x="7635766" y="2571747"/>
            <a:ext cx="1311300" cy="352500"/>
          </a:xfrm>
          <a:prstGeom prst="rect">
            <a:avLst/>
          </a:prstGeom>
          <a:noFill/>
          <a:ln>
            <a:noFill/>
          </a:ln>
        </p:spPr>
        <p:txBody>
          <a:bodyPr wrap="square" lIns="68575" tIns="34275" rIns="68575" bIns="34275" anchor="ctr" anchorCtr="0">
            <a:noAutofit/>
          </a:bodyPr>
          <a:lstStyle/>
          <a:p>
            <a:pPr marL="0" marR="0" lvl="0" indent="0" algn="ctr" rtl="0">
              <a:spcBef>
                <a:spcPts val="0"/>
              </a:spcBef>
              <a:spcAft>
                <a:spcPts val="0"/>
              </a:spcAft>
              <a:buNone/>
              <a:defRPr/>
            </a:pPr>
            <a:r>
              <a:rPr lang="ko" sz="1300" b="1">
                <a:solidFill>
                  <a:srgbClr val="00002f"/>
                </a:solidFill>
              </a:rPr>
              <a:t>정리</a:t>
            </a:r>
            <a:endParaRPr sz="1300" b="1">
              <a:solidFill>
                <a:srgbClr val="00002f"/>
              </a:solidFill>
            </a:endParaRPr>
          </a:p>
        </p:txBody>
      </p:sp>
      <p:sp>
        <p:nvSpPr>
          <p:cNvPr id="95" name="Google Shape;95;p18"/>
          <p:cNvSpPr/>
          <p:nvPr/>
        </p:nvSpPr>
        <p:spPr>
          <a:xfrm>
            <a:off x="8015563" y="2985348"/>
            <a:ext cx="636600" cy="236100"/>
          </a:xfrm>
          <a:prstGeom prst="rect">
            <a:avLst/>
          </a:prstGeom>
          <a:noFill/>
          <a:ln>
            <a:noFill/>
          </a:ln>
        </p:spPr>
        <p:txBody>
          <a:bodyPr wrap="square" lIns="68575" tIns="34275" rIns="68575" bIns="34275" anchor="t" anchorCtr="0">
            <a:noAutofit/>
          </a:bodyPr>
          <a:lstStyle/>
          <a:p>
            <a:pPr marL="0" marR="0" lvl="0" indent="0" algn="l" rtl="0">
              <a:spcBef>
                <a:spcPts val="0"/>
              </a:spcBef>
              <a:spcAft>
                <a:spcPts val="0"/>
              </a:spcAft>
              <a:buNone/>
              <a:defRPr/>
            </a:pPr>
            <a:r>
              <a:rPr lang="ko" sz="800" b="1">
                <a:solidFill>
                  <a:schemeClr val="dk1"/>
                </a:solidFill>
              </a:rPr>
              <a:t>질문 사항</a:t>
            </a:r>
            <a:endParaRPr sz="800" b="1">
              <a:solidFill>
                <a:schemeClr val="dk1"/>
              </a:solidFill>
            </a:endParaRPr>
          </a:p>
        </p:txBody>
      </p:sp>
      <p:sp>
        <p:nvSpPr>
          <p:cNvPr id="96" name="Google Shape;96;p18"/>
          <p:cNvSpPr/>
          <p:nvPr/>
        </p:nvSpPr>
        <p:spPr>
          <a:xfrm>
            <a:off x="8015563" y="3221448"/>
            <a:ext cx="636600" cy="236100"/>
          </a:xfrm>
          <a:prstGeom prst="rect">
            <a:avLst/>
          </a:prstGeom>
          <a:noFill/>
          <a:ln>
            <a:noFill/>
          </a:ln>
        </p:spPr>
        <p:txBody>
          <a:bodyPr wrap="square" lIns="68575" tIns="34275" rIns="68575" bIns="34275" anchor="t" anchorCtr="0">
            <a:noAutofit/>
          </a:bodyPr>
          <a:lstStyle/>
          <a:p>
            <a:pPr marL="0" marR="0" lvl="0" indent="0" algn="l" rtl="0">
              <a:spcBef>
                <a:spcPts val="0"/>
              </a:spcBef>
              <a:spcAft>
                <a:spcPts val="0"/>
              </a:spcAft>
              <a:buNone/>
              <a:defRPr/>
            </a:pPr>
            <a:r>
              <a:rPr lang="ko" sz="800" b="1">
                <a:solidFill>
                  <a:schemeClr val="dk1"/>
                </a:solidFill>
              </a:rPr>
              <a:t>개인 의견</a:t>
            </a:r>
            <a:endParaRPr sz="800" b="1">
              <a:solidFill>
                <a:schemeClr val="dk1"/>
              </a:solidFill>
            </a:endParaRPr>
          </a:p>
        </p:txBody>
      </p:sp>
      <p:sp>
        <p:nvSpPr>
          <p:cNvPr id="97" name="Google Shape;97;p18"/>
          <p:cNvSpPr/>
          <p:nvPr/>
        </p:nvSpPr>
        <p:spPr>
          <a:xfrm>
            <a:off x="8015575" y="3453300"/>
            <a:ext cx="856500" cy="236100"/>
          </a:xfrm>
          <a:prstGeom prst="rect">
            <a:avLst/>
          </a:prstGeom>
          <a:noFill/>
          <a:ln>
            <a:noFill/>
          </a:ln>
        </p:spPr>
        <p:txBody>
          <a:bodyPr wrap="square" lIns="68575" tIns="34275" rIns="68575" bIns="34275" anchor="t" anchorCtr="0">
            <a:noAutofit/>
          </a:bodyPr>
          <a:lstStyle/>
          <a:p>
            <a:pPr marL="0" marR="0" lvl="0" indent="0" algn="l" rtl="0">
              <a:spcBef>
                <a:spcPts val="0"/>
              </a:spcBef>
              <a:spcAft>
                <a:spcPts val="0"/>
              </a:spcAft>
              <a:buNone/>
              <a:defRPr/>
            </a:pPr>
            <a:r>
              <a:rPr lang="ko" sz="800" b="1">
                <a:solidFill>
                  <a:schemeClr val="dk1"/>
                </a:solidFill>
              </a:rPr>
              <a:t>실행 캡쳐 화면</a:t>
            </a:r>
            <a:endParaRPr sz="800" b="1">
              <a:solidFill>
                <a:schemeClr val="dk1"/>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cxnSp>
        <p:nvCxnSpPr>
          <p:cNvPr id="377" name="Google Shape;377;p36"/>
          <p:cNvCxnSpPr/>
          <p:nvPr/>
        </p:nvCxnSpPr>
        <p:spPr>
          <a:xfrm>
            <a:off x="893200" y="640450"/>
            <a:ext cx="1349700" cy="3300"/>
          </a:xfrm>
          <a:prstGeom prst="straightConnector1">
            <a:avLst/>
          </a:prstGeom>
          <a:noFill/>
          <a:ln cap="flat" cmpd="sng" w="9525">
            <a:solidFill>
              <a:srgbClr val="7F7F7F"/>
            </a:solidFill>
            <a:prstDash val="solid"/>
            <a:miter lim="800000"/>
            <a:headEnd len="sm" w="sm" type="none"/>
            <a:tailEnd len="sm" w="sm" type="none"/>
          </a:ln>
        </p:spPr>
      </p:cxnSp>
      <p:sp>
        <p:nvSpPr>
          <p:cNvPr id="378" name="Google Shape;378;p36"/>
          <p:cNvSpPr txBox="1"/>
          <p:nvPr/>
        </p:nvSpPr>
        <p:spPr>
          <a:xfrm>
            <a:off x="218450" y="320975"/>
            <a:ext cx="2692500" cy="2841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lang="ko" sz="1700">
                <a:solidFill>
                  <a:srgbClr val="00002F"/>
                </a:solidFill>
              </a:rPr>
              <a:t>정리</a:t>
            </a:r>
            <a:endParaRPr b="1" sz="1500">
              <a:solidFill>
                <a:srgbClr val="00002F"/>
              </a:solidFill>
            </a:endParaRPr>
          </a:p>
        </p:txBody>
      </p:sp>
      <p:sp>
        <p:nvSpPr>
          <p:cNvPr id="379" name="Google Shape;379;p36"/>
          <p:cNvSpPr txBox="1"/>
          <p:nvPr/>
        </p:nvSpPr>
        <p:spPr>
          <a:xfrm>
            <a:off x="384099" y="356360"/>
            <a:ext cx="460800" cy="3462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lang="ko" sz="1800">
                <a:solidFill>
                  <a:srgbClr val="00002F"/>
                </a:solidFill>
              </a:rPr>
              <a:t>05</a:t>
            </a:r>
            <a:endParaRPr b="1" sz="1800">
              <a:solidFill>
                <a:srgbClr val="00002F"/>
              </a:solidFill>
            </a:endParaRPr>
          </a:p>
        </p:txBody>
      </p:sp>
      <p:sp>
        <p:nvSpPr>
          <p:cNvPr id="380" name="Google Shape;380;p36"/>
          <p:cNvSpPr txBox="1"/>
          <p:nvPr/>
        </p:nvSpPr>
        <p:spPr>
          <a:xfrm>
            <a:off x="940250" y="679125"/>
            <a:ext cx="1248900" cy="276900"/>
          </a:xfrm>
          <a:prstGeom prst="rect">
            <a:avLst/>
          </a:prstGeom>
          <a:noFill/>
          <a:ln>
            <a:noFill/>
          </a:ln>
        </p:spPr>
        <p:txBody>
          <a:bodyPr anchorCtr="0" anchor="t" bIns="34275" lIns="68575" spcFirstLastPara="1" rIns="68575" wrap="square" tIns="34275">
            <a:noAutofit/>
          </a:bodyPr>
          <a:lstStyle/>
          <a:p>
            <a:pPr indent="0" lvl="0" marL="0" rtl="0" algn="ctr">
              <a:spcBef>
                <a:spcPts val="0"/>
              </a:spcBef>
              <a:spcAft>
                <a:spcPts val="0"/>
              </a:spcAft>
              <a:buSzPts val="1100"/>
              <a:buNone/>
            </a:pPr>
            <a:r>
              <a:rPr b="1" lang="ko" sz="1000">
                <a:solidFill>
                  <a:schemeClr val="dk1"/>
                </a:solidFill>
              </a:rPr>
              <a:t>실행 캡쳐 화면</a:t>
            </a:r>
            <a:endParaRPr sz="1400">
              <a:solidFill>
                <a:srgbClr val="00002F"/>
              </a:solidFill>
              <a:latin typeface="Arial"/>
              <a:ea typeface="Arial"/>
              <a:cs typeface="Arial"/>
              <a:sym typeface="Arial"/>
            </a:endParaRPr>
          </a:p>
        </p:txBody>
      </p:sp>
      <p:pic>
        <p:nvPicPr>
          <p:cNvPr id="381" name="Google Shape;381;p36"/>
          <p:cNvPicPr preferRelativeResize="0"/>
          <p:nvPr/>
        </p:nvPicPr>
        <p:blipFill>
          <a:blip r:embed="rId3">
            <a:alphaModFix/>
          </a:blip>
          <a:stretch>
            <a:fillRect/>
          </a:stretch>
        </p:blipFill>
        <p:spPr>
          <a:xfrm>
            <a:off x="0" y="899575"/>
            <a:ext cx="9144001" cy="424392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cxnSp>
        <p:nvCxnSpPr>
          <p:cNvPr id="386" name="Google Shape;386;p37"/>
          <p:cNvCxnSpPr/>
          <p:nvPr/>
        </p:nvCxnSpPr>
        <p:spPr>
          <a:xfrm>
            <a:off x="893200" y="640450"/>
            <a:ext cx="1349700" cy="3300"/>
          </a:xfrm>
          <a:prstGeom prst="straightConnector1">
            <a:avLst/>
          </a:prstGeom>
          <a:noFill/>
          <a:ln cap="flat" cmpd="sng" w="9525">
            <a:solidFill>
              <a:srgbClr val="7F7F7F"/>
            </a:solidFill>
            <a:prstDash val="solid"/>
            <a:miter lim="800000"/>
            <a:headEnd len="sm" w="sm" type="none"/>
            <a:tailEnd len="sm" w="sm" type="none"/>
          </a:ln>
        </p:spPr>
      </p:cxnSp>
      <p:sp>
        <p:nvSpPr>
          <p:cNvPr id="387" name="Google Shape;387;p37"/>
          <p:cNvSpPr txBox="1"/>
          <p:nvPr/>
        </p:nvSpPr>
        <p:spPr>
          <a:xfrm>
            <a:off x="218450" y="320975"/>
            <a:ext cx="2692500" cy="2841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lang="ko" sz="1700">
                <a:solidFill>
                  <a:srgbClr val="00002F"/>
                </a:solidFill>
              </a:rPr>
              <a:t>정리</a:t>
            </a:r>
            <a:endParaRPr b="1" sz="1500">
              <a:solidFill>
                <a:srgbClr val="00002F"/>
              </a:solidFill>
            </a:endParaRPr>
          </a:p>
        </p:txBody>
      </p:sp>
      <p:sp>
        <p:nvSpPr>
          <p:cNvPr id="388" name="Google Shape;388;p37"/>
          <p:cNvSpPr txBox="1"/>
          <p:nvPr/>
        </p:nvSpPr>
        <p:spPr>
          <a:xfrm>
            <a:off x="384099" y="356360"/>
            <a:ext cx="460800" cy="3462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lang="ko" sz="1800">
                <a:solidFill>
                  <a:srgbClr val="00002F"/>
                </a:solidFill>
              </a:rPr>
              <a:t>05</a:t>
            </a:r>
            <a:endParaRPr b="1" sz="1800">
              <a:solidFill>
                <a:srgbClr val="00002F"/>
              </a:solidFill>
            </a:endParaRPr>
          </a:p>
        </p:txBody>
      </p:sp>
      <p:sp>
        <p:nvSpPr>
          <p:cNvPr id="389" name="Google Shape;389;p37"/>
          <p:cNvSpPr txBox="1"/>
          <p:nvPr/>
        </p:nvSpPr>
        <p:spPr>
          <a:xfrm>
            <a:off x="940250" y="679125"/>
            <a:ext cx="1248900" cy="276900"/>
          </a:xfrm>
          <a:prstGeom prst="rect">
            <a:avLst/>
          </a:prstGeom>
          <a:noFill/>
          <a:ln>
            <a:noFill/>
          </a:ln>
        </p:spPr>
        <p:txBody>
          <a:bodyPr anchorCtr="0" anchor="t" bIns="34275" lIns="68575" spcFirstLastPara="1" rIns="68575" wrap="square" tIns="34275">
            <a:noAutofit/>
          </a:bodyPr>
          <a:lstStyle/>
          <a:p>
            <a:pPr indent="0" lvl="0" marL="0" rtl="0" algn="ctr">
              <a:spcBef>
                <a:spcPts val="0"/>
              </a:spcBef>
              <a:spcAft>
                <a:spcPts val="0"/>
              </a:spcAft>
              <a:buSzPts val="1100"/>
              <a:buNone/>
            </a:pPr>
            <a:r>
              <a:rPr b="1" lang="ko" sz="1000">
                <a:solidFill>
                  <a:schemeClr val="dk1"/>
                </a:solidFill>
              </a:rPr>
              <a:t>실행 캡쳐 화면</a:t>
            </a:r>
            <a:endParaRPr sz="1400">
              <a:solidFill>
                <a:srgbClr val="00002F"/>
              </a:solidFill>
              <a:latin typeface="Arial"/>
              <a:ea typeface="Arial"/>
              <a:cs typeface="Arial"/>
              <a:sym typeface="Arial"/>
            </a:endParaRPr>
          </a:p>
        </p:txBody>
      </p:sp>
      <p:pic>
        <p:nvPicPr>
          <p:cNvPr id="390" name="Google Shape;390;p37"/>
          <p:cNvPicPr preferRelativeResize="0"/>
          <p:nvPr/>
        </p:nvPicPr>
        <p:blipFill>
          <a:blip r:embed="rId3">
            <a:alphaModFix/>
          </a:blip>
          <a:stretch>
            <a:fillRect/>
          </a:stretch>
        </p:blipFill>
        <p:spPr>
          <a:xfrm>
            <a:off x="0" y="899575"/>
            <a:ext cx="9144002" cy="424392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cxnSp>
        <p:nvCxnSpPr>
          <p:cNvPr id="395" name="Google Shape;395;p38"/>
          <p:cNvCxnSpPr/>
          <p:nvPr/>
        </p:nvCxnSpPr>
        <p:spPr>
          <a:xfrm>
            <a:off x="893200" y="640450"/>
            <a:ext cx="1349700" cy="3300"/>
          </a:xfrm>
          <a:prstGeom prst="straightConnector1">
            <a:avLst/>
          </a:prstGeom>
          <a:noFill/>
          <a:ln cap="flat" cmpd="sng" w="9525">
            <a:solidFill>
              <a:srgbClr val="7F7F7F"/>
            </a:solidFill>
            <a:prstDash val="solid"/>
            <a:miter lim="800000"/>
            <a:headEnd len="sm" w="sm" type="none"/>
            <a:tailEnd len="sm" w="sm" type="none"/>
          </a:ln>
        </p:spPr>
      </p:cxnSp>
      <p:sp>
        <p:nvSpPr>
          <p:cNvPr id="396" name="Google Shape;396;p38"/>
          <p:cNvSpPr txBox="1"/>
          <p:nvPr/>
        </p:nvSpPr>
        <p:spPr>
          <a:xfrm>
            <a:off x="218450" y="320975"/>
            <a:ext cx="2692500" cy="2841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lang="ko" sz="1700">
                <a:solidFill>
                  <a:srgbClr val="00002F"/>
                </a:solidFill>
              </a:rPr>
              <a:t>정리</a:t>
            </a:r>
            <a:endParaRPr b="1" sz="1500">
              <a:solidFill>
                <a:srgbClr val="00002F"/>
              </a:solidFill>
            </a:endParaRPr>
          </a:p>
        </p:txBody>
      </p:sp>
      <p:sp>
        <p:nvSpPr>
          <p:cNvPr id="397" name="Google Shape;397;p38"/>
          <p:cNvSpPr txBox="1"/>
          <p:nvPr/>
        </p:nvSpPr>
        <p:spPr>
          <a:xfrm>
            <a:off x="384099" y="356360"/>
            <a:ext cx="460800" cy="3462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lang="ko" sz="1800">
                <a:solidFill>
                  <a:srgbClr val="00002F"/>
                </a:solidFill>
              </a:rPr>
              <a:t>05</a:t>
            </a:r>
            <a:endParaRPr b="1" sz="1800">
              <a:solidFill>
                <a:srgbClr val="00002F"/>
              </a:solidFill>
            </a:endParaRPr>
          </a:p>
        </p:txBody>
      </p:sp>
      <p:cxnSp>
        <p:nvCxnSpPr>
          <p:cNvPr id="398" name="Google Shape;398;p38"/>
          <p:cNvCxnSpPr/>
          <p:nvPr/>
        </p:nvCxnSpPr>
        <p:spPr>
          <a:xfrm>
            <a:off x="7823169" y="108706"/>
            <a:ext cx="270000" cy="0"/>
          </a:xfrm>
          <a:prstGeom prst="straightConnector1">
            <a:avLst/>
          </a:prstGeom>
          <a:noFill/>
          <a:ln cap="rnd" cmpd="sng" w="44450">
            <a:solidFill>
              <a:srgbClr val="8DBABD"/>
            </a:solidFill>
            <a:prstDash val="solid"/>
            <a:miter lim="800000"/>
            <a:headEnd len="sm" w="sm" type="none"/>
            <a:tailEnd len="sm" w="sm" type="none"/>
          </a:ln>
          <a:effectLst>
            <a:outerShdw blurRad="50800" rotWithShape="0" algn="t" dir="5400000" dist="38100">
              <a:srgbClr val="000000">
                <a:alpha val="40000"/>
              </a:srgbClr>
            </a:outerShdw>
          </a:effectLst>
        </p:spPr>
      </p:cxnSp>
      <p:cxnSp>
        <p:nvCxnSpPr>
          <p:cNvPr id="399" name="Google Shape;399;p38"/>
          <p:cNvCxnSpPr/>
          <p:nvPr/>
        </p:nvCxnSpPr>
        <p:spPr>
          <a:xfrm>
            <a:off x="8143845" y="108706"/>
            <a:ext cx="270000" cy="0"/>
          </a:xfrm>
          <a:prstGeom prst="straightConnector1">
            <a:avLst/>
          </a:prstGeom>
          <a:noFill/>
          <a:ln cap="rnd" cmpd="sng" w="44450">
            <a:solidFill>
              <a:srgbClr val="D0CECE"/>
            </a:solidFill>
            <a:prstDash val="solid"/>
            <a:miter lim="800000"/>
            <a:headEnd len="sm" w="sm" type="none"/>
            <a:tailEnd len="sm" w="sm" type="none"/>
          </a:ln>
          <a:effectLst>
            <a:outerShdw blurRad="50800" rotWithShape="0" algn="t" dir="5400000" dist="38100">
              <a:srgbClr val="000000">
                <a:alpha val="40000"/>
              </a:srgbClr>
            </a:outerShdw>
          </a:effectLst>
        </p:spPr>
      </p:cxnSp>
      <p:cxnSp>
        <p:nvCxnSpPr>
          <p:cNvPr id="400" name="Google Shape;400;p38"/>
          <p:cNvCxnSpPr/>
          <p:nvPr/>
        </p:nvCxnSpPr>
        <p:spPr>
          <a:xfrm>
            <a:off x="8464519" y="108706"/>
            <a:ext cx="270000" cy="0"/>
          </a:xfrm>
          <a:prstGeom prst="straightConnector1">
            <a:avLst/>
          </a:prstGeom>
          <a:noFill/>
          <a:ln cap="rnd" cmpd="sng" w="44450">
            <a:solidFill>
              <a:srgbClr val="D0CECE"/>
            </a:solidFill>
            <a:prstDash val="solid"/>
            <a:miter lim="800000"/>
            <a:headEnd len="sm" w="sm" type="none"/>
            <a:tailEnd len="sm" w="sm" type="none"/>
          </a:ln>
          <a:effectLst>
            <a:outerShdw blurRad="50800" rotWithShape="0" algn="t" dir="5400000" dist="38100">
              <a:srgbClr val="000000">
                <a:alpha val="40000"/>
              </a:srgbClr>
            </a:outerShdw>
          </a:effectLst>
        </p:spPr>
      </p:cxnSp>
      <p:cxnSp>
        <p:nvCxnSpPr>
          <p:cNvPr id="401" name="Google Shape;401;p38"/>
          <p:cNvCxnSpPr/>
          <p:nvPr/>
        </p:nvCxnSpPr>
        <p:spPr>
          <a:xfrm>
            <a:off x="8785194" y="108706"/>
            <a:ext cx="270000" cy="0"/>
          </a:xfrm>
          <a:prstGeom prst="straightConnector1">
            <a:avLst/>
          </a:prstGeom>
          <a:noFill/>
          <a:ln cap="rnd" cmpd="sng" w="44450">
            <a:solidFill>
              <a:srgbClr val="D0CECE"/>
            </a:solidFill>
            <a:prstDash val="solid"/>
            <a:miter lim="800000"/>
            <a:headEnd len="sm" w="sm" type="none"/>
            <a:tailEnd len="sm" w="sm" type="none"/>
          </a:ln>
          <a:effectLst>
            <a:outerShdw blurRad="50800" rotWithShape="0" algn="t" dir="5400000" dist="38100">
              <a:srgbClr val="000000">
                <a:alpha val="40000"/>
              </a:srgbClr>
            </a:outerShdw>
          </a:effectLst>
        </p:spPr>
      </p:cxnSp>
      <p:cxnSp>
        <p:nvCxnSpPr>
          <p:cNvPr id="402" name="Google Shape;402;p38"/>
          <p:cNvCxnSpPr/>
          <p:nvPr/>
        </p:nvCxnSpPr>
        <p:spPr>
          <a:xfrm>
            <a:off x="7823169" y="108706"/>
            <a:ext cx="270000" cy="0"/>
          </a:xfrm>
          <a:prstGeom prst="straightConnector1">
            <a:avLst/>
          </a:prstGeom>
          <a:noFill/>
          <a:ln cap="rnd" cmpd="sng" w="44450">
            <a:solidFill>
              <a:srgbClr val="D0CECE"/>
            </a:solidFill>
            <a:prstDash val="solid"/>
            <a:miter lim="800000"/>
            <a:headEnd len="sm" w="sm" type="none"/>
            <a:tailEnd len="sm" w="sm" type="none"/>
          </a:ln>
          <a:effectLst>
            <a:outerShdw blurRad="50800" rotWithShape="0" algn="t" dir="5400000" dist="38100">
              <a:srgbClr val="000000">
                <a:alpha val="40000"/>
              </a:srgbClr>
            </a:outerShdw>
          </a:effectLst>
        </p:spPr>
      </p:cxnSp>
      <p:cxnSp>
        <p:nvCxnSpPr>
          <p:cNvPr id="403" name="Google Shape;403;p38"/>
          <p:cNvCxnSpPr/>
          <p:nvPr/>
        </p:nvCxnSpPr>
        <p:spPr>
          <a:xfrm>
            <a:off x="8143845" y="108706"/>
            <a:ext cx="270000" cy="0"/>
          </a:xfrm>
          <a:prstGeom prst="straightConnector1">
            <a:avLst/>
          </a:prstGeom>
          <a:noFill/>
          <a:ln cap="rnd" cmpd="sng" w="44450">
            <a:solidFill>
              <a:srgbClr val="D0CECE"/>
            </a:solidFill>
            <a:prstDash val="solid"/>
            <a:miter lim="800000"/>
            <a:headEnd len="sm" w="sm" type="none"/>
            <a:tailEnd len="sm" w="sm" type="none"/>
          </a:ln>
          <a:effectLst>
            <a:outerShdw blurRad="50800" rotWithShape="0" algn="t" dir="5400000" dist="38100">
              <a:srgbClr val="000000">
                <a:alpha val="40000"/>
              </a:srgbClr>
            </a:outerShdw>
          </a:effectLst>
        </p:spPr>
      </p:cxnSp>
      <p:cxnSp>
        <p:nvCxnSpPr>
          <p:cNvPr id="404" name="Google Shape;404;p38"/>
          <p:cNvCxnSpPr/>
          <p:nvPr/>
        </p:nvCxnSpPr>
        <p:spPr>
          <a:xfrm>
            <a:off x="8464519" y="108706"/>
            <a:ext cx="270000" cy="0"/>
          </a:xfrm>
          <a:prstGeom prst="straightConnector1">
            <a:avLst/>
          </a:prstGeom>
          <a:noFill/>
          <a:ln cap="rnd" cmpd="sng" w="44450">
            <a:solidFill>
              <a:srgbClr val="D0CECE"/>
            </a:solidFill>
            <a:prstDash val="solid"/>
            <a:miter lim="800000"/>
            <a:headEnd len="sm" w="sm" type="none"/>
            <a:tailEnd len="sm" w="sm" type="none"/>
          </a:ln>
          <a:effectLst>
            <a:outerShdw blurRad="50800" rotWithShape="0" algn="t" dir="5400000" dist="38100">
              <a:srgbClr val="000000">
                <a:alpha val="40000"/>
              </a:srgbClr>
            </a:outerShdw>
          </a:effectLst>
        </p:spPr>
      </p:cxnSp>
      <p:cxnSp>
        <p:nvCxnSpPr>
          <p:cNvPr id="405" name="Google Shape;405;p38"/>
          <p:cNvCxnSpPr/>
          <p:nvPr/>
        </p:nvCxnSpPr>
        <p:spPr>
          <a:xfrm>
            <a:off x="8785194" y="108706"/>
            <a:ext cx="270000" cy="0"/>
          </a:xfrm>
          <a:prstGeom prst="straightConnector1">
            <a:avLst/>
          </a:prstGeom>
          <a:noFill/>
          <a:ln cap="rnd" cmpd="sng" w="44450">
            <a:solidFill>
              <a:srgbClr val="8DBABD"/>
            </a:solidFill>
            <a:prstDash val="solid"/>
            <a:miter lim="800000"/>
            <a:headEnd len="sm" w="sm" type="none"/>
            <a:tailEnd len="sm" w="sm" type="none"/>
          </a:ln>
          <a:effectLst>
            <a:outerShdw blurRad="50800" rotWithShape="0" algn="t" dir="5400000" dist="38100">
              <a:srgbClr val="000000">
                <a:alpha val="40000"/>
              </a:srgbClr>
            </a:outerShdw>
          </a:effectLst>
        </p:spPr>
      </p:cxnSp>
      <p:sp>
        <p:nvSpPr>
          <p:cNvPr id="406" name="Google Shape;406;p38"/>
          <p:cNvSpPr txBox="1"/>
          <p:nvPr/>
        </p:nvSpPr>
        <p:spPr>
          <a:xfrm>
            <a:off x="940250" y="679125"/>
            <a:ext cx="1248900" cy="276900"/>
          </a:xfrm>
          <a:prstGeom prst="rect">
            <a:avLst/>
          </a:prstGeom>
          <a:noFill/>
          <a:ln>
            <a:noFill/>
          </a:ln>
        </p:spPr>
        <p:txBody>
          <a:bodyPr anchorCtr="0" anchor="t" bIns="34275" lIns="68575" spcFirstLastPara="1" rIns="68575" wrap="square" tIns="34275">
            <a:noAutofit/>
          </a:bodyPr>
          <a:lstStyle/>
          <a:p>
            <a:pPr indent="0" lvl="0" marL="0" rtl="0" algn="ctr">
              <a:spcBef>
                <a:spcPts val="0"/>
              </a:spcBef>
              <a:spcAft>
                <a:spcPts val="0"/>
              </a:spcAft>
              <a:buSzPts val="1100"/>
              <a:buNone/>
            </a:pPr>
            <a:r>
              <a:rPr b="1" lang="ko" sz="1000">
                <a:solidFill>
                  <a:schemeClr val="dk1"/>
                </a:solidFill>
              </a:rPr>
              <a:t>실행 캡쳐 화면</a:t>
            </a:r>
            <a:endParaRPr sz="1400">
              <a:solidFill>
                <a:srgbClr val="00002F"/>
              </a:solidFill>
              <a:latin typeface="Arial"/>
              <a:ea typeface="Arial"/>
              <a:cs typeface="Arial"/>
              <a:sym typeface="Arial"/>
            </a:endParaRPr>
          </a:p>
        </p:txBody>
      </p:sp>
      <p:pic>
        <p:nvPicPr>
          <p:cNvPr id="407" name="Google Shape;407;p38"/>
          <p:cNvPicPr preferRelativeResize="0"/>
          <p:nvPr/>
        </p:nvPicPr>
        <p:blipFill>
          <a:blip r:embed="rId3">
            <a:alphaModFix/>
          </a:blip>
          <a:stretch>
            <a:fillRect/>
          </a:stretch>
        </p:blipFill>
        <p:spPr>
          <a:xfrm>
            <a:off x="261687" y="1004936"/>
            <a:ext cx="2865647" cy="1572071"/>
          </a:xfrm>
          <a:prstGeom prst="rect">
            <a:avLst/>
          </a:prstGeom>
          <a:noFill/>
          <a:ln>
            <a:noFill/>
          </a:ln>
        </p:spPr>
      </p:pic>
      <p:pic>
        <p:nvPicPr>
          <p:cNvPr id="408" name="Google Shape;408;p38"/>
          <p:cNvPicPr preferRelativeResize="0"/>
          <p:nvPr/>
        </p:nvPicPr>
        <p:blipFill>
          <a:blip r:embed="rId4">
            <a:alphaModFix/>
          </a:blip>
          <a:stretch>
            <a:fillRect/>
          </a:stretch>
        </p:blipFill>
        <p:spPr>
          <a:xfrm>
            <a:off x="3487243" y="1417071"/>
            <a:ext cx="1222611" cy="524110"/>
          </a:xfrm>
          <a:prstGeom prst="rect">
            <a:avLst/>
          </a:prstGeom>
          <a:noFill/>
          <a:ln>
            <a:noFill/>
          </a:ln>
        </p:spPr>
      </p:pic>
      <p:pic>
        <p:nvPicPr>
          <p:cNvPr id="409" name="Google Shape;409;p38"/>
          <p:cNvPicPr preferRelativeResize="0"/>
          <p:nvPr/>
        </p:nvPicPr>
        <p:blipFill>
          <a:blip r:embed="rId5">
            <a:alphaModFix/>
          </a:blip>
          <a:stretch>
            <a:fillRect/>
          </a:stretch>
        </p:blipFill>
        <p:spPr>
          <a:xfrm>
            <a:off x="5069765" y="976499"/>
            <a:ext cx="2970696" cy="1628949"/>
          </a:xfrm>
          <a:prstGeom prst="rect">
            <a:avLst/>
          </a:prstGeom>
          <a:noFill/>
          <a:ln>
            <a:noFill/>
          </a:ln>
        </p:spPr>
      </p:pic>
      <p:pic>
        <p:nvPicPr>
          <p:cNvPr id="410" name="Google Shape;410;p38"/>
          <p:cNvPicPr preferRelativeResize="0"/>
          <p:nvPr/>
        </p:nvPicPr>
        <p:blipFill>
          <a:blip r:embed="rId6">
            <a:alphaModFix/>
          </a:blip>
          <a:stretch>
            <a:fillRect/>
          </a:stretch>
        </p:blipFill>
        <p:spPr>
          <a:xfrm>
            <a:off x="652875" y="3592055"/>
            <a:ext cx="1485451" cy="1297398"/>
          </a:xfrm>
          <a:prstGeom prst="rect">
            <a:avLst/>
          </a:prstGeom>
          <a:noFill/>
          <a:ln>
            <a:noFill/>
          </a:ln>
        </p:spPr>
      </p:pic>
      <p:pic>
        <p:nvPicPr>
          <p:cNvPr id="411" name="Google Shape;411;p38"/>
          <p:cNvPicPr preferRelativeResize="0"/>
          <p:nvPr/>
        </p:nvPicPr>
        <p:blipFill>
          <a:blip r:embed="rId7">
            <a:alphaModFix/>
          </a:blip>
          <a:stretch>
            <a:fillRect/>
          </a:stretch>
        </p:blipFill>
        <p:spPr>
          <a:xfrm>
            <a:off x="2759193" y="3589238"/>
            <a:ext cx="1485450" cy="1303034"/>
          </a:xfrm>
          <a:prstGeom prst="rect">
            <a:avLst/>
          </a:prstGeom>
          <a:noFill/>
          <a:ln>
            <a:noFill/>
          </a:ln>
        </p:spPr>
      </p:pic>
      <p:pic>
        <p:nvPicPr>
          <p:cNvPr id="412" name="Google Shape;412;p38"/>
          <p:cNvPicPr preferRelativeResize="0"/>
          <p:nvPr/>
        </p:nvPicPr>
        <p:blipFill>
          <a:blip r:embed="rId8">
            <a:alphaModFix/>
          </a:blip>
          <a:stretch>
            <a:fillRect/>
          </a:stretch>
        </p:blipFill>
        <p:spPr>
          <a:xfrm>
            <a:off x="5105835" y="3394475"/>
            <a:ext cx="2987340" cy="1628950"/>
          </a:xfrm>
          <a:prstGeom prst="rect">
            <a:avLst/>
          </a:prstGeom>
          <a:noFill/>
          <a:ln>
            <a:noFill/>
          </a:ln>
        </p:spPr>
      </p:pic>
      <p:sp>
        <p:nvSpPr>
          <p:cNvPr id="413" name="Google Shape;413;p38"/>
          <p:cNvSpPr txBox="1"/>
          <p:nvPr/>
        </p:nvSpPr>
        <p:spPr>
          <a:xfrm>
            <a:off x="3395975" y="1057675"/>
            <a:ext cx="1510200" cy="34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ko" sz="1000"/>
              <a:t>회원 검색 클릭</a:t>
            </a:r>
            <a:r>
              <a:rPr lang="ko" sz="1100"/>
              <a:t> </a:t>
            </a:r>
            <a:endParaRPr sz="1100"/>
          </a:p>
        </p:txBody>
      </p:sp>
      <p:sp>
        <p:nvSpPr>
          <p:cNvPr id="414" name="Google Shape;414;p38"/>
          <p:cNvSpPr txBox="1"/>
          <p:nvPr/>
        </p:nvSpPr>
        <p:spPr>
          <a:xfrm>
            <a:off x="939400" y="2735075"/>
            <a:ext cx="1510200" cy="34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ko" sz="1000"/>
              <a:t>정보 수정 클릭</a:t>
            </a:r>
            <a:r>
              <a:rPr b="1" lang="ko" sz="1000"/>
              <a:t> </a:t>
            </a:r>
            <a:endParaRPr b="1" sz="1000"/>
          </a:p>
        </p:txBody>
      </p:sp>
      <p:sp>
        <p:nvSpPr>
          <p:cNvPr id="415" name="Google Shape;415;p38"/>
          <p:cNvSpPr/>
          <p:nvPr/>
        </p:nvSpPr>
        <p:spPr>
          <a:xfrm>
            <a:off x="4381050" y="1159975"/>
            <a:ext cx="381900" cy="141600"/>
          </a:xfrm>
          <a:prstGeom prst="rightArrow">
            <a:avLst>
              <a:gd fmla="val 34639" name="adj1"/>
              <a:gd fmla="val 130967" name="adj2"/>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38"/>
          <p:cNvSpPr/>
          <p:nvPr/>
        </p:nvSpPr>
        <p:spPr>
          <a:xfrm rot="5400000">
            <a:off x="1333450" y="3167075"/>
            <a:ext cx="212700" cy="141600"/>
          </a:xfrm>
          <a:prstGeom prst="rightArrow">
            <a:avLst>
              <a:gd fmla="val 34639" name="adj1"/>
              <a:gd fmla="val 70268" name="adj2"/>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38"/>
          <p:cNvSpPr/>
          <p:nvPr/>
        </p:nvSpPr>
        <p:spPr>
          <a:xfrm>
            <a:off x="2381443" y="4201230"/>
            <a:ext cx="209100" cy="135600"/>
          </a:xfrm>
          <a:prstGeom prst="rightArrow">
            <a:avLst>
              <a:gd fmla="val 34639" name="adj1"/>
              <a:gd fmla="val 70268" name="adj2"/>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38"/>
          <p:cNvSpPr/>
          <p:nvPr/>
        </p:nvSpPr>
        <p:spPr>
          <a:xfrm>
            <a:off x="4628828" y="4141147"/>
            <a:ext cx="209100" cy="135600"/>
          </a:xfrm>
          <a:prstGeom prst="rightArrow">
            <a:avLst>
              <a:gd fmla="val 34639" name="adj1"/>
              <a:gd fmla="val 70268" name="adj2"/>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38"/>
          <p:cNvSpPr txBox="1"/>
          <p:nvPr/>
        </p:nvSpPr>
        <p:spPr>
          <a:xfrm>
            <a:off x="2743300" y="319750"/>
            <a:ext cx="3826800" cy="644700"/>
          </a:xfrm>
          <a:prstGeom prst="rect">
            <a:avLst/>
          </a:prstGeom>
          <a:noFill/>
          <a:ln>
            <a:noFill/>
          </a:ln>
        </p:spPr>
        <p:txBody>
          <a:bodyPr anchorCtr="0" anchor="t" bIns="91425" lIns="91425" spcFirstLastPara="1" rIns="91425" wrap="square" tIns="91425">
            <a:noAutofit/>
          </a:bodyPr>
          <a:lstStyle/>
          <a:p>
            <a:pPr indent="-285750" lvl="0" marL="457200" rtl="0" algn="l">
              <a:spcBef>
                <a:spcPts val="0"/>
              </a:spcBef>
              <a:spcAft>
                <a:spcPts val="0"/>
              </a:spcAft>
              <a:buSzPts val="900"/>
              <a:buAutoNum type="arabicPeriod"/>
            </a:pPr>
            <a:r>
              <a:rPr b="1" lang="ko" sz="900"/>
              <a:t>회원 검색을 클릭하면 검색할 회원의 전화번호를 입력받아 해당 전화번호의 회원을 검색해 표시해준다.</a:t>
            </a:r>
            <a:endParaRPr b="1" sz="900"/>
          </a:p>
          <a:p>
            <a:pPr indent="-285750" lvl="0" marL="457200" rtl="0" algn="l">
              <a:spcBef>
                <a:spcPts val="0"/>
              </a:spcBef>
              <a:spcAft>
                <a:spcPts val="0"/>
              </a:spcAft>
              <a:buClr>
                <a:schemeClr val="dk1"/>
              </a:buClr>
              <a:buSzPts val="900"/>
              <a:buAutoNum type="arabicPeriod"/>
            </a:pPr>
            <a:r>
              <a:rPr b="1" lang="ko" sz="900">
                <a:solidFill>
                  <a:schemeClr val="dk1"/>
                </a:solidFill>
              </a:rPr>
              <a:t>만약 해당 전화번호에 회원이 없을 경우 오류 메시지가 뜬다.</a:t>
            </a:r>
            <a:endParaRPr b="1" sz="900"/>
          </a:p>
        </p:txBody>
      </p:sp>
      <p:sp>
        <p:nvSpPr>
          <p:cNvPr id="420" name="Google Shape;420;p38"/>
          <p:cNvSpPr txBox="1"/>
          <p:nvPr/>
        </p:nvSpPr>
        <p:spPr>
          <a:xfrm>
            <a:off x="2024575" y="2625900"/>
            <a:ext cx="5505600" cy="644700"/>
          </a:xfrm>
          <a:prstGeom prst="rect">
            <a:avLst/>
          </a:prstGeom>
          <a:noFill/>
          <a:ln>
            <a:noFill/>
          </a:ln>
        </p:spPr>
        <p:txBody>
          <a:bodyPr anchorCtr="0" anchor="t" bIns="91425" lIns="91425" spcFirstLastPara="1" rIns="91425" wrap="square" tIns="91425">
            <a:noAutofit/>
          </a:bodyPr>
          <a:lstStyle/>
          <a:p>
            <a:pPr indent="-285750" lvl="0" marL="457200" rtl="0" algn="l">
              <a:spcBef>
                <a:spcPts val="0"/>
              </a:spcBef>
              <a:spcAft>
                <a:spcPts val="0"/>
              </a:spcAft>
              <a:buSzPts val="900"/>
              <a:buAutoNum type="arabicPeriod"/>
            </a:pPr>
            <a:r>
              <a:rPr b="1" lang="ko" sz="900"/>
              <a:t>정보 수정</a:t>
            </a:r>
            <a:r>
              <a:rPr b="1" lang="ko" sz="900"/>
              <a:t>을 클릭하면 수정할 회원의 전화번호를 입력받아 해당하는 전화번호에 회원이 존재하면 나머지 정보를 보여주고 수정을 완료하면 수정된 정보를 화면에 보여준다. </a:t>
            </a:r>
            <a:endParaRPr b="1" sz="900"/>
          </a:p>
          <a:p>
            <a:pPr indent="-285750" lvl="0" marL="457200" rtl="0" algn="l">
              <a:spcBef>
                <a:spcPts val="0"/>
              </a:spcBef>
              <a:spcAft>
                <a:spcPts val="0"/>
              </a:spcAft>
              <a:buSzPts val="900"/>
              <a:buAutoNum type="arabicPeriod"/>
            </a:pPr>
            <a:r>
              <a:rPr b="1" lang="ko" sz="900"/>
              <a:t>만약 해당 전화번호에 회원이 없을 경우 오류 메시지가 뜬다.</a:t>
            </a:r>
            <a:endParaRPr b="1" sz="900"/>
          </a:p>
          <a:p>
            <a:pPr indent="-285750" lvl="0" marL="457200" rtl="0" algn="l">
              <a:spcBef>
                <a:spcPts val="0"/>
              </a:spcBef>
              <a:spcAft>
                <a:spcPts val="0"/>
              </a:spcAft>
              <a:buSzPts val="900"/>
              <a:buAutoNum type="arabicPeriod"/>
            </a:pPr>
            <a:r>
              <a:rPr b="1" lang="ko" sz="900"/>
              <a:t>생년월일과 전화번호, E-Mail를 알맞은 형식으로 입력하지 않을 경우 오류 메시지가 뜬다.</a:t>
            </a:r>
            <a:endParaRPr b="1" sz="900"/>
          </a:p>
        </p:txBody>
      </p:sp>
      <p:pic>
        <p:nvPicPr>
          <p:cNvPr id="421" name="Google Shape;421;p38"/>
          <p:cNvPicPr preferRelativeResize="0"/>
          <p:nvPr/>
        </p:nvPicPr>
        <p:blipFill>
          <a:blip r:embed="rId9">
            <a:alphaModFix/>
          </a:blip>
          <a:stretch>
            <a:fillRect/>
          </a:stretch>
        </p:blipFill>
        <p:spPr>
          <a:xfrm>
            <a:off x="6633094" y="275669"/>
            <a:ext cx="1414006" cy="644700"/>
          </a:xfrm>
          <a:prstGeom prst="rect">
            <a:avLst/>
          </a:prstGeom>
          <a:noFill/>
          <a:ln>
            <a:noFill/>
          </a:ln>
        </p:spPr>
      </p:pic>
      <p:sp>
        <p:nvSpPr>
          <p:cNvPr id="422" name="Google Shape;422;p38"/>
          <p:cNvSpPr txBox="1"/>
          <p:nvPr/>
        </p:nvSpPr>
        <p:spPr>
          <a:xfrm>
            <a:off x="4330188" y="3717300"/>
            <a:ext cx="806400" cy="34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ko" sz="1000"/>
              <a:t>수정 완료</a:t>
            </a:r>
            <a:endParaRPr b="1" sz="10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cxnSp>
        <p:nvCxnSpPr>
          <p:cNvPr id="427" name="Google Shape;427;p39"/>
          <p:cNvCxnSpPr/>
          <p:nvPr/>
        </p:nvCxnSpPr>
        <p:spPr>
          <a:xfrm>
            <a:off x="893200" y="640450"/>
            <a:ext cx="1349700" cy="3300"/>
          </a:xfrm>
          <a:prstGeom prst="straightConnector1">
            <a:avLst/>
          </a:prstGeom>
          <a:noFill/>
          <a:ln cap="flat" cmpd="sng" w="9525">
            <a:solidFill>
              <a:srgbClr val="7F7F7F"/>
            </a:solidFill>
            <a:prstDash val="solid"/>
            <a:miter lim="800000"/>
            <a:headEnd len="sm" w="sm" type="none"/>
            <a:tailEnd len="sm" w="sm" type="none"/>
          </a:ln>
        </p:spPr>
      </p:cxnSp>
      <p:sp>
        <p:nvSpPr>
          <p:cNvPr id="428" name="Google Shape;428;p39"/>
          <p:cNvSpPr txBox="1"/>
          <p:nvPr/>
        </p:nvSpPr>
        <p:spPr>
          <a:xfrm>
            <a:off x="218450" y="320975"/>
            <a:ext cx="2692500" cy="2841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lang="ko" sz="1700">
                <a:solidFill>
                  <a:srgbClr val="00002F"/>
                </a:solidFill>
              </a:rPr>
              <a:t>정리</a:t>
            </a:r>
            <a:endParaRPr b="1" sz="1500">
              <a:solidFill>
                <a:srgbClr val="00002F"/>
              </a:solidFill>
            </a:endParaRPr>
          </a:p>
        </p:txBody>
      </p:sp>
      <p:sp>
        <p:nvSpPr>
          <p:cNvPr id="429" name="Google Shape;429;p39"/>
          <p:cNvSpPr txBox="1"/>
          <p:nvPr/>
        </p:nvSpPr>
        <p:spPr>
          <a:xfrm>
            <a:off x="384099" y="356360"/>
            <a:ext cx="460800" cy="3462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lang="ko" sz="1800">
                <a:solidFill>
                  <a:srgbClr val="00002F"/>
                </a:solidFill>
              </a:rPr>
              <a:t>05</a:t>
            </a:r>
            <a:endParaRPr b="1" sz="1800">
              <a:solidFill>
                <a:srgbClr val="00002F"/>
              </a:solidFill>
            </a:endParaRPr>
          </a:p>
        </p:txBody>
      </p:sp>
      <p:cxnSp>
        <p:nvCxnSpPr>
          <p:cNvPr id="430" name="Google Shape;430;p39"/>
          <p:cNvCxnSpPr/>
          <p:nvPr/>
        </p:nvCxnSpPr>
        <p:spPr>
          <a:xfrm>
            <a:off x="7823169" y="108706"/>
            <a:ext cx="270000" cy="0"/>
          </a:xfrm>
          <a:prstGeom prst="straightConnector1">
            <a:avLst/>
          </a:prstGeom>
          <a:noFill/>
          <a:ln cap="rnd" cmpd="sng" w="44450">
            <a:solidFill>
              <a:srgbClr val="8DBABD"/>
            </a:solidFill>
            <a:prstDash val="solid"/>
            <a:miter lim="800000"/>
            <a:headEnd len="sm" w="sm" type="none"/>
            <a:tailEnd len="sm" w="sm" type="none"/>
          </a:ln>
          <a:effectLst>
            <a:outerShdw blurRad="50800" rotWithShape="0" algn="t" dir="5400000" dist="38100">
              <a:srgbClr val="000000">
                <a:alpha val="40000"/>
              </a:srgbClr>
            </a:outerShdw>
          </a:effectLst>
        </p:spPr>
      </p:cxnSp>
      <p:cxnSp>
        <p:nvCxnSpPr>
          <p:cNvPr id="431" name="Google Shape;431;p39"/>
          <p:cNvCxnSpPr/>
          <p:nvPr/>
        </p:nvCxnSpPr>
        <p:spPr>
          <a:xfrm>
            <a:off x="8143845" y="108706"/>
            <a:ext cx="270000" cy="0"/>
          </a:xfrm>
          <a:prstGeom prst="straightConnector1">
            <a:avLst/>
          </a:prstGeom>
          <a:noFill/>
          <a:ln cap="rnd" cmpd="sng" w="44450">
            <a:solidFill>
              <a:srgbClr val="D0CECE"/>
            </a:solidFill>
            <a:prstDash val="solid"/>
            <a:miter lim="800000"/>
            <a:headEnd len="sm" w="sm" type="none"/>
            <a:tailEnd len="sm" w="sm" type="none"/>
          </a:ln>
          <a:effectLst>
            <a:outerShdw blurRad="50800" rotWithShape="0" algn="t" dir="5400000" dist="38100">
              <a:srgbClr val="000000">
                <a:alpha val="40000"/>
              </a:srgbClr>
            </a:outerShdw>
          </a:effectLst>
        </p:spPr>
      </p:cxnSp>
      <p:cxnSp>
        <p:nvCxnSpPr>
          <p:cNvPr id="432" name="Google Shape;432;p39"/>
          <p:cNvCxnSpPr/>
          <p:nvPr/>
        </p:nvCxnSpPr>
        <p:spPr>
          <a:xfrm>
            <a:off x="8464519" y="108706"/>
            <a:ext cx="270000" cy="0"/>
          </a:xfrm>
          <a:prstGeom prst="straightConnector1">
            <a:avLst/>
          </a:prstGeom>
          <a:noFill/>
          <a:ln cap="rnd" cmpd="sng" w="44450">
            <a:solidFill>
              <a:srgbClr val="D0CECE"/>
            </a:solidFill>
            <a:prstDash val="solid"/>
            <a:miter lim="800000"/>
            <a:headEnd len="sm" w="sm" type="none"/>
            <a:tailEnd len="sm" w="sm" type="none"/>
          </a:ln>
          <a:effectLst>
            <a:outerShdw blurRad="50800" rotWithShape="0" algn="t" dir="5400000" dist="38100">
              <a:srgbClr val="000000">
                <a:alpha val="40000"/>
              </a:srgbClr>
            </a:outerShdw>
          </a:effectLst>
        </p:spPr>
      </p:cxnSp>
      <p:cxnSp>
        <p:nvCxnSpPr>
          <p:cNvPr id="433" name="Google Shape;433;p39"/>
          <p:cNvCxnSpPr/>
          <p:nvPr/>
        </p:nvCxnSpPr>
        <p:spPr>
          <a:xfrm>
            <a:off x="8785194" y="108706"/>
            <a:ext cx="270000" cy="0"/>
          </a:xfrm>
          <a:prstGeom prst="straightConnector1">
            <a:avLst/>
          </a:prstGeom>
          <a:noFill/>
          <a:ln cap="rnd" cmpd="sng" w="44450">
            <a:solidFill>
              <a:srgbClr val="D0CECE"/>
            </a:solidFill>
            <a:prstDash val="solid"/>
            <a:miter lim="800000"/>
            <a:headEnd len="sm" w="sm" type="none"/>
            <a:tailEnd len="sm" w="sm" type="none"/>
          </a:ln>
          <a:effectLst>
            <a:outerShdw blurRad="50800" rotWithShape="0" algn="t" dir="5400000" dist="38100">
              <a:srgbClr val="000000">
                <a:alpha val="40000"/>
              </a:srgbClr>
            </a:outerShdw>
          </a:effectLst>
        </p:spPr>
      </p:cxnSp>
      <p:cxnSp>
        <p:nvCxnSpPr>
          <p:cNvPr id="434" name="Google Shape;434;p39"/>
          <p:cNvCxnSpPr/>
          <p:nvPr/>
        </p:nvCxnSpPr>
        <p:spPr>
          <a:xfrm>
            <a:off x="7823169" y="108706"/>
            <a:ext cx="270000" cy="0"/>
          </a:xfrm>
          <a:prstGeom prst="straightConnector1">
            <a:avLst/>
          </a:prstGeom>
          <a:noFill/>
          <a:ln cap="rnd" cmpd="sng" w="44450">
            <a:solidFill>
              <a:srgbClr val="D0CECE"/>
            </a:solidFill>
            <a:prstDash val="solid"/>
            <a:miter lim="800000"/>
            <a:headEnd len="sm" w="sm" type="none"/>
            <a:tailEnd len="sm" w="sm" type="none"/>
          </a:ln>
          <a:effectLst>
            <a:outerShdw blurRad="50800" rotWithShape="0" algn="t" dir="5400000" dist="38100">
              <a:srgbClr val="000000">
                <a:alpha val="40000"/>
              </a:srgbClr>
            </a:outerShdw>
          </a:effectLst>
        </p:spPr>
      </p:cxnSp>
      <p:cxnSp>
        <p:nvCxnSpPr>
          <p:cNvPr id="435" name="Google Shape;435;p39"/>
          <p:cNvCxnSpPr/>
          <p:nvPr/>
        </p:nvCxnSpPr>
        <p:spPr>
          <a:xfrm>
            <a:off x="8143845" y="108706"/>
            <a:ext cx="270000" cy="0"/>
          </a:xfrm>
          <a:prstGeom prst="straightConnector1">
            <a:avLst/>
          </a:prstGeom>
          <a:noFill/>
          <a:ln cap="rnd" cmpd="sng" w="44450">
            <a:solidFill>
              <a:srgbClr val="D0CECE"/>
            </a:solidFill>
            <a:prstDash val="solid"/>
            <a:miter lim="800000"/>
            <a:headEnd len="sm" w="sm" type="none"/>
            <a:tailEnd len="sm" w="sm" type="none"/>
          </a:ln>
          <a:effectLst>
            <a:outerShdw blurRad="50800" rotWithShape="0" algn="t" dir="5400000" dist="38100">
              <a:srgbClr val="000000">
                <a:alpha val="40000"/>
              </a:srgbClr>
            </a:outerShdw>
          </a:effectLst>
        </p:spPr>
      </p:cxnSp>
      <p:cxnSp>
        <p:nvCxnSpPr>
          <p:cNvPr id="436" name="Google Shape;436;p39"/>
          <p:cNvCxnSpPr/>
          <p:nvPr/>
        </p:nvCxnSpPr>
        <p:spPr>
          <a:xfrm>
            <a:off x="8464519" y="108706"/>
            <a:ext cx="270000" cy="0"/>
          </a:xfrm>
          <a:prstGeom prst="straightConnector1">
            <a:avLst/>
          </a:prstGeom>
          <a:noFill/>
          <a:ln cap="rnd" cmpd="sng" w="44450">
            <a:solidFill>
              <a:srgbClr val="D0CECE"/>
            </a:solidFill>
            <a:prstDash val="solid"/>
            <a:miter lim="800000"/>
            <a:headEnd len="sm" w="sm" type="none"/>
            <a:tailEnd len="sm" w="sm" type="none"/>
          </a:ln>
          <a:effectLst>
            <a:outerShdw blurRad="50800" rotWithShape="0" algn="t" dir="5400000" dist="38100">
              <a:srgbClr val="000000">
                <a:alpha val="40000"/>
              </a:srgbClr>
            </a:outerShdw>
          </a:effectLst>
        </p:spPr>
      </p:cxnSp>
      <p:cxnSp>
        <p:nvCxnSpPr>
          <p:cNvPr id="437" name="Google Shape;437;p39"/>
          <p:cNvCxnSpPr/>
          <p:nvPr/>
        </p:nvCxnSpPr>
        <p:spPr>
          <a:xfrm>
            <a:off x="8785194" y="108706"/>
            <a:ext cx="270000" cy="0"/>
          </a:xfrm>
          <a:prstGeom prst="straightConnector1">
            <a:avLst/>
          </a:prstGeom>
          <a:noFill/>
          <a:ln cap="rnd" cmpd="sng" w="44450">
            <a:solidFill>
              <a:srgbClr val="8DBABD"/>
            </a:solidFill>
            <a:prstDash val="solid"/>
            <a:miter lim="800000"/>
            <a:headEnd len="sm" w="sm" type="none"/>
            <a:tailEnd len="sm" w="sm" type="none"/>
          </a:ln>
          <a:effectLst>
            <a:outerShdw blurRad="50800" rotWithShape="0" algn="t" dir="5400000" dist="38100">
              <a:srgbClr val="000000">
                <a:alpha val="40000"/>
              </a:srgbClr>
            </a:outerShdw>
          </a:effectLst>
        </p:spPr>
      </p:cxnSp>
      <p:sp>
        <p:nvSpPr>
          <p:cNvPr id="438" name="Google Shape;438;p39"/>
          <p:cNvSpPr txBox="1"/>
          <p:nvPr/>
        </p:nvSpPr>
        <p:spPr>
          <a:xfrm>
            <a:off x="940250" y="679125"/>
            <a:ext cx="1248900" cy="276900"/>
          </a:xfrm>
          <a:prstGeom prst="rect">
            <a:avLst/>
          </a:prstGeom>
          <a:noFill/>
          <a:ln>
            <a:noFill/>
          </a:ln>
        </p:spPr>
        <p:txBody>
          <a:bodyPr anchorCtr="0" anchor="t" bIns="34275" lIns="68575" spcFirstLastPara="1" rIns="68575" wrap="square" tIns="34275">
            <a:noAutofit/>
          </a:bodyPr>
          <a:lstStyle/>
          <a:p>
            <a:pPr indent="0" lvl="0" marL="0" rtl="0" algn="ctr">
              <a:spcBef>
                <a:spcPts val="0"/>
              </a:spcBef>
              <a:spcAft>
                <a:spcPts val="0"/>
              </a:spcAft>
              <a:buSzPts val="1100"/>
              <a:buNone/>
            </a:pPr>
            <a:r>
              <a:rPr b="1" lang="ko" sz="1000">
                <a:solidFill>
                  <a:schemeClr val="dk1"/>
                </a:solidFill>
              </a:rPr>
              <a:t>실행 캡쳐 화면</a:t>
            </a:r>
            <a:endParaRPr sz="1400">
              <a:solidFill>
                <a:srgbClr val="00002F"/>
              </a:solidFill>
              <a:latin typeface="Arial"/>
              <a:ea typeface="Arial"/>
              <a:cs typeface="Arial"/>
              <a:sym typeface="Arial"/>
            </a:endParaRPr>
          </a:p>
        </p:txBody>
      </p:sp>
      <p:pic>
        <p:nvPicPr>
          <p:cNvPr id="439" name="Google Shape;439;p39"/>
          <p:cNvPicPr preferRelativeResize="0"/>
          <p:nvPr/>
        </p:nvPicPr>
        <p:blipFill>
          <a:blip r:embed="rId3">
            <a:alphaModFix/>
          </a:blip>
          <a:stretch>
            <a:fillRect/>
          </a:stretch>
        </p:blipFill>
        <p:spPr>
          <a:xfrm>
            <a:off x="2712975" y="518200"/>
            <a:ext cx="3541618" cy="1987950"/>
          </a:xfrm>
          <a:prstGeom prst="rect">
            <a:avLst/>
          </a:prstGeom>
          <a:noFill/>
          <a:ln>
            <a:noFill/>
          </a:ln>
        </p:spPr>
      </p:pic>
      <p:pic>
        <p:nvPicPr>
          <p:cNvPr id="440" name="Google Shape;440;p39"/>
          <p:cNvPicPr preferRelativeResize="0"/>
          <p:nvPr/>
        </p:nvPicPr>
        <p:blipFill>
          <a:blip r:embed="rId4">
            <a:alphaModFix/>
          </a:blip>
          <a:stretch>
            <a:fillRect/>
          </a:stretch>
        </p:blipFill>
        <p:spPr>
          <a:xfrm>
            <a:off x="4922900" y="2803775"/>
            <a:ext cx="3541626" cy="2075250"/>
          </a:xfrm>
          <a:prstGeom prst="rect">
            <a:avLst/>
          </a:prstGeom>
          <a:noFill/>
          <a:ln>
            <a:noFill/>
          </a:ln>
        </p:spPr>
      </p:pic>
      <p:pic>
        <p:nvPicPr>
          <p:cNvPr id="441" name="Google Shape;441;p39"/>
          <p:cNvPicPr preferRelativeResize="0"/>
          <p:nvPr/>
        </p:nvPicPr>
        <p:blipFill>
          <a:blip r:embed="rId5">
            <a:alphaModFix/>
          </a:blip>
          <a:stretch>
            <a:fillRect/>
          </a:stretch>
        </p:blipFill>
        <p:spPr>
          <a:xfrm>
            <a:off x="412323" y="2803773"/>
            <a:ext cx="3677600" cy="2075250"/>
          </a:xfrm>
          <a:prstGeom prst="rect">
            <a:avLst/>
          </a:prstGeom>
          <a:noFill/>
          <a:ln>
            <a:noFill/>
          </a:ln>
        </p:spPr>
      </p:pic>
      <p:sp>
        <p:nvSpPr>
          <p:cNvPr id="442" name="Google Shape;442;p39"/>
          <p:cNvSpPr txBox="1"/>
          <p:nvPr/>
        </p:nvSpPr>
        <p:spPr>
          <a:xfrm>
            <a:off x="1333075" y="2457563"/>
            <a:ext cx="1510200" cy="34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ko" sz="1100"/>
              <a:t>회원 탈퇴 클릭</a:t>
            </a:r>
            <a:r>
              <a:rPr b="1" lang="ko" sz="1100"/>
              <a:t> </a:t>
            </a:r>
            <a:endParaRPr b="1" sz="1100"/>
          </a:p>
        </p:txBody>
      </p:sp>
      <p:sp>
        <p:nvSpPr>
          <p:cNvPr id="443" name="Google Shape;443;p39"/>
          <p:cNvSpPr/>
          <p:nvPr/>
        </p:nvSpPr>
        <p:spPr>
          <a:xfrm rot="7726531">
            <a:off x="2393690" y="2671913"/>
            <a:ext cx="324780" cy="141681"/>
          </a:xfrm>
          <a:prstGeom prst="rightArrow">
            <a:avLst>
              <a:gd fmla="val 34639" name="adj1"/>
              <a:gd fmla="val 70268" name="adj2"/>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39"/>
          <p:cNvSpPr/>
          <p:nvPr/>
        </p:nvSpPr>
        <p:spPr>
          <a:xfrm rot="-3174">
            <a:off x="4343952" y="3825539"/>
            <a:ext cx="324900" cy="141600"/>
          </a:xfrm>
          <a:prstGeom prst="rightArrow">
            <a:avLst>
              <a:gd fmla="val 34639" name="adj1"/>
              <a:gd fmla="val 70268" name="adj2"/>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39"/>
          <p:cNvSpPr txBox="1"/>
          <p:nvPr/>
        </p:nvSpPr>
        <p:spPr>
          <a:xfrm>
            <a:off x="4089925" y="3419188"/>
            <a:ext cx="1510200" cy="34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ko" sz="1100"/>
              <a:t>삭제 완료</a:t>
            </a:r>
            <a:r>
              <a:rPr b="1" lang="ko" sz="1100"/>
              <a:t> </a:t>
            </a:r>
            <a:endParaRPr b="1" sz="1100"/>
          </a:p>
        </p:txBody>
      </p:sp>
      <p:sp>
        <p:nvSpPr>
          <p:cNvPr id="446" name="Google Shape;446;p39"/>
          <p:cNvSpPr txBox="1"/>
          <p:nvPr/>
        </p:nvSpPr>
        <p:spPr>
          <a:xfrm>
            <a:off x="164675" y="1529950"/>
            <a:ext cx="2420700" cy="976200"/>
          </a:xfrm>
          <a:prstGeom prst="rect">
            <a:avLst/>
          </a:prstGeom>
          <a:noFill/>
          <a:ln>
            <a:noFill/>
          </a:ln>
        </p:spPr>
        <p:txBody>
          <a:bodyPr anchorCtr="0" anchor="t" bIns="91425" lIns="91425" spcFirstLastPara="1" rIns="91425" wrap="square" tIns="91425">
            <a:noAutofit/>
          </a:bodyPr>
          <a:lstStyle/>
          <a:p>
            <a:pPr indent="-285750" lvl="0" marL="457200" rtl="0" algn="l">
              <a:spcBef>
                <a:spcPts val="0"/>
              </a:spcBef>
              <a:spcAft>
                <a:spcPts val="0"/>
              </a:spcAft>
              <a:buSzPts val="900"/>
              <a:buAutoNum type="arabicPeriod"/>
            </a:pPr>
            <a:r>
              <a:rPr b="1" lang="ko" sz="900"/>
              <a:t>회원 탈퇴을 클릭하면 검색할 회원의 전화번호를 입력받아 해당 전화번호의 회원을 탈퇴시켜준다.</a:t>
            </a:r>
            <a:endParaRPr b="1" sz="900"/>
          </a:p>
          <a:p>
            <a:pPr indent="-285750" lvl="0" marL="457200" rtl="0" algn="l">
              <a:spcBef>
                <a:spcPts val="0"/>
              </a:spcBef>
              <a:spcAft>
                <a:spcPts val="0"/>
              </a:spcAft>
              <a:buSzPts val="900"/>
              <a:buAutoNum type="arabicPeriod"/>
            </a:pPr>
            <a:r>
              <a:rPr b="1" lang="ko" sz="900">
                <a:solidFill>
                  <a:schemeClr val="dk1"/>
                </a:solidFill>
              </a:rPr>
              <a:t>만약 해당 전화번호에 회원이 없을 경우 오류 메시지가 뜬다.</a:t>
            </a:r>
            <a:endParaRPr b="1" sz="900"/>
          </a:p>
        </p:txBody>
      </p:sp>
      <p:pic>
        <p:nvPicPr>
          <p:cNvPr id="447" name="Google Shape;447;p39"/>
          <p:cNvPicPr preferRelativeResize="0"/>
          <p:nvPr/>
        </p:nvPicPr>
        <p:blipFill>
          <a:blip r:embed="rId6">
            <a:alphaModFix/>
          </a:blip>
          <a:stretch>
            <a:fillRect/>
          </a:stretch>
        </p:blipFill>
        <p:spPr>
          <a:xfrm>
            <a:off x="6999844" y="1311219"/>
            <a:ext cx="1414006" cy="6447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cxnSp>
        <p:nvCxnSpPr>
          <p:cNvPr id="452" name="Google Shape;452;p40"/>
          <p:cNvCxnSpPr/>
          <p:nvPr/>
        </p:nvCxnSpPr>
        <p:spPr>
          <a:xfrm>
            <a:off x="893200" y="640450"/>
            <a:ext cx="1349700" cy="3300"/>
          </a:xfrm>
          <a:prstGeom prst="straightConnector1">
            <a:avLst/>
          </a:prstGeom>
          <a:noFill/>
          <a:ln cap="flat" cmpd="sng" w="9525">
            <a:solidFill>
              <a:srgbClr val="7F7F7F"/>
            </a:solidFill>
            <a:prstDash val="solid"/>
            <a:miter lim="800000"/>
            <a:headEnd len="sm" w="sm" type="none"/>
            <a:tailEnd len="sm" w="sm" type="none"/>
          </a:ln>
        </p:spPr>
      </p:cxnSp>
      <p:sp>
        <p:nvSpPr>
          <p:cNvPr id="453" name="Google Shape;453;p40"/>
          <p:cNvSpPr txBox="1"/>
          <p:nvPr/>
        </p:nvSpPr>
        <p:spPr>
          <a:xfrm>
            <a:off x="218450" y="320975"/>
            <a:ext cx="2692500" cy="2841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lang="ko" sz="1700">
                <a:solidFill>
                  <a:srgbClr val="00002F"/>
                </a:solidFill>
              </a:rPr>
              <a:t>정리</a:t>
            </a:r>
            <a:endParaRPr b="1" sz="1500">
              <a:solidFill>
                <a:srgbClr val="00002F"/>
              </a:solidFill>
            </a:endParaRPr>
          </a:p>
        </p:txBody>
      </p:sp>
      <p:sp>
        <p:nvSpPr>
          <p:cNvPr id="454" name="Google Shape;454;p40"/>
          <p:cNvSpPr txBox="1"/>
          <p:nvPr/>
        </p:nvSpPr>
        <p:spPr>
          <a:xfrm>
            <a:off x="384099" y="356360"/>
            <a:ext cx="460800" cy="3462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lang="ko" sz="1800">
                <a:solidFill>
                  <a:srgbClr val="00002F"/>
                </a:solidFill>
              </a:rPr>
              <a:t>05</a:t>
            </a:r>
            <a:endParaRPr b="1" sz="1800">
              <a:solidFill>
                <a:srgbClr val="00002F"/>
              </a:solidFill>
            </a:endParaRPr>
          </a:p>
        </p:txBody>
      </p:sp>
      <p:cxnSp>
        <p:nvCxnSpPr>
          <p:cNvPr id="455" name="Google Shape;455;p40"/>
          <p:cNvCxnSpPr/>
          <p:nvPr/>
        </p:nvCxnSpPr>
        <p:spPr>
          <a:xfrm>
            <a:off x="7823169" y="108706"/>
            <a:ext cx="270000" cy="0"/>
          </a:xfrm>
          <a:prstGeom prst="straightConnector1">
            <a:avLst/>
          </a:prstGeom>
          <a:noFill/>
          <a:ln cap="rnd" cmpd="sng" w="44450">
            <a:solidFill>
              <a:srgbClr val="8DBABD"/>
            </a:solidFill>
            <a:prstDash val="solid"/>
            <a:miter lim="800000"/>
            <a:headEnd len="sm" w="sm" type="none"/>
            <a:tailEnd len="sm" w="sm" type="none"/>
          </a:ln>
          <a:effectLst>
            <a:outerShdw blurRad="50800" rotWithShape="0" algn="t" dir="5400000" dist="38100">
              <a:srgbClr val="000000">
                <a:alpha val="40000"/>
              </a:srgbClr>
            </a:outerShdw>
          </a:effectLst>
        </p:spPr>
      </p:cxnSp>
      <p:cxnSp>
        <p:nvCxnSpPr>
          <p:cNvPr id="456" name="Google Shape;456;p40"/>
          <p:cNvCxnSpPr/>
          <p:nvPr/>
        </p:nvCxnSpPr>
        <p:spPr>
          <a:xfrm>
            <a:off x="8143845" y="108706"/>
            <a:ext cx="270000" cy="0"/>
          </a:xfrm>
          <a:prstGeom prst="straightConnector1">
            <a:avLst/>
          </a:prstGeom>
          <a:noFill/>
          <a:ln cap="rnd" cmpd="sng" w="44450">
            <a:solidFill>
              <a:srgbClr val="D0CECE"/>
            </a:solidFill>
            <a:prstDash val="solid"/>
            <a:miter lim="800000"/>
            <a:headEnd len="sm" w="sm" type="none"/>
            <a:tailEnd len="sm" w="sm" type="none"/>
          </a:ln>
          <a:effectLst>
            <a:outerShdw blurRad="50800" rotWithShape="0" algn="t" dir="5400000" dist="38100">
              <a:srgbClr val="000000">
                <a:alpha val="40000"/>
              </a:srgbClr>
            </a:outerShdw>
          </a:effectLst>
        </p:spPr>
      </p:cxnSp>
      <p:cxnSp>
        <p:nvCxnSpPr>
          <p:cNvPr id="457" name="Google Shape;457;p40"/>
          <p:cNvCxnSpPr/>
          <p:nvPr/>
        </p:nvCxnSpPr>
        <p:spPr>
          <a:xfrm>
            <a:off x="8464519" y="108706"/>
            <a:ext cx="270000" cy="0"/>
          </a:xfrm>
          <a:prstGeom prst="straightConnector1">
            <a:avLst/>
          </a:prstGeom>
          <a:noFill/>
          <a:ln cap="rnd" cmpd="sng" w="44450">
            <a:solidFill>
              <a:srgbClr val="D0CECE"/>
            </a:solidFill>
            <a:prstDash val="solid"/>
            <a:miter lim="800000"/>
            <a:headEnd len="sm" w="sm" type="none"/>
            <a:tailEnd len="sm" w="sm" type="none"/>
          </a:ln>
          <a:effectLst>
            <a:outerShdw blurRad="50800" rotWithShape="0" algn="t" dir="5400000" dist="38100">
              <a:srgbClr val="000000">
                <a:alpha val="40000"/>
              </a:srgbClr>
            </a:outerShdw>
          </a:effectLst>
        </p:spPr>
      </p:cxnSp>
      <p:cxnSp>
        <p:nvCxnSpPr>
          <p:cNvPr id="458" name="Google Shape;458;p40"/>
          <p:cNvCxnSpPr/>
          <p:nvPr/>
        </p:nvCxnSpPr>
        <p:spPr>
          <a:xfrm>
            <a:off x="8785194" y="108706"/>
            <a:ext cx="270000" cy="0"/>
          </a:xfrm>
          <a:prstGeom prst="straightConnector1">
            <a:avLst/>
          </a:prstGeom>
          <a:noFill/>
          <a:ln cap="rnd" cmpd="sng" w="44450">
            <a:solidFill>
              <a:srgbClr val="D0CECE"/>
            </a:solidFill>
            <a:prstDash val="solid"/>
            <a:miter lim="800000"/>
            <a:headEnd len="sm" w="sm" type="none"/>
            <a:tailEnd len="sm" w="sm" type="none"/>
          </a:ln>
          <a:effectLst>
            <a:outerShdw blurRad="50800" rotWithShape="0" algn="t" dir="5400000" dist="38100">
              <a:srgbClr val="000000">
                <a:alpha val="40000"/>
              </a:srgbClr>
            </a:outerShdw>
          </a:effectLst>
        </p:spPr>
      </p:cxnSp>
      <p:cxnSp>
        <p:nvCxnSpPr>
          <p:cNvPr id="459" name="Google Shape;459;p40"/>
          <p:cNvCxnSpPr/>
          <p:nvPr/>
        </p:nvCxnSpPr>
        <p:spPr>
          <a:xfrm>
            <a:off x="7823169" y="108706"/>
            <a:ext cx="270000" cy="0"/>
          </a:xfrm>
          <a:prstGeom prst="straightConnector1">
            <a:avLst/>
          </a:prstGeom>
          <a:noFill/>
          <a:ln cap="rnd" cmpd="sng" w="44450">
            <a:solidFill>
              <a:srgbClr val="D0CECE"/>
            </a:solidFill>
            <a:prstDash val="solid"/>
            <a:miter lim="800000"/>
            <a:headEnd len="sm" w="sm" type="none"/>
            <a:tailEnd len="sm" w="sm" type="none"/>
          </a:ln>
          <a:effectLst>
            <a:outerShdw blurRad="50800" rotWithShape="0" algn="t" dir="5400000" dist="38100">
              <a:srgbClr val="000000">
                <a:alpha val="40000"/>
              </a:srgbClr>
            </a:outerShdw>
          </a:effectLst>
        </p:spPr>
      </p:cxnSp>
      <p:cxnSp>
        <p:nvCxnSpPr>
          <p:cNvPr id="460" name="Google Shape;460;p40"/>
          <p:cNvCxnSpPr/>
          <p:nvPr/>
        </p:nvCxnSpPr>
        <p:spPr>
          <a:xfrm>
            <a:off x="8143845" y="108706"/>
            <a:ext cx="270000" cy="0"/>
          </a:xfrm>
          <a:prstGeom prst="straightConnector1">
            <a:avLst/>
          </a:prstGeom>
          <a:noFill/>
          <a:ln cap="rnd" cmpd="sng" w="44450">
            <a:solidFill>
              <a:srgbClr val="D0CECE"/>
            </a:solidFill>
            <a:prstDash val="solid"/>
            <a:miter lim="800000"/>
            <a:headEnd len="sm" w="sm" type="none"/>
            <a:tailEnd len="sm" w="sm" type="none"/>
          </a:ln>
          <a:effectLst>
            <a:outerShdw blurRad="50800" rotWithShape="0" algn="t" dir="5400000" dist="38100">
              <a:srgbClr val="000000">
                <a:alpha val="40000"/>
              </a:srgbClr>
            </a:outerShdw>
          </a:effectLst>
        </p:spPr>
      </p:cxnSp>
      <p:cxnSp>
        <p:nvCxnSpPr>
          <p:cNvPr id="461" name="Google Shape;461;p40"/>
          <p:cNvCxnSpPr/>
          <p:nvPr/>
        </p:nvCxnSpPr>
        <p:spPr>
          <a:xfrm>
            <a:off x="8464519" y="108706"/>
            <a:ext cx="270000" cy="0"/>
          </a:xfrm>
          <a:prstGeom prst="straightConnector1">
            <a:avLst/>
          </a:prstGeom>
          <a:noFill/>
          <a:ln cap="rnd" cmpd="sng" w="44450">
            <a:solidFill>
              <a:srgbClr val="D0CECE"/>
            </a:solidFill>
            <a:prstDash val="solid"/>
            <a:miter lim="800000"/>
            <a:headEnd len="sm" w="sm" type="none"/>
            <a:tailEnd len="sm" w="sm" type="none"/>
          </a:ln>
          <a:effectLst>
            <a:outerShdw blurRad="50800" rotWithShape="0" algn="t" dir="5400000" dist="38100">
              <a:srgbClr val="000000">
                <a:alpha val="40000"/>
              </a:srgbClr>
            </a:outerShdw>
          </a:effectLst>
        </p:spPr>
      </p:cxnSp>
      <p:cxnSp>
        <p:nvCxnSpPr>
          <p:cNvPr id="462" name="Google Shape;462;p40"/>
          <p:cNvCxnSpPr/>
          <p:nvPr/>
        </p:nvCxnSpPr>
        <p:spPr>
          <a:xfrm>
            <a:off x="8785194" y="108706"/>
            <a:ext cx="270000" cy="0"/>
          </a:xfrm>
          <a:prstGeom prst="straightConnector1">
            <a:avLst/>
          </a:prstGeom>
          <a:noFill/>
          <a:ln cap="rnd" cmpd="sng" w="44450">
            <a:solidFill>
              <a:srgbClr val="8DBABD"/>
            </a:solidFill>
            <a:prstDash val="solid"/>
            <a:miter lim="800000"/>
            <a:headEnd len="sm" w="sm" type="none"/>
            <a:tailEnd len="sm" w="sm" type="none"/>
          </a:ln>
          <a:effectLst>
            <a:outerShdw blurRad="50800" rotWithShape="0" algn="t" dir="5400000" dist="38100">
              <a:srgbClr val="000000">
                <a:alpha val="40000"/>
              </a:srgbClr>
            </a:outerShdw>
          </a:effectLst>
        </p:spPr>
      </p:cxnSp>
      <p:sp>
        <p:nvSpPr>
          <p:cNvPr id="463" name="Google Shape;463;p40"/>
          <p:cNvSpPr txBox="1"/>
          <p:nvPr/>
        </p:nvSpPr>
        <p:spPr>
          <a:xfrm>
            <a:off x="940250" y="679125"/>
            <a:ext cx="1248900" cy="276900"/>
          </a:xfrm>
          <a:prstGeom prst="rect">
            <a:avLst/>
          </a:prstGeom>
          <a:noFill/>
          <a:ln>
            <a:noFill/>
          </a:ln>
        </p:spPr>
        <p:txBody>
          <a:bodyPr anchorCtr="0" anchor="t" bIns="34275" lIns="68575" spcFirstLastPara="1" rIns="68575" wrap="square" tIns="34275">
            <a:noAutofit/>
          </a:bodyPr>
          <a:lstStyle/>
          <a:p>
            <a:pPr indent="0" lvl="0" marL="0" rtl="0" algn="ctr">
              <a:spcBef>
                <a:spcPts val="0"/>
              </a:spcBef>
              <a:spcAft>
                <a:spcPts val="0"/>
              </a:spcAft>
              <a:buSzPts val="1100"/>
              <a:buNone/>
            </a:pPr>
            <a:r>
              <a:rPr b="1" lang="ko" sz="1000">
                <a:solidFill>
                  <a:schemeClr val="dk1"/>
                </a:solidFill>
              </a:rPr>
              <a:t>실행 캡쳐 화면</a:t>
            </a:r>
            <a:endParaRPr sz="1400">
              <a:solidFill>
                <a:srgbClr val="00002F"/>
              </a:solidFill>
              <a:latin typeface="Arial"/>
              <a:ea typeface="Arial"/>
              <a:cs typeface="Arial"/>
              <a:sym typeface="Arial"/>
            </a:endParaRPr>
          </a:p>
        </p:txBody>
      </p:sp>
      <p:pic>
        <p:nvPicPr>
          <p:cNvPr id="464" name="Google Shape;464;p40"/>
          <p:cNvPicPr preferRelativeResize="0"/>
          <p:nvPr/>
        </p:nvPicPr>
        <p:blipFill>
          <a:blip r:embed="rId3">
            <a:alphaModFix/>
          </a:blip>
          <a:stretch>
            <a:fillRect/>
          </a:stretch>
        </p:blipFill>
        <p:spPr>
          <a:xfrm>
            <a:off x="218450" y="1214475"/>
            <a:ext cx="2326400" cy="2386800"/>
          </a:xfrm>
          <a:prstGeom prst="rect">
            <a:avLst/>
          </a:prstGeom>
          <a:noFill/>
          <a:ln>
            <a:noFill/>
          </a:ln>
        </p:spPr>
      </p:pic>
      <p:pic>
        <p:nvPicPr>
          <p:cNvPr id="465" name="Google Shape;465;p40"/>
          <p:cNvPicPr preferRelativeResize="0"/>
          <p:nvPr/>
        </p:nvPicPr>
        <p:blipFill>
          <a:blip r:embed="rId4">
            <a:alphaModFix/>
          </a:blip>
          <a:stretch>
            <a:fillRect/>
          </a:stretch>
        </p:blipFill>
        <p:spPr>
          <a:xfrm>
            <a:off x="3285438" y="1214463"/>
            <a:ext cx="2326400" cy="2386823"/>
          </a:xfrm>
          <a:prstGeom prst="rect">
            <a:avLst/>
          </a:prstGeom>
          <a:noFill/>
          <a:ln>
            <a:noFill/>
          </a:ln>
        </p:spPr>
      </p:pic>
      <p:sp>
        <p:nvSpPr>
          <p:cNvPr id="466" name="Google Shape;466;p40"/>
          <p:cNvSpPr txBox="1"/>
          <p:nvPr/>
        </p:nvSpPr>
        <p:spPr>
          <a:xfrm>
            <a:off x="218450" y="3957950"/>
            <a:ext cx="2427600" cy="52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ko" sz="1200"/>
              <a:t>메인화면에서 빈 방을 클릭했을 경우, 회원 여부를 체크하여 시간을 추가할 수 있다.</a:t>
            </a:r>
            <a:endParaRPr sz="1200"/>
          </a:p>
        </p:txBody>
      </p:sp>
      <p:sp>
        <p:nvSpPr>
          <p:cNvPr id="467" name="Google Shape;467;p40"/>
          <p:cNvSpPr txBox="1"/>
          <p:nvPr/>
        </p:nvSpPr>
        <p:spPr>
          <a:xfrm>
            <a:off x="3073725" y="3957950"/>
            <a:ext cx="2801100" cy="101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ko" sz="1200"/>
              <a:t>회원이 사용중인 방을 클릭했을 경우,</a:t>
            </a:r>
            <a:endParaRPr sz="1200"/>
          </a:p>
          <a:p>
            <a:pPr indent="0" lvl="0" marL="0" rtl="0" algn="l">
              <a:spcBef>
                <a:spcPts val="0"/>
              </a:spcBef>
              <a:spcAft>
                <a:spcPts val="0"/>
              </a:spcAft>
              <a:buNone/>
            </a:pPr>
            <a:r>
              <a:rPr lang="ko" sz="1200"/>
              <a:t>회원에 대한 정보가 나오고, 시간추가, 마일리지, 서비스 기능이 사용가능하다.</a:t>
            </a:r>
            <a:endParaRPr sz="1200"/>
          </a:p>
          <a:p>
            <a:pPr indent="0" lvl="0" marL="0" rtl="0" algn="l">
              <a:spcBef>
                <a:spcPts val="0"/>
              </a:spcBef>
              <a:spcAft>
                <a:spcPts val="0"/>
              </a:spcAft>
              <a:buNone/>
            </a:pPr>
            <a:r>
              <a:t/>
            </a:r>
            <a:endParaRPr/>
          </a:p>
        </p:txBody>
      </p:sp>
      <p:pic>
        <p:nvPicPr>
          <p:cNvPr id="468" name="Google Shape;468;p40"/>
          <p:cNvPicPr preferRelativeResize="0"/>
          <p:nvPr/>
        </p:nvPicPr>
        <p:blipFill>
          <a:blip r:embed="rId5">
            <a:alphaModFix/>
          </a:blip>
          <a:stretch>
            <a:fillRect/>
          </a:stretch>
        </p:blipFill>
        <p:spPr>
          <a:xfrm>
            <a:off x="6352425" y="1247837"/>
            <a:ext cx="2261375" cy="2320100"/>
          </a:xfrm>
          <a:prstGeom prst="rect">
            <a:avLst/>
          </a:prstGeom>
          <a:noFill/>
          <a:ln>
            <a:noFill/>
          </a:ln>
        </p:spPr>
      </p:pic>
      <p:sp>
        <p:nvSpPr>
          <p:cNvPr id="469" name="Google Shape;469;p40"/>
          <p:cNvSpPr txBox="1"/>
          <p:nvPr/>
        </p:nvSpPr>
        <p:spPr>
          <a:xfrm>
            <a:off x="6247775" y="3943700"/>
            <a:ext cx="2883600" cy="101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ko" sz="1200"/>
              <a:t>비</a:t>
            </a:r>
            <a:r>
              <a:rPr lang="ko" sz="1200"/>
              <a:t>회원이 사용중인 방을 클릭했을 경우,</a:t>
            </a:r>
            <a:endParaRPr sz="1200"/>
          </a:p>
          <a:p>
            <a:pPr indent="0" lvl="0" marL="0" rtl="0" algn="l">
              <a:spcBef>
                <a:spcPts val="0"/>
              </a:spcBef>
              <a:spcAft>
                <a:spcPts val="0"/>
              </a:spcAft>
              <a:buNone/>
            </a:pPr>
            <a:r>
              <a:rPr lang="ko" sz="1200"/>
              <a:t>회원이 아니기 때문에 마일리지 기능의 사용이 불가능하다.</a:t>
            </a:r>
            <a:endParaRPr sz="1200"/>
          </a:p>
          <a:p>
            <a:pPr indent="0" lvl="0" marL="0" rtl="0" algn="l">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cxnSp>
        <p:nvCxnSpPr>
          <p:cNvPr id="474" name="Google Shape;474;p41"/>
          <p:cNvCxnSpPr/>
          <p:nvPr/>
        </p:nvCxnSpPr>
        <p:spPr>
          <a:xfrm>
            <a:off x="893200" y="640450"/>
            <a:ext cx="1349700" cy="3300"/>
          </a:xfrm>
          <a:prstGeom prst="straightConnector1">
            <a:avLst/>
          </a:prstGeom>
          <a:noFill/>
          <a:ln cap="flat" cmpd="sng" w="9525">
            <a:solidFill>
              <a:srgbClr val="7F7F7F"/>
            </a:solidFill>
            <a:prstDash val="solid"/>
            <a:miter lim="800000"/>
            <a:headEnd len="sm" w="sm" type="none"/>
            <a:tailEnd len="sm" w="sm" type="none"/>
          </a:ln>
        </p:spPr>
      </p:cxnSp>
      <p:sp>
        <p:nvSpPr>
          <p:cNvPr id="475" name="Google Shape;475;p41"/>
          <p:cNvSpPr txBox="1"/>
          <p:nvPr/>
        </p:nvSpPr>
        <p:spPr>
          <a:xfrm>
            <a:off x="218450" y="320975"/>
            <a:ext cx="2692500" cy="2841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lang="ko" sz="1700">
                <a:solidFill>
                  <a:srgbClr val="00002F"/>
                </a:solidFill>
              </a:rPr>
              <a:t>정리</a:t>
            </a:r>
            <a:endParaRPr b="1" sz="1500">
              <a:solidFill>
                <a:srgbClr val="00002F"/>
              </a:solidFill>
            </a:endParaRPr>
          </a:p>
        </p:txBody>
      </p:sp>
      <p:sp>
        <p:nvSpPr>
          <p:cNvPr id="476" name="Google Shape;476;p41"/>
          <p:cNvSpPr txBox="1"/>
          <p:nvPr/>
        </p:nvSpPr>
        <p:spPr>
          <a:xfrm>
            <a:off x="384099" y="356360"/>
            <a:ext cx="460800" cy="3462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lang="ko" sz="1800">
                <a:solidFill>
                  <a:srgbClr val="00002F"/>
                </a:solidFill>
              </a:rPr>
              <a:t>05</a:t>
            </a:r>
            <a:endParaRPr b="1" sz="1800">
              <a:solidFill>
                <a:srgbClr val="00002F"/>
              </a:solidFill>
            </a:endParaRPr>
          </a:p>
        </p:txBody>
      </p:sp>
      <p:cxnSp>
        <p:nvCxnSpPr>
          <p:cNvPr id="477" name="Google Shape;477;p41"/>
          <p:cNvCxnSpPr/>
          <p:nvPr/>
        </p:nvCxnSpPr>
        <p:spPr>
          <a:xfrm>
            <a:off x="7823169" y="108706"/>
            <a:ext cx="270000" cy="0"/>
          </a:xfrm>
          <a:prstGeom prst="straightConnector1">
            <a:avLst/>
          </a:prstGeom>
          <a:noFill/>
          <a:ln cap="rnd" cmpd="sng" w="44450">
            <a:solidFill>
              <a:srgbClr val="8DBABD"/>
            </a:solidFill>
            <a:prstDash val="solid"/>
            <a:miter lim="800000"/>
            <a:headEnd len="sm" w="sm" type="none"/>
            <a:tailEnd len="sm" w="sm" type="none"/>
          </a:ln>
          <a:effectLst>
            <a:outerShdw blurRad="50800" rotWithShape="0" algn="t" dir="5400000" dist="38100">
              <a:srgbClr val="000000">
                <a:alpha val="40000"/>
              </a:srgbClr>
            </a:outerShdw>
          </a:effectLst>
        </p:spPr>
      </p:cxnSp>
      <p:cxnSp>
        <p:nvCxnSpPr>
          <p:cNvPr id="478" name="Google Shape;478;p41"/>
          <p:cNvCxnSpPr/>
          <p:nvPr/>
        </p:nvCxnSpPr>
        <p:spPr>
          <a:xfrm>
            <a:off x="8143845" y="108706"/>
            <a:ext cx="270000" cy="0"/>
          </a:xfrm>
          <a:prstGeom prst="straightConnector1">
            <a:avLst/>
          </a:prstGeom>
          <a:noFill/>
          <a:ln cap="rnd" cmpd="sng" w="44450">
            <a:solidFill>
              <a:srgbClr val="D0CECE"/>
            </a:solidFill>
            <a:prstDash val="solid"/>
            <a:miter lim="800000"/>
            <a:headEnd len="sm" w="sm" type="none"/>
            <a:tailEnd len="sm" w="sm" type="none"/>
          </a:ln>
          <a:effectLst>
            <a:outerShdw blurRad="50800" rotWithShape="0" algn="t" dir="5400000" dist="38100">
              <a:srgbClr val="000000">
                <a:alpha val="40000"/>
              </a:srgbClr>
            </a:outerShdw>
          </a:effectLst>
        </p:spPr>
      </p:cxnSp>
      <p:cxnSp>
        <p:nvCxnSpPr>
          <p:cNvPr id="479" name="Google Shape;479;p41"/>
          <p:cNvCxnSpPr/>
          <p:nvPr/>
        </p:nvCxnSpPr>
        <p:spPr>
          <a:xfrm>
            <a:off x="8464519" y="108706"/>
            <a:ext cx="270000" cy="0"/>
          </a:xfrm>
          <a:prstGeom prst="straightConnector1">
            <a:avLst/>
          </a:prstGeom>
          <a:noFill/>
          <a:ln cap="rnd" cmpd="sng" w="44450">
            <a:solidFill>
              <a:srgbClr val="D0CECE"/>
            </a:solidFill>
            <a:prstDash val="solid"/>
            <a:miter lim="800000"/>
            <a:headEnd len="sm" w="sm" type="none"/>
            <a:tailEnd len="sm" w="sm" type="none"/>
          </a:ln>
          <a:effectLst>
            <a:outerShdw blurRad="50800" rotWithShape="0" algn="t" dir="5400000" dist="38100">
              <a:srgbClr val="000000">
                <a:alpha val="40000"/>
              </a:srgbClr>
            </a:outerShdw>
          </a:effectLst>
        </p:spPr>
      </p:cxnSp>
      <p:cxnSp>
        <p:nvCxnSpPr>
          <p:cNvPr id="480" name="Google Shape;480;p41"/>
          <p:cNvCxnSpPr/>
          <p:nvPr/>
        </p:nvCxnSpPr>
        <p:spPr>
          <a:xfrm>
            <a:off x="8785194" y="108706"/>
            <a:ext cx="270000" cy="0"/>
          </a:xfrm>
          <a:prstGeom prst="straightConnector1">
            <a:avLst/>
          </a:prstGeom>
          <a:noFill/>
          <a:ln cap="rnd" cmpd="sng" w="44450">
            <a:solidFill>
              <a:srgbClr val="D0CECE"/>
            </a:solidFill>
            <a:prstDash val="solid"/>
            <a:miter lim="800000"/>
            <a:headEnd len="sm" w="sm" type="none"/>
            <a:tailEnd len="sm" w="sm" type="none"/>
          </a:ln>
          <a:effectLst>
            <a:outerShdw blurRad="50800" rotWithShape="0" algn="t" dir="5400000" dist="38100">
              <a:srgbClr val="000000">
                <a:alpha val="40000"/>
              </a:srgbClr>
            </a:outerShdw>
          </a:effectLst>
        </p:spPr>
      </p:cxnSp>
      <p:cxnSp>
        <p:nvCxnSpPr>
          <p:cNvPr id="481" name="Google Shape;481;p41"/>
          <p:cNvCxnSpPr/>
          <p:nvPr/>
        </p:nvCxnSpPr>
        <p:spPr>
          <a:xfrm>
            <a:off x="7823169" y="108706"/>
            <a:ext cx="270000" cy="0"/>
          </a:xfrm>
          <a:prstGeom prst="straightConnector1">
            <a:avLst/>
          </a:prstGeom>
          <a:noFill/>
          <a:ln cap="rnd" cmpd="sng" w="44450">
            <a:solidFill>
              <a:srgbClr val="D0CECE"/>
            </a:solidFill>
            <a:prstDash val="solid"/>
            <a:miter lim="800000"/>
            <a:headEnd len="sm" w="sm" type="none"/>
            <a:tailEnd len="sm" w="sm" type="none"/>
          </a:ln>
          <a:effectLst>
            <a:outerShdw blurRad="50800" rotWithShape="0" algn="t" dir="5400000" dist="38100">
              <a:srgbClr val="000000">
                <a:alpha val="40000"/>
              </a:srgbClr>
            </a:outerShdw>
          </a:effectLst>
        </p:spPr>
      </p:cxnSp>
      <p:cxnSp>
        <p:nvCxnSpPr>
          <p:cNvPr id="482" name="Google Shape;482;p41"/>
          <p:cNvCxnSpPr/>
          <p:nvPr/>
        </p:nvCxnSpPr>
        <p:spPr>
          <a:xfrm>
            <a:off x="8143845" y="108706"/>
            <a:ext cx="270000" cy="0"/>
          </a:xfrm>
          <a:prstGeom prst="straightConnector1">
            <a:avLst/>
          </a:prstGeom>
          <a:noFill/>
          <a:ln cap="rnd" cmpd="sng" w="44450">
            <a:solidFill>
              <a:srgbClr val="D0CECE"/>
            </a:solidFill>
            <a:prstDash val="solid"/>
            <a:miter lim="800000"/>
            <a:headEnd len="sm" w="sm" type="none"/>
            <a:tailEnd len="sm" w="sm" type="none"/>
          </a:ln>
          <a:effectLst>
            <a:outerShdw blurRad="50800" rotWithShape="0" algn="t" dir="5400000" dist="38100">
              <a:srgbClr val="000000">
                <a:alpha val="40000"/>
              </a:srgbClr>
            </a:outerShdw>
          </a:effectLst>
        </p:spPr>
      </p:cxnSp>
      <p:cxnSp>
        <p:nvCxnSpPr>
          <p:cNvPr id="483" name="Google Shape;483;p41"/>
          <p:cNvCxnSpPr/>
          <p:nvPr/>
        </p:nvCxnSpPr>
        <p:spPr>
          <a:xfrm>
            <a:off x="8464519" y="108706"/>
            <a:ext cx="270000" cy="0"/>
          </a:xfrm>
          <a:prstGeom prst="straightConnector1">
            <a:avLst/>
          </a:prstGeom>
          <a:noFill/>
          <a:ln cap="rnd" cmpd="sng" w="44450">
            <a:solidFill>
              <a:srgbClr val="D0CECE"/>
            </a:solidFill>
            <a:prstDash val="solid"/>
            <a:miter lim="800000"/>
            <a:headEnd len="sm" w="sm" type="none"/>
            <a:tailEnd len="sm" w="sm" type="none"/>
          </a:ln>
          <a:effectLst>
            <a:outerShdw blurRad="50800" rotWithShape="0" algn="t" dir="5400000" dist="38100">
              <a:srgbClr val="000000">
                <a:alpha val="40000"/>
              </a:srgbClr>
            </a:outerShdw>
          </a:effectLst>
        </p:spPr>
      </p:cxnSp>
      <p:cxnSp>
        <p:nvCxnSpPr>
          <p:cNvPr id="484" name="Google Shape;484;p41"/>
          <p:cNvCxnSpPr/>
          <p:nvPr/>
        </p:nvCxnSpPr>
        <p:spPr>
          <a:xfrm>
            <a:off x="8785194" y="108706"/>
            <a:ext cx="270000" cy="0"/>
          </a:xfrm>
          <a:prstGeom prst="straightConnector1">
            <a:avLst/>
          </a:prstGeom>
          <a:noFill/>
          <a:ln cap="rnd" cmpd="sng" w="44450">
            <a:solidFill>
              <a:srgbClr val="8DBABD"/>
            </a:solidFill>
            <a:prstDash val="solid"/>
            <a:miter lim="800000"/>
            <a:headEnd len="sm" w="sm" type="none"/>
            <a:tailEnd len="sm" w="sm" type="none"/>
          </a:ln>
          <a:effectLst>
            <a:outerShdw blurRad="50800" rotWithShape="0" algn="t" dir="5400000" dist="38100">
              <a:srgbClr val="000000">
                <a:alpha val="40000"/>
              </a:srgbClr>
            </a:outerShdw>
          </a:effectLst>
        </p:spPr>
      </p:cxnSp>
      <p:sp>
        <p:nvSpPr>
          <p:cNvPr id="485" name="Google Shape;485;p41"/>
          <p:cNvSpPr txBox="1"/>
          <p:nvPr/>
        </p:nvSpPr>
        <p:spPr>
          <a:xfrm>
            <a:off x="940250" y="679125"/>
            <a:ext cx="1248900" cy="276900"/>
          </a:xfrm>
          <a:prstGeom prst="rect">
            <a:avLst/>
          </a:prstGeom>
          <a:noFill/>
          <a:ln>
            <a:noFill/>
          </a:ln>
        </p:spPr>
        <p:txBody>
          <a:bodyPr anchorCtr="0" anchor="t" bIns="34275" lIns="68575" spcFirstLastPara="1" rIns="68575" wrap="square" tIns="34275">
            <a:noAutofit/>
          </a:bodyPr>
          <a:lstStyle/>
          <a:p>
            <a:pPr indent="0" lvl="0" marL="0" rtl="0" algn="ctr">
              <a:spcBef>
                <a:spcPts val="0"/>
              </a:spcBef>
              <a:spcAft>
                <a:spcPts val="0"/>
              </a:spcAft>
              <a:buSzPts val="1100"/>
              <a:buNone/>
            </a:pPr>
            <a:r>
              <a:rPr b="1" lang="ko" sz="1000">
                <a:solidFill>
                  <a:schemeClr val="dk1"/>
                </a:solidFill>
              </a:rPr>
              <a:t>실행 캡쳐 화면</a:t>
            </a:r>
            <a:endParaRPr sz="1400">
              <a:solidFill>
                <a:srgbClr val="00002F"/>
              </a:solidFill>
              <a:latin typeface="Arial"/>
              <a:ea typeface="Arial"/>
              <a:cs typeface="Arial"/>
              <a:sym typeface="Arial"/>
            </a:endParaRPr>
          </a:p>
        </p:txBody>
      </p:sp>
      <p:pic>
        <p:nvPicPr>
          <p:cNvPr id="486" name="Google Shape;486;p41"/>
          <p:cNvPicPr preferRelativeResize="0"/>
          <p:nvPr/>
        </p:nvPicPr>
        <p:blipFill>
          <a:blip r:embed="rId3">
            <a:alphaModFix/>
          </a:blip>
          <a:stretch>
            <a:fillRect/>
          </a:stretch>
        </p:blipFill>
        <p:spPr>
          <a:xfrm>
            <a:off x="4893725" y="2714250"/>
            <a:ext cx="3520124" cy="1977275"/>
          </a:xfrm>
          <a:prstGeom prst="rect">
            <a:avLst/>
          </a:prstGeom>
          <a:noFill/>
          <a:ln>
            <a:noFill/>
          </a:ln>
        </p:spPr>
      </p:pic>
      <p:pic>
        <p:nvPicPr>
          <p:cNvPr id="487" name="Google Shape;487;p41"/>
          <p:cNvPicPr preferRelativeResize="0"/>
          <p:nvPr/>
        </p:nvPicPr>
        <p:blipFill>
          <a:blip r:embed="rId4">
            <a:alphaModFix/>
          </a:blip>
          <a:stretch>
            <a:fillRect/>
          </a:stretch>
        </p:blipFill>
        <p:spPr>
          <a:xfrm>
            <a:off x="479425" y="1969513"/>
            <a:ext cx="3500257" cy="1977275"/>
          </a:xfrm>
          <a:prstGeom prst="rect">
            <a:avLst/>
          </a:prstGeom>
          <a:noFill/>
          <a:ln>
            <a:noFill/>
          </a:ln>
        </p:spPr>
      </p:pic>
      <p:pic>
        <p:nvPicPr>
          <p:cNvPr id="488" name="Google Shape;488;p41"/>
          <p:cNvPicPr preferRelativeResize="0"/>
          <p:nvPr/>
        </p:nvPicPr>
        <p:blipFill>
          <a:blip r:embed="rId5">
            <a:alphaModFix/>
          </a:blip>
          <a:stretch>
            <a:fillRect/>
          </a:stretch>
        </p:blipFill>
        <p:spPr>
          <a:xfrm>
            <a:off x="4893725" y="320965"/>
            <a:ext cx="3520126" cy="1977273"/>
          </a:xfrm>
          <a:prstGeom prst="rect">
            <a:avLst/>
          </a:prstGeom>
          <a:noFill/>
          <a:ln>
            <a:noFill/>
          </a:ln>
        </p:spPr>
      </p:pic>
      <p:sp>
        <p:nvSpPr>
          <p:cNvPr id="489" name="Google Shape;489;p41"/>
          <p:cNvSpPr txBox="1"/>
          <p:nvPr/>
        </p:nvSpPr>
        <p:spPr>
          <a:xfrm>
            <a:off x="844900" y="1245875"/>
            <a:ext cx="3579600" cy="43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ko"/>
              <a:t>메인 화면에서 매출 조회 클릭 했을 때</a:t>
            </a:r>
            <a:endParaRPr b="1"/>
          </a:p>
          <a:p>
            <a:pPr indent="0" lvl="0" marL="0" rtl="0" algn="ctr">
              <a:spcBef>
                <a:spcPts val="0"/>
              </a:spcBef>
              <a:spcAft>
                <a:spcPts val="0"/>
              </a:spcAft>
              <a:buNone/>
            </a:pPr>
            <a:r>
              <a:rPr b="1" lang="ko"/>
              <a:t>(예시는 2020-12-31 기준)</a:t>
            </a:r>
            <a:endParaRPr b="1"/>
          </a:p>
        </p:txBody>
      </p:sp>
      <p:sp>
        <p:nvSpPr>
          <p:cNvPr id="490" name="Google Shape;490;p41"/>
          <p:cNvSpPr txBox="1"/>
          <p:nvPr/>
        </p:nvSpPr>
        <p:spPr>
          <a:xfrm>
            <a:off x="541375" y="4046663"/>
            <a:ext cx="3681000" cy="276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ko"/>
              <a:t>(default - 주 버튼 클릭)</a:t>
            </a:r>
            <a:endParaRPr/>
          </a:p>
          <a:p>
            <a:pPr indent="0" lvl="0" marL="0" rtl="0" algn="ctr">
              <a:spcBef>
                <a:spcPts val="0"/>
              </a:spcBef>
              <a:spcAft>
                <a:spcPts val="0"/>
              </a:spcAft>
              <a:buNone/>
            </a:pPr>
            <a:r>
              <a:rPr lang="ko"/>
              <a:t>&lt;1주일 전부터 오늘까지의 매출 그래프&gt;</a:t>
            </a:r>
            <a:endParaRPr/>
          </a:p>
        </p:txBody>
      </p:sp>
      <p:sp>
        <p:nvSpPr>
          <p:cNvPr id="491" name="Google Shape;491;p41"/>
          <p:cNvSpPr txBox="1"/>
          <p:nvPr/>
        </p:nvSpPr>
        <p:spPr>
          <a:xfrm>
            <a:off x="5675770" y="2298250"/>
            <a:ext cx="2147400" cy="276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ko"/>
              <a:t>(월 버튼 클릭 시)</a:t>
            </a:r>
            <a:endParaRPr/>
          </a:p>
          <a:p>
            <a:pPr indent="0" lvl="0" marL="0" rtl="0" algn="ctr">
              <a:spcBef>
                <a:spcPts val="0"/>
              </a:spcBef>
              <a:spcAft>
                <a:spcPts val="0"/>
              </a:spcAft>
              <a:buNone/>
            </a:pPr>
            <a:r>
              <a:rPr lang="ko"/>
              <a:t>&lt;이번 달의 매출 그래프&gt;</a:t>
            </a:r>
            <a:endParaRPr/>
          </a:p>
        </p:txBody>
      </p:sp>
      <p:sp>
        <p:nvSpPr>
          <p:cNvPr id="492" name="Google Shape;492;p41"/>
          <p:cNvSpPr txBox="1"/>
          <p:nvPr/>
        </p:nvSpPr>
        <p:spPr>
          <a:xfrm>
            <a:off x="5580082" y="4607200"/>
            <a:ext cx="2147400" cy="276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ko"/>
              <a:t>(년 버튼 클릭 시)</a:t>
            </a:r>
            <a:endParaRPr/>
          </a:p>
          <a:p>
            <a:pPr indent="0" lvl="0" marL="0" rtl="0" algn="ctr">
              <a:spcBef>
                <a:spcPts val="0"/>
              </a:spcBef>
              <a:spcAft>
                <a:spcPts val="0"/>
              </a:spcAft>
              <a:buNone/>
            </a:pPr>
            <a:r>
              <a:rPr lang="ko"/>
              <a:t>&lt;올 해의 매출 그래프&gt;</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42"/>
          <p:cNvSpPr txBox="1"/>
          <p:nvPr/>
        </p:nvSpPr>
        <p:spPr>
          <a:xfrm>
            <a:off x="2901282" y="1835605"/>
            <a:ext cx="3341400" cy="9003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ko" sz="5400">
                <a:solidFill>
                  <a:srgbClr val="00002F"/>
                </a:solidFill>
              </a:rPr>
              <a:t>Thank you</a:t>
            </a:r>
            <a:endParaRPr sz="5400">
              <a:solidFill>
                <a:srgbClr val="00002F"/>
              </a:solidFill>
            </a:endParaRPr>
          </a:p>
        </p:txBody>
      </p:sp>
      <p:sp>
        <p:nvSpPr>
          <p:cNvPr id="498" name="Google Shape;498;p42"/>
          <p:cNvSpPr/>
          <p:nvPr/>
        </p:nvSpPr>
        <p:spPr>
          <a:xfrm>
            <a:off x="2997000" y="2735853"/>
            <a:ext cx="3150000" cy="48000"/>
          </a:xfrm>
          <a:prstGeom prst="rect">
            <a:avLst/>
          </a:prstGeom>
          <a:solidFill>
            <a:srgbClr val="00002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nvSpPr>
        <p:spPr>
          <a:xfrm>
            <a:off x="3000375" y="1854650"/>
            <a:ext cx="749400" cy="5772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lang="ko" sz="3300">
                <a:solidFill>
                  <a:srgbClr val="00002F"/>
                </a:solidFill>
              </a:rPr>
              <a:t>01</a:t>
            </a:r>
            <a:endParaRPr b="1" sz="3300">
              <a:solidFill>
                <a:srgbClr val="00002F"/>
              </a:solidFill>
            </a:endParaRPr>
          </a:p>
        </p:txBody>
      </p:sp>
      <p:sp>
        <p:nvSpPr>
          <p:cNvPr id="103" name="Google Shape;103;p19"/>
          <p:cNvSpPr/>
          <p:nvPr/>
        </p:nvSpPr>
        <p:spPr>
          <a:xfrm>
            <a:off x="3067499" y="2394306"/>
            <a:ext cx="3150000" cy="354900"/>
          </a:xfrm>
          <a:prstGeom prst="rect">
            <a:avLst/>
          </a:prstGeom>
          <a:solidFill>
            <a:srgbClr val="8DBABD"/>
          </a:solidFill>
          <a:ln cap="flat" cmpd="sng" w="12700">
            <a:solidFill>
              <a:srgbClr val="8DBABD"/>
            </a:solidFill>
            <a:prstDash val="solid"/>
            <a:miter lim="800000"/>
            <a:headEnd len="sm" w="sm" type="none"/>
            <a:tailEnd len="sm" w="sm" type="none"/>
          </a:ln>
        </p:spPr>
        <p:txBody>
          <a:bodyPr anchorCtr="0" anchor="ctr" bIns="34275" lIns="68575" spcFirstLastPara="1" rIns="68575" wrap="square" tIns="34275">
            <a:noAutofit/>
          </a:bodyPr>
          <a:lstStyle/>
          <a:p>
            <a:pPr indent="0" lvl="0" marL="0" rtl="0" algn="ctr">
              <a:spcBef>
                <a:spcPts val="0"/>
              </a:spcBef>
              <a:spcAft>
                <a:spcPts val="0"/>
              </a:spcAft>
              <a:buClr>
                <a:schemeClr val="dk1"/>
              </a:buClr>
              <a:buFont typeface="Arial"/>
              <a:buNone/>
            </a:pPr>
            <a:r>
              <a:rPr b="1" lang="ko" sz="1500">
                <a:solidFill>
                  <a:srgbClr val="FFFFFF"/>
                </a:solidFill>
              </a:rPr>
              <a:t>프로그램 개요</a:t>
            </a:r>
            <a:endParaRPr sz="1400">
              <a:solidFill>
                <a:srgbClr val="FFFFFF"/>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cxnSp>
        <p:nvCxnSpPr>
          <p:cNvPr id="108" name="Google Shape;108;p20"/>
          <p:cNvCxnSpPr/>
          <p:nvPr/>
        </p:nvCxnSpPr>
        <p:spPr>
          <a:xfrm>
            <a:off x="863150" y="700425"/>
            <a:ext cx="1402800" cy="2100"/>
          </a:xfrm>
          <a:prstGeom prst="straightConnector1">
            <a:avLst/>
          </a:prstGeom>
          <a:noFill/>
          <a:ln cap="flat" cmpd="sng" w="9525">
            <a:solidFill>
              <a:srgbClr val="7F7F7F"/>
            </a:solidFill>
            <a:prstDash val="solid"/>
            <a:miter lim="800000"/>
            <a:headEnd len="sm" w="sm" type="none"/>
            <a:tailEnd len="sm" w="sm" type="none"/>
          </a:ln>
        </p:spPr>
      </p:cxnSp>
      <p:sp>
        <p:nvSpPr>
          <p:cNvPr id="109" name="Google Shape;109;p20"/>
          <p:cNvSpPr txBox="1"/>
          <p:nvPr/>
        </p:nvSpPr>
        <p:spPr>
          <a:xfrm>
            <a:off x="767079" y="356345"/>
            <a:ext cx="1622100" cy="4386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lang="ko" sz="1700">
                <a:solidFill>
                  <a:srgbClr val="00002F"/>
                </a:solidFill>
              </a:rPr>
              <a:t>프로그램 개요</a:t>
            </a:r>
            <a:endParaRPr b="1" sz="1500">
              <a:solidFill>
                <a:srgbClr val="00002F"/>
              </a:solidFill>
            </a:endParaRPr>
          </a:p>
        </p:txBody>
      </p:sp>
      <p:sp>
        <p:nvSpPr>
          <p:cNvPr id="110" name="Google Shape;110;p20"/>
          <p:cNvSpPr txBox="1"/>
          <p:nvPr/>
        </p:nvSpPr>
        <p:spPr>
          <a:xfrm>
            <a:off x="384099" y="356360"/>
            <a:ext cx="460800" cy="3462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lang="ko" sz="1800">
                <a:solidFill>
                  <a:srgbClr val="00002F"/>
                </a:solidFill>
              </a:rPr>
              <a:t>01</a:t>
            </a:r>
            <a:endParaRPr b="1" sz="1800">
              <a:solidFill>
                <a:srgbClr val="00002F"/>
              </a:solidFill>
            </a:endParaRPr>
          </a:p>
        </p:txBody>
      </p:sp>
      <p:cxnSp>
        <p:nvCxnSpPr>
          <p:cNvPr id="111" name="Google Shape;111;p20"/>
          <p:cNvCxnSpPr/>
          <p:nvPr/>
        </p:nvCxnSpPr>
        <p:spPr>
          <a:xfrm>
            <a:off x="7823169" y="108706"/>
            <a:ext cx="270000" cy="0"/>
          </a:xfrm>
          <a:prstGeom prst="straightConnector1">
            <a:avLst/>
          </a:prstGeom>
          <a:noFill/>
          <a:ln cap="rnd" cmpd="sng" w="44450">
            <a:solidFill>
              <a:srgbClr val="8DBABD"/>
            </a:solidFill>
            <a:prstDash val="solid"/>
            <a:miter lim="800000"/>
            <a:headEnd len="sm" w="sm" type="none"/>
            <a:tailEnd len="sm" w="sm" type="none"/>
          </a:ln>
          <a:effectLst>
            <a:outerShdw blurRad="50800" rotWithShape="0" algn="t" dir="5400000" dist="38100">
              <a:srgbClr val="000000">
                <a:alpha val="40000"/>
              </a:srgbClr>
            </a:outerShdw>
          </a:effectLst>
        </p:spPr>
      </p:cxnSp>
      <p:cxnSp>
        <p:nvCxnSpPr>
          <p:cNvPr id="112" name="Google Shape;112;p20"/>
          <p:cNvCxnSpPr/>
          <p:nvPr/>
        </p:nvCxnSpPr>
        <p:spPr>
          <a:xfrm>
            <a:off x="8143845" y="108706"/>
            <a:ext cx="270000" cy="0"/>
          </a:xfrm>
          <a:prstGeom prst="straightConnector1">
            <a:avLst/>
          </a:prstGeom>
          <a:noFill/>
          <a:ln cap="rnd" cmpd="sng" w="44450">
            <a:solidFill>
              <a:srgbClr val="D0CECE"/>
            </a:solidFill>
            <a:prstDash val="solid"/>
            <a:miter lim="800000"/>
            <a:headEnd len="sm" w="sm" type="none"/>
            <a:tailEnd len="sm" w="sm" type="none"/>
          </a:ln>
          <a:effectLst>
            <a:outerShdw blurRad="50800" rotWithShape="0" algn="t" dir="5400000" dist="38100">
              <a:srgbClr val="000000">
                <a:alpha val="40000"/>
              </a:srgbClr>
            </a:outerShdw>
          </a:effectLst>
        </p:spPr>
      </p:cxnSp>
      <p:cxnSp>
        <p:nvCxnSpPr>
          <p:cNvPr id="113" name="Google Shape;113;p20"/>
          <p:cNvCxnSpPr/>
          <p:nvPr/>
        </p:nvCxnSpPr>
        <p:spPr>
          <a:xfrm>
            <a:off x="8464519" y="108706"/>
            <a:ext cx="270000" cy="0"/>
          </a:xfrm>
          <a:prstGeom prst="straightConnector1">
            <a:avLst/>
          </a:prstGeom>
          <a:noFill/>
          <a:ln cap="rnd" cmpd="sng" w="44450">
            <a:solidFill>
              <a:srgbClr val="D0CECE"/>
            </a:solidFill>
            <a:prstDash val="solid"/>
            <a:miter lim="800000"/>
            <a:headEnd len="sm" w="sm" type="none"/>
            <a:tailEnd len="sm" w="sm" type="none"/>
          </a:ln>
          <a:effectLst>
            <a:outerShdw blurRad="50800" rotWithShape="0" algn="t" dir="5400000" dist="38100">
              <a:srgbClr val="000000">
                <a:alpha val="40000"/>
              </a:srgbClr>
            </a:outerShdw>
          </a:effectLst>
        </p:spPr>
      </p:cxnSp>
      <p:cxnSp>
        <p:nvCxnSpPr>
          <p:cNvPr id="114" name="Google Shape;114;p20"/>
          <p:cNvCxnSpPr/>
          <p:nvPr/>
        </p:nvCxnSpPr>
        <p:spPr>
          <a:xfrm>
            <a:off x="8785194" y="108706"/>
            <a:ext cx="270000" cy="0"/>
          </a:xfrm>
          <a:prstGeom prst="straightConnector1">
            <a:avLst/>
          </a:prstGeom>
          <a:noFill/>
          <a:ln cap="rnd" cmpd="sng" w="44450">
            <a:solidFill>
              <a:srgbClr val="D0CECE"/>
            </a:solidFill>
            <a:prstDash val="solid"/>
            <a:miter lim="800000"/>
            <a:headEnd len="sm" w="sm" type="none"/>
            <a:tailEnd len="sm" w="sm" type="none"/>
          </a:ln>
          <a:effectLst>
            <a:outerShdw blurRad="50800" rotWithShape="0" algn="t" dir="5400000" dist="38100">
              <a:srgbClr val="000000">
                <a:alpha val="40000"/>
              </a:srgbClr>
            </a:outerShdw>
          </a:effectLst>
        </p:spPr>
      </p:cxnSp>
      <p:sp>
        <p:nvSpPr>
          <p:cNvPr id="115" name="Google Shape;115;p20"/>
          <p:cNvSpPr/>
          <p:nvPr/>
        </p:nvSpPr>
        <p:spPr>
          <a:xfrm>
            <a:off x="3525628" y="1055775"/>
            <a:ext cx="1566600" cy="159420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ko" sz="3000">
                <a:solidFill>
                  <a:srgbClr val="FFFFFF"/>
                </a:solidFill>
                <a:latin typeface="Calibri"/>
                <a:ea typeface="Calibri"/>
                <a:cs typeface="Calibri"/>
                <a:sym typeface="Calibri"/>
              </a:rPr>
              <a:t>HOW</a:t>
            </a:r>
            <a:endParaRPr b="1" sz="3000">
              <a:solidFill>
                <a:srgbClr val="FFFFFF"/>
              </a:solidFill>
              <a:latin typeface="Calibri"/>
              <a:ea typeface="Calibri"/>
              <a:cs typeface="Calibri"/>
              <a:sym typeface="Calibri"/>
            </a:endParaRPr>
          </a:p>
        </p:txBody>
      </p:sp>
      <p:sp>
        <p:nvSpPr>
          <p:cNvPr id="116" name="Google Shape;116;p20"/>
          <p:cNvSpPr/>
          <p:nvPr/>
        </p:nvSpPr>
        <p:spPr>
          <a:xfrm>
            <a:off x="4496386" y="2649900"/>
            <a:ext cx="1566600" cy="1594200"/>
          </a:xfrm>
          <a:prstGeom prst="ellipse">
            <a:avLst/>
          </a:prstGeom>
          <a:solidFill>
            <a:srgbClr val="FBBE7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ko" sz="2500">
                <a:solidFill>
                  <a:srgbClr val="FFFFFF"/>
                </a:solidFill>
                <a:latin typeface="Calibri"/>
                <a:ea typeface="Calibri"/>
                <a:cs typeface="Calibri"/>
                <a:sym typeface="Calibri"/>
              </a:rPr>
              <a:t>WHAT</a:t>
            </a:r>
            <a:endParaRPr b="1" sz="2500">
              <a:solidFill>
                <a:srgbClr val="FFFFFF"/>
              </a:solidFill>
              <a:latin typeface="Calibri"/>
              <a:ea typeface="Calibri"/>
              <a:cs typeface="Calibri"/>
              <a:sym typeface="Calibri"/>
            </a:endParaRPr>
          </a:p>
        </p:txBody>
      </p:sp>
      <p:sp>
        <p:nvSpPr>
          <p:cNvPr id="117" name="Google Shape;117;p20"/>
          <p:cNvSpPr/>
          <p:nvPr/>
        </p:nvSpPr>
        <p:spPr>
          <a:xfrm>
            <a:off x="2637650" y="2649886"/>
            <a:ext cx="1566600" cy="1594200"/>
          </a:xfrm>
          <a:prstGeom prst="ellipse">
            <a:avLst/>
          </a:prstGeom>
          <a:solidFill>
            <a:srgbClr val="FFCA0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ko" sz="3000">
                <a:solidFill>
                  <a:srgbClr val="FFFFFF"/>
                </a:solidFill>
                <a:latin typeface="Calibri"/>
                <a:ea typeface="Calibri"/>
                <a:cs typeface="Calibri"/>
                <a:sym typeface="Calibri"/>
              </a:rPr>
              <a:t>WHO</a:t>
            </a:r>
            <a:endParaRPr b="1" sz="3000">
              <a:solidFill>
                <a:srgbClr val="FFFFFF"/>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1"/>
          <p:cNvSpPr txBox="1"/>
          <p:nvPr/>
        </p:nvSpPr>
        <p:spPr>
          <a:xfrm>
            <a:off x="3000375" y="1854650"/>
            <a:ext cx="749400" cy="5772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lang="ko" sz="3300">
                <a:solidFill>
                  <a:srgbClr val="00002F"/>
                </a:solidFill>
              </a:rPr>
              <a:t>02</a:t>
            </a:r>
            <a:endParaRPr b="1" sz="3300">
              <a:solidFill>
                <a:srgbClr val="00002F"/>
              </a:solidFill>
            </a:endParaRPr>
          </a:p>
        </p:txBody>
      </p:sp>
      <p:sp>
        <p:nvSpPr>
          <p:cNvPr id="123" name="Google Shape;123;p21"/>
          <p:cNvSpPr/>
          <p:nvPr/>
        </p:nvSpPr>
        <p:spPr>
          <a:xfrm>
            <a:off x="3067499" y="2394306"/>
            <a:ext cx="3150000" cy="354900"/>
          </a:xfrm>
          <a:prstGeom prst="rect">
            <a:avLst/>
          </a:prstGeom>
          <a:solidFill>
            <a:srgbClr val="8DBABD"/>
          </a:solidFill>
          <a:ln cap="flat" cmpd="sng" w="12700">
            <a:solidFill>
              <a:srgbClr val="8DBABD"/>
            </a:solidFill>
            <a:prstDash val="solid"/>
            <a:miter lim="800000"/>
            <a:headEnd len="sm" w="sm" type="none"/>
            <a:tailEnd len="sm" w="sm" type="none"/>
          </a:ln>
        </p:spPr>
        <p:txBody>
          <a:bodyPr anchorCtr="0" anchor="ctr" bIns="34275" lIns="68575" spcFirstLastPara="1" rIns="68575" wrap="square" tIns="34275">
            <a:noAutofit/>
          </a:bodyPr>
          <a:lstStyle/>
          <a:p>
            <a:pPr indent="0" lvl="0" marL="0" rtl="0" algn="ctr">
              <a:spcBef>
                <a:spcPts val="0"/>
              </a:spcBef>
              <a:spcAft>
                <a:spcPts val="0"/>
              </a:spcAft>
              <a:buNone/>
            </a:pPr>
            <a:r>
              <a:rPr b="1" lang="ko" sz="1500">
                <a:solidFill>
                  <a:srgbClr val="FFFFFF"/>
                </a:solidFill>
              </a:rPr>
              <a:t>프로</a:t>
            </a:r>
            <a:r>
              <a:rPr b="1" lang="ko" sz="1500">
                <a:solidFill>
                  <a:srgbClr val="FFFFFF"/>
                </a:solidFill>
              </a:rPr>
              <a:t>그램  기능</a:t>
            </a:r>
            <a:endParaRPr sz="1400">
              <a:solidFill>
                <a:srgbClr val="FFFFFF"/>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cxnSp>
        <p:nvCxnSpPr>
          <p:cNvPr id="128" name="Google Shape;128;p22"/>
          <p:cNvCxnSpPr/>
          <p:nvPr/>
        </p:nvCxnSpPr>
        <p:spPr>
          <a:xfrm>
            <a:off x="863150" y="700425"/>
            <a:ext cx="1402800" cy="2100"/>
          </a:xfrm>
          <a:prstGeom prst="straightConnector1">
            <a:avLst/>
          </a:prstGeom>
          <a:noFill/>
          <a:ln cap="flat" cmpd="sng" w="9525">
            <a:solidFill>
              <a:srgbClr val="7F7F7F"/>
            </a:solidFill>
            <a:prstDash val="solid"/>
            <a:miter lim="800000"/>
            <a:headEnd len="sm" w="sm" type="none"/>
            <a:tailEnd len="sm" w="sm" type="none"/>
          </a:ln>
        </p:spPr>
      </p:cxnSp>
      <p:sp>
        <p:nvSpPr>
          <p:cNvPr id="129" name="Google Shape;129;p22"/>
          <p:cNvSpPr txBox="1"/>
          <p:nvPr/>
        </p:nvSpPr>
        <p:spPr>
          <a:xfrm>
            <a:off x="767079" y="356345"/>
            <a:ext cx="1622100" cy="4386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lang="ko" sz="1700">
                <a:solidFill>
                  <a:srgbClr val="00002F"/>
                </a:solidFill>
              </a:rPr>
              <a:t>프로그램 기능</a:t>
            </a:r>
            <a:endParaRPr b="1" sz="1500">
              <a:solidFill>
                <a:srgbClr val="00002F"/>
              </a:solidFill>
            </a:endParaRPr>
          </a:p>
        </p:txBody>
      </p:sp>
      <p:sp>
        <p:nvSpPr>
          <p:cNvPr id="130" name="Google Shape;130;p22"/>
          <p:cNvSpPr txBox="1"/>
          <p:nvPr/>
        </p:nvSpPr>
        <p:spPr>
          <a:xfrm>
            <a:off x="384099" y="356360"/>
            <a:ext cx="460800" cy="3462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lang="ko" sz="1800">
                <a:solidFill>
                  <a:srgbClr val="00002F"/>
                </a:solidFill>
              </a:rPr>
              <a:t>02</a:t>
            </a:r>
            <a:endParaRPr b="1" sz="1800">
              <a:solidFill>
                <a:srgbClr val="00002F"/>
              </a:solidFill>
            </a:endParaRPr>
          </a:p>
        </p:txBody>
      </p:sp>
      <p:cxnSp>
        <p:nvCxnSpPr>
          <p:cNvPr id="131" name="Google Shape;131;p22"/>
          <p:cNvCxnSpPr/>
          <p:nvPr/>
        </p:nvCxnSpPr>
        <p:spPr>
          <a:xfrm>
            <a:off x="7823169" y="108706"/>
            <a:ext cx="270000" cy="0"/>
          </a:xfrm>
          <a:prstGeom prst="straightConnector1">
            <a:avLst/>
          </a:prstGeom>
          <a:noFill/>
          <a:ln cap="rnd" cmpd="sng" w="44450">
            <a:solidFill>
              <a:srgbClr val="8DBABD"/>
            </a:solidFill>
            <a:prstDash val="solid"/>
            <a:miter lim="800000"/>
            <a:headEnd len="sm" w="sm" type="none"/>
            <a:tailEnd len="sm" w="sm" type="none"/>
          </a:ln>
          <a:effectLst>
            <a:outerShdw blurRad="50800" rotWithShape="0" algn="t" dir="5400000" dist="38100">
              <a:srgbClr val="000000">
                <a:alpha val="40000"/>
              </a:srgbClr>
            </a:outerShdw>
          </a:effectLst>
        </p:spPr>
      </p:cxnSp>
      <p:cxnSp>
        <p:nvCxnSpPr>
          <p:cNvPr id="132" name="Google Shape;132;p22"/>
          <p:cNvCxnSpPr/>
          <p:nvPr/>
        </p:nvCxnSpPr>
        <p:spPr>
          <a:xfrm>
            <a:off x="8143845" y="108706"/>
            <a:ext cx="270000" cy="0"/>
          </a:xfrm>
          <a:prstGeom prst="straightConnector1">
            <a:avLst/>
          </a:prstGeom>
          <a:noFill/>
          <a:ln cap="rnd" cmpd="sng" w="44450">
            <a:solidFill>
              <a:srgbClr val="D0CECE"/>
            </a:solidFill>
            <a:prstDash val="solid"/>
            <a:miter lim="800000"/>
            <a:headEnd len="sm" w="sm" type="none"/>
            <a:tailEnd len="sm" w="sm" type="none"/>
          </a:ln>
          <a:effectLst>
            <a:outerShdw blurRad="50800" rotWithShape="0" algn="t" dir="5400000" dist="38100">
              <a:srgbClr val="000000">
                <a:alpha val="40000"/>
              </a:srgbClr>
            </a:outerShdw>
          </a:effectLst>
        </p:spPr>
      </p:cxnSp>
      <p:cxnSp>
        <p:nvCxnSpPr>
          <p:cNvPr id="133" name="Google Shape;133;p22"/>
          <p:cNvCxnSpPr/>
          <p:nvPr/>
        </p:nvCxnSpPr>
        <p:spPr>
          <a:xfrm>
            <a:off x="8464519" y="108706"/>
            <a:ext cx="270000" cy="0"/>
          </a:xfrm>
          <a:prstGeom prst="straightConnector1">
            <a:avLst/>
          </a:prstGeom>
          <a:noFill/>
          <a:ln cap="rnd" cmpd="sng" w="44450">
            <a:solidFill>
              <a:srgbClr val="D0CECE"/>
            </a:solidFill>
            <a:prstDash val="solid"/>
            <a:miter lim="800000"/>
            <a:headEnd len="sm" w="sm" type="none"/>
            <a:tailEnd len="sm" w="sm" type="none"/>
          </a:ln>
          <a:effectLst>
            <a:outerShdw blurRad="50800" rotWithShape="0" algn="t" dir="5400000" dist="38100">
              <a:srgbClr val="000000">
                <a:alpha val="40000"/>
              </a:srgbClr>
            </a:outerShdw>
          </a:effectLst>
        </p:spPr>
      </p:cxnSp>
      <p:cxnSp>
        <p:nvCxnSpPr>
          <p:cNvPr id="134" name="Google Shape;134;p22"/>
          <p:cNvCxnSpPr/>
          <p:nvPr/>
        </p:nvCxnSpPr>
        <p:spPr>
          <a:xfrm>
            <a:off x="8785194" y="108706"/>
            <a:ext cx="270000" cy="0"/>
          </a:xfrm>
          <a:prstGeom prst="straightConnector1">
            <a:avLst/>
          </a:prstGeom>
          <a:noFill/>
          <a:ln cap="rnd" cmpd="sng" w="44450">
            <a:solidFill>
              <a:srgbClr val="D0CECE"/>
            </a:solidFill>
            <a:prstDash val="solid"/>
            <a:miter lim="800000"/>
            <a:headEnd len="sm" w="sm" type="none"/>
            <a:tailEnd len="sm" w="sm" type="none"/>
          </a:ln>
          <a:effectLst>
            <a:outerShdw blurRad="50800" rotWithShape="0" algn="t" dir="5400000" dist="38100">
              <a:srgbClr val="000000">
                <a:alpha val="40000"/>
              </a:srgbClr>
            </a:outerShdw>
          </a:effectLst>
        </p:spPr>
      </p:cxnSp>
      <p:sp>
        <p:nvSpPr>
          <p:cNvPr id="135" name="Google Shape;135;p22"/>
          <p:cNvSpPr txBox="1"/>
          <p:nvPr/>
        </p:nvSpPr>
        <p:spPr>
          <a:xfrm>
            <a:off x="953675" y="766650"/>
            <a:ext cx="1248900" cy="2769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dk1"/>
              </a:buClr>
              <a:buSzPts val="1100"/>
              <a:buFont typeface="Arial"/>
              <a:buNone/>
            </a:pPr>
            <a:r>
              <a:rPr b="1" lang="ko" sz="1000">
                <a:solidFill>
                  <a:schemeClr val="dk1"/>
                </a:solidFill>
              </a:rPr>
              <a:t>전체 시스템 구조도</a:t>
            </a:r>
            <a:endParaRPr sz="1400">
              <a:solidFill>
                <a:srgbClr val="00002F"/>
              </a:solidFill>
              <a:latin typeface="Arial"/>
              <a:ea typeface="Arial"/>
              <a:cs typeface="Arial"/>
              <a:sym typeface="Arial"/>
            </a:endParaRPr>
          </a:p>
        </p:txBody>
      </p:sp>
      <p:pic>
        <p:nvPicPr>
          <p:cNvPr id="136" name="Google Shape;136;p22"/>
          <p:cNvPicPr preferRelativeResize="0"/>
          <p:nvPr/>
        </p:nvPicPr>
        <p:blipFill>
          <a:blip r:embed="rId3">
            <a:alphaModFix/>
          </a:blip>
          <a:stretch>
            <a:fillRect/>
          </a:stretch>
        </p:blipFill>
        <p:spPr>
          <a:xfrm>
            <a:off x="1140250" y="947345"/>
            <a:ext cx="6636625" cy="395623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cxnSp>
        <p:nvCxnSpPr>
          <p:cNvPr id="141" name="Google Shape;141;p23"/>
          <p:cNvCxnSpPr/>
          <p:nvPr/>
        </p:nvCxnSpPr>
        <p:spPr>
          <a:xfrm>
            <a:off x="863150" y="700425"/>
            <a:ext cx="1402800" cy="2100"/>
          </a:xfrm>
          <a:prstGeom prst="straightConnector1">
            <a:avLst/>
          </a:prstGeom>
          <a:noFill/>
          <a:ln cap="flat" cmpd="sng" w="9525">
            <a:solidFill>
              <a:srgbClr val="7F7F7F"/>
            </a:solidFill>
            <a:prstDash val="solid"/>
            <a:miter lim="800000"/>
            <a:headEnd len="sm" w="sm" type="none"/>
            <a:tailEnd len="sm" w="sm" type="none"/>
          </a:ln>
        </p:spPr>
      </p:cxnSp>
      <p:sp>
        <p:nvSpPr>
          <p:cNvPr id="142" name="Google Shape;142;p23"/>
          <p:cNvSpPr txBox="1"/>
          <p:nvPr/>
        </p:nvSpPr>
        <p:spPr>
          <a:xfrm>
            <a:off x="767079" y="356345"/>
            <a:ext cx="1622100" cy="4386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lang="ko" sz="1700">
                <a:solidFill>
                  <a:srgbClr val="00002F"/>
                </a:solidFill>
              </a:rPr>
              <a:t>프로그램 기능</a:t>
            </a:r>
            <a:endParaRPr b="1" sz="1500">
              <a:solidFill>
                <a:srgbClr val="00002F"/>
              </a:solidFill>
            </a:endParaRPr>
          </a:p>
        </p:txBody>
      </p:sp>
      <p:sp>
        <p:nvSpPr>
          <p:cNvPr id="143" name="Google Shape;143;p23"/>
          <p:cNvSpPr txBox="1"/>
          <p:nvPr/>
        </p:nvSpPr>
        <p:spPr>
          <a:xfrm>
            <a:off x="384099" y="356360"/>
            <a:ext cx="460800" cy="3462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lang="ko" sz="1800">
                <a:solidFill>
                  <a:srgbClr val="00002F"/>
                </a:solidFill>
              </a:rPr>
              <a:t>02</a:t>
            </a:r>
            <a:endParaRPr b="1" sz="1800">
              <a:solidFill>
                <a:srgbClr val="00002F"/>
              </a:solidFill>
            </a:endParaRPr>
          </a:p>
        </p:txBody>
      </p:sp>
      <p:sp>
        <p:nvSpPr>
          <p:cNvPr id="144" name="Google Shape;144;p23"/>
          <p:cNvSpPr txBox="1"/>
          <p:nvPr/>
        </p:nvSpPr>
        <p:spPr>
          <a:xfrm>
            <a:off x="940100" y="794950"/>
            <a:ext cx="1248900" cy="276900"/>
          </a:xfrm>
          <a:prstGeom prst="rect">
            <a:avLst/>
          </a:prstGeom>
          <a:noFill/>
          <a:ln>
            <a:noFill/>
          </a:ln>
        </p:spPr>
        <p:txBody>
          <a:bodyPr anchorCtr="0" anchor="t" bIns="34275" lIns="68575" spcFirstLastPara="1" rIns="68575" wrap="square" tIns="34275">
            <a:noAutofit/>
          </a:bodyPr>
          <a:lstStyle/>
          <a:p>
            <a:pPr indent="0" lvl="0" marL="0" rtl="0" algn="ctr">
              <a:spcBef>
                <a:spcPts val="0"/>
              </a:spcBef>
              <a:spcAft>
                <a:spcPts val="0"/>
              </a:spcAft>
              <a:buSzPts val="1100"/>
              <a:buNone/>
            </a:pPr>
            <a:r>
              <a:rPr b="1" lang="ko" sz="1000">
                <a:solidFill>
                  <a:schemeClr val="dk1"/>
                </a:solidFill>
              </a:rPr>
              <a:t>주요 기능</a:t>
            </a:r>
            <a:endParaRPr sz="1400">
              <a:solidFill>
                <a:srgbClr val="00002F"/>
              </a:solidFill>
              <a:latin typeface="Arial"/>
              <a:ea typeface="Arial"/>
              <a:cs typeface="Arial"/>
              <a:sym typeface="Arial"/>
            </a:endParaRPr>
          </a:p>
        </p:txBody>
      </p:sp>
      <p:sp>
        <p:nvSpPr>
          <p:cNvPr id="145" name="Google Shape;145;p23"/>
          <p:cNvSpPr/>
          <p:nvPr/>
        </p:nvSpPr>
        <p:spPr>
          <a:xfrm>
            <a:off x="4018338" y="1265938"/>
            <a:ext cx="1107300" cy="107820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ko" sz="1500">
                <a:solidFill>
                  <a:srgbClr val="FFFFFF"/>
                </a:solidFill>
                <a:latin typeface="Calibri"/>
                <a:ea typeface="Calibri"/>
                <a:cs typeface="Calibri"/>
                <a:sym typeface="Calibri"/>
              </a:rPr>
              <a:t>관리자</a:t>
            </a:r>
            <a:endParaRPr b="1" sz="1500">
              <a:solidFill>
                <a:srgbClr val="FFFFFF"/>
              </a:solidFill>
              <a:latin typeface="Calibri"/>
              <a:ea typeface="Calibri"/>
              <a:cs typeface="Calibri"/>
              <a:sym typeface="Calibri"/>
            </a:endParaRPr>
          </a:p>
          <a:p>
            <a:pPr indent="0" lvl="0" marL="0" marR="0" rtl="0" algn="ctr">
              <a:spcBef>
                <a:spcPts val="0"/>
              </a:spcBef>
              <a:spcAft>
                <a:spcPts val="0"/>
              </a:spcAft>
              <a:buNone/>
            </a:pPr>
            <a:r>
              <a:rPr b="1" lang="ko" sz="1500">
                <a:solidFill>
                  <a:srgbClr val="FFFFFF"/>
                </a:solidFill>
                <a:latin typeface="Calibri"/>
                <a:ea typeface="Calibri"/>
                <a:cs typeface="Calibri"/>
                <a:sym typeface="Calibri"/>
              </a:rPr>
              <a:t>로그인</a:t>
            </a:r>
            <a:endParaRPr b="1" sz="1500">
              <a:solidFill>
                <a:srgbClr val="FFFFFF"/>
              </a:solidFill>
              <a:latin typeface="Calibri"/>
              <a:ea typeface="Calibri"/>
              <a:cs typeface="Calibri"/>
              <a:sym typeface="Calibri"/>
            </a:endParaRPr>
          </a:p>
        </p:txBody>
      </p:sp>
      <p:sp>
        <p:nvSpPr>
          <p:cNvPr id="146" name="Google Shape;146;p23"/>
          <p:cNvSpPr/>
          <p:nvPr/>
        </p:nvSpPr>
        <p:spPr>
          <a:xfrm>
            <a:off x="3184302" y="2109258"/>
            <a:ext cx="1072200" cy="1018200"/>
          </a:xfrm>
          <a:prstGeom prst="ellipse">
            <a:avLst/>
          </a:prstGeom>
          <a:solidFill>
            <a:srgbClr val="FFCA0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ko" sz="2000">
                <a:solidFill>
                  <a:srgbClr val="FFFFFF"/>
                </a:solidFill>
                <a:latin typeface="Calibri"/>
                <a:ea typeface="Calibri"/>
                <a:cs typeface="Calibri"/>
                <a:sym typeface="Calibri"/>
              </a:rPr>
              <a:t>메인화면</a:t>
            </a:r>
            <a:endParaRPr b="1" sz="1800">
              <a:solidFill>
                <a:srgbClr val="FFFFFF"/>
              </a:solidFill>
              <a:latin typeface="Calibri"/>
              <a:ea typeface="Calibri"/>
              <a:cs typeface="Calibri"/>
              <a:sym typeface="Calibri"/>
            </a:endParaRPr>
          </a:p>
        </p:txBody>
      </p:sp>
      <p:sp>
        <p:nvSpPr>
          <p:cNvPr id="147" name="Google Shape;147;p23"/>
          <p:cNvSpPr/>
          <p:nvPr/>
        </p:nvSpPr>
        <p:spPr>
          <a:xfrm>
            <a:off x="4866115" y="2109258"/>
            <a:ext cx="1072200" cy="1018200"/>
          </a:xfrm>
          <a:prstGeom prst="ellipse">
            <a:avLst/>
          </a:prstGeom>
          <a:solidFill>
            <a:srgbClr val="FBBE7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ko" sz="2000">
                <a:solidFill>
                  <a:srgbClr val="FFFFFF"/>
                </a:solidFill>
                <a:latin typeface="Calibri"/>
                <a:ea typeface="Calibri"/>
                <a:cs typeface="Calibri"/>
                <a:sym typeface="Calibri"/>
              </a:rPr>
              <a:t>회원가입</a:t>
            </a:r>
            <a:endParaRPr sz="2000">
              <a:solidFill>
                <a:srgbClr val="FFFFFF"/>
              </a:solidFill>
              <a:latin typeface="Calibri"/>
              <a:ea typeface="Calibri"/>
              <a:cs typeface="Calibri"/>
              <a:sym typeface="Calibri"/>
            </a:endParaRPr>
          </a:p>
        </p:txBody>
      </p:sp>
      <p:cxnSp>
        <p:nvCxnSpPr>
          <p:cNvPr id="148" name="Google Shape;148;p23"/>
          <p:cNvCxnSpPr>
            <a:stCxn id="149" idx="3"/>
            <a:endCxn id="146" idx="2"/>
          </p:cNvCxnSpPr>
          <p:nvPr/>
        </p:nvCxnSpPr>
        <p:spPr>
          <a:xfrm flipH="1" rot="10800000">
            <a:off x="2916300" y="2618375"/>
            <a:ext cx="267900" cy="193500"/>
          </a:xfrm>
          <a:prstGeom prst="straightConnector1">
            <a:avLst/>
          </a:prstGeom>
          <a:noFill/>
          <a:ln cap="flat" cmpd="sng" w="19050">
            <a:solidFill>
              <a:srgbClr val="B6A299"/>
            </a:solidFill>
            <a:prstDash val="solid"/>
            <a:miter lim="800000"/>
            <a:headEnd len="sm" w="sm" type="none"/>
            <a:tailEnd len="sm" w="sm" type="none"/>
          </a:ln>
        </p:spPr>
      </p:cxnSp>
      <p:cxnSp>
        <p:nvCxnSpPr>
          <p:cNvPr id="150" name="Google Shape;150;p23"/>
          <p:cNvCxnSpPr>
            <a:stCxn id="151" idx="1"/>
            <a:endCxn id="145" idx="7"/>
          </p:cNvCxnSpPr>
          <p:nvPr/>
        </p:nvCxnSpPr>
        <p:spPr>
          <a:xfrm flipH="1">
            <a:off x="4963500" y="1100950"/>
            <a:ext cx="508800" cy="322800"/>
          </a:xfrm>
          <a:prstGeom prst="straightConnector1">
            <a:avLst/>
          </a:prstGeom>
          <a:noFill/>
          <a:ln cap="flat" cmpd="sng" w="19050">
            <a:solidFill>
              <a:srgbClr val="B6A299"/>
            </a:solidFill>
            <a:prstDash val="solid"/>
            <a:miter lim="800000"/>
            <a:headEnd len="sm" w="sm" type="none"/>
            <a:tailEnd len="sm" w="sm" type="none"/>
          </a:ln>
        </p:spPr>
      </p:cxnSp>
      <p:sp>
        <p:nvSpPr>
          <p:cNvPr id="152" name="Google Shape;152;p23"/>
          <p:cNvSpPr/>
          <p:nvPr/>
        </p:nvSpPr>
        <p:spPr>
          <a:xfrm>
            <a:off x="3449263" y="3170472"/>
            <a:ext cx="1072200" cy="1018200"/>
          </a:xfrm>
          <a:prstGeom prst="ellipse">
            <a:avLst/>
          </a:prstGeom>
          <a:solidFill>
            <a:srgbClr val="F4A8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ko" sz="2000">
                <a:solidFill>
                  <a:srgbClr val="FFFFFF"/>
                </a:solidFill>
                <a:latin typeface="Calibri"/>
                <a:ea typeface="Calibri"/>
                <a:cs typeface="Calibri"/>
                <a:sym typeface="Calibri"/>
              </a:rPr>
              <a:t>매출</a:t>
            </a:r>
            <a:endParaRPr b="1" sz="2000">
              <a:solidFill>
                <a:srgbClr val="FFFFFF"/>
              </a:solidFill>
              <a:latin typeface="Calibri"/>
              <a:ea typeface="Calibri"/>
              <a:cs typeface="Calibri"/>
              <a:sym typeface="Calibri"/>
            </a:endParaRPr>
          </a:p>
          <a:p>
            <a:pPr indent="0" lvl="0" marL="0" marR="0" rtl="0" algn="ctr">
              <a:spcBef>
                <a:spcPts val="0"/>
              </a:spcBef>
              <a:spcAft>
                <a:spcPts val="0"/>
              </a:spcAft>
              <a:buNone/>
            </a:pPr>
            <a:r>
              <a:rPr b="1" lang="ko" sz="2000">
                <a:solidFill>
                  <a:srgbClr val="FFFFFF"/>
                </a:solidFill>
                <a:latin typeface="Calibri"/>
                <a:ea typeface="Calibri"/>
                <a:cs typeface="Calibri"/>
                <a:sym typeface="Calibri"/>
              </a:rPr>
              <a:t>조회</a:t>
            </a:r>
            <a:endParaRPr b="1" sz="2000">
              <a:solidFill>
                <a:srgbClr val="FFFFFF"/>
              </a:solidFill>
              <a:latin typeface="Calibri"/>
              <a:ea typeface="Calibri"/>
              <a:cs typeface="Calibri"/>
              <a:sym typeface="Calibri"/>
            </a:endParaRPr>
          </a:p>
        </p:txBody>
      </p:sp>
      <p:sp>
        <p:nvSpPr>
          <p:cNvPr id="153" name="Google Shape;153;p23"/>
          <p:cNvSpPr/>
          <p:nvPr/>
        </p:nvSpPr>
        <p:spPr>
          <a:xfrm>
            <a:off x="4656590" y="3170472"/>
            <a:ext cx="1072200" cy="1018200"/>
          </a:xfrm>
          <a:prstGeom prst="ellipse">
            <a:avLst/>
          </a:prstGeom>
          <a:solidFill>
            <a:srgbClr val="9C6A6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ko" sz="2000">
                <a:solidFill>
                  <a:srgbClr val="FFFFFF"/>
                </a:solidFill>
                <a:latin typeface="Calibri"/>
                <a:ea typeface="Calibri"/>
                <a:cs typeface="Calibri"/>
                <a:sym typeface="Calibri"/>
              </a:rPr>
              <a:t>회원 </a:t>
            </a:r>
            <a:endParaRPr b="1" sz="2000">
              <a:solidFill>
                <a:srgbClr val="FFFFFF"/>
              </a:solidFill>
              <a:latin typeface="Calibri"/>
              <a:ea typeface="Calibri"/>
              <a:cs typeface="Calibri"/>
              <a:sym typeface="Calibri"/>
            </a:endParaRPr>
          </a:p>
          <a:p>
            <a:pPr indent="0" lvl="0" marL="0" marR="0" rtl="0" algn="ctr">
              <a:spcBef>
                <a:spcPts val="0"/>
              </a:spcBef>
              <a:spcAft>
                <a:spcPts val="0"/>
              </a:spcAft>
              <a:buNone/>
            </a:pPr>
            <a:r>
              <a:rPr b="1" lang="ko" sz="2000">
                <a:solidFill>
                  <a:srgbClr val="FFFFFF"/>
                </a:solidFill>
                <a:latin typeface="Calibri"/>
                <a:ea typeface="Calibri"/>
                <a:cs typeface="Calibri"/>
                <a:sym typeface="Calibri"/>
              </a:rPr>
              <a:t>관리</a:t>
            </a:r>
            <a:endParaRPr b="1" sz="2000">
              <a:solidFill>
                <a:srgbClr val="FFFFFF"/>
              </a:solidFill>
              <a:latin typeface="Calibri"/>
              <a:ea typeface="Calibri"/>
              <a:cs typeface="Calibri"/>
              <a:sym typeface="Calibri"/>
            </a:endParaRPr>
          </a:p>
        </p:txBody>
      </p:sp>
      <p:cxnSp>
        <p:nvCxnSpPr>
          <p:cNvPr id="154" name="Google Shape;154;p23"/>
          <p:cNvCxnSpPr>
            <a:stCxn id="155" idx="3"/>
            <a:endCxn id="152" idx="3"/>
          </p:cNvCxnSpPr>
          <p:nvPr/>
        </p:nvCxnSpPr>
        <p:spPr>
          <a:xfrm flipH="1" rot="10800000">
            <a:off x="3256850" y="4039450"/>
            <a:ext cx="349500" cy="437100"/>
          </a:xfrm>
          <a:prstGeom prst="straightConnector1">
            <a:avLst/>
          </a:prstGeom>
          <a:noFill/>
          <a:ln cap="flat" cmpd="sng" w="19050">
            <a:solidFill>
              <a:srgbClr val="B6A299"/>
            </a:solidFill>
            <a:prstDash val="solid"/>
            <a:miter lim="800000"/>
            <a:headEnd len="sm" w="sm" type="none"/>
            <a:tailEnd len="sm" w="sm" type="none"/>
          </a:ln>
        </p:spPr>
      </p:cxnSp>
      <p:cxnSp>
        <p:nvCxnSpPr>
          <p:cNvPr id="156" name="Google Shape;156;p23"/>
          <p:cNvCxnSpPr>
            <a:stCxn id="147" idx="6"/>
            <a:endCxn id="157" idx="1"/>
          </p:cNvCxnSpPr>
          <p:nvPr/>
        </p:nvCxnSpPr>
        <p:spPr>
          <a:xfrm>
            <a:off x="5938315" y="2618358"/>
            <a:ext cx="344100" cy="193500"/>
          </a:xfrm>
          <a:prstGeom prst="straightConnector1">
            <a:avLst/>
          </a:prstGeom>
          <a:noFill/>
          <a:ln cap="flat" cmpd="sng" w="19050">
            <a:solidFill>
              <a:srgbClr val="B6A299"/>
            </a:solidFill>
            <a:prstDash val="solid"/>
            <a:miter lim="800000"/>
            <a:headEnd len="sm" w="sm" type="none"/>
            <a:tailEnd len="sm" w="sm" type="none"/>
          </a:ln>
        </p:spPr>
      </p:cxnSp>
      <p:cxnSp>
        <p:nvCxnSpPr>
          <p:cNvPr id="158" name="Google Shape;158;p23"/>
          <p:cNvCxnSpPr>
            <a:stCxn id="159" idx="1"/>
            <a:endCxn id="153" idx="5"/>
          </p:cNvCxnSpPr>
          <p:nvPr/>
        </p:nvCxnSpPr>
        <p:spPr>
          <a:xfrm rot="10800000">
            <a:off x="5571725" y="4039625"/>
            <a:ext cx="424800" cy="366600"/>
          </a:xfrm>
          <a:prstGeom prst="straightConnector1">
            <a:avLst/>
          </a:prstGeom>
          <a:noFill/>
          <a:ln cap="flat" cmpd="sng" w="19050">
            <a:solidFill>
              <a:srgbClr val="B6A299"/>
            </a:solidFill>
            <a:prstDash val="solid"/>
            <a:miter lim="800000"/>
            <a:headEnd len="sm" w="sm" type="none"/>
            <a:tailEnd len="sm" w="sm" type="none"/>
          </a:ln>
        </p:spPr>
      </p:cxnSp>
      <p:sp>
        <p:nvSpPr>
          <p:cNvPr id="151" name="Google Shape;151;p23"/>
          <p:cNvSpPr txBox="1"/>
          <p:nvPr/>
        </p:nvSpPr>
        <p:spPr>
          <a:xfrm>
            <a:off x="5472300" y="537100"/>
            <a:ext cx="3671700" cy="1127700"/>
          </a:xfrm>
          <a:prstGeom prst="rect">
            <a:avLst/>
          </a:prstGeom>
          <a:noFill/>
          <a:ln>
            <a:noFill/>
          </a:ln>
        </p:spPr>
        <p:txBody>
          <a:bodyPr anchorCtr="0" anchor="t" bIns="34275" lIns="68575" spcFirstLastPara="1" rIns="68575" wrap="square" tIns="34275">
            <a:noAutofit/>
          </a:bodyPr>
          <a:lstStyle/>
          <a:p>
            <a:pPr indent="0" lvl="0" marL="0" rtl="0" algn="l">
              <a:lnSpc>
                <a:spcPct val="115000"/>
              </a:lnSpc>
              <a:spcBef>
                <a:spcPts val="800"/>
              </a:spcBef>
              <a:spcAft>
                <a:spcPts val="0"/>
              </a:spcAft>
              <a:buNone/>
            </a:pPr>
            <a:r>
              <a:rPr b="1" lang="ko" sz="1000">
                <a:solidFill>
                  <a:schemeClr val="dk1"/>
                </a:solidFill>
              </a:rPr>
              <a:t>• 관리자가 노래방 관리 프로그램을 이용할 수 있도록 로그인하는 기능</a:t>
            </a:r>
            <a:endParaRPr b="1" sz="1000">
              <a:solidFill>
                <a:schemeClr val="dk1"/>
              </a:solidFill>
            </a:endParaRPr>
          </a:p>
          <a:p>
            <a:pPr indent="0" lvl="0" marL="0" rtl="0" algn="l">
              <a:lnSpc>
                <a:spcPct val="115000"/>
              </a:lnSpc>
              <a:spcBef>
                <a:spcPts val="800"/>
              </a:spcBef>
              <a:spcAft>
                <a:spcPts val="800"/>
              </a:spcAft>
              <a:buNone/>
            </a:pPr>
            <a:r>
              <a:rPr b="1" lang="ko" sz="1000">
                <a:solidFill>
                  <a:schemeClr val="dk1"/>
                </a:solidFill>
              </a:rPr>
              <a:t>• 정해진 ID와 PASSWORD을 입력한 후 로그인 버튼을 누르면 메인화면으로 넘어간다. </a:t>
            </a:r>
            <a:endParaRPr b="1" sz="1000">
              <a:solidFill>
                <a:schemeClr val="dk1"/>
              </a:solidFill>
            </a:endParaRPr>
          </a:p>
        </p:txBody>
      </p:sp>
      <p:sp>
        <p:nvSpPr>
          <p:cNvPr id="157" name="Google Shape;157;p23"/>
          <p:cNvSpPr txBox="1"/>
          <p:nvPr/>
        </p:nvSpPr>
        <p:spPr>
          <a:xfrm>
            <a:off x="6282375" y="2248025"/>
            <a:ext cx="2826900" cy="1127700"/>
          </a:xfrm>
          <a:prstGeom prst="rect">
            <a:avLst/>
          </a:prstGeom>
          <a:noFill/>
          <a:ln>
            <a:noFill/>
          </a:ln>
        </p:spPr>
        <p:txBody>
          <a:bodyPr anchorCtr="0" anchor="t" bIns="34275" lIns="68575" spcFirstLastPara="1" rIns="68575" wrap="square" tIns="34275">
            <a:noAutofit/>
          </a:bodyPr>
          <a:lstStyle/>
          <a:p>
            <a:pPr indent="0" lvl="0" marL="0" rtl="0" algn="l">
              <a:lnSpc>
                <a:spcPct val="115000"/>
              </a:lnSpc>
              <a:spcBef>
                <a:spcPts val="800"/>
              </a:spcBef>
              <a:spcAft>
                <a:spcPts val="0"/>
              </a:spcAft>
              <a:buNone/>
            </a:pPr>
            <a:r>
              <a:rPr b="1" lang="ko" sz="1000">
                <a:solidFill>
                  <a:schemeClr val="dk1"/>
                </a:solidFill>
              </a:rPr>
              <a:t>• </a:t>
            </a:r>
            <a:r>
              <a:rPr b="1" lang="ko" sz="1000">
                <a:solidFill>
                  <a:schemeClr val="dk1"/>
                </a:solidFill>
              </a:rPr>
              <a:t>회원제로 손님을 관리하기 위한 회원가입 기능</a:t>
            </a:r>
            <a:endParaRPr b="1" sz="1000">
              <a:solidFill>
                <a:schemeClr val="dk1"/>
              </a:solidFill>
            </a:endParaRPr>
          </a:p>
          <a:p>
            <a:pPr indent="0" lvl="0" marL="0" rtl="0" algn="l">
              <a:lnSpc>
                <a:spcPct val="115000"/>
              </a:lnSpc>
              <a:spcBef>
                <a:spcPts val="800"/>
              </a:spcBef>
              <a:spcAft>
                <a:spcPts val="800"/>
              </a:spcAft>
              <a:buNone/>
            </a:pPr>
            <a:r>
              <a:rPr b="1" lang="ko" sz="1000">
                <a:solidFill>
                  <a:schemeClr val="dk1"/>
                </a:solidFill>
              </a:rPr>
              <a:t>• </a:t>
            </a:r>
            <a:r>
              <a:rPr b="1" lang="ko" sz="1000">
                <a:solidFill>
                  <a:schemeClr val="dk1"/>
                </a:solidFill>
              </a:rPr>
              <a:t>이름, 생년월일, 전화번호, 이메일을 입력해 회원가입</a:t>
            </a:r>
            <a:endParaRPr b="1" sz="1000">
              <a:solidFill>
                <a:schemeClr val="dk1"/>
              </a:solidFill>
            </a:endParaRPr>
          </a:p>
        </p:txBody>
      </p:sp>
      <p:sp>
        <p:nvSpPr>
          <p:cNvPr id="149" name="Google Shape;149;p23"/>
          <p:cNvSpPr txBox="1"/>
          <p:nvPr/>
        </p:nvSpPr>
        <p:spPr>
          <a:xfrm>
            <a:off x="0" y="2248025"/>
            <a:ext cx="2916300" cy="1127700"/>
          </a:xfrm>
          <a:prstGeom prst="rect">
            <a:avLst/>
          </a:prstGeom>
          <a:noFill/>
          <a:ln>
            <a:noFill/>
          </a:ln>
        </p:spPr>
        <p:txBody>
          <a:bodyPr anchorCtr="0" anchor="t" bIns="34275" lIns="68575" spcFirstLastPara="1" rIns="68575" wrap="square" tIns="34275">
            <a:noAutofit/>
          </a:bodyPr>
          <a:lstStyle/>
          <a:p>
            <a:pPr indent="0" lvl="0" marL="0" rtl="0" algn="l">
              <a:lnSpc>
                <a:spcPct val="115000"/>
              </a:lnSpc>
              <a:spcBef>
                <a:spcPts val="800"/>
              </a:spcBef>
              <a:spcAft>
                <a:spcPts val="0"/>
              </a:spcAft>
              <a:buNone/>
            </a:pPr>
            <a:r>
              <a:rPr b="1" lang="ko" sz="1000">
                <a:solidFill>
                  <a:schemeClr val="dk1"/>
                </a:solidFill>
              </a:rPr>
              <a:t>• </a:t>
            </a:r>
            <a:r>
              <a:rPr b="1" lang="ko" sz="1000">
                <a:solidFill>
                  <a:schemeClr val="dk1"/>
                </a:solidFill>
              </a:rPr>
              <a:t>노래방 관리 프로그램의 주기능을 하는 화면</a:t>
            </a:r>
            <a:endParaRPr b="1" sz="1000">
              <a:solidFill>
                <a:schemeClr val="dk1"/>
              </a:solidFill>
            </a:endParaRPr>
          </a:p>
          <a:p>
            <a:pPr indent="0" lvl="0" marL="0" rtl="0" algn="l">
              <a:lnSpc>
                <a:spcPct val="115000"/>
              </a:lnSpc>
              <a:spcBef>
                <a:spcPts val="800"/>
              </a:spcBef>
              <a:spcAft>
                <a:spcPts val="0"/>
              </a:spcAft>
              <a:buNone/>
            </a:pPr>
            <a:r>
              <a:rPr b="1" lang="ko" sz="1000">
                <a:solidFill>
                  <a:schemeClr val="dk1"/>
                </a:solidFill>
              </a:rPr>
              <a:t>• 공석은 흑백으로 사용중인 방은 컬러로 나타내 방 상태를 한 눈에 보여준다.</a:t>
            </a:r>
            <a:endParaRPr b="1" sz="1000">
              <a:solidFill>
                <a:schemeClr val="dk1"/>
              </a:solidFill>
            </a:endParaRPr>
          </a:p>
          <a:p>
            <a:pPr indent="0" lvl="0" marL="0" rtl="0" algn="l">
              <a:lnSpc>
                <a:spcPct val="115000"/>
              </a:lnSpc>
              <a:spcBef>
                <a:spcPts val="800"/>
              </a:spcBef>
              <a:spcAft>
                <a:spcPts val="800"/>
              </a:spcAft>
              <a:buNone/>
            </a:pPr>
            <a:r>
              <a:rPr b="1" lang="ko" sz="1000">
                <a:solidFill>
                  <a:schemeClr val="dk1"/>
                </a:solidFill>
              </a:rPr>
              <a:t>• 회원가입, 회원관리, 매출조회, 로그아웃, 종료 기능을 하는 버튼이 있다.</a:t>
            </a:r>
            <a:endParaRPr b="1" sz="1000">
              <a:solidFill>
                <a:schemeClr val="dk1"/>
              </a:solidFill>
            </a:endParaRPr>
          </a:p>
        </p:txBody>
      </p:sp>
      <p:sp>
        <p:nvSpPr>
          <p:cNvPr id="159" name="Google Shape;159;p23"/>
          <p:cNvSpPr txBox="1"/>
          <p:nvPr/>
        </p:nvSpPr>
        <p:spPr>
          <a:xfrm>
            <a:off x="5996525" y="3987425"/>
            <a:ext cx="2559000" cy="837600"/>
          </a:xfrm>
          <a:prstGeom prst="rect">
            <a:avLst/>
          </a:prstGeom>
          <a:noFill/>
          <a:ln>
            <a:noFill/>
          </a:ln>
        </p:spPr>
        <p:txBody>
          <a:bodyPr anchorCtr="0" anchor="t" bIns="34275" lIns="68575" spcFirstLastPara="1" rIns="68575" wrap="square" tIns="34275">
            <a:noAutofit/>
          </a:bodyPr>
          <a:lstStyle/>
          <a:p>
            <a:pPr indent="0" lvl="0" marL="0" rtl="0" algn="l">
              <a:lnSpc>
                <a:spcPct val="115000"/>
              </a:lnSpc>
              <a:spcBef>
                <a:spcPts val="800"/>
              </a:spcBef>
              <a:spcAft>
                <a:spcPts val="0"/>
              </a:spcAft>
              <a:buNone/>
            </a:pPr>
            <a:r>
              <a:rPr b="1" lang="ko" sz="1000">
                <a:solidFill>
                  <a:schemeClr val="dk1"/>
                </a:solidFill>
              </a:rPr>
              <a:t>• </a:t>
            </a:r>
            <a:r>
              <a:rPr b="1" lang="ko" sz="1000">
                <a:solidFill>
                  <a:schemeClr val="dk1"/>
                </a:solidFill>
              </a:rPr>
              <a:t>회원 정보를 수정, 삭제, 검색하는 기능</a:t>
            </a:r>
            <a:endParaRPr b="1" sz="1000">
              <a:solidFill>
                <a:schemeClr val="dk1"/>
              </a:solidFill>
            </a:endParaRPr>
          </a:p>
          <a:p>
            <a:pPr indent="0" lvl="0" marL="0" rtl="0" algn="l">
              <a:lnSpc>
                <a:spcPct val="115000"/>
              </a:lnSpc>
              <a:spcBef>
                <a:spcPts val="800"/>
              </a:spcBef>
              <a:spcAft>
                <a:spcPts val="800"/>
              </a:spcAft>
              <a:buNone/>
            </a:pPr>
            <a:r>
              <a:rPr b="1" lang="ko" sz="1000">
                <a:solidFill>
                  <a:schemeClr val="dk1"/>
                </a:solidFill>
              </a:rPr>
              <a:t>• </a:t>
            </a:r>
            <a:r>
              <a:rPr b="1" lang="ko" sz="1000">
                <a:solidFill>
                  <a:schemeClr val="dk1"/>
                </a:solidFill>
              </a:rPr>
              <a:t>모든 회원들의 정보를 보여준다.</a:t>
            </a:r>
            <a:endParaRPr b="1" sz="1000">
              <a:solidFill>
                <a:schemeClr val="dk1"/>
              </a:solidFill>
            </a:endParaRPr>
          </a:p>
        </p:txBody>
      </p:sp>
      <p:sp>
        <p:nvSpPr>
          <p:cNvPr id="155" name="Google Shape;155;p23"/>
          <p:cNvSpPr txBox="1"/>
          <p:nvPr/>
        </p:nvSpPr>
        <p:spPr>
          <a:xfrm>
            <a:off x="401750" y="4025950"/>
            <a:ext cx="2855100" cy="901200"/>
          </a:xfrm>
          <a:prstGeom prst="rect">
            <a:avLst/>
          </a:prstGeom>
          <a:noFill/>
          <a:ln>
            <a:noFill/>
          </a:ln>
        </p:spPr>
        <p:txBody>
          <a:bodyPr anchorCtr="0" anchor="t" bIns="34275" lIns="68575" spcFirstLastPara="1" rIns="68575" wrap="square" tIns="34275">
            <a:noAutofit/>
          </a:bodyPr>
          <a:lstStyle/>
          <a:p>
            <a:pPr indent="0" lvl="0" marL="0" rtl="0" algn="l">
              <a:lnSpc>
                <a:spcPct val="115000"/>
              </a:lnSpc>
              <a:spcBef>
                <a:spcPts val="800"/>
              </a:spcBef>
              <a:spcAft>
                <a:spcPts val="0"/>
              </a:spcAft>
              <a:buNone/>
            </a:pPr>
            <a:r>
              <a:rPr b="1" lang="ko" sz="1000">
                <a:solidFill>
                  <a:schemeClr val="dk1"/>
                </a:solidFill>
              </a:rPr>
              <a:t>• </a:t>
            </a:r>
            <a:r>
              <a:rPr b="1" lang="ko" sz="1000">
                <a:solidFill>
                  <a:schemeClr val="dk1"/>
                </a:solidFill>
              </a:rPr>
              <a:t>현재까지의 노래방 매출을 조회할 수 있는 기능</a:t>
            </a:r>
            <a:endParaRPr b="1" sz="1000">
              <a:solidFill>
                <a:schemeClr val="dk1"/>
              </a:solidFill>
            </a:endParaRPr>
          </a:p>
          <a:p>
            <a:pPr indent="0" lvl="0" marL="0" rtl="0" algn="l">
              <a:lnSpc>
                <a:spcPct val="115000"/>
              </a:lnSpc>
              <a:spcBef>
                <a:spcPts val="800"/>
              </a:spcBef>
              <a:spcAft>
                <a:spcPts val="800"/>
              </a:spcAft>
              <a:buNone/>
            </a:pPr>
            <a:r>
              <a:rPr b="1" lang="ko" sz="1000">
                <a:solidFill>
                  <a:schemeClr val="dk1"/>
                </a:solidFill>
              </a:rPr>
              <a:t>• </a:t>
            </a:r>
            <a:r>
              <a:rPr b="1" lang="ko" sz="1000">
                <a:solidFill>
                  <a:schemeClr val="dk1"/>
                </a:solidFill>
              </a:rPr>
              <a:t>버튼을 통해</a:t>
            </a:r>
            <a:r>
              <a:rPr b="1" lang="ko" sz="1000">
                <a:solidFill>
                  <a:schemeClr val="dk1"/>
                </a:solidFill>
              </a:rPr>
              <a:t> 주, 월, 년 </a:t>
            </a:r>
            <a:r>
              <a:rPr b="1" lang="ko" sz="1000">
                <a:solidFill>
                  <a:schemeClr val="dk1"/>
                </a:solidFill>
              </a:rPr>
              <a:t>기간별로 매출을 나타낸다.</a:t>
            </a:r>
            <a:endParaRPr b="1" sz="1000">
              <a:solidFill>
                <a:schemeClr val="dk1"/>
              </a:solidFill>
            </a:endParaRPr>
          </a:p>
        </p:txBody>
      </p:sp>
      <p:cxnSp>
        <p:nvCxnSpPr>
          <p:cNvPr id="160" name="Google Shape;160;p23"/>
          <p:cNvCxnSpPr/>
          <p:nvPr/>
        </p:nvCxnSpPr>
        <p:spPr>
          <a:xfrm>
            <a:off x="7823169" y="108706"/>
            <a:ext cx="270000" cy="0"/>
          </a:xfrm>
          <a:prstGeom prst="straightConnector1">
            <a:avLst/>
          </a:prstGeom>
          <a:noFill/>
          <a:ln cap="rnd" cmpd="sng" w="44450">
            <a:solidFill>
              <a:srgbClr val="D0CECE"/>
            </a:solidFill>
            <a:prstDash val="solid"/>
            <a:miter lim="800000"/>
            <a:headEnd len="sm" w="sm" type="none"/>
            <a:tailEnd len="sm" w="sm" type="none"/>
          </a:ln>
          <a:effectLst>
            <a:outerShdw blurRad="50800" rotWithShape="0" algn="t" dir="5400000" dist="38100">
              <a:srgbClr val="000000">
                <a:alpha val="40000"/>
              </a:srgbClr>
            </a:outerShdw>
          </a:effectLst>
        </p:spPr>
      </p:cxnSp>
      <p:cxnSp>
        <p:nvCxnSpPr>
          <p:cNvPr id="161" name="Google Shape;161;p23"/>
          <p:cNvCxnSpPr/>
          <p:nvPr/>
        </p:nvCxnSpPr>
        <p:spPr>
          <a:xfrm>
            <a:off x="8143845" y="108706"/>
            <a:ext cx="270000" cy="0"/>
          </a:xfrm>
          <a:prstGeom prst="straightConnector1">
            <a:avLst/>
          </a:prstGeom>
          <a:noFill/>
          <a:ln cap="rnd" cmpd="sng" w="44450">
            <a:solidFill>
              <a:srgbClr val="8DBABD"/>
            </a:solidFill>
            <a:prstDash val="solid"/>
            <a:miter lim="800000"/>
            <a:headEnd len="sm" w="sm" type="none"/>
            <a:tailEnd len="sm" w="sm" type="none"/>
          </a:ln>
          <a:effectLst>
            <a:outerShdw blurRad="50800" rotWithShape="0" algn="t" dir="5400000" dist="38100">
              <a:srgbClr val="000000">
                <a:alpha val="40000"/>
              </a:srgbClr>
            </a:outerShdw>
          </a:effectLst>
        </p:spPr>
      </p:cxnSp>
      <p:cxnSp>
        <p:nvCxnSpPr>
          <p:cNvPr id="162" name="Google Shape;162;p23"/>
          <p:cNvCxnSpPr/>
          <p:nvPr/>
        </p:nvCxnSpPr>
        <p:spPr>
          <a:xfrm>
            <a:off x="8464519" y="108706"/>
            <a:ext cx="270000" cy="0"/>
          </a:xfrm>
          <a:prstGeom prst="straightConnector1">
            <a:avLst/>
          </a:prstGeom>
          <a:noFill/>
          <a:ln cap="rnd" cmpd="sng" w="44450">
            <a:solidFill>
              <a:srgbClr val="D0CECE"/>
            </a:solidFill>
            <a:prstDash val="solid"/>
            <a:miter lim="800000"/>
            <a:headEnd len="sm" w="sm" type="none"/>
            <a:tailEnd len="sm" w="sm" type="none"/>
          </a:ln>
          <a:effectLst>
            <a:outerShdw blurRad="50800" rotWithShape="0" algn="t" dir="5400000" dist="38100">
              <a:srgbClr val="000000">
                <a:alpha val="40000"/>
              </a:srgbClr>
            </a:outerShdw>
          </a:effectLst>
        </p:spPr>
      </p:cxnSp>
      <p:cxnSp>
        <p:nvCxnSpPr>
          <p:cNvPr id="163" name="Google Shape;163;p23"/>
          <p:cNvCxnSpPr/>
          <p:nvPr/>
        </p:nvCxnSpPr>
        <p:spPr>
          <a:xfrm>
            <a:off x="8785194" y="108706"/>
            <a:ext cx="270000" cy="0"/>
          </a:xfrm>
          <a:prstGeom prst="straightConnector1">
            <a:avLst/>
          </a:prstGeom>
          <a:noFill/>
          <a:ln cap="rnd" cmpd="sng" w="44450">
            <a:solidFill>
              <a:srgbClr val="D0CECE"/>
            </a:solidFill>
            <a:prstDash val="solid"/>
            <a:miter lim="800000"/>
            <a:headEnd len="sm" w="sm" type="none"/>
            <a:tailEnd len="sm" w="sm" type="none"/>
          </a:ln>
          <a:effectLst>
            <a:outerShdw blurRad="50800" rotWithShape="0" algn="t" dir="5400000" dist="38100">
              <a:srgbClr val="000000">
                <a:alpha val="40000"/>
              </a:srgbClr>
            </a:outerShdw>
          </a:effectLst>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cxnSp>
        <p:nvCxnSpPr>
          <p:cNvPr id="168" name="Google Shape;168;p24"/>
          <p:cNvCxnSpPr/>
          <p:nvPr/>
        </p:nvCxnSpPr>
        <p:spPr>
          <a:xfrm>
            <a:off x="863150" y="700425"/>
            <a:ext cx="1402800" cy="2100"/>
          </a:xfrm>
          <a:prstGeom prst="straightConnector1">
            <a:avLst/>
          </a:prstGeom>
          <a:noFill/>
          <a:ln cap="flat" cmpd="sng" w="9525">
            <a:solidFill>
              <a:srgbClr val="7F7F7F"/>
            </a:solidFill>
            <a:prstDash val="solid"/>
            <a:miter lim="800000"/>
            <a:headEnd len="sm" w="sm" type="none"/>
            <a:tailEnd len="sm" w="sm" type="none"/>
          </a:ln>
        </p:spPr>
      </p:cxnSp>
      <p:sp>
        <p:nvSpPr>
          <p:cNvPr id="169" name="Google Shape;169;p24"/>
          <p:cNvSpPr txBox="1"/>
          <p:nvPr/>
        </p:nvSpPr>
        <p:spPr>
          <a:xfrm>
            <a:off x="767079" y="356345"/>
            <a:ext cx="1622100" cy="4386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lang="ko" sz="1700">
                <a:solidFill>
                  <a:srgbClr val="00002F"/>
                </a:solidFill>
              </a:rPr>
              <a:t>프로그램 기능</a:t>
            </a:r>
            <a:endParaRPr b="1" sz="1500">
              <a:solidFill>
                <a:srgbClr val="00002F"/>
              </a:solidFill>
            </a:endParaRPr>
          </a:p>
        </p:txBody>
      </p:sp>
      <p:sp>
        <p:nvSpPr>
          <p:cNvPr id="170" name="Google Shape;170;p24"/>
          <p:cNvSpPr txBox="1"/>
          <p:nvPr/>
        </p:nvSpPr>
        <p:spPr>
          <a:xfrm>
            <a:off x="384099" y="356360"/>
            <a:ext cx="460800" cy="3462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lang="ko" sz="1800">
                <a:solidFill>
                  <a:srgbClr val="00002F"/>
                </a:solidFill>
              </a:rPr>
              <a:t>02</a:t>
            </a:r>
            <a:endParaRPr b="1" sz="1800">
              <a:solidFill>
                <a:srgbClr val="00002F"/>
              </a:solidFill>
            </a:endParaRPr>
          </a:p>
        </p:txBody>
      </p:sp>
      <p:cxnSp>
        <p:nvCxnSpPr>
          <p:cNvPr id="171" name="Google Shape;171;p24"/>
          <p:cNvCxnSpPr/>
          <p:nvPr/>
        </p:nvCxnSpPr>
        <p:spPr>
          <a:xfrm>
            <a:off x="7823169" y="108706"/>
            <a:ext cx="270000" cy="0"/>
          </a:xfrm>
          <a:prstGeom prst="straightConnector1">
            <a:avLst/>
          </a:prstGeom>
          <a:noFill/>
          <a:ln cap="rnd" cmpd="sng" w="44450">
            <a:solidFill>
              <a:srgbClr val="D0CECE"/>
            </a:solidFill>
            <a:prstDash val="solid"/>
            <a:miter lim="800000"/>
            <a:headEnd len="sm" w="sm" type="none"/>
            <a:tailEnd len="sm" w="sm" type="none"/>
          </a:ln>
          <a:effectLst>
            <a:outerShdw blurRad="50800" rotWithShape="0" algn="t" dir="5400000" dist="38100">
              <a:srgbClr val="000000">
                <a:alpha val="40000"/>
              </a:srgbClr>
            </a:outerShdw>
          </a:effectLst>
        </p:spPr>
      </p:cxnSp>
      <p:cxnSp>
        <p:nvCxnSpPr>
          <p:cNvPr id="172" name="Google Shape;172;p24"/>
          <p:cNvCxnSpPr/>
          <p:nvPr/>
        </p:nvCxnSpPr>
        <p:spPr>
          <a:xfrm>
            <a:off x="8143845" y="108706"/>
            <a:ext cx="270000" cy="0"/>
          </a:xfrm>
          <a:prstGeom prst="straightConnector1">
            <a:avLst/>
          </a:prstGeom>
          <a:noFill/>
          <a:ln cap="rnd" cmpd="sng" w="44450">
            <a:solidFill>
              <a:srgbClr val="8DBABD"/>
            </a:solidFill>
            <a:prstDash val="solid"/>
            <a:miter lim="800000"/>
            <a:headEnd len="sm" w="sm" type="none"/>
            <a:tailEnd len="sm" w="sm" type="none"/>
          </a:ln>
          <a:effectLst>
            <a:outerShdw blurRad="50800" rotWithShape="0" algn="t" dir="5400000" dist="38100">
              <a:srgbClr val="000000">
                <a:alpha val="40000"/>
              </a:srgbClr>
            </a:outerShdw>
          </a:effectLst>
        </p:spPr>
      </p:cxnSp>
      <p:cxnSp>
        <p:nvCxnSpPr>
          <p:cNvPr id="173" name="Google Shape;173;p24"/>
          <p:cNvCxnSpPr/>
          <p:nvPr/>
        </p:nvCxnSpPr>
        <p:spPr>
          <a:xfrm>
            <a:off x="8464519" y="108706"/>
            <a:ext cx="270000" cy="0"/>
          </a:xfrm>
          <a:prstGeom prst="straightConnector1">
            <a:avLst/>
          </a:prstGeom>
          <a:noFill/>
          <a:ln cap="rnd" cmpd="sng" w="44450">
            <a:solidFill>
              <a:srgbClr val="D0CECE"/>
            </a:solidFill>
            <a:prstDash val="solid"/>
            <a:miter lim="800000"/>
            <a:headEnd len="sm" w="sm" type="none"/>
            <a:tailEnd len="sm" w="sm" type="none"/>
          </a:ln>
          <a:effectLst>
            <a:outerShdw blurRad="50800" rotWithShape="0" algn="t" dir="5400000" dist="38100">
              <a:srgbClr val="000000">
                <a:alpha val="40000"/>
              </a:srgbClr>
            </a:outerShdw>
          </a:effectLst>
        </p:spPr>
      </p:cxnSp>
      <p:cxnSp>
        <p:nvCxnSpPr>
          <p:cNvPr id="174" name="Google Shape;174;p24"/>
          <p:cNvCxnSpPr/>
          <p:nvPr/>
        </p:nvCxnSpPr>
        <p:spPr>
          <a:xfrm>
            <a:off x="8785194" y="108706"/>
            <a:ext cx="270000" cy="0"/>
          </a:xfrm>
          <a:prstGeom prst="straightConnector1">
            <a:avLst/>
          </a:prstGeom>
          <a:noFill/>
          <a:ln cap="rnd" cmpd="sng" w="44450">
            <a:solidFill>
              <a:srgbClr val="D0CECE"/>
            </a:solidFill>
            <a:prstDash val="solid"/>
            <a:miter lim="800000"/>
            <a:headEnd len="sm" w="sm" type="none"/>
            <a:tailEnd len="sm" w="sm" type="none"/>
          </a:ln>
          <a:effectLst>
            <a:outerShdw blurRad="50800" rotWithShape="0" algn="t" dir="5400000" dist="38100">
              <a:srgbClr val="000000">
                <a:alpha val="40000"/>
              </a:srgbClr>
            </a:outerShdw>
          </a:effectLst>
        </p:spPr>
      </p:cxnSp>
      <p:sp>
        <p:nvSpPr>
          <p:cNvPr id="175" name="Google Shape;175;p24"/>
          <p:cNvSpPr txBox="1"/>
          <p:nvPr/>
        </p:nvSpPr>
        <p:spPr>
          <a:xfrm>
            <a:off x="911225" y="766650"/>
            <a:ext cx="1248900" cy="276900"/>
          </a:xfrm>
          <a:prstGeom prst="rect">
            <a:avLst/>
          </a:prstGeom>
          <a:noFill/>
          <a:ln>
            <a:noFill/>
          </a:ln>
        </p:spPr>
        <p:txBody>
          <a:bodyPr anchorCtr="0" anchor="t" bIns="34275" lIns="68575" spcFirstLastPara="1" rIns="68575" wrap="square" tIns="34275">
            <a:noAutofit/>
          </a:bodyPr>
          <a:lstStyle/>
          <a:p>
            <a:pPr indent="0" lvl="0" marL="0" rtl="0" algn="ctr">
              <a:spcBef>
                <a:spcPts val="0"/>
              </a:spcBef>
              <a:spcAft>
                <a:spcPts val="0"/>
              </a:spcAft>
              <a:buSzPts val="1100"/>
              <a:buNone/>
            </a:pPr>
            <a:r>
              <a:rPr b="1" lang="ko" sz="1000">
                <a:solidFill>
                  <a:schemeClr val="dk1"/>
                </a:solidFill>
              </a:rPr>
              <a:t>주요 기술 요소</a:t>
            </a:r>
            <a:endParaRPr sz="1400">
              <a:solidFill>
                <a:srgbClr val="00002F"/>
              </a:solidFill>
              <a:latin typeface="Arial"/>
              <a:ea typeface="Arial"/>
              <a:cs typeface="Arial"/>
              <a:sym typeface="Arial"/>
            </a:endParaRPr>
          </a:p>
        </p:txBody>
      </p:sp>
      <p:pic>
        <p:nvPicPr>
          <p:cNvPr id="176" name="Google Shape;176;p24"/>
          <p:cNvPicPr preferRelativeResize="0"/>
          <p:nvPr/>
        </p:nvPicPr>
        <p:blipFill rotWithShape="1">
          <a:blip r:embed="rId3">
            <a:alphaModFix/>
          </a:blip>
          <a:srcRect b="23808" l="-19" r="556" t="30485"/>
          <a:stretch/>
        </p:blipFill>
        <p:spPr>
          <a:xfrm>
            <a:off x="0" y="1365475"/>
            <a:ext cx="9144000" cy="2582325"/>
          </a:xfrm>
          <a:prstGeom prst="rect">
            <a:avLst/>
          </a:prstGeom>
          <a:noFill/>
          <a:ln>
            <a:noFill/>
          </a:ln>
        </p:spPr>
      </p:pic>
      <p:sp>
        <p:nvSpPr>
          <p:cNvPr id="177" name="Google Shape;177;p24"/>
          <p:cNvSpPr txBox="1"/>
          <p:nvPr/>
        </p:nvSpPr>
        <p:spPr>
          <a:xfrm>
            <a:off x="2028350" y="1671413"/>
            <a:ext cx="4782600" cy="3462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b="1" lang="ko">
                <a:solidFill>
                  <a:srgbClr val="FFFFFF"/>
                </a:solidFill>
              </a:rPr>
              <a:t>DB(MySQL)를 이용하여 CRUD기능 구현</a:t>
            </a:r>
            <a:endParaRPr b="1">
              <a:solidFill>
                <a:srgbClr val="FFFFFF"/>
              </a:solidFill>
            </a:endParaRPr>
          </a:p>
          <a:p>
            <a:pPr indent="0" lvl="0" marL="457200" rtl="0" algn="l">
              <a:spcBef>
                <a:spcPts val="0"/>
              </a:spcBef>
              <a:spcAft>
                <a:spcPts val="0"/>
              </a:spcAft>
              <a:buClr>
                <a:schemeClr val="dk1"/>
              </a:buClr>
              <a:buSzPts val="1100"/>
              <a:buFont typeface="Arial"/>
              <a:buNone/>
            </a:pPr>
            <a:r>
              <a:t/>
            </a:r>
            <a:endParaRPr b="1">
              <a:solidFill>
                <a:srgbClr val="FFFFFF"/>
              </a:solidFill>
            </a:endParaRPr>
          </a:p>
          <a:p>
            <a:pPr indent="0" lvl="0" marL="0" rtl="0" algn="l">
              <a:spcBef>
                <a:spcPts val="0"/>
              </a:spcBef>
              <a:spcAft>
                <a:spcPts val="0"/>
              </a:spcAft>
              <a:buClr>
                <a:schemeClr val="dk1"/>
              </a:buClr>
              <a:buSzPts val="1100"/>
              <a:buFont typeface="Arial"/>
              <a:buNone/>
            </a:pPr>
            <a:r>
              <a:t/>
            </a:r>
            <a:endParaRPr b="1">
              <a:solidFill>
                <a:srgbClr val="FFFFFF"/>
              </a:solidFill>
            </a:endParaRPr>
          </a:p>
          <a:p>
            <a:pPr indent="0" lvl="0" marL="457200" rtl="0" algn="l">
              <a:spcBef>
                <a:spcPts val="0"/>
              </a:spcBef>
              <a:spcAft>
                <a:spcPts val="0"/>
              </a:spcAft>
              <a:buNone/>
            </a:pPr>
            <a:r>
              <a:t/>
            </a:r>
            <a:endParaRPr b="1">
              <a:solidFill>
                <a:srgbClr val="FFFFFF"/>
              </a:solidFill>
            </a:endParaRPr>
          </a:p>
          <a:p>
            <a:pPr indent="0" lvl="0" marL="457200" rtl="0" algn="l">
              <a:spcBef>
                <a:spcPts val="0"/>
              </a:spcBef>
              <a:spcAft>
                <a:spcPts val="0"/>
              </a:spcAft>
              <a:buClr>
                <a:schemeClr val="dk1"/>
              </a:buClr>
              <a:buSzPts val="1100"/>
              <a:buFont typeface="Arial"/>
              <a:buNone/>
            </a:pPr>
            <a:r>
              <a:t/>
            </a:r>
            <a:endParaRPr b="1">
              <a:solidFill>
                <a:srgbClr val="FFFFFF"/>
              </a:solidFill>
            </a:endParaRPr>
          </a:p>
          <a:p>
            <a:pPr indent="0" lvl="0" marL="0" rtl="0" algn="l">
              <a:spcBef>
                <a:spcPts val="0"/>
              </a:spcBef>
              <a:spcAft>
                <a:spcPts val="0"/>
              </a:spcAft>
              <a:buClr>
                <a:schemeClr val="dk1"/>
              </a:buClr>
              <a:buSzPts val="1100"/>
              <a:buFont typeface="Arial"/>
              <a:buNone/>
            </a:pPr>
            <a:r>
              <a:t/>
            </a:r>
            <a:endParaRPr b="1">
              <a:solidFill>
                <a:srgbClr val="FFFFFF"/>
              </a:solidFill>
            </a:endParaRPr>
          </a:p>
          <a:p>
            <a:pPr indent="0" lvl="0" marL="457200" rtl="0" algn="l">
              <a:spcBef>
                <a:spcPts val="0"/>
              </a:spcBef>
              <a:spcAft>
                <a:spcPts val="0"/>
              </a:spcAft>
              <a:buClr>
                <a:schemeClr val="dk1"/>
              </a:buClr>
              <a:buSzPts val="1100"/>
              <a:buFont typeface="Arial"/>
              <a:buNone/>
            </a:pPr>
            <a:r>
              <a:t/>
            </a:r>
            <a:endParaRPr b="1">
              <a:solidFill>
                <a:srgbClr val="FFFFFF"/>
              </a:solidFill>
            </a:endParaRPr>
          </a:p>
          <a:p>
            <a:pPr indent="0" lvl="0" marL="0" rtl="0" algn="l">
              <a:spcBef>
                <a:spcPts val="0"/>
              </a:spcBef>
              <a:spcAft>
                <a:spcPts val="0"/>
              </a:spcAft>
              <a:buClr>
                <a:schemeClr val="dk1"/>
              </a:buClr>
              <a:buSzPts val="1100"/>
              <a:buFont typeface="Arial"/>
              <a:buNone/>
            </a:pPr>
            <a:r>
              <a:t/>
            </a:r>
            <a:endParaRPr b="1">
              <a:solidFill>
                <a:srgbClr val="FFFFFF"/>
              </a:solidFill>
            </a:endParaRPr>
          </a:p>
          <a:p>
            <a:pPr indent="0" lvl="0" marL="457200" rtl="0" algn="l">
              <a:spcBef>
                <a:spcPts val="0"/>
              </a:spcBef>
              <a:spcAft>
                <a:spcPts val="0"/>
              </a:spcAft>
              <a:buNone/>
            </a:pPr>
            <a:r>
              <a:t/>
            </a:r>
            <a:endParaRPr b="1">
              <a:solidFill>
                <a:srgbClr val="FFFFFF"/>
              </a:solidFill>
            </a:endParaRPr>
          </a:p>
          <a:p>
            <a:pPr indent="0" lvl="0" marL="0" rtl="0" algn="l">
              <a:spcBef>
                <a:spcPts val="0"/>
              </a:spcBef>
              <a:spcAft>
                <a:spcPts val="0"/>
              </a:spcAft>
              <a:buNone/>
            </a:pPr>
            <a:r>
              <a:t/>
            </a:r>
            <a:endParaRPr b="1">
              <a:solidFill>
                <a:srgbClr val="FFFFFF"/>
              </a:solidFill>
            </a:endParaRPr>
          </a:p>
        </p:txBody>
      </p:sp>
      <p:sp>
        <p:nvSpPr>
          <p:cNvPr id="178" name="Google Shape;178;p24"/>
          <p:cNvSpPr txBox="1"/>
          <p:nvPr/>
        </p:nvSpPr>
        <p:spPr>
          <a:xfrm>
            <a:off x="2028350" y="2186175"/>
            <a:ext cx="4259100" cy="3462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Clr>
                <a:schemeClr val="dk1"/>
              </a:buClr>
              <a:buSzPts val="1100"/>
              <a:buFont typeface="Arial"/>
              <a:buNone/>
            </a:pPr>
            <a:r>
              <a:rPr b="1" lang="ko">
                <a:solidFill>
                  <a:srgbClr val="FFFFFF"/>
                </a:solidFill>
              </a:rPr>
              <a:t>멀티 THREAD를 이용하여 노래방 시간 관리</a:t>
            </a:r>
            <a:endParaRPr/>
          </a:p>
        </p:txBody>
      </p:sp>
      <p:sp>
        <p:nvSpPr>
          <p:cNvPr id="179" name="Google Shape;179;p24"/>
          <p:cNvSpPr txBox="1"/>
          <p:nvPr/>
        </p:nvSpPr>
        <p:spPr>
          <a:xfrm>
            <a:off x="2028350" y="2780750"/>
            <a:ext cx="4259100" cy="3462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b="1" lang="ko">
                <a:solidFill>
                  <a:srgbClr val="FFFFFF"/>
                </a:solidFill>
              </a:rPr>
              <a:t>GUI를 이용한 화면 구성</a:t>
            </a:r>
            <a:endParaRPr b="1">
              <a:solidFill>
                <a:srgbClr val="FFFFFF"/>
              </a:solidFill>
            </a:endParaRPr>
          </a:p>
          <a:p>
            <a:pPr indent="0" lvl="0" marL="457200" rtl="0" algn="l">
              <a:spcBef>
                <a:spcPts val="0"/>
              </a:spcBef>
              <a:spcAft>
                <a:spcPts val="0"/>
              </a:spcAft>
              <a:buNone/>
            </a:pPr>
            <a:r>
              <a:t/>
            </a:r>
            <a:endParaRPr b="1">
              <a:solidFill>
                <a:srgbClr val="FFFFFF"/>
              </a:solidFill>
            </a:endParaRPr>
          </a:p>
        </p:txBody>
      </p:sp>
      <p:sp>
        <p:nvSpPr>
          <p:cNvPr id="180" name="Google Shape;180;p24"/>
          <p:cNvSpPr txBox="1"/>
          <p:nvPr/>
        </p:nvSpPr>
        <p:spPr>
          <a:xfrm>
            <a:off x="2028350" y="3375325"/>
            <a:ext cx="4259100" cy="3462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b="1" lang="ko">
                <a:solidFill>
                  <a:srgbClr val="FFFFFF"/>
                </a:solidFill>
              </a:rPr>
              <a:t>MVC 패턴</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cxnSp>
        <p:nvCxnSpPr>
          <p:cNvPr id="185" name="Google Shape;185;p25"/>
          <p:cNvCxnSpPr/>
          <p:nvPr/>
        </p:nvCxnSpPr>
        <p:spPr>
          <a:xfrm>
            <a:off x="863150" y="700425"/>
            <a:ext cx="1402800" cy="2100"/>
          </a:xfrm>
          <a:prstGeom prst="straightConnector1">
            <a:avLst/>
          </a:prstGeom>
          <a:noFill/>
          <a:ln cap="flat" cmpd="sng" w="9525">
            <a:solidFill>
              <a:srgbClr val="7F7F7F"/>
            </a:solidFill>
            <a:prstDash val="solid"/>
            <a:miter lim="800000"/>
            <a:headEnd len="sm" w="sm" type="none"/>
            <a:tailEnd len="sm" w="sm" type="none"/>
          </a:ln>
        </p:spPr>
      </p:cxnSp>
      <p:sp>
        <p:nvSpPr>
          <p:cNvPr id="186" name="Google Shape;186;p25"/>
          <p:cNvSpPr txBox="1"/>
          <p:nvPr/>
        </p:nvSpPr>
        <p:spPr>
          <a:xfrm>
            <a:off x="767079" y="356345"/>
            <a:ext cx="1622100" cy="4386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lang="ko" sz="1700">
                <a:solidFill>
                  <a:srgbClr val="00002F"/>
                </a:solidFill>
              </a:rPr>
              <a:t>프로그램 기능</a:t>
            </a:r>
            <a:endParaRPr b="1" sz="1500">
              <a:solidFill>
                <a:srgbClr val="00002F"/>
              </a:solidFill>
            </a:endParaRPr>
          </a:p>
        </p:txBody>
      </p:sp>
      <p:sp>
        <p:nvSpPr>
          <p:cNvPr id="187" name="Google Shape;187;p25"/>
          <p:cNvSpPr txBox="1"/>
          <p:nvPr/>
        </p:nvSpPr>
        <p:spPr>
          <a:xfrm>
            <a:off x="384099" y="356360"/>
            <a:ext cx="460800" cy="3462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lang="ko" sz="1800">
                <a:solidFill>
                  <a:srgbClr val="00002F"/>
                </a:solidFill>
              </a:rPr>
              <a:t>02</a:t>
            </a:r>
            <a:endParaRPr b="1" sz="1800">
              <a:solidFill>
                <a:srgbClr val="00002F"/>
              </a:solidFill>
            </a:endParaRPr>
          </a:p>
        </p:txBody>
      </p:sp>
      <p:sp>
        <p:nvSpPr>
          <p:cNvPr id="188" name="Google Shape;188;p25"/>
          <p:cNvSpPr txBox="1"/>
          <p:nvPr/>
        </p:nvSpPr>
        <p:spPr>
          <a:xfrm>
            <a:off x="940100" y="794950"/>
            <a:ext cx="1248900" cy="276900"/>
          </a:xfrm>
          <a:prstGeom prst="rect">
            <a:avLst/>
          </a:prstGeom>
          <a:noFill/>
          <a:ln>
            <a:noFill/>
          </a:ln>
        </p:spPr>
        <p:txBody>
          <a:bodyPr anchorCtr="0" anchor="t" bIns="34275" lIns="68575" spcFirstLastPara="1" rIns="68575" wrap="square" tIns="34275">
            <a:noAutofit/>
          </a:bodyPr>
          <a:lstStyle/>
          <a:p>
            <a:pPr indent="0" lvl="0" marL="0" rtl="0" algn="ctr">
              <a:spcBef>
                <a:spcPts val="0"/>
              </a:spcBef>
              <a:spcAft>
                <a:spcPts val="0"/>
              </a:spcAft>
              <a:buSzPts val="1100"/>
              <a:buNone/>
            </a:pPr>
            <a:r>
              <a:rPr b="1" lang="ko" sz="1000">
                <a:solidFill>
                  <a:schemeClr val="dk1"/>
                </a:solidFill>
              </a:rPr>
              <a:t>UI 구성</a:t>
            </a:r>
            <a:endParaRPr sz="1400">
              <a:solidFill>
                <a:srgbClr val="00002F"/>
              </a:solidFill>
              <a:latin typeface="Arial"/>
              <a:ea typeface="Arial"/>
              <a:cs typeface="Arial"/>
              <a:sym typeface="Arial"/>
            </a:endParaRPr>
          </a:p>
        </p:txBody>
      </p:sp>
      <p:pic>
        <p:nvPicPr>
          <p:cNvPr id="189" name="Google Shape;189;p25"/>
          <p:cNvPicPr preferRelativeResize="0"/>
          <p:nvPr/>
        </p:nvPicPr>
        <p:blipFill>
          <a:blip r:embed="rId3">
            <a:alphaModFix/>
          </a:blip>
          <a:stretch>
            <a:fillRect/>
          </a:stretch>
        </p:blipFill>
        <p:spPr>
          <a:xfrm>
            <a:off x="81750" y="1170400"/>
            <a:ext cx="1725625" cy="1477725"/>
          </a:xfrm>
          <a:prstGeom prst="rect">
            <a:avLst/>
          </a:prstGeom>
          <a:noFill/>
          <a:ln>
            <a:noFill/>
          </a:ln>
        </p:spPr>
      </p:pic>
      <p:pic>
        <p:nvPicPr>
          <p:cNvPr id="190" name="Google Shape;190;p25"/>
          <p:cNvPicPr preferRelativeResize="0"/>
          <p:nvPr/>
        </p:nvPicPr>
        <p:blipFill>
          <a:blip r:embed="rId4">
            <a:alphaModFix/>
          </a:blip>
          <a:stretch>
            <a:fillRect/>
          </a:stretch>
        </p:blipFill>
        <p:spPr>
          <a:xfrm>
            <a:off x="1872875" y="1170412"/>
            <a:ext cx="1976350" cy="1505025"/>
          </a:xfrm>
          <a:prstGeom prst="rect">
            <a:avLst/>
          </a:prstGeom>
          <a:noFill/>
          <a:ln>
            <a:noFill/>
          </a:ln>
        </p:spPr>
      </p:pic>
      <p:pic>
        <p:nvPicPr>
          <p:cNvPr id="191" name="Google Shape;191;p25"/>
          <p:cNvPicPr preferRelativeResize="0"/>
          <p:nvPr/>
        </p:nvPicPr>
        <p:blipFill>
          <a:blip r:embed="rId5">
            <a:alphaModFix/>
          </a:blip>
          <a:stretch>
            <a:fillRect/>
          </a:stretch>
        </p:blipFill>
        <p:spPr>
          <a:xfrm>
            <a:off x="4030800" y="1186625"/>
            <a:ext cx="4908925" cy="3268401"/>
          </a:xfrm>
          <a:prstGeom prst="rect">
            <a:avLst/>
          </a:prstGeom>
          <a:noFill/>
          <a:ln>
            <a:noFill/>
          </a:ln>
        </p:spPr>
      </p:pic>
      <p:cxnSp>
        <p:nvCxnSpPr>
          <p:cNvPr id="192" name="Google Shape;192;p25"/>
          <p:cNvCxnSpPr/>
          <p:nvPr/>
        </p:nvCxnSpPr>
        <p:spPr>
          <a:xfrm>
            <a:off x="7823169" y="108706"/>
            <a:ext cx="270000" cy="0"/>
          </a:xfrm>
          <a:prstGeom prst="straightConnector1">
            <a:avLst/>
          </a:prstGeom>
          <a:noFill/>
          <a:ln cap="rnd" cmpd="sng" w="44450">
            <a:solidFill>
              <a:srgbClr val="D0CECE"/>
            </a:solidFill>
            <a:prstDash val="solid"/>
            <a:miter lim="800000"/>
            <a:headEnd len="sm" w="sm" type="none"/>
            <a:tailEnd len="sm" w="sm" type="none"/>
          </a:ln>
          <a:effectLst>
            <a:outerShdw blurRad="50800" rotWithShape="0" algn="t" dir="5400000" dist="38100">
              <a:srgbClr val="000000">
                <a:alpha val="40000"/>
              </a:srgbClr>
            </a:outerShdw>
          </a:effectLst>
        </p:spPr>
      </p:cxnSp>
      <p:cxnSp>
        <p:nvCxnSpPr>
          <p:cNvPr id="193" name="Google Shape;193;p25"/>
          <p:cNvCxnSpPr/>
          <p:nvPr/>
        </p:nvCxnSpPr>
        <p:spPr>
          <a:xfrm>
            <a:off x="8143845" y="108706"/>
            <a:ext cx="270000" cy="0"/>
          </a:xfrm>
          <a:prstGeom prst="straightConnector1">
            <a:avLst/>
          </a:prstGeom>
          <a:noFill/>
          <a:ln cap="rnd" cmpd="sng" w="44450">
            <a:solidFill>
              <a:srgbClr val="8DBABD"/>
            </a:solidFill>
            <a:prstDash val="solid"/>
            <a:miter lim="800000"/>
            <a:headEnd len="sm" w="sm" type="none"/>
            <a:tailEnd len="sm" w="sm" type="none"/>
          </a:ln>
          <a:effectLst>
            <a:outerShdw blurRad="50800" rotWithShape="0" algn="t" dir="5400000" dist="38100">
              <a:srgbClr val="000000">
                <a:alpha val="40000"/>
              </a:srgbClr>
            </a:outerShdw>
          </a:effectLst>
        </p:spPr>
      </p:cxnSp>
      <p:cxnSp>
        <p:nvCxnSpPr>
          <p:cNvPr id="194" name="Google Shape;194;p25"/>
          <p:cNvCxnSpPr/>
          <p:nvPr/>
        </p:nvCxnSpPr>
        <p:spPr>
          <a:xfrm>
            <a:off x="8464519" y="108706"/>
            <a:ext cx="270000" cy="0"/>
          </a:xfrm>
          <a:prstGeom prst="straightConnector1">
            <a:avLst/>
          </a:prstGeom>
          <a:noFill/>
          <a:ln cap="rnd" cmpd="sng" w="44450">
            <a:solidFill>
              <a:srgbClr val="D0CECE"/>
            </a:solidFill>
            <a:prstDash val="solid"/>
            <a:miter lim="800000"/>
            <a:headEnd len="sm" w="sm" type="none"/>
            <a:tailEnd len="sm" w="sm" type="none"/>
          </a:ln>
          <a:effectLst>
            <a:outerShdw blurRad="50800" rotWithShape="0" algn="t" dir="5400000" dist="38100">
              <a:srgbClr val="000000">
                <a:alpha val="40000"/>
              </a:srgbClr>
            </a:outerShdw>
          </a:effectLst>
        </p:spPr>
      </p:cxnSp>
      <p:cxnSp>
        <p:nvCxnSpPr>
          <p:cNvPr id="195" name="Google Shape;195;p25"/>
          <p:cNvCxnSpPr/>
          <p:nvPr/>
        </p:nvCxnSpPr>
        <p:spPr>
          <a:xfrm>
            <a:off x="8785194" y="108706"/>
            <a:ext cx="270000" cy="0"/>
          </a:xfrm>
          <a:prstGeom prst="straightConnector1">
            <a:avLst/>
          </a:prstGeom>
          <a:noFill/>
          <a:ln cap="rnd" cmpd="sng" w="44450">
            <a:solidFill>
              <a:srgbClr val="D0CECE"/>
            </a:solidFill>
            <a:prstDash val="solid"/>
            <a:miter lim="800000"/>
            <a:headEnd len="sm" w="sm" type="none"/>
            <a:tailEnd len="sm" w="sm" type="none"/>
          </a:ln>
          <a:effectLst>
            <a:outerShdw blurRad="50800" rotWithShape="0" algn="t" dir="5400000" dist="38100">
              <a:srgbClr val="000000">
                <a:alpha val="40000"/>
              </a:srgbClr>
            </a:outerShdw>
          </a:effectLst>
        </p:spPr>
      </p:cxnSp>
      <p:pic>
        <p:nvPicPr>
          <p:cNvPr id="196" name="Google Shape;196;p25"/>
          <p:cNvPicPr preferRelativeResize="0"/>
          <p:nvPr/>
        </p:nvPicPr>
        <p:blipFill rotWithShape="1">
          <a:blip r:embed="rId6">
            <a:alphaModFix/>
          </a:blip>
          <a:srcRect b="0" l="2458" r="2969" t="0"/>
          <a:stretch/>
        </p:blipFill>
        <p:spPr>
          <a:xfrm>
            <a:off x="81750" y="3023575"/>
            <a:ext cx="1725625" cy="1848375"/>
          </a:xfrm>
          <a:prstGeom prst="rect">
            <a:avLst/>
          </a:prstGeom>
          <a:noFill/>
          <a:ln cap="flat" cmpd="sng" w="9525">
            <a:solidFill>
              <a:srgbClr val="999999"/>
            </a:solidFill>
            <a:prstDash val="solid"/>
            <a:round/>
            <a:headEnd len="sm" w="sm" type="none"/>
            <a:tailEnd len="sm" w="sm" type="none"/>
          </a:ln>
        </p:spPr>
      </p:pic>
      <p:pic>
        <p:nvPicPr>
          <p:cNvPr id="197" name="Google Shape;197;p25"/>
          <p:cNvPicPr preferRelativeResize="0"/>
          <p:nvPr/>
        </p:nvPicPr>
        <p:blipFill>
          <a:blip r:embed="rId7">
            <a:alphaModFix/>
          </a:blip>
          <a:stretch>
            <a:fillRect/>
          </a:stretch>
        </p:blipFill>
        <p:spPr>
          <a:xfrm>
            <a:off x="1872875" y="3023575"/>
            <a:ext cx="1976350" cy="1875650"/>
          </a:xfrm>
          <a:prstGeom prst="rect">
            <a:avLst/>
          </a:prstGeom>
          <a:noFill/>
          <a:ln>
            <a:noFill/>
          </a:ln>
        </p:spPr>
      </p:pic>
    </p:spTree>
  </p:cSld>
  <p:clrMapOvr>
    <a:masterClrMapping/>
  </p:clrMapOvr>
</p:sld>
</file>

<file path=ppt/theme/theme1.xml><?xml version="1.0" encoding="utf-8"?>
<a:theme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lc="http://schemas.openxmlformats.org/drawingml/2006/lockedCanvas" xmlns:p="http://schemas.openxmlformats.org/presentationml/2006/main" name="1_Office 테마">
  <a:themeElements>
    <a:clrScheme name="Office">
      <a:dk1>
        <a:srgbClr val="000000"/>
      </a:dk1>
      <a:lt1>
        <a:srgbClr val="ffffff"/>
      </a:lt1>
      <a:dk2>
        <a:srgbClr val="44546a"/>
      </a:dk2>
      <a:lt2>
        <a:srgbClr val="e7e6e6"/>
      </a:lt2>
      <a:accent1>
        <a:srgbClr val="2678c2"/>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MS PGothic"/>
        <a:font script="Hang" typeface="맑은 고딕"/>
        <a:font script="Hans" typeface="SimSun"/>
        <a:font script="Hant" typeface="PMingLiU"/>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MS PGothic"/>
        <a:font script="Hang" typeface="맑은 고딕"/>
        <a:font script="Hans" typeface="SimSun"/>
        <a:font script="Hant" typeface="PMingLiU"/>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lc="http://schemas.openxmlformats.org/drawingml/2006/lockedCanvas" xmlns:p="http://schemas.openxmlformats.org/presentationml/2006/main" na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MS PGothic"/>
        <a:font script="Hang" typeface="맑은 고딕"/>
        <a:font script="Hans" typeface="SimSun"/>
        <a:font script="Hant" typeface="PMingLiU"/>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MS PGothic"/>
        <a:font script="Hang" typeface="맑은 고딕"/>
        <a:font script="Hans" typeface="SimSun"/>
        <a:font script="Hant" typeface="PMingLiU"/>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ep:Properties xmlns:r="http://schemas.openxmlformats.org/officeDocument/2006/relationships" xmlns:ep="http://schemas.openxmlformats.org/officeDocument/2006/extended-properties" xmlns:vt="http://schemas.openxmlformats.org/officeDocument/2006/docPropsVTypes">
  <ep:Manager/>
  <ep:Company/>
  <ep:Words>651</ep:Words>
  <ep:PresentationFormat/>
  <ep:Paragraphs>228</ep:Paragraphs>
  <ep:Slides>26</ep:Slides>
  <ep:Notes>26</ep:Notes>
  <ep:TotalTime>0</ep:TotalTime>
  <ep:HiddenSlides>0</ep:HiddenSlides>
  <ep:MMClips>0</ep:MMClips>
  <ep:HeadingPairs>
    <vt:vector size="4" baseType="variant">
      <vt:variant>
        <vt:lpstr>테마</vt:lpstr>
      </vt:variant>
      <vt:variant>
        <vt:i4>1</vt:i4>
      </vt:variant>
      <vt:variant>
        <vt:lpstr>슬라이드 제목</vt:lpstr>
      </vt:variant>
      <vt:variant>
        <vt:i4>26</vt:i4>
      </vt:variant>
    </vt:vector>
  </ep:HeadingPairs>
  <ep:TitlesOfParts>
    <vt:vector size="27" baseType="lpstr">
      <vt:lpstr>1_Office 테마</vt:lpstr>
      <vt:lpstr>슬라이드 1</vt:lpstr>
      <vt:lpstr>슬라이드 2</vt:lpstr>
      <vt:lpstr>슬라이드 3</vt:lpstr>
      <vt:lpstr>슬라이드 4</vt:lpstr>
      <vt:lpstr>슬라이드 5</vt:lpstr>
      <vt:lpstr>슬라이드 6</vt:lpstr>
      <vt:lpstr>슬라이드 7</vt:lpstr>
      <vt:lpstr>슬라이드 8</vt:lpstr>
      <vt:lpstr>슬라이드 9</vt:lpstr>
      <vt:lpstr>슬라이드 10</vt:lpstr>
      <vt:lpstr>슬라이드 11</vt:lpstr>
      <vt:lpstr>슬라이드 12</vt:lpstr>
      <vt:lpstr>슬라이드 13</vt:lpstr>
      <vt:lpstr>슬라이드 14</vt:lpstr>
      <vt:lpstr>슬라이드 15</vt:lpstr>
      <vt:lpstr>슬라이드 16</vt:lpstr>
      <vt:lpstr>슬라이드 17</vt:lpstr>
      <vt:lpstr>슬라이드 18</vt:lpstr>
      <vt:lpstr>슬라이드 19</vt:lpstr>
      <vt:lpstr>슬라이드 20</vt:lpstr>
      <vt:lpstr>슬라이드 21</vt:lpstr>
      <vt:lpstr>슬라이드 22</vt:lpstr>
      <vt:lpstr>슬라이드 23</vt:lpstr>
      <vt:lpstr>슬라이드 24</vt:lpstr>
      <vt:lpstr>슬라이드 25</vt:lpstr>
      <vt:lpstr>슬라이드 26</vt:lpstr>
    </vt:vector>
  </ep:TitlesOfParts>
  <ep:HyperlinkBase/>
  <ep:Application>Show</ep:Application>
  <ep:AppVersion>12.0000</ep:AppVersion>
</ep:Properties>
</file>

<file path=docProps/core.xml><?xml version="1.0" encoding="utf-8"?>
<cp:coreProperties xmlns:r="http://schemas.openxmlformats.org/officeDocument/2006/relationships" xmlns:cp="http://schemas.openxmlformats.org/package/2006/metadata/core-properties" xmlns:dc="http://purl.org/dc/elements/1.1/" xmlns:dcterms="http://purl.org/dc/terms/" xmlns:dcmitype="http://purl.org/dc/dcmitype/" xmlns:xsi="http://www.w3.org/2001/XMLSchema-instance">
  <cp:lastModifiedBy>CTH</cp:lastModifiedBy>
  <dcterms:modified xsi:type="dcterms:W3CDTF">2022-01-13T06:05:43.728</dcterms:modified>
  <cp:revision>2</cp:revision>
  <cp:version/>
</cp:coreProperties>
</file>

<file path=docProps/custom.xml><?xml version="1.0" encoding="utf-8"?>
<cfp:Properties xmlns:r="http://schemas.openxmlformats.org/officeDocument/2006/relationships" xmlns:cfp="http://schemas.openxmlformats.org/officeDocument/2006/custom-properties" xmlns:vt="http://schemas.openxmlformats.org/officeDocument/2006/docPropsVTypes"/>
</file>