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2021-05-01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임베디드 시스템 프로젝트 제안서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컴퓨터공학과 </a:t>
            </a:r>
            <a:r>
              <a:rPr lang="en-US" altLang="ko-KR"/>
              <a:t>15012974</a:t>
            </a:r>
            <a:r>
              <a:rPr lang="ko-KR" altLang="en-US"/>
              <a:t> 최태호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000"/>
              <a:t>주제 및 선정이유</a:t>
            </a:r>
            <a:endParaRPr lang="ko-KR" altLang="en-US" sz="4000"/>
          </a:p>
          <a:p>
            <a:pPr>
              <a:defRPr/>
            </a:pPr>
            <a:r>
              <a:rPr lang="en-US" altLang="ko-KR" sz="4000"/>
              <a:t>Input / Output </a:t>
            </a:r>
            <a:r>
              <a:rPr lang="ko-KR" altLang="en-US" sz="4000"/>
              <a:t>정의</a:t>
            </a:r>
            <a:endParaRPr lang="ko-KR" altLang="en-US" sz="4000"/>
          </a:p>
          <a:p>
            <a:pPr>
              <a:defRPr/>
            </a:pPr>
            <a:r>
              <a:rPr lang="ko-KR" altLang="en-US" sz="4000"/>
              <a:t>사양 및 제한조건</a:t>
            </a:r>
            <a:endParaRPr lang="ko-KR" altLang="en-US" sz="4000"/>
          </a:p>
          <a:p>
            <a:pPr>
              <a:defRPr/>
            </a:pPr>
            <a:r>
              <a:rPr lang="en-US" altLang="ko-KR" sz="4000"/>
              <a:t>User Interface</a:t>
            </a:r>
            <a:endParaRPr lang="en-US" altLang="ko-KR" sz="4000"/>
          </a:p>
          <a:p>
            <a:pPr>
              <a:defRPr/>
            </a:pPr>
            <a:r>
              <a:rPr lang="ko-KR" altLang="en-US" sz="4000"/>
              <a:t>프로젝트 진행 계획</a:t>
            </a:r>
            <a:endParaRPr lang="ko-KR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주제 및 선정이유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반려견 배변활동 알림이</a:t>
            </a:r>
            <a:endParaRPr lang="ko-KR" altLang="en-US"/>
          </a:p>
          <a:p>
            <a:pPr>
              <a:defRPr/>
            </a:pPr>
            <a:r>
              <a:rPr lang="ko-KR" altLang="en-US"/>
              <a:t>반려견은 하루 </a:t>
            </a:r>
            <a:r>
              <a:rPr lang="en-US" altLang="ko-KR"/>
              <a:t>2</a:t>
            </a:r>
            <a:r>
              <a:rPr lang="ko-KR" altLang="en-US"/>
              <a:t>회 이상 배변활동을 함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반려견이 배변을 한 후 바로 조치해 주지 않으면 집 안이 더러워진다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코로나로 인해 재택근무</a:t>
            </a:r>
            <a:r>
              <a:rPr lang="en-US" altLang="ko-KR"/>
              <a:t>/</a:t>
            </a:r>
            <a:r>
              <a:rPr lang="ko-KR" altLang="en-US"/>
              <a:t>온라인강의가 증가한 지금 방 안에서 수업을 듣다보면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반려견이 배변활동을 한 것을 몰라 빠른 조치가 불가능 해 어려움을 겪고있음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Input / Output </a:t>
            </a:r>
            <a:r>
              <a:rPr lang="ko-KR" altLang="en-US"/>
              <a:t>정의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Input Dataset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배변 패드를 보여주는 화상 데이터</a:t>
            </a:r>
            <a:endParaRPr lang="ko-KR" altLang="en-US"/>
          </a:p>
          <a:p>
            <a:pPr>
              <a:defRPr/>
            </a:pPr>
            <a:r>
              <a:rPr lang="en-US" altLang="ko-KR"/>
              <a:t>Output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배변패드의 변화를 감지하면 알려주는 알람 신호</a:t>
            </a:r>
            <a:endParaRPr lang="ko-KR" altLang="en-US"/>
          </a:p>
          <a:p>
            <a:pPr>
              <a:defRPr/>
            </a:pPr>
            <a:r>
              <a:rPr lang="en-US" altLang="ko-KR"/>
              <a:t>640x480 Image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사양 및 제한조건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고정된 카메라</a:t>
            </a:r>
            <a:endParaRPr lang="ko-KR" altLang="en-US"/>
          </a:p>
          <a:p>
            <a:pPr>
              <a:defRPr/>
            </a:pPr>
            <a:r>
              <a:rPr lang="en-US" altLang="ko-KR"/>
              <a:t>30</a:t>
            </a:r>
            <a:r>
              <a:rPr lang="ko-KR" altLang="en-US"/>
              <a:t>초 단위로 화면을 캡쳐하여 배변상황 감지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User Interface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Application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1103586" y="2016672"/>
            <a:ext cx="9968405" cy="3711465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1575802" y="2459789"/>
            <a:ext cx="5297237" cy="2857499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500">
                <a:solidFill>
                  <a:schemeClr val="tx1"/>
                </a:solidFill>
              </a:rPr>
              <a:t>카메라 화상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9245934" y="4832684"/>
            <a:ext cx="1420395" cy="685131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500">
                <a:solidFill>
                  <a:schemeClr val="tx1"/>
                </a:solidFill>
              </a:rPr>
              <a:t>종료</a:t>
            </a:r>
            <a:endParaRPr lang="ko-KR" altLang="en-US" sz="3500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7915519" y="3872404"/>
            <a:ext cx="2750809" cy="704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400">
                <a:solidFill>
                  <a:schemeClr val="tx1"/>
                </a:solidFill>
              </a:rPr>
              <a:t>알림 끄기</a:t>
            </a:r>
            <a:endParaRPr lang="ko-KR" altLang="en-US" sz="3400">
              <a:solidFill>
                <a:schemeClr val="tx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7915519" y="3076759"/>
            <a:ext cx="2750809" cy="704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400">
                <a:solidFill>
                  <a:schemeClr val="tx1"/>
                </a:solidFill>
              </a:rPr>
              <a:t>알림 켜기</a:t>
            </a:r>
            <a:endParaRPr lang="ko-KR" altLang="en-US" sz="3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프로젝트 진행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주차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프로젝트 제안서</a:t>
            </a:r>
            <a:r>
              <a:rPr lang="en-US" altLang="ko-KR"/>
              <a:t> </a:t>
            </a:r>
            <a:r>
              <a:rPr lang="ko-KR" altLang="en-US"/>
              <a:t>작성</a:t>
            </a:r>
            <a:endParaRPr lang="ko-KR" altLang="en-US"/>
          </a:p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주차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카메라 통신 테스트 및 데이터 셋 구축</a:t>
            </a:r>
            <a:endParaRPr lang="ko-KR" altLang="en-US"/>
          </a:p>
          <a:p>
            <a:pPr>
              <a:defRPr/>
            </a:pPr>
            <a:r>
              <a:rPr lang="en-US" altLang="ko-KR"/>
              <a:t>3</a:t>
            </a:r>
            <a:r>
              <a:rPr lang="ko-KR" altLang="en-US"/>
              <a:t>주차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임베디드 환경 구축 및 센서 테스트</a:t>
            </a:r>
            <a:endParaRPr lang="ko-KR" altLang="en-US"/>
          </a:p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주차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알림 기능 테스트</a:t>
            </a:r>
            <a:endParaRPr lang="ko-KR" altLang="en-US"/>
          </a:p>
          <a:p>
            <a:pPr>
              <a:defRPr/>
            </a:pPr>
            <a:r>
              <a:rPr lang="en-US" altLang="ko-KR"/>
              <a:t>5</a:t>
            </a:r>
            <a:r>
              <a:rPr lang="ko-KR" altLang="en-US"/>
              <a:t>주차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보고서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PPT</a:t>
            </a:r>
            <a:r>
              <a:rPr lang="ko-KR" altLang="en-US"/>
              <a:t> 작성 및 발표준비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</ep:Words>
  <ep:PresentationFormat>화면 슬라이드 쇼(4:3)</ep:PresentationFormat>
  <ep:Paragraphs>41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교차</vt:lpstr>
      <vt:lpstr>임베디드 시스템 프로젝트 제안서</vt:lpstr>
      <vt:lpstr>목차</vt:lpstr>
      <vt:lpstr>주제 및 선정이유</vt:lpstr>
      <vt:lpstr>Input / Output 정의</vt:lpstr>
      <vt:lpstr>사양 및 제한조건</vt:lpstr>
      <vt:lpstr>User Interface</vt:lpstr>
      <vt:lpstr>프로젝트 진행 계획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2021-05-01T04:01:52.346</dcterms:created>
  <dc:creator>최태호</dc:creator>
  <cp:lastModifiedBy>최태호</cp:lastModifiedBy>
  <dcterms:modified xsi:type="dcterms:W3CDTF">2021-05-05T15:08:52.030</dcterms:modified>
  <cp:revision>17</cp:revision>
  <dc:title>임베디드 시스템 프로젝트 제안서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