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87" d="100"/>
          <a:sy n="87"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7906CF-74CF-41AF-86C2-E50C044F9231}"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197132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7906CF-74CF-41AF-86C2-E50C044F9231}"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203689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7906CF-74CF-41AF-86C2-E50C044F9231}"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137529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7906CF-74CF-41AF-86C2-E50C044F9231}"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269683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7906CF-74CF-41AF-86C2-E50C044F9231}"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358550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7906CF-74CF-41AF-86C2-E50C044F9231}"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18210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7906CF-74CF-41AF-86C2-E50C044F9231}"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233056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7906CF-74CF-41AF-86C2-E50C044F9231}"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181113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906CF-74CF-41AF-86C2-E50C044F9231}"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336642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906CF-74CF-41AF-86C2-E50C044F9231}"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183388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7906CF-74CF-41AF-86C2-E50C044F9231}"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C1C05-9E2F-46EC-AAFC-A460D0DD8BE1}" type="slidenum">
              <a:rPr lang="en-US" smtClean="0"/>
              <a:t>‹#›</a:t>
            </a:fld>
            <a:endParaRPr lang="en-US"/>
          </a:p>
        </p:txBody>
      </p:sp>
    </p:spTree>
    <p:extLst>
      <p:ext uri="{BB962C8B-B14F-4D97-AF65-F5344CB8AC3E}">
        <p14:creationId xmlns:p14="http://schemas.microsoft.com/office/powerpoint/2010/main" val="204857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906CF-74CF-41AF-86C2-E50C044F9231}"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C1C05-9E2F-46EC-AAFC-A460D0DD8BE1}" type="slidenum">
              <a:rPr lang="en-US" smtClean="0"/>
              <a:t>‹#›</a:t>
            </a:fld>
            <a:endParaRPr lang="en-US"/>
          </a:p>
        </p:txBody>
      </p:sp>
    </p:spTree>
    <p:extLst>
      <p:ext uri="{BB962C8B-B14F-4D97-AF65-F5344CB8AC3E}">
        <p14:creationId xmlns:p14="http://schemas.microsoft.com/office/powerpoint/2010/main" val="415348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MAJOR PROJECT</a:t>
            </a:r>
            <a:endParaRPr lang="en-US" dirty="0"/>
          </a:p>
        </p:txBody>
      </p:sp>
      <p:sp>
        <p:nvSpPr>
          <p:cNvPr id="3" name="Subtitle 2"/>
          <p:cNvSpPr>
            <a:spLocks noGrp="1"/>
          </p:cNvSpPr>
          <p:nvPr>
            <p:ph type="subTitle" idx="1"/>
          </p:nvPr>
        </p:nvSpPr>
        <p:spPr/>
        <p:txBody>
          <a:bodyPr/>
          <a:lstStyle/>
          <a:p>
            <a:pPr algn="r"/>
            <a:r>
              <a:rPr lang="en-US" dirty="0" smtClean="0"/>
              <a:t>CH SHIVA KUMAR</a:t>
            </a:r>
            <a:endParaRPr lang="en-US" dirty="0"/>
          </a:p>
        </p:txBody>
      </p:sp>
    </p:spTree>
    <p:extLst>
      <p:ext uri="{BB962C8B-B14F-4D97-AF65-F5344CB8AC3E}">
        <p14:creationId xmlns:p14="http://schemas.microsoft.com/office/powerpoint/2010/main" val="60366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938"/>
            <a:ext cx="10515600" cy="5878025"/>
          </a:xfrm>
        </p:spPr>
        <p:txBody>
          <a:bodyPr>
            <a:normAutofit fontScale="92500" lnSpcReduction="10000"/>
          </a:bodyPr>
          <a:lstStyle/>
          <a:p>
            <a:pPr marL="0" indent="0">
              <a:buNone/>
            </a:pPr>
            <a:endParaRPr lang="en-US" dirty="0"/>
          </a:p>
          <a:p>
            <a:r>
              <a:rPr lang="en-US" b="1" dirty="0"/>
              <a:t>News and Entertainment</a:t>
            </a:r>
            <a:r>
              <a:rPr lang="en-US" dirty="0"/>
              <a:t>: Snapchat's Discover feature offers a curated selection of content from publishers, brands, and creators covering a wide range of topics such as news, entertainment, lifestyle, and more. Users can stay updated and entertained by browsing through Discover.</a:t>
            </a:r>
          </a:p>
          <a:p>
            <a:r>
              <a:rPr lang="en-US" b="1" dirty="0"/>
              <a:t>Event Coverage</a:t>
            </a:r>
            <a:r>
              <a:rPr lang="en-US" dirty="0"/>
              <a:t>: Snapchat is often used to cover live events, festivals, concerts, and sports games. Users share snaps and Stories from the event, providing real-time updates and behind-the-scenes glimpses for their friends and followers.</a:t>
            </a:r>
          </a:p>
          <a:p>
            <a:r>
              <a:rPr lang="en-US" b="1" dirty="0"/>
              <a:t>Exploring New Places</a:t>
            </a:r>
            <a:r>
              <a:rPr lang="en-US" dirty="0"/>
              <a:t>: Snap Map allows users to see the location of their friends and explore snaps from around the world. It's a fun way to discover new places, cultures, and experiences through the eyes of other Snapchat users</a:t>
            </a:r>
            <a:r>
              <a:rPr lang="en-US" dirty="0" smtClean="0"/>
              <a:t>.</a:t>
            </a:r>
          </a:p>
          <a:p>
            <a:r>
              <a:rPr lang="en-US" dirty="0"/>
              <a:t>Overall, Snapchat serves as a versatile platform for communication, creativity, entertainment, and discovery, catering to a wide range of interests and preferences.</a:t>
            </a:r>
          </a:p>
          <a:p>
            <a:endParaRPr lang="en-US" dirty="0"/>
          </a:p>
        </p:txBody>
      </p:sp>
    </p:spTree>
    <p:extLst>
      <p:ext uri="{BB962C8B-B14F-4D97-AF65-F5344CB8AC3E}">
        <p14:creationId xmlns:p14="http://schemas.microsoft.com/office/powerpoint/2010/main" val="811037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AND DISADVANTAGES OF SNAPCHAT</a:t>
            </a:r>
            <a:endParaRPr lang="en-US" dirty="0"/>
          </a:p>
        </p:txBody>
      </p:sp>
      <p:sp>
        <p:nvSpPr>
          <p:cNvPr id="3" name="Content Placeholder 2"/>
          <p:cNvSpPr>
            <a:spLocks noGrp="1"/>
          </p:cNvSpPr>
          <p:nvPr>
            <p:ph idx="1"/>
          </p:nvPr>
        </p:nvSpPr>
        <p:spPr>
          <a:xfrm>
            <a:off x="838200" y="1825625"/>
            <a:ext cx="10515600" cy="4724644"/>
          </a:xfrm>
        </p:spPr>
        <p:txBody>
          <a:bodyPr>
            <a:normAutofit/>
          </a:bodyPr>
          <a:lstStyle/>
          <a:p>
            <a:pPr marL="0" indent="0">
              <a:buNone/>
            </a:pPr>
            <a:r>
              <a:rPr lang="en-US" dirty="0" smtClean="0"/>
              <a:t>Advantages of Snapchat</a:t>
            </a:r>
          </a:p>
          <a:p>
            <a:r>
              <a:rPr lang="en-US" b="1" dirty="0"/>
              <a:t>Ephemeral Messaging</a:t>
            </a:r>
            <a:r>
              <a:rPr lang="en-US" dirty="0"/>
              <a:t>: One of Snapchat's unique features is its ephemeral nature. Messages, photos, and videos sent through Snapchat automatically disappear after they are viewed, providing users with a sense of privacy and spontaneity. This feature is particularly appealing for sharing moments that users may not want to be permanently stored or shared.</a:t>
            </a:r>
          </a:p>
          <a:p>
            <a:r>
              <a:rPr lang="en-US" b="1" dirty="0"/>
              <a:t>Authenticity and Real-Time Communication</a:t>
            </a:r>
            <a:r>
              <a:rPr lang="en-US" dirty="0"/>
              <a:t>: Snapchat encourages authentic and real-time communication among users. With features like Stories and instant messaging, users can share moments as they happen, fostering genuine interactions and connections.</a:t>
            </a:r>
          </a:p>
          <a:p>
            <a:pPr marL="0" indent="0">
              <a:buNone/>
            </a:pPr>
            <a:endParaRPr lang="en-US" dirty="0"/>
          </a:p>
        </p:txBody>
      </p:sp>
    </p:spTree>
    <p:extLst>
      <p:ext uri="{BB962C8B-B14F-4D97-AF65-F5344CB8AC3E}">
        <p14:creationId xmlns:p14="http://schemas.microsoft.com/office/powerpoint/2010/main" val="2223176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123"/>
            <a:ext cx="10515600" cy="5631840"/>
          </a:xfrm>
        </p:spPr>
        <p:txBody>
          <a:bodyPr>
            <a:normAutofit lnSpcReduction="10000"/>
          </a:bodyPr>
          <a:lstStyle/>
          <a:p>
            <a:r>
              <a:rPr lang="en-US" b="1" dirty="0"/>
              <a:t>Creative Tools and Filters</a:t>
            </a:r>
            <a:r>
              <a:rPr lang="en-US" dirty="0"/>
              <a:t>: Snapchat offers a wide range of creative tools, including filters, lenses, stickers, and drawing tools, allowing users to personalize their snaps and express themselves creatively. These features add fun and entertainment value to the platform, enhancing the user experience.</a:t>
            </a:r>
          </a:p>
          <a:p>
            <a:r>
              <a:rPr lang="en-US" b="1" dirty="0"/>
              <a:t>Engagement and Interactivity</a:t>
            </a:r>
            <a:r>
              <a:rPr lang="en-US" dirty="0"/>
              <a:t>: Snapchat's interactive features, such as polls, quizzes, and AR experiences, engage users and encourage active participation. This interactivity enhances user engagement and keeps users coming back to the platform for more interactive content.</a:t>
            </a:r>
          </a:p>
          <a:p>
            <a:r>
              <a:rPr lang="en-US" b="1" dirty="0"/>
              <a:t>Discoverability and Exploration</a:t>
            </a:r>
            <a:r>
              <a:rPr lang="en-US" dirty="0"/>
              <a:t>: With the Discover feature, users can explore a curated selection of content from publishers, brands, and creators covering various topics such as news, entertainment, and lifestyle. This allows users to discover new content and stay informed and entertained within the app.</a:t>
            </a:r>
          </a:p>
          <a:p>
            <a:endParaRPr lang="en-US" dirty="0"/>
          </a:p>
        </p:txBody>
      </p:sp>
    </p:spTree>
    <p:extLst>
      <p:ext uri="{BB962C8B-B14F-4D97-AF65-F5344CB8AC3E}">
        <p14:creationId xmlns:p14="http://schemas.microsoft.com/office/powerpoint/2010/main" val="115137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normAutofit fontScale="92500"/>
          </a:bodyPr>
          <a:lstStyle/>
          <a:p>
            <a:r>
              <a:rPr lang="en-US" b="1" dirty="0"/>
              <a:t>Privacy Controls</a:t>
            </a:r>
            <a:r>
              <a:rPr lang="en-US" dirty="0"/>
              <a:t>: Snapchat provides users with robust privacy controls, allowing them to customize their privacy settings, manage who can view their content, and control their location visibility using features like Snap Map. These privacy controls give users a greater sense of control over their personal information and interactions on the platform.</a:t>
            </a:r>
          </a:p>
          <a:p>
            <a:r>
              <a:rPr lang="en-US" b="1" dirty="0"/>
              <a:t>Youth Appeal</a:t>
            </a:r>
            <a:r>
              <a:rPr lang="en-US" dirty="0"/>
              <a:t>: Snapchat has a strong appeal among younger demographics, making it a popular platform for teens and young adults. Its user-friendly interface, playful features, and emphasis on visual communication resonate well with younger users, contributing to its widespread adoption among this demographic.</a:t>
            </a:r>
          </a:p>
          <a:p>
            <a:r>
              <a:rPr lang="en-US" b="1" dirty="0"/>
              <a:t>Marketing and Brand Promotion</a:t>
            </a:r>
            <a:r>
              <a:rPr lang="en-US" dirty="0"/>
              <a:t>: For businesses and marketers, Snapchat offers unique opportunities for reaching and engaging with a younger audience. Brands can leverage sponsored ads, branded lenses, and influencer partnerships to connect with Snapchat users in creative and authentic ways, driving brand awareness and engagement.</a:t>
            </a:r>
          </a:p>
        </p:txBody>
      </p:sp>
    </p:spTree>
    <p:extLst>
      <p:ext uri="{BB962C8B-B14F-4D97-AF65-F5344CB8AC3E}">
        <p14:creationId xmlns:p14="http://schemas.microsoft.com/office/powerpoint/2010/main" val="1995370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5316"/>
            <a:ext cx="10515600" cy="6075485"/>
          </a:xfrm>
        </p:spPr>
        <p:txBody>
          <a:bodyPr>
            <a:normAutofit/>
          </a:bodyPr>
          <a:lstStyle/>
          <a:p>
            <a:pPr marL="0" indent="0">
              <a:buNone/>
            </a:pPr>
            <a:r>
              <a:rPr lang="en-US" dirty="0" smtClean="0">
                <a:solidFill>
                  <a:schemeClr val="tx1">
                    <a:lumMod val="95000"/>
                    <a:lumOff val="5000"/>
                  </a:schemeClr>
                </a:solidFill>
              </a:rPr>
              <a:t>Disadvantages of snapchat</a:t>
            </a:r>
            <a:endParaRPr lang="en-US" dirty="0">
              <a:solidFill>
                <a:schemeClr val="tx1">
                  <a:lumMod val="95000"/>
                  <a:lumOff val="5000"/>
                </a:schemeClr>
              </a:solidFill>
            </a:endParaRPr>
          </a:p>
          <a:p>
            <a:r>
              <a:rPr lang="en-US" b="1" dirty="0"/>
              <a:t>Ephemeral Content</a:t>
            </a:r>
            <a:r>
              <a:rPr lang="en-US" dirty="0"/>
              <a:t>: While Snapchat's disappearing messages can be fun and promote a sense of privacy, they can also lead to misunderstandings or the inability to refer back to important information.</a:t>
            </a:r>
          </a:p>
          <a:p>
            <a:r>
              <a:rPr lang="en-US" b="1" dirty="0"/>
              <a:t>Potential for Inappropriate Content</a:t>
            </a:r>
            <a:r>
              <a:rPr lang="en-US" dirty="0"/>
              <a:t>: The ephemeral nature of Snapchat can encourage users to share content that they might not otherwise share on more permanent platforms. This can lead to inappropriate or harmful content being circulated.</a:t>
            </a:r>
          </a:p>
          <a:p>
            <a:r>
              <a:rPr lang="en-US" b="1" dirty="0"/>
              <a:t>Privacy Concerns</a:t>
            </a:r>
            <a:r>
              <a:rPr lang="en-US" dirty="0"/>
              <a:t>: While Snapchat promotes privacy through disappearing messages, there have been instances of security breaches and concerns over data privacy. Users may not have complete control over who sees their content, despite the platform's intended privacy features.</a:t>
            </a:r>
          </a:p>
          <a:p>
            <a:endParaRPr lang="en-US" dirty="0" smtClean="0"/>
          </a:p>
          <a:p>
            <a:endParaRPr lang="en-US" dirty="0"/>
          </a:p>
        </p:txBody>
      </p:sp>
    </p:spTree>
    <p:extLst>
      <p:ext uri="{BB962C8B-B14F-4D97-AF65-F5344CB8AC3E}">
        <p14:creationId xmlns:p14="http://schemas.microsoft.com/office/powerpoint/2010/main" val="427678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354" y="756138"/>
            <a:ext cx="10515600" cy="5583115"/>
          </a:xfrm>
        </p:spPr>
        <p:txBody>
          <a:bodyPr>
            <a:normAutofit/>
          </a:bodyPr>
          <a:lstStyle/>
          <a:p>
            <a:r>
              <a:rPr lang="en-US" b="1" dirty="0"/>
              <a:t>Addictive Nature</a:t>
            </a:r>
            <a:r>
              <a:rPr lang="en-US" dirty="0"/>
              <a:t>: Like many social media platforms, Snapchat can be addictive, leading users to spend excessive amounts of time on the app and potentially impacting their productivity or mental health.</a:t>
            </a:r>
          </a:p>
          <a:p>
            <a:r>
              <a:rPr lang="en-US" b="1" dirty="0"/>
              <a:t>Pressure to Maintain a Certain Image</a:t>
            </a:r>
            <a:r>
              <a:rPr lang="en-US" dirty="0"/>
              <a:t>: The culture of Snapchat, with its focus on sharing moments and experiences, can create pressure for users to curate a certain image or lifestyle, leading to feelings of inadequacy or FOMO (Fear of Missing Out) for those who don't feel they measure up.</a:t>
            </a:r>
          </a:p>
          <a:p>
            <a:r>
              <a:rPr lang="en-US" b="1" dirty="0"/>
              <a:t>Risk of Cyberbullying</a:t>
            </a:r>
            <a:r>
              <a:rPr lang="en-US" dirty="0"/>
              <a:t>: As with any social media platform, Snapchat can be a platform for cyberbullying, harassment, or other negative interactions, particularly due to the ease of sharing content and the app's focus on messaging.</a:t>
            </a:r>
          </a:p>
        </p:txBody>
      </p:sp>
    </p:spTree>
    <p:extLst>
      <p:ext uri="{BB962C8B-B14F-4D97-AF65-F5344CB8AC3E}">
        <p14:creationId xmlns:p14="http://schemas.microsoft.com/office/powerpoint/2010/main" val="470496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669"/>
            <a:ext cx="10515600" cy="5570294"/>
          </a:xfrm>
        </p:spPr>
        <p:txBody>
          <a:bodyPr>
            <a:normAutofit/>
          </a:bodyPr>
          <a:lstStyle/>
          <a:p>
            <a:r>
              <a:rPr lang="en-US" b="1" dirty="0"/>
              <a:t>Limited Discoverability</a:t>
            </a:r>
            <a:r>
              <a:rPr lang="en-US" dirty="0"/>
              <a:t>: Unlike platforms such as Instagram or Twitter, where content can be easily discovered through hashtags or search functions, Snapchat's content discovery features are more limited, making it harder for users to grow their audience or find new content.</a:t>
            </a:r>
          </a:p>
          <a:p>
            <a:r>
              <a:rPr lang="en-US" b="1" dirty="0"/>
              <a:t>Limited Audience Reach</a:t>
            </a:r>
            <a:r>
              <a:rPr lang="en-US" dirty="0"/>
              <a:t>: While Snapchat has a large user base, it may not reach as broad of an audience as other social media platforms, which could limit its usefulness for certain marketing or communication purposes.</a:t>
            </a:r>
          </a:p>
          <a:p>
            <a:r>
              <a:rPr lang="en-US" b="1" dirty="0"/>
              <a:t>Resource Intensive</a:t>
            </a:r>
            <a:r>
              <a:rPr lang="en-US" dirty="0"/>
              <a:t>: Snapchat can be resource-intensive in terms of data usage and battery life, particularly when using features like the camera and augmented reality filters.</a:t>
            </a:r>
          </a:p>
          <a:p>
            <a:endParaRPr lang="en-US" dirty="0"/>
          </a:p>
        </p:txBody>
      </p:sp>
    </p:spTree>
    <p:extLst>
      <p:ext uri="{BB962C8B-B14F-4D97-AF65-F5344CB8AC3E}">
        <p14:creationId xmlns:p14="http://schemas.microsoft.com/office/powerpoint/2010/main" val="1820837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a:xfrm>
            <a:off x="776654" y="1345223"/>
            <a:ext cx="10515600" cy="5134708"/>
          </a:xfrm>
        </p:spPr>
        <p:txBody>
          <a:bodyPr>
            <a:normAutofit/>
          </a:bodyPr>
          <a:lstStyle/>
          <a:p>
            <a:pPr marL="0" indent="0">
              <a:buNone/>
            </a:pPr>
            <a:r>
              <a:rPr lang="en-US" dirty="0" smtClean="0"/>
              <a:t>The </a:t>
            </a:r>
            <a:r>
              <a:rPr lang="en-US" dirty="0"/>
              <a:t>future scope of Snapchat could evolve in several directions:</a:t>
            </a:r>
          </a:p>
          <a:p>
            <a:r>
              <a:rPr lang="en-US" b="1" dirty="0"/>
              <a:t>Augmented Reality (AR) Innovation</a:t>
            </a:r>
            <a:r>
              <a:rPr lang="en-US" dirty="0"/>
              <a:t>: Snapchat has been a pioneer in AR technology with its popular face filters and lenses. The future could see Snapchat expanding its AR capabilities even further, possibly integrating AR into more aspects of the platform beyond just selfies, such as games, shopping experiences, or educational content.</a:t>
            </a:r>
          </a:p>
          <a:p>
            <a:r>
              <a:rPr lang="en-US" b="1" dirty="0"/>
              <a:t>E-commerce Integration</a:t>
            </a:r>
            <a:r>
              <a:rPr lang="en-US" dirty="0"/>
              <a:t>: With the rise of social commerce, Snapchat may increasingly integrate e-commerce features directly into the platform, allowing users to shop for products they see in snaps or stories seamlessly.</a:t>
            </a:r>
          </a:p>
        </p:txBody>
      </p:sp>
    </p:spTree>
    <p:extLst>
      <p:ext uri="{BB962C8B-B14F-4D97-AF65-F5344CB8AC3E}">
        <p14:creationId xmlns:p14="http://schemas.microsoft.com/office/powerpoint/2010/main" val="580004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562"/>
            <a:ext cx="10515600" cy="6312876"/>
          </a:xfrm>
        </p:spPr>
        <p:txBody>
          <a:bodyPr>
            <a:normAutofit lnSpcReduction="10000"/>
          </a:bodyPr>
          <a:lstStyle/>
          <a:p>
            <a:r>
              <a:rPr lang="en-US" b="1" dirty="0"/>
              <a:t>Content Expansion</a:t>
            </a:r>
            <a:r>
              <a:rPr lang="en-US" dirty="0"/>
              <a:t>: Snapchat could continue to expand its content offerings beyond just ephemeral messaging. This could involve more partnerships with media companies, influencers, and creators to produce original content for the platform, similar to what we've seen with Snapchat Discover.</a:t>
            </a:r>
          </a:p>
          <a:p>
            <a:r>
              <a:rPr lang="en-US" b="1" dirty="0"/>
              <a:t>Privacy and Security Enhancements</a:t>
            </a:r>
            <a:r>
              <a:rPr lang="en-US" dirty="0"/>
              <a:t>: Given growing concerns about online privacy and data security, Snapchat may focus on further enhancing its privacy features and security measures to reassure users about the safety of their data.</a:t>
            </a:r>
          </a:p>
          <a:p>
            <a:r>
              <a:rPr lang="en-US" b="1" dirty="0"/>
              <a:t>Monetization Strategies</a:t>
            </a:r>
            <a:r>
              <a:rPr lang="en-US" dirty="0"/>
              <a:t>: Snapchat will likely continue to explore new ways to monetize its platform while balancing user experience. This could involve experimenting with new advertising formats, premium subscription services, or other revenue streams.</a:t>
            </a:r>
          </a:p>
          <a:p>
            <a:r>
              <a:rPr lang="en-US" b="1" dirty="0"/>
              <a:t>Global Expansion</a:t>
            </a:r>
            <a:r>
              <a:rPr lang="en-US" dirty="0"/>
              <a:t>: While Snapchat is already popular in many parts of the world, there may be opportunities for further global expansion, particularly in emerging markets where internet usage is growing rapidly.</a:t>
            </a:r>
          </a:p>
          <a:p>
            <a:endParaRPr lang="en-US" dirty="0"/>
          </a:p>
        </p:txBody>
      </p:sp>
    </p:spTree>
    <p:extLst>
      <p:ext uri="{BB962C8B-B14F-4D97-AF65-F5344CB8AC3E}">
        <p14:creationId xmlns:p14="http://schemas.microsoft.com/office/powerpoint/2010/main" val="38029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108" y="773723"/>
            <a:ext cx="10515600" cy="5820507"/>
          </a:xfrm>
        </p:spPr>
        <p:txBody>
          <a:bodyPr>
            <a:normAutofit/>
          </a:bodyPr>
          <a:lstStyle/>
          <a:p>
            <a:r>
              <a:rPr lang="en-US" b="1" dirty="0" smtClean="0"/>
              <a:t>Integration </a:t>
            </a:r>
            <a:r>
              <a:rPr lang="en-US" b="1" dirty="0"/>
              <a:t>with Other Platforms</a:t>
            </a:r>
            <a:r>
              <a:rPr lang="en-US" dirty="0"/>
              <a:t>: Snapchat could explore deeper integrations with other social media platforms or tech ecosystems to enhance its reach and functionality. This could involve partnerships with companies in areas such as messaging, gaming, or entertainment.</a:t>
            </a:r>
          </a:p>
          <a:p>
            <a:r>
              <a:rPr lang="en-US" b="1" dirty="0"/>
              <a:t>User Engagement and Retention</a:t>
            </a:r>
            <a:r>
              <a:rPr lang="en-US" dirty="0"/>
              <a:t>: Maintaining and increasing user engagement will remain a key focus for Snapchat. This could involve ongoing improvements to the app's user interface, gamification elements, or personalized content recommendations.</a:t>
            </a:r>
          </a:p>
          <a:p>
            <a:pPr marL="0" indent="0">
              <a:buNone/>
            </a:pPr>
            <a:r>
              <a:rPr lang="en-US" dirty="0"/>
              <a:t>Overall, the future of Snapchat will likely involve a combination of innovation, expansion, and adaptation to changing trends and user preferences in the social media landscape.</a:t>
            </a:r>
          </a:p>
        </p:txBody>
      </p:sp>
    </p:spTree>
    <p:extLst>
      <p:ext uri="{BB962C8B-B14F-4D97-AF65-F5344CB8AC3E}">
        <p14:creationId xmlns:p14="http://schemas.microsoft.com/office/powerpoint/2010/main" val="3206902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11457" y="1358168"/>
            <a:ext cx="2226285" cy="2226285"/>
          </a:xfrm>
          <a:prstGeom prst="rect">
            <a:avLst/>
          </a:prstGeom>
        </p:spPr>
      </p:pic>
      <p:sp>
        <p:nvSpPr>
          <p:cNvPr id="3" name="Subtitle 2"/>
          <p:cNvSpPr>
            <a:spLocks noGrp="1"/>
          </p:cNvSpPr>
          <p:nvPr>
            <p:ph type="subTitle" idx="1"/>
          </p:nvPr>
        </p:nvSpPr>
        <p:spPr>
          <a:xfrm>
            <a:off x="1752600" y="3584453"/>
            <a:ext cx="9144000" cy="1655762"/>
          </a:xfrm>
        </p:spPr>
        <p:txBody>
          <a:bodyPr>
            <a:normAutofit/>
          </a:bodyPr>
          <a:lstStyle/>
          <a:p>
            <a:r>
              <a:rPr lang="en-US" sz="4800" dirty="0" smtClean="0"/>
              <a:t>SNAPCHAT</a:t>
            </a:r>
            <a:endParaRPr lang="en-US" sz="4800" dirty="0"/>
          </a:p>
        </p:txBody>
      </p:sp>
    </p:spTree>
    <p:extLst>
      <p:ext uri="{BB962C8B-B14F-4D97-AF65-F5344CB8AC3E}">
        <p14:creationId xmlns:p14="http://schemas.microsoft.com/office/powerpoint/2010/main" val="688415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sz="8000" dirty="0" smtClean="0">
                <a:solidFill>
                  <a:schemeClr val="accent2">
                    <a:lumMod val="75000"/>
                  </a:schemeClr>
                </a:solidFill>
              </a:rPr>
              <a:t>THANK YOU</a:t>
            </a:r>
            <a:endParaRPr lang="en-US" sz="8000" dirty="0">
              <a:solidFill>
                <a:schemeClr val="accent2">
                  <a:lumMod val="75000"/>
                </a:schemeClr>
              </a:solidFill>
            </a:endParaRPr>
          </a:p>
        </p:txBody>
      </p:sp>
    </p:spTree>
    <p:extLst>
      <p:ext uri="{BB962C8B-B14F-4D97-AF65-F5344CB8AC3E}">
        <p14:creationId xmlns:p14="http://schemas.microsoft.com/office/powerpoint/2010/main" val="1135375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331" y="250825"/>
            <a:ext cx="10515600" cy="1325563"/>
          </a:xfrm>
        </p:spPr>
        <p:txBody>
          <a:bodyPr/>
          <a:lstStyle/>
          <a:p>
            <a:pPr algn="ctr"/>
            <a:r>
              <a:rPr lang="en-US" dirty="0" smtClean="0"/>
              <a:t>INTRODUCTION OF SNAPCHAT</a:t>
            </a:r>
            <a:endParaRPr lang="en-US" dirty="0"/>
          </a:p>
        </p:txBody>
      </p:sp>
      <p:sp>
        <p:nvSpPr>
          <p:cNvPr id="3" name="Content Placeholder 2"/>
          <p:cNvSpPr>
            <a:spLocks noGrp="1"/>
          </p:cNvSpPr>
          <p:nvPr>
            <p:ph idx="1"/>
          </p:nvPr>
        </p:nvSpPr>
        <p:spPr>
          <a:xfrm>
            <a:off x="838200" y="1576388"/>
            <a:ext cx="10515600" cy="5105766"/>
          </a:xfrm>
        </p:spPr>
        <p:txBody>
          <a:bodyPr>
            <a:normAutofit/>
          </a:bodyPr>
          <a:lstStyle/>
          <a:p>
            <a:r>
              <a:rPr lang="en-US" dirty="0"/>
              <a:t>Snapchat is a multimedia messaging app created by Evan Spiegel, Bobby Murphy, and Reggie Brown, which was released in September 2011. It gained immense popularity for its unique feature of allowing users to send photos and videos, known as "snaps," that disappear after being viewed by the recipient. This ephemeral nature of communication was a fresh and innovative concept in social media.</a:t>
            </a:r>
          </a:p>
          <a:p>
            <a:r>
              <a:rPr lang="en-US" dirty="0"/>
              <a:t>Initially, Snapchat was primarily used for sharing moments with friends and followers through snaps, along with adding captions, drawings, and filters for added creativity. Over time, the platform expanded its features, introducing Stories, which allow users to post snaps that stay visible for 24 hours, and later, Discover, where users can explore content from various publishers and creators.</a:t>
            </a:r>
          </a:p>
          <a:p>
            <a:pPr marL="0" indent="0">
              <a:buNone/>
            </a:pPr>
            <a:endParaRPr lang="en-US" dirty="0"/>
          </a:p>
        </p:txBody>
      </p:sp>
    </p:spTree>
    <p:extLst>
      <p:ext uri="{BB962C8B-B14F-4D97-AF65-F5344CB8AC3E}">
        <p14:creationId xmlns:p14="http://schemas.microsoft.com/office/powerpoint/2010/main" val="18169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31" y="1037492"/>
            <a:ext cx="11983915" cy="4791808"/>
          </a:xfrm>
        </p:spPr>
        <p:txBody>
          <a:bodyPr/>
          <a:lstStyle/>
          <a:p>
            <a:r>
              <a:rPr lang="en-US" dirty="0" smtClean="0"/>
              <a:t>One of the defining aspects of snapchat is its focus on real-time and authentic communication. The app’s design encourages spontaneous sharing and interaction, making it popular among younger demographic. Additionally, its emphasis on privacy, with messages disappearing after viewing, appealed to users who valued temporary and casual interactions.</a:t>
            </a:r>
          </a:p>
          <a:p>
            <a:r>
              <a:rPr lang="en-US" dirty="0" smtClean="0"/>
              <a:t>Snapchat has also involved into a platform for augmented reality (AR) experiences through features like Lenses and Filters, which overlay digital elements onto user’s faces or surroundings, adding a playful and interactive dimension to communication.</a:t>
            </a:r>
          </a:p>
          <a:p>
            <a:r>
              <a:rPr lang="en-US" dirty="0" smtClean="0"/>
              <a:t>  It’s popular among younger demographics for its fun and interactive features, and it continues to evolve with new updates and innovations</a:t>
            </a:r>
            <a:endParaRPr lang="en-US" dirty="0"/>
          </a:p>
        </p:txBody>
      </p:sp>
    </p:spTree>
    <p:extLst>
      <p:ext uri="{BB962C8B-B14F-4D97-AF65-F5344CB8AC3E}">
        <p14:creationId xmlns:p14="http://schemas.microsoft.com/office/powerpoint/2010/main" val="3114080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SNAPCHAT</a:t>
            </a:r>
            <a:endParaRPr lang="en-US" dirty="0"/>
          </a:p>
        </p:txBody>
      </p:sp>
      <p:sp>
        <p:nvSpPr>
          <p:cNvPr id="3" name="Content Placeholder 2"/>
          <p:cNvSpPr>
            <a:spLocks noGrp="1"/>
          </p:cNvSpPr>
          <p:nvPr>
            <p:ph idx="1"/>
          </p:nvPr>
        </p:nvSpPr>
        <p:spPr>
          <a:xfrm>
            <a:off x="838200" y="1538654"/>
            <a:ext cx="10515600" cy="5143499"/>
          </a:xfrm>
        </p:spPr>
        <p:txBody>
          <a:bodyPr>
            <a:normAutofit/>
          </a:bodyPr>
          <a:lstStyle/>
          <a:p>
            <a:r>
              <a:rPr lang="en-US" dirty="0"/>
              <a:t>Snapchat is a multimedia messaging app that allows users to send photos, videos, and messages that disappear after a set time limit. Here's a breakdown of how it works:</a:t>
            </a:r>
          </a:p>
          <a:p>
            <a:r>
              <a:rPr lang="en-US" b="1" dirty="0"/>
              <a:t>Sending Snaps</a:t>
            </a:r>
            <a:r>
              <a:rPr lang="en-US" dirty="0"/>
              <a:t>: Users can take a photo or record a video using the Snapchat app. They can then add text, drawings, stickers, filters, and other effects to customize their snaps. After editing, users can choose the recipients and set a time limit for how long the recipient can view the snap (from 1 to 10 seconds).</a:t>
            </a:r>
          </a:p>
          <a:p>
            <a:r>
              <a:rPr lang="en-US" b="1" dirty="0"/>
              <a:t>Viewing Snaps</a:t>
            </a:r>
            <a:r>
              <a:rPr lang="en-US" dirty="0"/>
              <a:t>: When a user receives a snap, they can view it for the specified time limit. Once the time limit expires, the snap disappears from the recipient's device unless they take a screenshot. However, the sender will be notified if a screenshot is taken.</a:t>
            </a:r>
          </a:p>
        </p:txBody>
      </p:sp>
    </p:spTree>
    <p:extLst>
      <p:ext uri="{BB962C8B-B14F-4D97-AF65-F5344CB8AC3E}">
        <p14:creationId xmlns:p14="http://schemas.microsoft.com/office/powerpoint/2010/main" val="3689020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0630"/>
            <a:ext cx="10515600" cy="5864469"/>
          </a:xfrm>
        </p:spPr>
        <p:txBody>
          <a:bodyPr>
            <a:normAutofit/>
          </a:bodyPr>
          <a:lstStyle/>
          <a:p>
            <a:r>
              <a:rPr lang="en-US" b="1" dirty="0"/>
              <a:t>Stories</a:t>
            </a:r>
            <a:r>
              <a:rPr lang="en-US" dirty="0"/>
              <a:t>: In addition to sending individual snaps, users can also post snaps to their "Story." A Story is a collection of snaps that are visible to the user's friends for 24 hours. Users can add multiple snaps to their Story throughout the day, and friends can view the Story as many times as they want within the 24-hour window.</a:t>
            </a:r>
          </a:p>
          <a:p>
            <a:r>
              <a:rPr lang="en-US" b="1" dirty="0"/>
              <a:t>Discover</a:t>
            </a:r>
            <a:r>
              <a:rPr lang="en-US" dirty="0"/>
              <a:t>: Snapchat's Discover feature allows users to explore content from various publishers, brands, and creators. Discover features curated collections of articles, videos, and interactive content that users can swipe through.</a:t>
            </a:r>
          </a:p>
          <a:p>
            <a:r>
              <a:rPr lang="en-US" b="1" dirty="0"/>
              <a:t>Messaging</a:t>
            </a:r>
            <a:r>
              <a:rPr lang="en-US" dirty="0"/>
              <a:t>: In addition to sending snaps, users can also send text messages, photos, and videos directly to their friends through Snapchat's chat feature. These messages can be saved or deleted by the sender or recipient.</a:t>
            </a:r>
          </a:p>
        </p:txBody>
      </p:sp>
    </p:spTree>
    <p:extLst>
      <p:ext uri="{BB962C8B-B14F-4D97-AF65-F5344CB8AC3E}">
        <p14:creationId xmlns:p14="http://schemas.microsoft.com/office/powerpoint/2010/main" val="1955112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7"/>
            <a:ext cx="10515600" cy="5899638"/>
          </a:xfrm>
        </p:spPr>
        <p:txBody>
          <a:bodyPr>
            <a:normAutofit lnSpcReduction="10000"/>
          </a:bodyPr>
          <a:lstStyle/>
          <a:p>
            <a:r>
              <a:rPr lang="en-US" b="1" dirty="0"/>
              <a:t>Snap Map</a:t>
            </a:r>
            <a:r>
              <a:rPr lang="en-US" dirty="0"/>
              <a:t>: Snap Map is a feature that allows users to see the location of their friends on a map. Users can choose to share their location with all their friends, select friends, or go into "Ghost Mode" to keep their location private.</a:t>
            </a:r>
          </a:p>
          <a:p>
            <a:r>
              <a:rPr lang="en-US" b="1" dirty="0"/>
              <a:t>Memories</a:t>
            </a:r>
            <a:r>
              <a:rPr lang="en-US" dirty="0"/>
              <a:t>: Snapchat Memories allows users to save snaps and Stories to a private gallery within the app. Users can access their Memories to view, edit, and share saved snaps at any time.</a:t>
            </a:r>
          </a:p>
          <a:p>
            <a:r>
              <a:rPr lang="en-US" b="1" dirty="0"/>
              <a:t>Filters and Lenses</a:t>
            </a:r>
            <a:r>
              <a:rPr lang="en-US" dirty="0"/>
              <a:t>: Snapchat offers a wide range of filters and lenses that users can apply to their snaps to add fun effects and animations. Filters are static overlays that can change the color or style of a photo, while lenses are interactive augmented reality effects that users can apply to their selfies in real-time.</a:t>
            </a:r>
          </a:p>
          <a:p>
            <a:r>
              <a:rPr lang="en-US" dirty="0"/>
              <a:t>Overall, Snapchat provides a fun and interactive platform for users to communicate, share moments, and discover content in a creative way.</a:t>
            </a:r>
          </a:p>
          <a:p>
            <a:endParaRPr lang="en-US" dirty="0"/>
          </a:p>
        </p:txBody>
      </p:sp>
    </p:spTree>
    <p:extLst>
      <p:ext uri="{BB962C8B-B14F-4D97-AF65-F5344CB8AC3E}">
        <p14:creationId xmlns:p14="http://schemas.microsoft.com/office/powerpoint/2010/main" val="1199422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SNAPCHAT</a:t>
            </a:r>
            <a:endParaRPr lang="en-US" dirty="0"/>
          </a:p>
        </p:txBody>
      </p:sp>
      <p:sp>
        <p:nvSpPr>
          <p:cNvPr id="3" name="Content Placeholder 2"/>
          <p:cNvSpPr>
            <a:spLocks noGrp="1"/>
          </p:cNvSpPr>
          <p:nvPr>
            <p:ph idx="1"/>
          </p:nvPr>
        </p:nvSpPr>
        <p:spPr>
          <a:xfrm>
            <a:off x="838200" y="1820008"/>
            <a:ext cx="10515600" cy="4703884"/>
          </a:xfrm>
        </p:spPr>
        <p:txBody>
          <a:bodyPr/>
          <a:lstStyle/>
          <a:p>
            <a:r>
              <a:rPr lang="en-US" dirty="0"/>
              <a:t>Snapchat is a versatile app with various uses catering to different needs and preferences. Here are some common uses of Snapchat:</a:t>
            </a:r>
          </a:p>
          <a:p>
            <a:r>
              <a:rPr lang="en-US" b="1" dirty="0"/>
              <a:t>Casual Communication</a:t>
            </a:r>
            <a:r>
              <a:rPr lang="en-US" dirty="0"/>
              <a:t>: Snapchat is primarily used for casual communication among friends and family. Users can send photos, videos, and messages to each other, adding a personal touch with filters, stickers, and drawings.</a:t>
            </a:r>
          </a:p>
          <a:p>
            <a:r>
              <a:rPr lang="en-US" b="1" dirty="0"/>
              <a:t>Sharing Moments</a:t>
            </a:r>
            <a:r>
              <a:rPr lang="en-US" dirty="0"/>
              <a:t>: Snapchat is popular for sharing everyday moments and experiences in real-time. Whether it's a funny moment, a beautiful sunset, or a memorable event, users can capture and share moments with their friends through </a:t>
            </a:r>
            <a:r>
              <a:rPr lang="en-US" dirty="0" smtClean="0"/>
              <a:t>snaps and stories.</a:t>
            </a:r>
            <a:endParaRPr lang="en-US" dirty="0"/>
          </a:p>
        </p:txBody>
      </p:sp>
    </p:spTree>
    <p:extLst>
      <p:ext uri="{BB962C8B-B14F-4D97-AF65-F5344CB8AC3E}">
        <p14:creationId xmlns:p14="http://schemas.microsoft.com/office/powerpoint/2010/main" val="1440704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669"/>
            <a:ext cx="10515600" cy="5570294"/>
          </a:xfrm>
        </p:spPr>
        <p:txBody>
          <a:bodyPr>
            <a:normAutofit/>
          </a:bodyPr>
          <a:lstStyle/>
          <a:p>
            <a:r>
              <a:rPr lang="en-US" b="1" dirty="0"/>
              <a:t>Keeping in Touch</a:t>
            </a:r>
            <a:r>
              <a:rPr lang="en-US" dirty="0"/>
              <a:t>: Many users use Snapchat to stay connected with friends, especially those who are far away. The app's features like messaging, video calls, and Stories make it easy to maintain friendships and keep up with each other's lives.</a:t>
            </a:r>
          </a:p>
          <a:p>
            <a:r>
              <a:rPr lang="en-US" b="1" dirty="0"/>
              <a:t>Creativity and Self-Expression</a:t>
            </a:r>
            <a:r>
              <a:rPr lang="en-US" dirty="0"/>
              <a:t>: Snapchat's creative tools, such as filters, lenses, and editing options, encourage self-expression and creativity. Users can personalize their snaps with artistic touches, showcasing their personality and style.</a:t>
            </a:r>
          </a:p>
          <a:p>
            <a:r>
              <a:rPr lang="en-US" b="1" dirty="0"/>
              <a:t>Promotion and Marketing</a:t>
            </a:r>
            <a:r>
              <a:rPr lang="en-US" dirty="0"/>
              <a:t>: Businesses and influencers utilize Snapchat as a platform for promotion and marketing. They create engaging content, run sponsored ads, and collaborate with influencers to reach their target audience and promote products, services, or events.</a:t>
            </a:r>
          </a:p>
        </p:txBody>
      </p:sp>
    </p:spTree>
    <p:extLst>
      <p:ext uri="{BB962C8B-B14F-4D97-AF65-F5344CB8AC3E}">
        <p14:creationId xmlns:p14="http://schemas.microsoft.com/office/powerpoint/2010/main" val="1577340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2279</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MAJOR PROJECT</vt:lpstr>
      <vt:lpstr>PowerPoint Presentation</vt:lpstr>
      <vt:lpstr>INTRODUCTION OF SNAPCHAT</vt:lpstr>
      <vt:lpstr>PowerPoint Presentation</vt:lpstr>
      <vt:lpstr>WORKING OF SNAPCHAT</vt:lpstr>
      <vt:lpstr>PowerPoint Presentation</vt:lpstr>
      <vt:lpstr>PowerPoint Presentation</vt:lpstr>
      <vt:lpstr>USES OF SNAPCHAT</vt:lpstr>
      <vt:lpstr>PowerPoint Presentation</vt:lpstr>
      <vt:lpstr>PowerPoint Presentation</vt:lpstr>
      <vt:lpstr>ADVANTAGES AND DISADVANTAGES OF SNAPCHAT</vt:lpstr>
      <vt:lpstr>PowerPoint Presentation</vt:lpstr>
      <vt:lpstr>PowerPoint Presentation</vt:lpstr>
      <vt:lpstr>PowerPoint Presentation</vt:lpstr>
      <vt:lpstr>PowerPoint Presentation</vt:lpstr>
      <vt:lpstr>PowerPoint Presentation</vt:lpstr>
      <vt:lpstr>FUTURE SCOPE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12</cp:revision>
  <dcterms:created xsi:type="dcterms:W3CDTF">2024-03-02T13:48:44Z</dcterms:created>
  <dcterms:modified xsi:type="dcterms:W3CDTF">2024-03-04T10:03:19Z</dcterms:modified>
</cp:coreProperties>
</file>