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7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3919A-9556-0DD8-EC63-8F1C83FD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Finanças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B22EB8E-61E5-CBD3-457D-72F4993FB62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4391875"/>
                  </p:ext>
                </p:extLst>
              </p:nvPr>
            </p:nvGraphicFramePr>
            <p:xfrm>
              <a:off x="391886" y="727787"/>
              <a:ext cx="10961914" cy="51412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B22EB8E-61E5-CBD3-457D-72F4993FB6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886" y="727787"/>
                <a:ext cx="10961914" cy="5141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71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E8AB3-A716-CFB8-7ED7-78279385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Finanças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5CC58DD-BDA8-202A-39B2-F3122E38B6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7946007"/>
                  </p:ext>
                </p:extLst>
              </p:nvPr>
            </p:nvGraphicFramePr>
            <p:xfrm>
              <a:off x="401216" y="457200"/>
              <a:ext cx="10952584" cy="57197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5CC58DD-BDA8-202A-39B2-F3122E38B6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216" y="457200"/>
                <a:ext cx="10952584" cy="57197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88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909356"/>
                  </p:ext>
                </p:extLst>
              </p:nvPr>
            </p:nvGraphicFramePr>
            <p:xfrm>
              <a:off x="319457" y="521771"/>
              <a:ext cx="11209731" cy="619627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457" y="521771"/>
                <a:ext cx="11209731" cy="619627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9464611E-3012-7D08-E263-228EF57A2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258"/>
            <a:ext cx="9144000" cy="90137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D0673F8-B059-445B-8535-68EBA008377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164A6C8-EA3E-4A30-9798-1B7564294910&quot;"/>
    <we:property name="reportUrl" value="&quot;/groups/me/reports/53f820ea-3816-478b-964d-56bdfdd0cc5a/724f20ccf9d2e00d9052?bookmarkGuid=18abdef6-a1bd-459a-8d65-2a92c6b277a8&amp;bookmarkUsage=1&amp;ctid=55320e8b-1009-463e-bab9-aee115e7489f&amp;fromEntryPoint=export&quot;"/>
    <we:property name="reportName" value="&quot;Finançias&quot;"/>
    <we:property name="reportState" value="&quot;CONNECTED&quot;"/>
    <we:property name="embedUrl" value="&quot;/reportEmbed?reportId=53f820ea-3816-478b-964d-56bdfdd0cc5a&amp;config=eyJjbHVzdGVyVXJsIjoiaHR0cHM6Ly9XQUJJLUJSQVpJTC1TT1VUSC1CLVBSSU1BUlktcmVkaXJlY3QuYW5hbHlzaXMud2luZG93cy5uZXQiLCJlbWJlZEZlYXR1cmVzIjp7InVzYWdlTWV0cmljc1ZOZXh0Ijp0cnVlfX0%3D&amp;disableSensitivityBanner=true&quot;"/>
    <we:property name="pageName" value="&quot;724f20ccf9d2e00d9052&quot;"/>
    <we:property name="pageDisplayName" value="&quot;Página 1&quot;"/>
    <we:property name="datasetId" value="&quot;0a1e8d4a-4b92-4be9-95c4-801653c7ff2d&quot;"/>
    <we:property name="backgroundColor" value="&quot;#FFFFFF&quot;"/>
    <we:property name="bookmark" value="&quot;H4sIAAAAAAAAA+1Y3W7bNhR+FUM3vXEMWZYtOXepk2BBs8GoiwzDEAwUeSSzoEWVpLJ4gV9or7EX2yEpObXj/NTL2sLohQH68Ij8znc+Hh3xLmBcV4IsfyELCI6Di5JxSphUnX7QDUpvTONhSoD1ozSMUhqFaRYNcFZWhstSB8d3gSGqAHPFdU2EXQmNv193AyLElBT2X06Ehm5QgdKyJIL/Bd4Zp4yqYdUN4LYSUhG75MwQA3bZG3TH/wih37M7Emr4DcyAGm9NojiPQkrzMYsgDNk4HEbopr2DQ7bTxS7ttp/I0hBe4jbONxkykvfjOAlhmGRRnkaJtedcmMYlW57dVgqjw5iXlSVnglgLqZA1EbgoFGgP+i6YSFEv3Ohswz6TtaLwHnI3VRpulrhSzktSUm5JWSEhUyWRLjeDQ1ZT48xz+edEAW7KguNw1V3jOGE3+DRat0GcFIWCgpjm79n/grAzIwK89bwum/yED/Feo0XzshBN/u9T8cGHUXGYzIkyVl/ZR0ykpR0fkoqBert0zJ9y1Uog6m4B/6bRrq5bjaLzx89U2IjEw399VVyv7FR/nMbheJiPYBiFCeCYDX/I90UIbT47U2QBtpLa30PCBH2/fw0/FfK31XHWB5Zn40E0HpNROGLDJBw/q+NH9fNaKH8Dor5jBb+0AHe/6smfQbGAcs+T/xMHRRSdLy/hBsRDMOv5h1MthCuiuG8pHPA9A2p6o/ViwUaMp7ZZsW6f4WnGn2pOOgw6jBjil2pCCU5K+SQpTyXnkHn5+Z+/9Q5inq25VNQaiwMwr9yd5ffrVbS2Vhx2rhoNH3aQjSD9mylOaZJmWZRlcR4OsoyMWLb/m+mQaftR3163vmmBjZraqGjBAvCj2w4KwC9Y+xCKrvIAOeh7YW6OrtqPauw7z5VcuMeaUG0y1mxcSsyOjfIDyQT8AXk0jrM4PbKN2VHMsvwopTE9ovilwcIwH6QZxcc94NC2kL/OsSI3hbVkvG2ALrYqrH557W3TiUC3Sq4XHG56RUTt7h9wzUtuPDF33ox+UdiPL62nPdH2Z5+xedrB3kIyxy+4E71zuTdvieb0TbBa+eUeecusQR22upskoIUSOgd27kR36m+YLgwsPAWcWVya4mYXzLebiwph6Lb5bP+946U9HnaD3Hx5X7qPgHfKqhu858XcPKKBVlLuFbF5nWanAqswlBApdXu35WlQUrhRqw50E5ZIP/upBrXEiJzHfep6Np7eOmm9HSnpWdC4GNdIlyCVtjXG3rKhiYEj5x0sv+DUvT6hDt2Ul2ULzb4a/kPErqw+EvLmPuikpHSpbMloD2dZC9Ec4iEbQRInYTZI8nSQEIqBOs0+VaMN3JpM3m62nY0sdpVtWRtdEQpTUsKO6uMkw4A9U4Hczeq6/qxW/wJyO77r0hUAAA==&quot;"/>
    <we:property name="initialStateBookmark" value="&quot;H4sIAAAAAAAAA+1Y227bOBD9FUMvfXEMWZYtO2+Ok2CDJG0QF1kURVBQ5MhmQYsqSWXjBv6h/Y39sR2SklM7zqXebFsYfTBAD4fkmTOHo5HuAsZ1Icj8LZlBsB+c5IxTwqRqtINmkHvjwbt3p+fDy9NPb4fnR2iWheEy18H+XWCImoC54rokwm6Bxo/XzYAIcUEm9l9GhIZmUIDSMieCfwXvjFNGlbBoBnBbCKmI3XJsiAG77Q264388u93q4ImEGn4DY6DGW5MozqKQ0mzAIghDNgi7Ebpp7+CQbXSxW7vjRzI3hOd4jPNNuoxk7ThOQugmaZT1o8TaMy5M5ZLOj24LhdFhzPPCsjJCrBOpkC4RuCgUaA/6LhhJUc7c6GjFPpalonAJmZvKDTdz3CnjOckpt6QskJALJZEuN4NDVlLjzFP510gBHsqC/XDRXOIYshtcjdZ1EMPJRMGEmOrv0f+CsDEmArz1uMyr/IQP8V6jRfN8Iqr836fivQ+j4DCaEmWsvtLPmEhLOy6SioE6mDvmD7mqJRA114D/1GgX17VG0fnzNyqsROLhv74qrhd2qj3ox+Ggm/WgG4UJ4Jh1f8v3RQhtPhsXyAKsJbW9hYQJ+v76Gn4q5J+r47QNLEsHnWgwIL2wx7pJOHhWx4/q57VQfgCifmEFv7QAN3/ozR/DZAb5ljf/Dw6KKDqdn8ENiIdglvMPp2oIV0Rx31I44FsGVDVFy82ClRgPbbNi3b7BU42/lJw0GDQYMcRvVYUSDHP5JClPJWeXeTn/52+9gZhnay4VpcbiAMwrd2P5/XEVra4Vu52rSsO7HWQlSP9kivs06adplKZxFnbSlPRYuv2TaZdp+13fXre+aYGNmlqpaMEM8KXbDiaAb7B2EYqu8AA56Hthro6u6pdq7DuPlZy5ZVWoNhlLNs4kZsdG+Z6kAj5BFg3iNO7v2cZsL2ZpttenMd2j+KbBwjDr9FOKyz3g0LaQf06xIleFNWe8boBO1iqsfnntrdOJQNdKrhccHnpFROm+P+CeZ9x4Yu68Gf2isB2fWU97o+3PrrF52sDeTDLHL7gbvXG7NwdEc/omWCz8do88ZZagdlvdVRLQQgmdAjt2ojv0n5ZODMw8BZxZXJriYSfMt5uzAmHouvms/53y3F4Pe0Bmvr8v3UbAG2XVDC75ZGoe0UAtKfeIWP2OZqcCqzCUEMl1/W3L06CkcKNaHegmLJF+9ksJao4ROY/71LVsPK1l0lobUtKyoHEzrpEuQQpta4z9yoYmBo6cU5h/x617fUIdugue5zU0+2j4DxG7svpIyKvnoJOS0qWyJqO+nHkpRHWJu6wHSZyEaSfJ+p2EUAzUafapGm3g1qTydrXtrGSxqWzL0uiCULggOWyoPk4yDNgzFch9WQ3cIYiGY16eWWBpWNarxeJfwgxQU/sVAAA=&quot;"/>
    <we:property name="isFiltersActionButtonVisible" value="true"/>
    <we:property name="isVisualContainerHeaderHidden" value="false"/>
    <we:property name="reportEmbeddedTime" value="&quot;2024-07-02T01:24:16.970Z&quot;"/>
    <we:property name="creatorTenantId" value="&quot;55320e8b-1009-463e-bab9-aee115e7489f&quot;"/>
    <we:property name="creatorUserId" value="&quot;10032002CCBE16B6&quot;"/>
    <we:property name="creatorSessionId" value="&quot;a5494c3d-7bee-4647-a4ff-1e5c7c2ec57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2A200CC-15DD-426E-BB60-1B989E2BA19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164A6C8-EA3E-4A30-9798-1B7564294910&quot;"/>
    <we:property name="reportUrl" value="&quot;/groups/me/reports/53f820ea-3816-478b-964d-56bdfdd0cc5a/e9ae765e2044bb75c210?bookmarkGuid=8187e94e-f149-4f28-85e1-9f8bf4bc207f&amp;bookmarkUsage=1&amp;ctid=55320e8b-1009-463e-bab9-aee115e7489f&amp;fromEntryPoint=export&quot;"/>
    <we:property name="reportName" value="&quot;Finançias&quot;"/>
    <we:property name="reportState" value="&quot;CONNECTED&quot;"/>
    <we:property name="embedUrl" value="&quot;/reportEmbed?reportId=53f820ea-3816-478b-964d-56bdfdd0cc5a&amp;config=eyJjbHVzdGVyVXJsIjoiaHR0cHM6Ly9XQUJJLUJSQVpJTC1TT1VUSC1CLVBSSU1BUlktcmVkaXJlY3QuYW5hbHlzaXMud2luZG93cy5uZXQiLCJlbWJlZEZlYXR1cmVzIjp7InVzYWdlTWV0cmljc1ZOZXh0Ijp0cnVlfX0%3D&amp;disableSensitivityBanner=true&quot;"/>
    <we:property name="pageName" value="&quot;e9ae765e2044bb75c210&quot;"/>
    <we:property name="pageDisplayName" value="&quot;Página 2&quot;"/>
    <we:property name="datasetId" value="&quot;0a1e8d4a-4b92-4be9-95c4-801653c7ff2d&quot;"/>
    <we:property name="backgroundColor" value="&quot;#FFFFFF&quot;"/>
    <we:property name="bookmark" value="&quot;H4sIAAAAAAAAA+1X224TMRD9lcjPEdprNtu3khaBVFBFoC8oD2N7NnXl2ovXGxKq/hC/wY9hr7c3kqYVqmhUkCLFnpmdyznj2wXhoqklrD7AOZI98k5xwYBrM4jJkKggHPGkSmkUj+JRGo8xyfOCOq2urdCqIXsXxIKZoz0RTQvSe3LCL7MhASmPYe5nFcgGh6RG02gFUnzHYOxU1rR4OSS4rKU24F1OLVj0bhfO3M1dCvGr1EUEZsUCp8hskGIJWIxyTKIso7TIWRJHzqwJBl1mG0286y78RCsLQrkwXgZ5nKclHbMqLStGIclZ6uWNUHPZJ3zz7adV7cGxuLRULz0e9MwF9p4uL11BPI/YqMppkdAipuMkLZPCf10JafuAdHW4rI3DyiEYvO3zBSiGnHSAGGxC/Rdkfz43OAfbTw/vKCdatucb5FPdGoYfsepUygq7cjEqoVwM4cH3eR4b7WjpNIMpSAzSN63qUY789FR/mxh0tHAvmDnJVlAYGH4XETcxHM3rVVftgTBXJCbD35J+1kpdaU6UYFVmVRrl7pfTnEJcZjtO3WclbDOYasn/Bfq2VRsoLLI0qVhBRyVm4ziOWVzGD1I4cQjNtXE7oFxj8alSn+hWWbMi67QMd6SV3LAS9gnaqBY4OQVjd7qV7qv2cnZ13jiLs1snSt8kIf2n74pZd3gAH1PXsck4wihJgME4gx3fgR7bNo9o87cCDRh2ujrCBcr11K7166qrhE7AiHCZ6Mr4w/L6W9G1M3Kn4gN/TfFmt/Lpx19bAQOOAw4Wgqu+FLKv9Na1v20Pesm4vP/5o9kAzMNnlWwbtySQhz7euOE8vI5fMrJ9x73sIvv2CbtnlTLIyiIrOObROGEsD6n+P/z/4hPgEetypy4C9z8Jnu8i0HXzDWTkHN072w90a5saGB6Dwi5+HVwIDK/eZQ2Ke6a6sfH/R8LREYg6Adl6jrpXOenCdNF+AfDK41IOEAAA&quot;"/>
    <we:property name="initialStateBookmark" value="&quot;H4sIAAAAAAAAA+1XWW7bMBC9isFvo7C2yOqf46RokRVxm5/CKEbkyGHAkCpFuXYDX6jX6MVKispWO3ZQBI2RFjBgcjia5b3hMteE8aoUMD+GKyRvyQfJOAWmdCcgXSK9cPfk5OBocHbw5XhwtG/FqjRcyYq8vSYG9ATNOa9qEM6EFX4edwkIcQoTNytAVNglJepKSRD8O3plu2R0jYsuwVkplAZncmTAoDM7tep2bn0HbyLrEajhUxwhNV6KGWC6k2DYi+M8TxMaBj2rVnmFJrKVKs50436opAEurRsngyRIoizv0yLKCppDmNDIySsuJ6IN+O7bj/PSoWJwZnI1c3jkl9axs7RY2IRY0qM7RZKnYZ4GeT+MsjB1XxdcmNZhPt+fldpiZRH01gZsCpIiIw0gGiuf/zUZTCYaJ2Da6f6DxaES9dUK+UjVmuIZFs2SNNzMrY+CS+uDO/BdnKdaWVqalc4IBHrpu1q2KPfc9EJ9G2q0tDAnGFvJWlAoaPYQETvRDPXuvMl2j+sbEsPub0G/aKY2NSsKscjiIuol9pfkSQ5BFm85dZ8kN1VnpAT7F+hbl62nMI2jsKBpvpNh3A+CgAZZsJHCoUVoorQ9+sQSi88V+lDV0ug5WaaluyWlZIcFN89QRiXH4QVos9Wl9Fi2i/HNfWM1Lu/dKG2R+PCfvyrGzeUBrJ/big37PeyFIVDox7DlJ9BTy+YJZf6eowZNL+aHOEWxHNrt+vLSTUDnoLl/TDRp/GF67XPo1hh5kPGee6Y4tXvxtOOvNYcOww4DA95UmwoZSLV27687g14zLkc/f1QrgNl8V4m6slsCma/jlQfO5n38mpFtK+51J9mWjz89i4hCnKVxyjDp9UNKEx/q/8v/L7YAT9iXW/UQeLwleLmHQFPNd5CRK7R9thuo2lQlUDwFiY3/0pvg6LveWQmSOaaasXb/h9zS4Yk6B1E7jpqunDROLHc8F7jhA9erkyasJrpfrTvesTcQAAA=&quot;"/>
    <we:property name="isFiltersActionButtonVisible" value="true"/>
    <we:property name="isVisualContainerHeaderHidden" value="false"/>
    <we:property name="reportEmbeddedTime" value="&quot;2024-07-02T01:22:47.019Z&quot;"/>
    <we:property name="creatorTenantId" value="&quot;55320e8b-1009-463e-bab9-aee115e7489f&quot;"/>
    <we:property name="creatorUserId" value="&quot;10032002CCBE16B6&quot;"/>
    <we:property name="creatorSessionId" value="&quot;dcd008df-c01a-4453-bae0-04af9e96f0e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fb86b99-9476-41c6-b807-07738aab30bd}">
  <we:reference id="WA200003233" version="2.0.0.3" store="pt-BR" storeType="OMEX"/>
  <we:alternateReferences/>
  <we:properties>
    <we:property name="Microsoft.Office.CampaignId" value="&quot;none&quot;"/>
    <we:property name="reportUrl" value="&quot;/links/4Nfz8kA0ck?ctid=55320e8b-1009-463e-bab9-aee115e7489f&amp;pbi_source=linkShare&amp;fromEntryPoint=share&quot;"/>
    <we:property name="reportState" value="&quot;CONNECTED&quot;"/>
    <we:property name="artifactViewState" value="&quot;live&quot;"/>
    <we:property name="reportEmbeddedTime" value="&quot;2024-07-02T01:19:40.333Z&quot;"/>
    <we:property name="creatorSessionId" value="&quot;3d73fcc9-6e51-4aa9-a052-524e02ce7437&quot;"/>
    <we:property name="creatorUserId" value="&quot;10032002CCBE16B6&quot;"/>
    <we:property name="creatorTenantId" value="&quot;55320e8b-1009-463e-bab9-aee115e7489f&quot;"/>
    <we:property name="pageDisplayName" value="&quot;Página 3&quot;"/>
    <we:property name="reportName" value="&quot;Finançias&quot;"/>
    <we:property name="isVisualContainerHeaderHidden" value="false"/>
    <we:property name="isFiltersActionButtonVisible" value="true"/>
    <we:property name="initialStateBookmark" value="&quot;H4sIAAAAAAAAA+1WUW+bMBD+K5Wf0QQBkpC3NMukqUsbNVNfpmg64KCuHBsZkyWN+O87m3RNs2rZpK3rpPGC/fm4++7zB3jHcl5XAraXsEI2Yu9lzjPIlT4LmMdkB55fXV3MxtcXny/HsynBqjJcyZqNdsyALtHc8LoBYVMQ+GnpMRBiDqWdFSBq9FiFulYSBL/HLpiWjG6w9RhuKqE02JQLAwZt2jWF05xqB29CqgiZ4WtcYGY6tIiSII6HvTgM+0GUY5ZlEYXVXYBj9myITe3KT5Q0wCWVsRimycAPct+PhsN+Ekd9gNDl4MLsQ9LtdFNp6o563lZWlQlxLZUmuQRzXWisO9I7NlGiWbnR9Am+UI3O8BoLtyQNN1vbDZcgM25FaUmQuVYkl1uZqEYavXXwrfoy0UhFczbyW+8bj3G+pqcJPSYxLkuNJZj9dPpHGJ4tQGCHvmvkfn/818t3geUKpTkiHH5PeElIzWUp9oZ99M7Hrg+4bzTOoLIvRHpHzrM+aR+8SiXvDty4N8vWGej3u2PZ2qUIsPDDqFf0MkjSOEmisPhv459iSMOCH7viGRufdMXqNRkiCMNsEBcQh4M+fQsxHoT5SUP8GxvhvaiBD78av2iIiuPkFrQ5doXSOerzbv/fcv3wa+t5R1T/qurt8iXt+6hyZ1/0YdCL0jyIMEYIgyQZZjbVD/U2uDGp2jyV212HCFshHVzsQDWmriDDOUh03VQdIY7d0WBTgcwx34+1vX/g9PZ0pW9ANLaqO+YwV4TY8FTgiQfs4Yc5WrbX9it3SUSRiAkAAA==&quot;"/>
    <we:property name="bookmark" value="&quot;H4sIAAAAAAAAA+2WUW/TMBDHv8rk5wglcZI2exulSEiAKor2gvpwSS6ZJ9eOHKe0q/LdOTvd1pWJgQRjSPSl9t317n/nX1LvWSW6VsLuI6yRnbN3qhIlVNqcRSxgajTmWZ3lPJ4k0zrL4mJaY5yTV7dWaNWx8z2zYBq0l6LrQbpMZPyyChhIuYDG7WqQHQasRdNpBVLc4BhMLmt6HAKG21ZqAy7l0oJFl3ZD4bQnCdErThWhtGKDSyztaK2TPErTaZxynkVJhWVZJhTWjQFe2aMhLrUvP9PKglBUxtmwyCdhVIVhMp1meZpkANznENIeQordfNsa6o563rVuODPS2mhDU5PMd2GwG0Xv2UzLfu1X8wf2pe5NiZ+w9i5lhd25boQCVQo3lIEGsjCaxuU9M90ra3befKW/zgxS0Yqdh0Nwp+Oi2tCvyXoq4qJpDDZgD9v5H1F4tgSJo/Vtrw7nE75cvUts1qjsiWD+veAVWTqhGnkA9p6dz2MfcNMb/ACteyCKayLPcTLcskolr49oPMCy8wD9fjpWg3MlgHXIk7iOS8iLNM8TXv/H+KcU0rIWp1Q8gvGTVKxfEhAR5+UkrSHlk4zehZhOePUkEP/GQQTPCvDxW+MXgWgFzq7A2FMqtKnQvB7P/40wt39tcXAi9a9OfVg9J773Ux7xxRAmcVJUUYIpAo/yfFq6VD+ct8WtLfT24bj959jC1kgXF7fQve1aKHEBCn037ShI4Hg12LagKqwOa+O+3wt6esbSlyB7V9Vfc5gv47QP3wCZ5PuJXwkAAA==&quot;"/>
    <we:property name="datasetId" value="&quot;0a1e8d4a-4b92-4be9-95c4-801653c7ff2d&quot;"/>
    <we:property name="embedUrl" value="&quot;/reportEmbed?reportId=53f820ea-3816-478b-964d-56bdfdd0cc5a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Finanças</vt:lpstr>
      <vt:lpstr>Finanças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Breno Souza Chiusoli</cp:lastModifiedBy>
  <cp:revision>3</cp:revision>
  <dcterms:created xsi:type="dcterms:W3CDTF">2018-06-07T21:39:02Z</dcterms:created>
  <dcterms:modified xsi:type="dcterms:W3CDTF">2024-07-02T01:33:53Z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