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36ED7-0544-4391-958A-576CC3084633}" type="datetimeFigureOut">
              <a:rPr lang="zh-CN" altLang="en-US" smtClean="0"/>
              <a:t>2020-11-08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668FD-29CA-48F4-9871-17602C874E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24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36ED7-0544-4391-958A-576CC3084633}" type="datetimeFigureOut">
              <a:rPr lang="zh-CN" altLang="en-US" smtClean="0"/>
              <a:t>2020-11-08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668FD-29CA-48F4-9871-17602C874E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10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36ED7-0544-4391-958A-576CC3084633}" type="datetimeFigureOut">
              <a:rPr lang="zh-CN" altLang="en-US" smtClean="0"/>
              <a:t>2020-11-08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668FD-29CA-48F4-9871-17602C874E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636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36ED7-0544-4391-958A-576CC3084633}" type="datetimeFigureOut">
              <a:rPr lang="zh-CN" altLang="en-US" smtClean="0"/>
              <a:t>2020-11-08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668FD-29CA-48F4-9871-17602C874E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9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36ED7-0544-4391-958A-576CC3084633}" type="datetimeFigureOut">
              <a:rPr lang="zh-CN" altLang="en-US" smtClean="0"/>
              <a:t>2020-11-08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668FD-29CA-48F4-9871-17602C874E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757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36ED7-0544-4391-958A-576CC3084633}" type="datetimeFigureOut">
              <a:rPr lang="zh-CN" altLang="en-US" smtClean="0"/>
              <a:t>2020-11-08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668FD-29CA-48F4-9871-17602C874E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828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36ED7-0544-4391-958A-576CC3084633}" type="datetimeFigureOut">
              <a:rPr lang="zh-CN" altLang="en-US" smtClean="0"/>
              <a:t>2020-11-08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668FD-29CA-48F4-9871-17602C874E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374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36ED7-0544-4391-958A-576CC3084633}" type="datetimeFigureOut">
              <a:rPr lang="zh-CN" altLang="en-US" smtClean="0"/>
              <a:t>2020-11-08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668FD-29CA-48F4-9871-17602C874E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316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36ED7-0544-4391-958A-576CC3084633}" type="datetimeFigureOut">
              <a:rPr lang="zh-CN" altLang="en-US" smtClean="0"/>
              <a:t>2020-11-08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668FD-29CA-48F4-9871-17602C874E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243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36ED7-0544-4391-958A-576CC3084633}" type="datetimeFigureOut">
              <a:rPr lang="zh-CN" altLang="en-US" smtClean="0"/>
              <a:t>2020-11-08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668FD-29CA-48F4-9871-17602C874E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45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36ED7-0544-4391-958A-576CC3084633}" type="datetimeFigureOut">
              <a:rPr lang="zh-CN" altLang="en-US" smtClean="0"/>
              <a:t>2020-11-08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668FD-29CA-48F4-9871-17602C874E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173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36ED7-0544-4391-958A-576CC3084633}" type="datetimeFigureOut">
              <a:rPr lang="zh-CN" altLang="en-US" smtClean="0"/>
              <a:t>2020-11-08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668FD-29CA-48F4-9871-17602C874E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632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19603" y="831254"/>
            <a:ext cx="10188963" cy="77792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剪去单角的矩形 7"/>
          <p:cNvSpPr/>
          <p:nvPr/>
        </p:nvSpPr>
        <p:spPr>
          <a:xfrm>
            <a:off x="449328" y="1003111"/>
            <a:ext cx="1569493" cy="518615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Thread#start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19603" y="1938998"/>
            <a:ext cx="10188963" cy="123967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剪去单角的矩形 10"/>
          <p:cNvSpPr/>
          <p:nvPr/>
        </p:nvSpPr>
        <p:spPr>
          <a:xfrm>
            <a:off x="449327" y="2341729"/>
            <a:ext cx="1569493" cy="518615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JavaThread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8" idx="1"/>
            <a:endCxn id="11" idx="3"/>
          </p:cNvCxnSpPr>
          <p:nvPr/>
        </p:nvCxnSpPr>
        <p:spPr>
          <a:xfrm flipH="1">
            <a:off x="1234074" y="1521726"/>
            <a:ext cx="1" cy="820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19603" y="3522139"/>
            <a:ext cx="10188963" cy="111683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剪去单角的矩形 16"/>
          <p:cNvSpPr/>
          <p:nvPr/>
        </p:nvSpPr>
        <p:spPr>
          <a:xfrm>
            <a:off x="1067430" y="3924870"/>
            <a:ext cx="1569493" cy="518615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系统线程</a:t>
            </a:r>
            <a:endParaRPr lang="zh-CN" altLang="en-US" dirty="0"/>
          </a:p>
        </p:txBody>
      </p:sp>
      <p:cxnSp>
        <p:nvCxnSpPr>
          <p:cNvPr id="22" name="肘形连接符 21"/>
          <p:cNvCxnSpPr>
            <a:stCxn id="11" idx="1"/>
          </p:cNvCxnSpPr>
          <p:nvPr/>
        </p:nvCxnSpPr>
        <p:spPr>
          <a:xfrm rot="16200000" flipH="1">
            <a:off x="1020257" y="3074160"/>
            <a:ext cx="1064526" cy="6368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剪去单角的矩形 23"/>
          <p:cNvSpPr/>
          <p:nvPr/>
        </p:nvSpPr>
        <p:spPr>
          <a:xfrm>
            <a:off x="2362289" y="2341729"/>
            <a:ext cx="1569493" cy="518615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OSThread</a:t>
            </a:r>
            <a:endParaRPr lang="zh-CN" altLang="en-US" dirty="0"/>
          </a:p>
        </p:txBody>
      </p:sp>
      <p:cxnSp>
        <p:nvCxnSpPr>
          <p:cNvPr id="29" name="直接箭头连接符 28"/>
          <p:cNvCxnSpPr>
            <a:stCxn id="17" idx="0"/>
            <a:endCxn id="24" idx="1"/>
          </p:cNvCxnSpPr>
          <p:nvPr/>
        </p:nvCxnSpPr>
        <p:spPr>
          <a:xfrm flipV="1">
            <a:off x="2636923" y="2860344"/>
            <a:ext cx="510113" cy="1323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梯形 30"/>
          <p:cNvSpPr/>
          <p:nvPr/>
        </p:nvSpPr>
        <p:spPr>
          <a:xfrm>
            <a:off x="4275250" y="2369024"/>
            <a:ext cx="1401171" cy="464024"/>
          </a:xfrm>
          <a:prstGeom prst="trapezoid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Stack</a:t>
            </a:r>
            <a:endParaRPr lang="zh-CN" altLang="en-US" dirty="0"/>
          </a:p>
        </p:txBody>
      </p:sp>
      <p:sp>
        <p:nvSpPr>
          <p:cNvPr id="32" name="圆柱形 31"/>
          <p:cNvSpPr/>
          <p:nvPr/>
        </p:nvSpPr>
        <p:spPr>
          <a:xfrm>
            <a:off x="6008516" y="2341729"/>
            <a:ext cx="1291989" cy="518614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TLAB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7753155" y="2101633"/>
            <a:ext cx="588987" cy="914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启动</a:t>
            </a:r>
            <a:endParaRPr lang="zh-CN" altLang="en-US" dirty="0"/>
          </a:p>
        </p:txBody>
      </p:sp>
      <p:sp>
        <p:nvSpPr>
          <p:cNvPr id="34" name="椭圆 33"/>
          <p:cNvSpPr/>
          <p:nvPr/>
        </p:nvSpPr>
        <p:spPr>
          <a:xfrm>
            <a:off x="8808860" y="2143836"/>
            <a:ext cx="588987" cy="914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终结</a:t>
            </a:r>
            <a:endParaRPr lang="zh-CN" altLang="en-US" dirty="0"/>
          </a:p>
        </p:txBody>
      </p:sp>
      <p:sp>
        <p:nvSpPr>
          <p:cNvPr id="35" name="剪去单角的矩形 34"/>
          <p:cNvSpPr/>
          <p:nvPr/>
        </p:nvSpPr>
        <p:spPr>
          <a:xfrm>
            <a:off x="6478155" y="3821250"/>
            <a:ext cx="1569493" cy="518615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ready</a:t>
            </a:r>
            <a:endParaRPr lang="zh-CN" altLang="en-US" dirty="0"/>
          </a:p>
        </p:txBody>
      </p:sp>
      <p:sp>
        <p:nvSpPr>
          <p:cNvPr id="36" name="剪去单角的矩形 35"/>
          <p:cNvSpPr/>
          <p:nvPr/>
        </p:nvSpPr>
        <p:spPr>
          <a:xfrm>
            <a:off x="8808860" y="3854515"/>
            <a:ext cx="1569493" cy="518615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Terminate</a:t>
            </a:r>
            <a:endParaRPr lang="zh-CN" altLang="en-US" dirty="0"/>
          </a:p>
        </p:txBody>
      </p:sp>
      <p:sp>
        <p:nvSpPr>
          <p:cNvPr id="37" name="剪去单角的矩形 36"/>
          <p:cNvSpPr/>
          <p:nvPr/>
        </p:nvSpPr>
        <p:spPr>
          <a:xfrm>
            <a:off x="7942191" y="912571"/>
            <a:ext cx="1569493" cy="518615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Thread#run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0638291" y="849581"/>
            <a:ext cx="1112221" cy="7595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Java</a:t>
            </a:r>
            <a:r>
              <a:rPr lang="zh-CN" altLang="en-US" dirty="0" smtClean="0"/>
              <a:t>层面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0638291" y="2221238"/>
            <a:ext cx="1112221" cy="7595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JVM</a:t>
            </a:r>
            <a:r>
              <a:rPr lang="zh-CN" altLang="en-US" dirty="0" smtClean="0"/>
              <a:t>层面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10638291" y="3734024"/>
            <a:ext cx="1112221" cy="759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OS</a:t>
            </a:r>
            <a:r>
              <a:rPr lang="zh-CN" altLang="en-US" dirty="0" smtClean="0"/>
              <a:t>层面</a:t>
            </a:r>
            <a:endParaRPr lang="zh-CN" altLang="en-US" dirty="0"/>
          </a:p>
        </p:txBody>
      </p:sp>
      <p:cxnSp>
        <p:nvCxnSpPr>
          <p:cNvPr id="43" name="直接箭头连接符 42"/>
          <p:cNvCxnSpPr>
            <a:stCxn id="24" idx="0"/>
            <a:endCxn id="31" idx="1"/>
          </p:cNvCxnSpPr>
          <p:nvPr/>
        </p:nvCxnSpPr>
        <p:spPr>
          <a:xfrm flipV="1">
            <a:off x="3931782" y="2601036"/>
            <a:ext cx="4014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1" idx="3"/>
            <a:endCxn id="32" idx="2"/>
          </p:cNvCxnSpPr>
          <p:nvPr/>
        </p:nvCxnSpPr>
        <p:spPr>
          <a:xfrm>
            <a:off x="5618418" y="2601036"/>
            <a:ext cx="3900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2" idx="4"/>
            <a:endCxn id="33" idx="2"/>
          </p:cNvCxnSpPr>
          <p:nvPr/>
        </p:nvCxnSpPr>
        <p:spPr>
          <a:xfrm flipV="1">
            <a:off x="7300505" y="2558833"/>
            <a:ext cx="452650" cy="42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33" idx="4"/>
            <a:endCxn id="35" idx="3"/>
          </p:cNvCxnSpPr>
          <p:nvPr/>
        </p:nvCxnSpPr>
        <p:spPr>
          <a:xfrm flipH="1">
            <a:off x="7262902" y="3016033"/>
            <a:ext cx="784747" cy="805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33" idx="0"/>
          </p:cNvCxnSpPr>
          <p:nvPr/>
        </p:nvCxnSpPr>
        <p:spPr>
          <a:xfrm flipH="1" flipV="1">
            <a:off x="8047648" y="1431186"/>
            <a:ext cx="1" cy="670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endCxn id="34" idx="0"/>
          </p:cNvCxnSpPr>
          <p:nvPr/>
        </p:nvCxnSpPr>
        <p:spPr>
          <a:xfrm>
            <a:off x="9103353" y="1431186"/>
            <a:ext cx="1" cy="712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endCxn id="36" idx="3"/>
          </p:cNvCxnSpPr>
          <p:nvPr/>
        </p:nvCxnSpPr>
        <p:spPr>
          <a:xfrm>
            <a:off x="9103353" y="3058236"/>
            <a:ext cx="490254" cy="796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37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20</Words>
  <Application>Microsoft Office PowerPoint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>Neusoft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zh.hongyu@neusoft.com</dc:creator>
  <cp:lastModifiedBy>zh.hongyu@neusoft.com</cp:lastModifiedBy>
  <cp:revision>7</cp:revision>
  <dcterms:created xsi:type="dcterms:W3CDTF">2020-11-08T13:41:09Z</dcterms:created>
  <dcterms:modified xsi:type="dcterms:W3CDTF">2020-11-08T13:57:20Z</dcterms:modified>
</cp:coreProperties>
</file>