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34FD1-D0CE-4A20-88F0-545BE37714F7}" v="1" dt="2020-10-22T01:17:1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Paull" userId="4c9f864f-0e25-4bbc-99a8-23c5e7dd4aac" providerId="ADAL" clId="{88C34FD1-D0CE-4A20-88F0-545BE37714F7}"/>
    <pc:docChg chg="addSld modSld">
      <pc:chgData name="Oliver Paull" userId="4c9f864f-0e25-4bbc-99a8-23c5e7dd4aac" providerId="ADAL" clId="{88C34FD1-D0CE-4A20-88F0-545BE37714F7}" dt="2020-10-22T01:18:48.080" v="120" actId="20577"/>
      <pc:docMkLst>
        <pc:docMk/>
      </pc:docMkLst>
      <pc:sldChg chg="modSp new mod">
        <pc:chgData name="Oliver Paull" userId="4c9f864f-0e25-4bbc-99a8-23c5e7dd4aac" providerId="ADAL" clId="{88C34FD1-D0CE-4A20-88F0-545BE37714F7}" dt="2020-10-22T01:18:48.080" v="120" actId="20577"/>
        <pc:sldMkLst>
          <pc:docMk/>
          <pc:sldMk cId="1476853386" sldId="256"/>
        </pc:sldMkLst>
        <pc:spChg chg="mod">
          <ac:chgData name="Oliver Paull" userId="4c9f864f-0e25-4bbc-99a8-23c5e7dd4aac" providerId="ADAL" clId="{88C34FD1-D0CE-4A20-88F0-545BE37714F7}" dt="2020-10-22T01:18:41.473" v="87" actId="20577"/>
          <ac:spMkLst>
            <pc:docMk/>
            <pc:sldMk cId="1476853386" sldId="256"/>
            <ac:spMk id="2" creationId="{6EEB1F23-3A58-40D6-8865-D2F57A868621}"/>
          </ac:spMkLst>
        </pc:spChg>
        <pc:spChg chg="mod">
          <ac:chgData name="Oliver Paull" userId="4c9f864f-0e25-4bbc-99a8-23c5e7dd4aac" providerId="ADAL" clId="{88C34FD1-D0CE-4A20-88F0-545BE37714F7}" dt="2020-10-22T01:18:48.080" v="120" actId="20577"/>
          <ac:spMkLst>
            <pc:docMk/>
            <pc:sldMk cId="1476853386" sldId="256"/>
            <ac:spMk id="3" creationId="{2D66B31F-8659-45FB-9AAC-FA07F73D8EBD}"/>
          </ac:spMkLst>
        </pc:spChg>
      </pc:sldChg>
      <pc:sldChg chg="addSp delSp modSp new mod">
        <pc:chgData name="Oliver Paull" userId="4c9f864f-0e25-4bbc-99a8-23c5e7dd4aac" providerId="ADAL" clId="{88C34FD1-D0CE-4A20-88F0-545BE37714F7}" dt="2020-10-22T01:18:28.839" v="27" actId="122"/>
        <pc:sldMkLst>
          <pc:docMk/>
          <pc:sldMk cId="141175174" sldId="257"/>
        </pc:sldMkLst>
        <pc:spChg chg="mod">
          <ac:chgData name="Oliver Paull" userId="4c9f864f-0e25-4bbc-99a8-23c5e7dd4aac" providerId="ADAL" clId="{88C34FD1-D0CE-4A20-88F0-545BE37714F7}" dt="2020-10-22T01:18:28.839" v="27" actId="122"/>
          <ac:spMkLst>
            <pc:docMk/>
            <pc:sldMk cId="141175174" sldId="257"/>
            <ac:spMk id="2" creationId="{516528AF-1044-4FCF-9700-063A2EE129EF}"/>
          </ac:spMkLst>
        </pc:spChg>
        <pc:spChg chg="del">
          <ac:chgData name="Oliver Paull" userId="4c9f864f-0e25-4bbc-99a8-23c5e7dd4aac" providerId="ADAL" clId="{88C34FD1-D0CE-4A20-88F0-545BE37714F7}" dt="2020-10-22T01:17:17.648" v="2"/>
          <ac:spMkLst>
            <pc:docMk/>
            <pc:sldMk cId="141175174" sldId="257"/>
            <ac:spMk id="3" creationId="{2611B1A3-91F5-4B14-9EBB-6D45377D0AE0}"/>
          </ac:spMkLst>
        </pc:spChg>
        <pc:picChg chg="add mod">
          <ac:chgData name="Oliver Paull" userId="4c9f864f-0e25-4bbc-99a8-23c5e7dd4aac" providerId="ADAL" clId="{88C34FD1-D0CE-4A20-88F0-545BE37714F7}" dt="2020-10-22T01:17:17.648" v="2"/>
          <ac:picMkLst>
            <pc:docMk/>
            <pc:sldMk cId="141175174" sldId="257"/>
            <ac:picMk id="4" creationId="{2D69F3DB-8B6A-4F0B-9602-64ECD0CE2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74E0-8378-43F0-A3E6-98E5880B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57F2B-BEB3-4BFD-8352-BFFDCED28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55BC-DFA9-4013-9017-53152953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987F-6DA2-4957-BF7D-1C7097B4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8A56-356C-4A04-9409-D9B4ED35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77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FA90-92B8-4457-97A3-D34D73AC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09CEC-1937-4C71-8730-BCC32D49E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A349-AB62-4627-A6AA-D4056EB2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B80A-4220-437D-8BA7-95BB46CF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F8B9-CBC7-474B-9CC9-F25E6F3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0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A3E1-2F25-4951-9839-5D2FBD0E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49E6A-0E44-421D-8FF5-EC6FF1424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4A07-2A77-4A4B-9F6D-1045BD43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83CE-6022-4E16-8551-4D4E223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C890-0145-4F15-ABC2-3758C841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2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0CE2-BE65-4B35-8DFF-01391E0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BBCA-96E7-42B1-9550-0C47E1CE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0BCB-078F-44D1-962F-8CC0FDF6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1AE2-342A-47BC-9839-D7BF4AA6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E99C-0A9C-4DE2-B42F-9E028CEF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8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413B-5A16-4D65-B4CA-AB9E9C8A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856-6C3F-41DE-925E-950794DA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16C-68C2-4CCB-9327-E4361AD2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051-C34E-4597-B69F-82946FF1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3F7D-8B3A-49F5-B868-22EEFB10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5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FE5-C97C-465A-ABD0-716D7177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46EC-C00C-417B-92F4-03C4927D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E6C4-15B9-4AC2-8939-D90865CD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9C17-BCA3-4D6B-A821-637AF1B5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C204-E34F-4E9F-9307-2537718E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FB3F7-7A9F-4D81-9362-823D703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4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0A77-DF07-4C0A-831D-F5C9D1D6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D653E-34EE-488B-A4FE-ED43FB40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56C4-EF2A-44E5-BB08-EB03A91B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24BE2-BBDE-4016-943E-94ABAA513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96CD8-8569-4295-B557-6045982C7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F7EFB-447B-4B6A-A2D1-284C3D6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91802-8416-49D7-8152-020594DA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C7522-049A-4509-90B8-178BF3F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8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62CA-9378-464C-AAC2-B286F27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AFC45-3ECB-4AE7-B807-7FA8BFB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B2D3B-38CC-462B-82A5-46A174B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E0A8E-7F2A-4C1B-8A45-DDBBB6E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8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032B9-B8EE-4422-9EF3-8D41D3B9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5D10-C486-49FC-8877-70DF8079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4D7B-9E40-459A-928C-2E7DDB64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8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4F18-BD5D-473C-A36B-B18A9596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BDEE-757A-4745-A7F0-68C94211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D947A-0BD7-43D9-BB8B-3A0ABCEB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75B9B-C3DF-451F-B76F-9F66AC96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D9D1-8C22-49FA-ACF8-E3CD1EC8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153F-18BF-4E2E-9A2C-66B63127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64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0E4-084B-4D3C-B997-425DB466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E0B95-C390-414F-BA6D-52F7EAB68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981BD-5089-44C3-BF83-B0F0F600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F9A5-7963-4AF5-B48C-BCCB4F07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0D7A-F27D-466E-B1C5-3BC232E3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5121-E577-47C4-BF89-9EA94BE1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8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35230-CE5D-40DD-8D50-535A949B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B8C38-0F79-4E2E-82C9-52A22145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3485-1080-4F83-A742-6763091C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2952-FB63-4EA4-823D-A2A3F8A7D69E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583B-CBF5-443D-A232-4D965B26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3B0C-2382-4CE3-AAD8-A744F0546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0387-C35E-4476-B28A-846000D0FE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8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1F23-3A58-40D6-8865-D2F57A86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Polarised neutron reflectometry fitting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6B31F-8659-45FB-9AAC-FA07F73D8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Oliver Paull and Jackson Wong</a:t>
            </a:r>
          </a:p>
        </p:txBody>
      </p:sp>
    </p:spTree>
    <p:extLst>
      <p:ext uri="{BB962C8B-B14F-4D97-AF65-F5344CB8AC3E}">
        <p14:creationId xmlns:p14="http://schemas.microsoft.com/office/powerpoint/2010/main" val="14768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28AF-1044-4FCF-9700-063A2EE1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Triple-five: Unpolarised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69F3DB-8B6A-4F0B-9602-64ECD0CE2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41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Polarised neutron reflectometry fitting </vt:lpstr>
      <vt:lpstr>Triple-five: Unpolarised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Polarised neutron reflectometry fitting </dc:title>
  <dc:creator>Oliver Paull</dc:creator>
  <cp:lastModifiedBy>Oliver Paull</cp:lastModifiedBy>
  <cp:revision>1</cp:revision>
  <dcterms:created xsi:type="dcterms:W3CDTF">2020-10-22T01:14:04Z</dcterms:created>
  <dcterms:modified xsi:type="dcterms:W3CDTF">2020-10-22T01:19:05Z</dcterms:modified>
</cp:coreProperties>
</file>