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. Koushik Rao" userId="443f47c69d48bd40" providerId="LiveId" clId="{AB8D1D05-7BFF-4802-BF6A-80FDDC3710A7}"/>
    <pc:docChg chg="undo custSel modSld">
      <pc:chgData name="CH. Koushik Rao" userId="443f47c69d48bd40" providerId="LiveId" clId="{AB8D1D05-7BFF-4802-BF6A-80FDDC3710A7}" dt="2024-06-30T20:36:18.809" v="0" actId="1076"/>
      <pc:docMkLst>
        <pc:docMk/>
      </pc:docMkLst>
      <pc:sldChg chg="modSp mod">
        <pc:chgData name="CH. Koushik Rao" userId="443f47c69d48bd40" providerId="LiveId" clId="{AB8D1D05-7BFF-4802-BF6A-80FDDC3710A7}" dt="2024-06-30T20:36:18.809" v="0" actId="1076"/>
        <pc:sldMkLst>
          <pc:docMk/>
          <pc:sldMk cId="3034390586" sldId="256"/>
        </pc:sldMkLst>
        <pc:picChg chg="mod">
          <ac:chgData name="CH. Koushik Rao" userId="443f47c69d48bd40" providerId="LiveId" clId="{AB8D1D05-7BFF-4802-BF6A-80FDDC3710A7}" dt="2024-06-30T20:36:18.809" v="0" actId="1076"/>
          <ac:picMkLst>
            <pc:docMk/>
            <pc:sldMk cId="3034390586" sldId="256"/>
            <ac:picMk id="7" creationId="{E67C7341-C056-02F8-54D1-1FD1AAE3BD4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5D6D-0144-FCBE-481C-0A23EADCA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A393A-6A3B-D082-D319-2F62D32ED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A927-609C-B76A-6BC3-94D90BC3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2C2-E8FE-4A18-87CC-EF0AF4A36706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B653D-6AE8-3B90-042B-1F099C47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18C07-39BA-35B6-0C6E-0EE7229C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FD0E-ACC4-4FA1-98B4-06D0668D2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51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E2CF-5FCF-356F-C9A8-8BC05AD2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DF129-EE2C-F533-705E-3A798E31D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F8497-6D2D-DB40-498B-77734462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2C2-E8FE-4A18-87CC-EF0AF4A36706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408ED-CA38-096D-9659-E6D5D836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25424-54DA-126A-96D4-E645D881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FD0E-ACC4-4FA1-98B4-06D0668D2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15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3FAF5-BA0E-A856-AD79-7DCA5DC24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33E62-4F7A-1AEC-7818-5AEBFE50F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63D65-38C0-8F8A-6362-8BC9090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2C2-E8FE-4A18-87CC-EF0AF4A36706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0711D-AE40-8DC4-8501-B89873C0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1C04E-7C4A-85BF-C907-6428056E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FD0E-ACC4-4FA1-98B4-06D0668D2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92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2D6D-14D4-BE6E-4105-2216AEF9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A75AA-3949-E17B-9DDC-27DCFD784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70629-DEA0-DE37-9FC6-F3E08675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2C2-E8FE-4A18-87CC-EF0AF4A36706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C451D-6F37-7DEA-786D-DC3E2B87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FFF1F-EE57-8598-43F6-6A534BB9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FD0E-ACC4-4FA1-98B4-06D0668D2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65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2C30-6C9C-50DC-31F7-647A31FE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E6C26-6DAA-CE0D-941F-467AEF32E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EA7D4-AFFC-69FA-C3A2-348CCA33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2C2-E8FE-4A18-87CC-EF0AF4A36706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ED8BB-FB73-DD43-82EE-C2000728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B1380-E809-9BE9-E4E2-E6BA6511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FD0E-ACC4-4FA1-98B4-06D0668D2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42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C6B3-A681-0468-A55B-1272BC0B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ECEAA-B7D7-F143-EA6B-D599780CB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4DD3D-F9D4-889A-74B4-9EBCF30BD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97DA7-DC36-D399-1562-75FB503EE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2C2-E8FE-4A18-87CC-EF0AF4A36706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B9AB2-B172-5CB6-3353-1FF8519D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8570E-2087-5E89-36DB-7A7F1CFE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FD0E-ACC4-4FA1-98B4-06D0668D2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62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5082-07C3-CDE6-D41F-5D087BB9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1A45B-26A9-C63C-1173-6AED8A690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199E5-395B-7CA6-1EF2-256CFDFCC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66F79-741B-67AC-AAD6-CAA3ABF1D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99A06-EC99-7047-5B8A-08CC2EA5A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A3B4F-B2BB-C3C2-084F-73FC607A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2C2-E8FE-4A18-87CC-EF0AF4A36706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896719-D008-1348-4EEA-B549BD12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055B2-083F-38F6-C1D9-4C35F0E1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FD0E-ACC4-4FA1-98B4-06D0668D2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16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3681-B39A-B2C0-08C7-9350518F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86731-7102-4FCE-6164-FBFD5B21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2C2-E8FE-4A18-87CC-EF0AF4A36706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FBE8E-3419-C847-8503-2E48B11F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6F742-B37E-C6CC-D7FC-1356E78C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FD0E-ACC4-4FA1-98B4-06D0668D2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00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954A8-7A39-76A2-391E-A2BAB47E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2C2-E8FE-4A18-87CC-EF0AF4A36706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C087A-B902-6B22-F310-26E14B2DA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64190-70BD-E72B-9A8D-A5C6BA92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FD0E-ACC4-4FA1-98B4-06D0668D2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12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B3E-100B-CE26-FEBE-59E8CED5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5823D-FDAA-69B8-709F-AD0F7161B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EEAF4-DD67-2D3B-5824-5FB8863CC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1DCAB-0147-176B-6C4F-EA583BDD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2C2-E8FE-4A18-87CC-EF0AF4A36706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345F-389C-DC1D-3FA4-A67A7301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54A2E-8BA9-0F73-3955-B8DE6DF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FD0E-ACC4-4FA1-98B4-06D0668D2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24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A16F-63CD-3C0D-1D8A-534B41E7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8DE451-12FB-4C87-666C-30C25E2A7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ACB0B-F5DE-5C0C-BFAB-A4369D15E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00091-AD8B-6C67-BFDF-BB70357E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2C2-E8FE-4A18-87CC-EF0AF4A36706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E258C-D5AB-1AA6-7D44-EA9FB484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6A5C1-9DF9-50CC-0D15-ADC30A45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FD0E-ACC4-4FA1-98B4-06D0668D2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79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C4461-ACEC-FF2B-315F-6447C284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328DD-D62E-A10F-1E2A-57F3F68F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90512-ED7D-61C3-35D2-F6073924B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D52C2-E8FE-4A18-87CC-EF0AF4A36706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1FB1A-F6A5-0F5D-15CE-97CC0F407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B541E-D1CF-ED57-A5EC-86E21EFA0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4FD0E-ACC4-4FA1-98B4-06D0668D2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09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8D40-0D64-B4F1-8039-F545339A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66A63-5FA6-E9FF-2874-6C18D4154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8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0460D-217A-EA5F-E98A-CEE58FA50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07" y="1029733"/>
            <a:ext cx="3522397" cy="4884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7C7341-C056-02F8-54D1-1FD1AAE3B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879" y="1029732"/>
            <a:ext cx="3985207" cy="4884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2FEF85-73F7-70E3-EBE8-4D3C48465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936" y="986703"/>
            <a:ext cx="3441521" cy="488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9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CH. Koushik Rao</dc:creator>
  <cp:lastModifiedBy>CH. Koushik Rao</cp:lastModifiedBy>
  <cp:revision>1</cp:revision>
  <dcterms:created xsi:type="dcterms:W3CDTF">2024-06-30T20:35:16Z</dcterms:created>
  <dcterms:modified xsi:type="dcterms:W3CDTF">2024-06-30T20:36:24Z</dcterms:modified>
</cp:coreProperties>
</file>