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51936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4" autoAdjust="0"/>
    <p:restoredTop sz="94660"/>
  </p:normalViewPr>
  <p:slideViewPr>
    <p:cSldViewPr snapToGrid="0">
      <p:cViewPr varScale="1">
        <p:scale>
          <a:sx n="354" d="100"/>
          <a:sy n="354" d="100"/>
        </p:scale>
        <p:origin x="1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2" y="353596"/>
            <a:ext cx="2141459" cy="752205"/>
          </a:xfrm>
        </p:spPr>
        <p:txBody>
          <a:bodyPr anchor="b"/>
          <a:lstStyle>
            <a:lvl1pPr algn="ctr">
              <a:defRPr sz="16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1134809"/>
            <a:ext cx="1889522" cy="521642"/>
          </a:xfrm>
        </p:spPr>
        <p:txBody>
          <a:bodyPr/>
          <a:lstStyle>
            <a:lvl1pPr marL="0" indent="0" algn="ctr">
              <a:buNone/>
              <a:defRPr sz="661"/>
            </a:lvl1pPr>
            <a:lvl2pPr marL="125959" indent="0" algn="ctr">
              <a:buNone/>
              <a:defRPr sz="551"/>
            </a:lvl2pPr>
            <a:lvl3pPr marL="251917" indent="0" algn="ctr">
              <a:buNone/>
              <a:defRPr sz="496"/>
            </a:lvl3pPr>
            <a:lvl4pPr marL="377876" indent="0" algn="ctr">
              <a:buNone/>
              <a:defRPr sz="441"/>
            </a:lvl4pPr>
            <a:lvl5pPr marL="503834" indent="0" algn="ctr">
              <a:buNone/>
              <a:defRPr sz="441"/>
            </a:lvl5pPr>
            <a:lvl6pPr marL="629793" indent="0" algn="ctr">
              <a:buNone/>
              <a:defRPr sz="441"/>
            </a:lvl6pPr>
            <a:lvl7pPr marL="755752" indent="0" algn="ctr">
              <a:buNone/>
              <a:defRPr sz="441"/>
            </a:lvl7pPr>
            <a:lvl8pPr marL="881710" indent="0" algn="ctr">
              <a:buNone/>
              <a:defRPr sz="441"/>
            </a:lvl8pPr>
            <a:lvl9pPr marL="1007669" indent="0" algn="ctr">
              <a:buNone/>
              <a:defRPr sz="441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8E65-D36B-47E9-8A9E-F225F59E7F76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FD3-F388-4B24-A11F-9AF3D82EE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18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8E65-D36B-47E9-8A9E-F225F59E7F76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FD3-F388-4B24-A11F-9AF3D82EE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4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115032"/>
            <a:ext cx="543238" cy="18309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115032"/>
            <a:ext cx="1598221" cy="18309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8E65-D36B-47E9-8A9E-F225F59E7F76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FD3-F388-4B24-A11F-9AF3D82EE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8E65-D36B-47E9-8A9E-F225F59E7F76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FD3-F388-4B24-A11F-9AF3D82EE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8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538647"/>
            <a:ext cx="2172951" cy="898744"/>
          </a:xfrm>
        </p:spPr>
        <p:txBody>
          <a:bodyPr anchor="b"/>
          <a:lstStyle>
            <a:lvl1pPr>
              <a:defRPr sz="16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1445894"/>
            <a:ext cx="2172951" cy="472628"/>
          </a:xfrm>
        </p:spPr>
        <p:txBody>
          <a:bodyPr/>
          <a:lstStyle>
            <a:lvl1pPr marL="0" indent="0">
              <a:buNone/>
              <a:defRPr sz="661">
                <a:solidFill>
                  <a:schemeClr val="tx1"/>
                </a:solidFill>
              </a:defRPr>
            </a:lvl1pPr>
            <a:lvl2pPr marL="125959" indent="0">
              <a:buNone/>
              <a:defRPr sz="551">
                <a:solidFill>
                  <a:schemeClr val="tx1">
                    <a:tint val="75000"/>
                  </a:schemeClr>
                </a:solidFill>
              </a:defRPr>
            </a:lvl2pPr>
            <a:lvl3pPr marL="251917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3pPr>
            <a:lvl4pPr marL="37787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0383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629793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755752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88171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00766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8E65-D36B-47E9-8A9E-F225F59E7F76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FD3-F388-4B24-A11F-9AF3D82EE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3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575157"/>
            <a:ext cx="1070729" cy="13708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575157"/>
            <a:ext cx="1070729" cy="13708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8E65-D36B-47E9-8A9E-F225F59E7F76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FD3-F388-4B24-A11F-9AF3D82EE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15032"/>
            <a:ext cx="2172951" cy="417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5" y="529645"/>
            <a:ext cx="1065808" cy="259570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5" y="789215"/>
            <a:ext cx="1065808" cy="11608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529645"/>
            <a:ext cx="1071057" cy="259570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789215"/>
            <a:ext cx="1071057" cy="11608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8E65-D36B-47E9-8A9E-F225F59E7F76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FD3-F388-4B24-A11F-9AF3D82EE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3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8E65-D36B-47E9-8A9E-F225F59E7F76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FD3-F388-4B24-A11F-9AF3D82EE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2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8E65-D36B-47E9-8A9E-F225F59E7F76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FD3-F388-4B24-A11F-9AF3D82EE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5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44039"/>
            <a:ext cx="812560" cy="504137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311085"/>
            <a:ext cx="1275428" cy="1535418"/>
          </a:xfrm>
        </p:spPr>
        <p:txBody>
          <a:bodyPr/>
          <a:lstStyle>
            <a:lvl1pPr>
              <a:defRPr sz="882"/>
            </a:lvl1pPr>
            <a:lvl2pPr>
              <a:defRPr sz="771"/>
            </a:lvl2pPr>
            <a:lvl3pPr>
              <a:defRPr sz="661"/>
            </a:lvl3pPr>
            <a:lvl4pPr>
              <a:defRPr sz="551"/>
            </a:lvl4pPr>
            <a:lvl5pPr>
              <a:defRPr sz="551"/>
            </a:lvl5pPr>
            <a:lvl6pPr>
              <a:defRPr sz="551"/>
            </a:lvl6pPr>
            <a:lvl7pPr>
              <a:defRPr sz="551"/>
            </a:lvl7pPr>
            <a:lvl8pPr>
              <a:defRPr sz="551"/>
            </a:lvl8pPr>
            <a:lvl9pPr>
              <a:defRPr sz="55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648176"/>
            <a:ext cx="812560" cy="1200827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8E65-D36B-47E9-8A9E-F225F59E7F76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FD3-F388-4B24-A11F-9AF3D82EE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1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44039"/>
            <a:ext cx="812560" cy="504137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311085"/>
            <a:ext cx="1275428" cy="1535418"/>
          </a:xfrm>
        </p:spPr>
        <p:txBody>
          <a:bodyPr anchor="t"/>
          <a:lstStyle>
            <a:lvl1pPr marL="0" indent="0">
              <a:buNone/>
              <a:defRPr sz="882"/>
            </a:lvl1pPr>
            <a:lvl2pPr marL="125959" indent="0">
              <a:buNone/>
              <a:defRPr sz="771"/>
            </a:lvl2pPr>
            <a:lvl3pPr marL="251917" indent="0">
              <a:buNone/>
              <a:defRPr sz="661"/>
            </a:lvl3pPr>
            <a:lvl4pPr marL="377876" indent="0">
              <a:buNone/>
              <a:defRPr sz="551"/>
            </a:lvl4pPr>
            <a:lvl5pPr marL="503834" indent="0">
              <a:buNone/>
              <a:defRPr sz="551"/>
            </a:lvl5pPr>
            <a:lvl6pPr marL="629793" indent="0">
              <a:buNone/>
              <a:defRPr sz="551"/>
            </a:lvl6pPr>
            <a:lvl7pPr marL="755752" indent="0">
              <a:buNone/>
              <a:defRPr sz="551"/>
            </a:lvl7pPr>
            <a:lvl8pPr marL="881710" indent="0">
              <a:buNone/>
              <a:defRPr sz="551"/>
            </a:lvl8pPr>
            <a:lvl9pPr marL="1007669" indent="0">
              <a:buNone/>
              <a:defRPr sz="55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648176"/>
            <a:ext cx="812560" cy="1200827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8E65-D36B-47E9-8A9E-F225F59E7F76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BFD3-F388-4B24-A11F-9AF3D82EE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2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115032"/>
            <a:ext cx="2172951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575157"/>
            <a:ext cx="2172951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2002546"/>
            <a:ext cx="56685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38E65-D36B-47E9-8A9E-F225F59E7F76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2002546"/>
            <a:ext cx="85028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2002546"/>
            <a:ext cx="56685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BFD3-F388-4B24-A11F-9AF3D82EE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8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1917" rtl="0" eaLnBrk="1" latinLnBrk="0" hangingPunct="1">
        <a:lnSpc>
          <a:spcPct val="90000"/>
        </a:lnSpc>
        <a:spcBef>
          <a:spcPct val="0"/>
        </a:spcBef>
        <a:buNone/>
        <a:defRPr sz="12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79" indent="-62979" algn="l" defTabSz="2519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8893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14897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440855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66814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92772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818731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944690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7064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1pPr>
      <a:lvl2pPr marL="12595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51917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3pPr>
      <a:lvl4pPr marL="377876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03834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29793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755752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88171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0766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0"/>
            <a:ext cx="2475345" cy="2071034"/>
            <a:chOff x="124" y="139"/>
            <a:chExt cx="2051" cy="171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09" y="218"/>
              <a:ext cx="1847" cy="14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83" name="Line 6"/>
            <p:cNvSpPr>
              <a:spLocks noChangeShapeType="1"/>
            </p:cNvSpPr>
            <p:nvPr/>
          </p:nvSpPr>
          <p:spPr bwMode="auto">
            <a:xfrm>
              <a:off x="309" y="1678"/>
              <a:ext cx="1847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>
              <a:off x="309" y="218"/>
              <a:ext cx="1847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85" name="Line 8"/>
            <p:cNvSpPr>
              <a:spLocks noChangeShapeType="1"/>
            </p:cNvSpPr>
            <p:nvPr/>
          </p:nvSpPr>
          <p:spPr bwMode="auto">
            <a:xfrm flipV="1">
              <a:off x="309" y="1660"/>
              <a:ext cx="0" cy="18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86" name="Line 9"/>
            <p:cNvSpPr>
              <a:spLocks noChangeShapeType="1"/>
            </p:cNvSpPr>
            <p:nvPr/>
          </p:nvSpPr>
          <p:spPr bwMode="auto">
            <a:xfrm flipV="1">
              <a:off x="617" y="1660"/>
              <a:ext cx="0" cy="18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V="1">
              <a:off x="925" y="1660"/>
              <a:ext cx="0" cy="18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88" name="Line 11"/>
            <p:cNvSpPr>
              <a:spLocks noChangeShapeType="1"/>
            </p:cNvSpPr>
            <p:nvPr/>
          </p:nvSpPr>
          <p:spPr bwMode="auto">
            <a:xfrm flipV="1">
              <a:off x="1233" y="1660"/>
              <a:ext cx="0" cy="18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 flipV="1">
              <a:off x="1541" y="1660"/>
              <a:ext cx="0" cy="18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90" name="Line 13"/>
            <p:cNvSpPr>
              <a:spLocks noChangeShapeType="1"/>
            </p:cNvSpPr>
            <p:nvPr/>
          </p:nvSpPr>
          <p:spPr bwMode="auto">
            <a:xfrm flipV="1">
              <a:off x="1848" y="1660"/>
              <a:ext cx="0" cy="18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 flipV="1">
              <a:off x="2156" y="1660"/>
              <a:ext cx="0" cy="18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92" name="Line 15"/>
            <p:cNvSpPr>
              <a:spLocks noChangeShapeType="1"/>
            </p:cNvSpPr>
            <p:nvPr/>
          </p:nvSpPr>
          <p:spPr bwMode="auto">
            <a:xfrm>
              <a:off x="309" y="218"/>
              <a:ext cx="0" cy="19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93" name="Line 16"/>
            <p:cNvSpPr>
              <a:spLocks noChangeShapeType="1"/>
            </p:cNvSpPr>
            <p:nvPr/>
          </p:nvSpPr>
          <p:spPr bwMode="auto">
            <a:xfrm>
              <a:off x="617" y="218"/>
              <a:ext cx="0" cy="19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94" name="Line 17"/>
            <p:cNvSpPr>
              <a:spLocks noChangeShapeType="1"/>
            </p:cNvSpPr>
            <p:nvPr/>
          </p:nvSpPr>
          <p:spPr bwMode="auto">
            <a:xfrm>
              <a:off x="925" y="218"/>
              <a:ext cx="0" cy="19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1233" y="218"/>
              <a:ext cx="0" cy="19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1541" y="218"/>
              <a:ext cx="0" cy="19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97" name="Line 20"/>
            <p:cNvSpPr>
              <a:spLocks noChangeShapeType="1"/>
            </p:cNvSpPr>
            <p:nvPr/>
          </p:nvSpPr>
          <p:spPr bwMode="auto">
            <a:xfrm>
              <a:off x="1848" y="218"/>
              <a:ext cx="0" cy="19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98" name="Line 21"/>
            <p:cNvSpPr>
              <a:spLocks noChangeShapeType="1"/>
            </p:cNvSpPr>
            <p:nvPr/>
          </p:nvSpPr>
          <p:spPr bwMode="auto">
            <a:xfrm>
              <a:off x="2156" y="218"/>
              <a:ext cx="0" cy="19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99" name="Rectangle 22"/>
            <p:cNvSpPr>
              <a:spLocks noChangeArrowheads="1"/>
            </p:cNvSpPr>
            <p:nvPr/>
          </p:nvSpPr>
          <p:spPr bwMode="auto">
            <a:xfrm>
              <a:off x="292" y="17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1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00" name="Rectangle 23"/>
            <p:cNvSpPr>
              <a:spLocks noChangeArrowheads="1"/>
            </p:cNvSpPr>
            <p:nvPr/>
          </p:nvSpPr>
          <p:spPr bwMode="auto">
            <a:xfrm>
              <a:off x="579" y="1701"/>
              <a:ext cx="8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1.5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01" name="Rectangle 24"/>
            <p:cNvSpPr>
              <a:spLocks noChangeArrowheads="1"/>
            </p:cNvSpPr>
            <p:nvPr/>
          </p:nvSpPr>
          <p:spPr bwMode="auto">
            <a:xfrm>
              <a:off x="908" y="17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2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02" name="Rectangle 25"/>
            <p:cNvSpPr>
              <a:spLocks noChangeArrowheads="1"/>
            </p:cNvSpPr>
            <p:nvPr/>
          </p:nvSpPr>
          <p:spPr bwMode="auto">
            <a:xfrm>
              <a:off x="1194" y="1701"/>
              <a:ext cx="8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2.5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1524" y="17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3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04" name="Rectangle 27"/>
            <p:cNvSpPr>
              <a:spLocks noChangeArrowheads="1"/>
            </p:cNvSpPr>
            <p:nvPr/>
          </p:nvSpPr>
          <p:spPr bwMode="auto">
            <a:xfrm>
              <a:off x="1810" y="1701"/>
              <a:ext cx="8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3.5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05" name="Rectangle 28"/>
            <p:cNvSpPr>
              <a:spLocks noChangeArrowheads="1"/>
            </p:cNvSpPr>
            <p:nvPr/>
          </p:nvSpPr>
          <p:spPr bwMode="auto">
            <a:xfrm>
              <a:off x="2139" y="17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4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06" name="Rectangle 29"/>
            <p:cNvSpPr>
              <a:spLocks noChangeArrowheads="1"/>
            </p:cNvSpPr>
            <p:nvPr/>
          </p:nvSpPr>
          <p:spPr bwMode="auto">
            <a:xfrm>
              <a:off x="968" y="1778"/>
              <a:ext cx="54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Number of features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07" name="Line 30"/>
            <p:cNvSpPr>
              <a:spLocks noChangeShapeType="1"/>
            </p:cNvSpPr>
            <p:nvPr/>
          </p:nvSpPr>
          <p:spPr bwMode="auto">
            <a:xfrm flipV="1">
              <a:off x="309" y="218"/>
              <a:ext cx="0" cy="146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08" name="Line 31"/>
            <p:cNvSpPr>
              <a:spLocks noChangeShapeType="1"/>
            </p:cNvSpPr>
            <p:nvPr/>
          </p:nvSpPr>
          <p:spPr bwMode="auto">
            <a:xfrm flipV="1">
              <a:off x="2156" y="218"/>
              <a:ext cx="0" cy="146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09" name="Line 32"/>
            <p:cNvSpPr>
              <a:spLocks noChangeShapeType="1"/>
            </p:cNvSpPr>
            <p:nvPr/>
          </p:nvSpPr>
          <p:spPr bwMode="auto">
            <a:xfrm>
              <a:off x="309" y="1678"/>
              <a:ext cx="19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10" name="Line 33"/>
            <p:cNvSpPr>
              <a:spLocks noChangeShapeType="1"/>
            </p:cNvSpPr>
            <p:nvPr/>
          </p:nvSpPr>
          <p:spPr bwMode="auto">
            <a:xfrm>
              <a:off x="309" y="1532"/>
              <a:ext cx="19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11" name="Line 34"/>
            <p:cNvSpPr>
              <a:spLocks noChangeShapeType="1"/>
            </p:cNvSpPr>
            <p:nvPr/>
          </p:nvSpPr>
          <p:spPr bwMode="auto">
            <a:xfrm>
              <a:off x="309" y="1386"/>
              <a:ext cx="19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12" name="Line 35"/>
            <p:cNvSpPr>
              <a:spLocks noChangeShapeType="1"/>
            </p:cNvSpPr>
            <p:nvPr/>
          </p:nvSpPr>
          <p:spPr bwMode="auto">
            <a:xfrm>
              <a:off x="309" y="1240"/>
              <a:ext cx="19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13" name="Line 36"/>
            <p:cNvSpPr>
              <a:spLocks noChangeShapeType="1"/>
            </p:cNvSpPr>
            <p:nvPr/>
          </p:nvSpPr>
          <p:spPr bwMode="auto">
            <a:xfrm>
              <a:off x="309" y="1094"/>
              <a:ext cx="19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14" name="Line 37"/>
            <p:cNvSpPr>
              <a:spLocks noChangeShapeType="1"/>
            </p:cNvSpPr>
            <p:nvPr/>
          </p:nvSpPr>
          <p:spPr bwMode="auto">
            <a:xfrm>
              <a:off x="309" y="948"/>
              <a:ext cx="19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15" name="Line 38"/>
            <p:cNvSpPr>
              <a:spLocks noChangeShapeType="1"/>
            </p:cNvSpPr>
            <p:nvPr/>
          </p:nvSpPr>
          <p:spPr bwMode="auto">
            <a:xfrm>
              <a:off x="309" y="802"/>
              <a:ext cx="19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16" name="Line 39"/>
            <p:cNvSpPr>
              <a:spLocks noChangeShapeType="1"/>
            </p:cNvSpPr>
            <p:nvPr/>
          </p:nvSpPr>
          <p:spPr bwMode="auto">
            <a:xfrm>
              <a:off x="309" y="657"/>
              <a:ext cx="19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17" name="Line 40"/>
            <p:cNvSpPr>
              <a:spLocks noChangeShapeType="1"/>
            </p:cNvSpPr>
            <p:nvPr/>
          </p:nvSpPr>
          <p:spPr bwMode="auto">
            <a:xfrm>
              <a:off x="309" y="510"/>
              <a:ext cx="19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18" name="Line 41"/>
            <p:cNvSpPr>
              <a:spLocks noChangeShapeType="1"/>
            </p:cNvSpPr>
            <p:nvPr/>
          </p:nvSpPr>
          <p:spPr bwMode="auto">
            <a:xfrm>
              <a:off x="309" y="365"/>
              <a:ext cx="19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19" name="Line 42"/>
            <p:cNvSpPr>
              <a:spLocks noChangeShapeType="1"/>
            </p:cNvSpPr>
            <p:nvPr/>
          </p:nvSpPr>
          <p:spPr bwMode="auto">
            <a:xfrm>
              <a:off x="309" y="218"/>
              <a:ext cx="19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20" name="Line 43"/>
            <p:cNvSpPr>
              <a:spLocks noChangeShapeType="1"/>
            </p:cNvSpPr>
            <p:nvPr/>
          </p:nvSpPr>
          <p:spPr bwMode="auto">
            <a:xfrm flipH="1">
              <a:off x="2138" y="1678"/>
              <a:ext cx="18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21" name="Line 44"/>
            <p:cNvSpPr>
              <a:spLocks noChangeShapeType="1"/>
            </p:cNvSpPr>
            <p:nvPr/>
          </p:nvSpPr>
          <p:spPr bwMode="auto">
            <a:xfrm flipH="1">
              <a:off x="2138" y="1532"/>
              <a:ext cx="18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22" name="Line 45"/>
            <p:cNvSpPr>
              <a:spLocks noChangeShapeType="1"/>
            </p:cNvSpPr>
            <p:nvPr/>
          </p:nvSpPr>
          <p:spPr bwMode="auto">
            <a:xfrm flipH="1">
              <a:off x="2138" y="1386"/>
              <a:ext cx="18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23" name="Line 46"/>
            <p:cNvSpPr>
              <a:spLocks noChangeShapeType="1"/>
            </p:cNvSpPr>
            <p:nvPr/>
          </p:nvSpPr>
          <p:spPr bwMode="auto">
            <a:xfrm flipH="1">
              <a:off x="2138" y="1240"/>
              <a:ext cx="18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24" name="Line 47"/>
            <p:cNvSpPr>
              <a:spLocks noChangeShapeType="1"/>
            </p:cNvSpPr>
            <p:nvPr/>
          </p:nvSpPr>
          <p:spPr bwMode="auto">
            <a:xfrm flipH="1">
              <a:off x="2138" y="1094"/>
              <a:ext cx="18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25" name="Line 48"/>
            <p:cNvSpPr>
              <a:spLocks noChangeShapeType="1"/>
            </p:cNvSpPr>
            <p:nvPr/>
          </p:nvSpPr>
          <p:spPr bwMode="auto">
            <a:xfrm flipH="1">
              <a:off x="2138" y="948"/>
              <a:ext cx="18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26" name="Line 49"/>
            <p:cNvSpPr>
              <a:spLocks noChangeShapeType="1"/>
            </p:cNvSpPr>
            <p:nvPr/>
          </p:nvSpPr>
          <p:spPr bwMode="auto">
            <a:xfrm flipH="1">
              <a:off x="2138" y="802"/>
              <a:ext cx="18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27" name="Line 50"/>
            <p:cNvSpPr>
              <a:spLocks noChangeShapeType="1"/>
            </p:cNvSpPr>
            <p:nvPr/>
          </p:nvSpPr>
          <p:spPr bwMode="auto">
            <a:xfrm flipH="1">
              <a:off x="2138" y="657"/>
              <a:ext cx="18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28" name="Line 51"/>
            <p:cNvSpPr>
              <a:spLocks noChangeShapeType="1"/>
            </p:cNvSpPr>
            <p:nvPr/>
          </p:nvSpPr>
          <p:spPr bwMode="auto">
            <a:xfrm flipH="1">
              <a:off x="2138" y="510"/>
              <a:ext cx="18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29" name="Line 52"/>
            <p:cNvSpPr>
              <a:spLocks noChangeShapeType="1"/>
            </p:cNvSpPr>
            <p:nvPr/>
          </p:nvSpPr>
          <p:spPr bwMode="auto">
            <a:xfrm flipH="1">
              <a:off x="2138" y="365"/>
              <a:ext cx="18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30" name="Line 53"/>
            <p:cNvSpPr>
              <a:spLocks noChangeShapeType="1"/>
            </p:cNvSpPr>
            <p:nvPr/>
          </p:nvSpPr>
          <p:spPr bwMode="auto">
            <a:xfrm flipH="1">
              <a:off x="2138" y="218"/>
              <a:ext cx="18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31" name="Rectangle 54"/>
            <p:cNvSpPr>
              <a:spLocks noChangeArrowheads="1"/>
            </p:cNvSpPr>
            <p:nvPr/>
          </p:nvSpPr>
          <p:spPr bwMode="auto">
            <a:xfrm>
              <a:off x="253" y="1644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32" name="Rectangle 55"/>
            <p:cNvSpPr>
              <a:spLocks noChangeArrowheads="1"/>
            </p:cNvSpPr>
            <p:nvPr/>
          </p:nvSpPr>
          <p:spPr bwMode="auto">
            <a:xfrm>
              <a:off x="207" y="1499"/>
              <a:ext cx="8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0.1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33" name="Rectangle 56"/>
            <p:cNvSpPr>
              <a:spLocks noChangeArrowheads="1"/>
            </p:cNvSpPr>
            <p:nvPr/>
          </p:nvSpPr>
          <p:spPr bwMode="auto">
            <a:xfrm>
              <a:off x="207" y="1352"/>
              <a:ext cx="8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0.2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34" name="Rectangle 57"/>
            <p:cNvSpPr>
              <a:spLocks noChangeArrowheads="1"/>
            </p:cNvSpPr>
            <p:nvPr/>
          </p:nvSpPr>
          <p:spPr bwMode="auto">
            <a:xfrm>
              <a:off x="207" y="1207"/>
              <a:ext cx="8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0.3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35" name="Rectangle 58"/>
            <p:cNvSpPr>
              <a:spLocks noChangeArrowheads="1"/>
            </p:cNvSpPr>
            <p:nvPr/>
          </p:nvSpPr>
          <p:spPr bwMode="auto">
            <a:xfrm>
              <a:off x="207" y="1059"/>
              <a:ext cx="8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0.4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36" name="Rectangle 59"/>
            <p:cNvSpPr>
              <a:spLocks noChangeArrowheads="1"/>
            </p:cNvSpPr>
            <p:nvPr/>
          </p:nvSpPr>
          <p:spPr bwMode="auto">
            <a:xfrm>
              <a:off x="207" y="914"/>
              <a:ext cx="8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0.5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37" name="Rectangle 60"/>
            <p:cNvSpPr>
              <a:spLocks noChangeArrowheads="1"/>
            </p:cNvSpPr>
            <p:nvPr/>
          </p:nvSpPr>
          <p:spPr bwMode="auto">
            <a:xfrm>
              <a:off x="207" y="769"/>
              <a:ext cx="8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0.6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38" name="Rectangle 61"/>
            <p:cNvSpPr>
              <a:spLocks noChangeArrowheads="1"/>
            </p:cNvSpPr>
            <p:nvPr/>
          </p:nvSpPr>
          <p:spPr bwMode="auto">
            <a:xfrm>
              <a:off x="207" y="622"/>
              <a:ext cx="8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0.7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39" name="Rectangle 62"/>
            <p:cNvSpPr>
              <a:spLocks noChangeArrowheads="1"/>
            </p:cNvSpPr>
            <p:nvPr/>
          </p:nvSpPr>
          <p:spPr bwMode="auto">
            <a:xfrm>
              <a:off x="207" y="477"/>
              <a:ext cx="8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0.8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40" name="Rectangle 63"/>
            <p:cNvSpPr>
              <a:spLocks noChangeArrowheads="1"/>
            </p:cNvSpPr>
            <p:nvPr/>
          </p:nvSpPr>
          <p:spPr bwMode="auto">
            <a:xfrm>
              <a:off x="207" y="329"/>
              <a:ext cx="8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0.9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41" name="Rectangle 64"/>
            <p:cNvSpPr>
              <a:spLocks noChangeArrowheads="1"/>
            </p:cNvSpPr>
            <p:nvPr/>
          </p:nvSpPr>
          <p:spPr bwMode="auto">
            <a:xfrm>
              <a:off x="253" y="184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1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42" name="Rectangle 65"/>
            <p:cNvSpPr>
              <a:spLocks noChangeArrowheads="1"/>
            </p:cNvSpPr>
            <p:nvPr/>
          </p:nvSpPr>
          <p:spPr bwMode="auto">
            <a:xfrm rot="16200000">
              <a:off x="144" y="1001"/>
              <a:ext cx="4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43" name="Rectangle 66"/>
            <p:cNvSpPr>
              <a:spLocks noChangeArrowheads="1"/>
            </p:cNvSpPr>
            <p:nvPr/>
          </p:nvSpPr>
          <p:spPr bwMode="auto">
            <a:xfrm rot="16200000">
              <a:off x="149" y="967"/>
              <a:ext cx="2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44" name="Rectangle 67"/>
            <p:cNvSpPr>
              <a:spLocks noChangeArrowheads="1"/>
            </p:cNvSpPr>
            <p:nvPr/>
          </p:nvSpPr>
          <p:spPr bwMode="auto">
            <a:xfrm rot="16200000">
              <a:off x="149" y="936"/>
              <a:ext cx="2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45" name="Rectangle 68"/>
            <p:cNvSpPr>
              <a:spLocks noChangeArrowheads="1"/>
            </p:cNvSpPr>
            <p:nvPr/>
          </p:nvSpPr>
          <p:spPr bwMode="auto">
            <a:xfrm rot="16200000">
              <a:off x="145" y="903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u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46" name="Rectangle 69"/>
            <p:cNvSpPr>
              <a:spLocks noChangeArrowheads="1"/>
            </p:cNvSpPr>
            <p:nvPr/>
          </p:nvSpPr>
          <p:spPr bwMode="auto">
            <a:xfrm rot="16200000">
              <a:off x="149" y="876"/>
              <a:ext cx="2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47" name="Rectangle 70"/>
            <p:cNvSpPr>
              <a:spLocks noChangeArrowheads="1"/>
            </p:cNvSpPr>
            <p:nvPr/>
          </p:nvSpPr>
          <p:spPr bwMode="auto">
            <a:xfrm rot="16200000">
              <a:off x="148" y="849"/>
              <a:ext cx="3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48" name="Rectangle 71"/>
            <p:cNvSpPr>
              <a:spLocks noChangeArrowheads="1"/>
            </p:cNvSpPr>
            <p:nvPr/>
          </p:nvSpPr>
          <p:spPr bwMode="auto">
            <a:xfrm rot="16200000">
              <a:off x="149" y="817"/>
              <a:ext cx="2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49" name="Rectangle 72"/>
            <p:cNvSpPr>
              <a:spLocks noChangeArrowheads="1"/>
            </p:cNvSpPr>
            <p:nvPr/>
          </p:nvSpPr>
          <p:spPr bwMode="auto">
            <a:xfrm rot="16200000">
              <a:off x="147" y="786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y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50" name="Rectangle 73"/>
            <p:cNvSpPr>
              <a:spLocks noChangeArrowheads="1"/>
            </p:cNvSpPr>
            <p:nvPr/>
          </p:nvSpPr>
          <p:spPr bwMode="auto">
            <a:xfrm>
              <a:off x="550" y="139"/>
              <a:ext cx="133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Accuracy Verses Number of Features for iris.data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51" name="Freeform 74"/>
            <p:cNvSpPr>
              <a:spLocks/>
            </p:cNvSpPr>
            <p:nvPr/>
          </p:nvSpPr>
          <p:spPr bwMode="auto">
            <a:xfrm>
              <a:off x="309" y="334"/>
              <a:ext cx="1847" cy="38"/>
            </a:xfrm>
            <a:custGeom>
              <a:avLst/>
              <a:gdLst>
                <a:gd name="T0" fmla="*/ 0 w 1847"/>
                <a:gd name="T1" fmla="*/ 0 h 38"/>
                <a:gd name="T2" fmla="*/ 616 w 1847"/>
                <a:gd name="T3" fmla="*/ 0 h 38"/>
                <a:gd name="T4" fmla="*/ 1232 w 1847"/>
                <a:gd name="T5" fmla="*/ 38 h 38"/>
                <a:gd name="T6" fmla="*/ 1847 w 1847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7" h="38">
                  <a:moveTo>
                    <a:pt x="0" y="0"/>
                  </a:moveTo>
                  <a:lnTo>
                    <a:pt x="616" y="0"/>
                  </a:lnTo>
                  <a:lnTo>
                    <a:pt x="1232" y="38"/>
                  </a:lnTo>
                  <a:lnTo>
                    <a:pt x="1847" y="0"/>
                  </a:lnTo>
                </a:path>
              </a:pathLst>
            </a:custGeom>
            <a:noFill/>
            <a:ln w="4763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83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62</Words>
  <Application>Microsoft Office PowerPoint</Application>
  <PresentationFormat>自定义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 Chan</dc:creator>
  <cp:lastModifiedBy>HL Chan</cp:lastModifiedBy>
  <cp:revision>2</cp:revision>
  <dcterms:created xsi:type="dcterms:W3CDTF">2017-03-13T00:23:11Z</dcterms:created>
  <dcterms:modified xsi:type="dcterms:W3CDTF">2017-03-13T03:48:08Z</dcterms:modified>
</cp:coreProperties>
</file>