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4398645" y="460375"/>
            <a:ext cx="3719830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 sz="4000"/>
              <a:t>Interpreter</a:t>
            </a:r>
            <a:endParaRPr lang="" altLang="en-US" sz="4000"/>
          </a:p>
        </p:txBody>
      </p:sp>
      <p:sp>
        <p:nvSpPr>
          <p:cNvPr id="5" name="Text Box 4"/>
          <p:cNvSpPr txBox="true"/>
          <p:nvPr/>
        </p:nvSpPr>
        <p:spPr>
          <a:xfrm>
            <a:off x="4398645" y="1785620"/>
            <a:ext cx="3719830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 sz="4000"/>
              <a:t>API</a:t>
            </a:r>
            <a:endParaRPr lang="" altLang="en-US" sz="4000"/>
          </a:p>
        </p:txBody>
      </p:sp>
      <p:sp>
        <p:nvSpPr>
          <p:cNvPr id="6" name="Text Box 5"/>
          <p:cNvSpPr txBox="true"/>
          <p:nvPr/>
        </p:nvSpPr>
        <p:spPr>
          <a:xfrm>
            <a:off x="4185285" y="3066415"/>
            <a:ext cx="1326515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 sz="2000"/>
              <a:t>Record Manager</a:t>
            </a:r>
            <a:endParaRPr lang="" altLang="en-US" sz="2000"/>
          </a:p>
        </p:txBody>
      </p:sp>
      <p:sp>
        <p:nvSpPr>
          <p:cNvPr id="7" name="Text Box 6"/>
          <p:cNvSpPr txBox="true"/>
          <p:nvPr/>
        </p:nvSpPr>
        <p:spPr>
          <a:xfrm>
            <a:off x="5600700" y="3066415"/>
            <a:ext cx="1326515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 sz="2000"/>
              <a:t>Index</a:t>
            </a:r>
            <a:r>
              <a:rPr lang="en-US" altLang="en-US" sz="2000"/>
              <a:t> Manager</a:t>
            </a:r>
            <a:endParaRPr lang="en-US" altLang="en-US" sz="2000"/>
          </a:p>
        </p:txBody>
      </p:sp>
      <p:sp>
        <p:nvSpPr>
          <p:cNvPr id="8" name="Text Box 7"/>
          <p:cNvSpPr txBox="true"/>
          <p:nvPr/>
        </p:nvSpPr>
        <p:spPr>
          <a:xfrm>
            <a:off x="7052310" y="3066415"/>
            <a:ext cx="1326515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 sz="2000"/>
              <a:t>Catalog</a:t>
            </a:r>
            <a:r>
              <a:rPr lang="en-US" altLang="en-US" sz="2000"/>
              <a:t> Manager</a:t>
            </a:r>
            <a:endParaRPr lang="en-US" altLang="en-US" sz="2000"/>
          </a:p>
        </p:txBody>
      </p:sp>
      <p:sp>
        <p:nvSpPr>
          <p:cNvPr id="9" name="Text Box 8"/>
          <p:cNvSpPr txBox="true"/>
          <p:nvPr/>
        </p:nvSpPr>
        <p:spPr>
          <a:xfrm>
            <a:off x="4398645" y="4252595"/>
            <a:ext cx="3719830" cy="5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 sz="3200"/>
              <a:t>Buffer Manager</a:t>
            </a:r>
            <a:endParaRPr lang="" altLang="en-US" sz="3200"/>
          </a:p>
        </p:txBody>
      </p:sp>
      <p:sp>
        <p:nvSpPr>
          <p:cNvPr id="10" name="Can 9"/>
          <p:cNvSpPr/>
          <p:nvPr/>
        </p:nvSpPr>
        <p:spPr>
          <a:xfrm>
            <a:off x="5613400" y="5379720"/>
            <a:ext cx="1301115" cy="13004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5742305" y="5850255"/>
            <a:ext cx="99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DB</a:t>
            </a:r>
            <a:endParaRPr lang="" altLang="en-US"/>
          </a:p>
          <a:p>
            <a:pPr algn="ctr"/>
            <a:r>
              <a:rPr lang="" altLang="en-US"/>
              <a:t>Files</a:t>
            </a:r>
            <a:endParaRPr lang="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90770" y="2505710"/>
            <a:ext cx="10160" cy="5594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8720" y="2506980"/>
            <a:ext cx="10160" cy="5594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58560" y="1186180"/>
            <a:ext cx="10160" cy="5594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10170" y="2506980"/>
            <a:ext cx="10160" cy="5594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75070" y="3826510"/>
            <a:ext cx="6350" cy="3746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1420" y="4836160"/>
            <a:ext cx="10160" cy="5594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95215" y="3833495"/>
            <a:ext cx="6350" cy="3746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82230" y="3833495"/>
            <a:ext cx="6350" cy="3746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Presentation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文泉驿微米黑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toga</dc:creator>
  <cp:lastModifiedBy>toga</cp:lastModifiedBy>
  <cp:revision>9</cp:revision>
  <dcterms:created xsi:type="dcterms:W3CDTF">2021-06-26T12:22:32Z</dcterms:created>
  <dcterms:modified xsi:type="dcterms:W3CDTF">2021-06-26T12:22:32Z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