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AEB46-FC80-494F-BE4A-5E32A20CEEE1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D331A5AE-9A80-4560-B34C-63781DB12821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1 </a:t>
          </a:r>
          <a:r>
            <a:rPr lang="en-US" dirty="0">
              <a:solidFill>
                <a:srgbClr val="FFFF00"/>
              </a:solidFill>
            </a:rPr>
            <a:t>(Cu)</a:t>
          </a:r>
          <a:endParaRPr lang="en-DE" dirty="0">
            <a:solidFill>
              <a:srgbClr val="FFFF00"/>
            </a:solidFill>
          </a:endParaRPr>
        </a:p>
      </dgm:t>
    </dgm:pt>
    <dgm:pt modelId="{27DA233C-DC03-4BAD-B993-C4969CBDF2AD}" type="parTrans" cxnId="{3D41C1DA-D2CF-4C12-AC20-F4FC52249362}">
      <dgm:prSet/>
      <dgm:spPr/>
      <dgm:t>
        <a:bodyPr/>
        <a:lstStyle/>
        <a:p>
          <a:endParaRPr lang="en-DE"/>
        </a:p>
      </dgm:t>
    </dgm:pt>
    <dgm:pt modelId="{D30F760F-2490-4D70-892F-064C6E466EBE}" type="sibTrans" cxnId="{3D41C1DA-D2CF-4C12-AC20-F4FC52249362}">
      <dgm:prSet/>
      <dgm:spPr/>
      <dgm:t>
        <a:bodyPr/>
        <a:lstStyle/>
        <a:p>
          <a:endParaRPr lang="en-DE"/>
        </a:p>
      </dgm:t>
    </dgm:pt>
    <dgm:pt modelId="{E50D4B71-214E-46D8-ADBE-F913B8D13C10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2 </a:t>
          </a:r>
          <a:r>
            <a:rPr lang="en-US" dirty="0">
              <a:solidFill>
                <a:srgbClr val="C00000"/>
              </a:solidFill>
            </a:rPr>
            <a:t>(O)</a:t>
          </a:r>
          <a:endParaRPr lang="en-DE" dirty="0">
            <a:solidFill>
              <a:srgbClr val="C00000"/>
            </a:solidFill>
          </a:endParaRPr>
        </a:p>
      </dgm:t>
    </dgm:pt>
    <dgm:pt modelId="{FD882CD1-C87F-4687-AD7F-674514774D1C}" type="parTrans" cxnId="{87AF5F4F-4657-4EA1-BF01-5B9E125DC6F0}">
      <dgm:prSet/>
      <dgm:spPr/>
      <dgm:t>
        <a:bodyPr/>
        <a:lstStyle/>
        <a:p>
          <a:endParaRPr lang="en-DE"/>
        </a:p>
      </dgm:t>
    </dgm:pt>
    <dgm:pt modelId="{E4265C2F-13F8-4330-A1B3-2CCC62CB3285}" type="sibTrans" cxnId="{87AF5F4F-4657-4EA1-BF01-5B9E125DC6F0}">
      <dgm:prSet/>
      <dgm:spPr/>
      <dgm:t>
        <a:bodyPr/>
        <a:lstStyle/>
        <a:p>
          <a:endParaRPr lang="en-DE"/>
        </a:p>
      </dgm:t>
    </dgm:pt>
    <dgm:pt modelId="{8534B15B-4308-487A-9E39-74608A452131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1 </a:t>
          </a:r>
          <a:r>
            <a:rPr lang="en-US" dirty="0">
              <a:solidFill>
                <a:srgbClr val="FFFF00"/>
              </a:solidFill>
            </a:rPr>
            <a:t>(Cu)</a:t>
          </a:r>
          <a:endParaRPr lang="en-DE" dirty="0">
            <a:solidFill>
              <a:srgbClr val="FFFF00"/>
            </a:solidFill>
          </a:endParaRPr>
        </a:p>
      </dgm:t>
    </dgm:pt>
    <dgm:pt modelId="{8C781A43-C078-42DC-A725-40F2042C97EE}" type="parTrans" cxnId="{536392AD-7E65-414F-BC6E-BCEE519AE2A0}">
      <dgm:prSet/>
      <dgm:spPr/>
      <dgm:t>
        <a:bodyPr/>
        <a:lstStyle/>
        <a:p>
          <a:endParaRPr lang="en-DE"/>
        </a:p>
      </dgm:t>
    </dgm:pt>
    <dgm:pt modelId="{35023DC8-B295-4181-BCF3-B2968F6F2AF7}" type="sibTrans" cxnId="{536392AD-7E65-414F-BC6E-BCEE519AE2A0}">
      <dgm:prSet/>
      <dgm:spPr/>
      <dgm:t>
        <a:bodyPr/>
        <a:lstStyle/>
        <a:p>
          <a:endParaRPr lang="en-DE"/>
        </a:p>
      </dgm:t>
    </dgm:pt>
    <dgm:pt modelId="{10869EA2-24AD-4799-8C9F-3ED755FF382F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…</a:t>
          </a:r>
          <a:endParaRPr lang="en-DE" dirty="0"/>
        </a:p>
      </dgm:t>
    </dgm:pt>
    <dgm:pt modelId="{153080DF-168C-4EB6-B434-28EA95486E8C}" type="parTrans" cxnId="{DB81416B-164C-4EA5-8B08-F01BEEC0E225}">
      <dgm:prSet/>
      <dgm:spPr/>
      <dgm:t>
        <a:bodyPr/>
        <a:lstStyle/>
        <a:p>
          <a:endParaRPr lang="en-DE"/>
        </a:p>
      </dgm:t>
    </dgm:pt>
    <dgm:pt modelId="{9E7A4D8F-9134-4CDF-950C-B953CF8849C3}" type="sibTrans" cxnId="{DB81416B-164C-4EA5-8B08-F01BEEC0E225}">
      <dgm:prSet/>
      <dgm:spPr/>
      <dgm:t>
        <a:bodyPr/>
        <a:lstStyle/>
        <a:p>
          <a:endParaRPr lang="en-DE"/>
        </a:p>
      </dgm:t>
    </dgm:pt>
    <dgm:pt modelId="{C9901190-F1B2-4F72-94AA-51D76D658BD1}">
      <dgm:prSet phldrT="[Text]"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1400" dirty="0"/>
            <a:t>Numeric data array</a:t>
          </a:r>
          <a:endParaRPr lang="en-DE" sz="1400" dirty="0"/>
        </a:p>
      </dgm:t>
    </dgm:pt>
    <dgm:pt modelId="{67E87DD2-5F04-463C-99FA-C21D9B60ECEC}" type="sibTrans" cxnId="{2EEDF62D-3259-47FF-9925-5B4708792D28}">
      <dgm:prSet/>
      <dgm:spPr/>
      <dgm:t>
        <a:bodyPr/>
        <a:lstStyle/>
        <a:p>
          <a:endParaRPr lang="en-DE"/>
        </a:p>
      </dgm:t>
    </dgm:pt>
    <dgm:pt modelId="{4383A440-B422-4DE3-94A4-5A96C703510C}" type="parTrans" cxnId="{2EEDF62D-3259-47FF-9925-5B4708792D28}">
      <dgm:prSet/>
      <dgm:spPr/>
      <dgm:t>
        <a:bodyPr/>
        <a:lstStyle/>
        <a:p>
          <a:endParaRPr lang="en-DE"/>
        </a:p>
      </dgm:t>
    </dgm:pt>
    <dgm:pt modelId="{ED9F8FD1-1F89-4D1D-BC7C-73C8A6160135}" type="pres">
      <dgm:prSet presAssocID="{D79AEB46-FC80-494F-BE4A-5E32A20CEEE1}" presName="list" presStyleCnt="0">
        <dgm:presLayoutVars>
          <dgm:dir/>
          <dgm:animLvl val="lvl"/>
        </dgm:presLayoutVars>
      </dgm:prSet>
      <dgm:spPr/>
    </dgm:pt>
    <dgm:pt modelId="{6160959E-C010-4016-9B25-7FFFAA8E0AF9}" type="pres">
      <dgm:prSet presAssocID="{C9901190-F1B2-4F72-94AA-51D76D658BD1}" presName="posSpace" presStyleCnt="0"/>
      <dgm:spPr/>
    </dgm:pt>
    <dgm:pt modelId="{AF958524-D582-40BE-B318-1BED0B38299A}" type="pres">
      <dgm:prSet presAssocID="{C9901190-F1B2-4F72-94AA-51D76D658BD1}" presName="vertFlow" presStyleCnt="0"/>
      <dgm:spPr/>
    </dgm:pt>
    <dgm:pt modelId="{880A41E9-7519-4DD2-9693-9FAC4E255C7E}" type="pres">
      <dgm:prSet presAssocID="{C9901190-F1B2-4F72-94AA-51D76D658BD1}" presName="topSpace" presStyleCnt="0"/>
      <dgm:spPr/>
    </dgm:pt>
    <dgm:pt modelId="{CC809545-1CCF-4A41-B02C-B0FAE13A3600}" type="pres">
      <dgm:prSet presAssocID="{C9901190-F1B2-4F72-94AA-51D76D658BD1}" presName="firstComp" presStyleCnt="0"/>
      <dgm:spPr/>
    </dgm:pt>
    <dgm:pt modelId="{88B52035-038A-47A8-A6D9-22187347E3B9}" type="pres">
      <dgm:prSet presAssocID="{C9901190-F1B2-4F72-94AA-51D76D658BD1}" presName="firstChild" presStyleLbl="bgAccFollowNode1" presStyleIdx="0" presStyleCnt="4" custScaleX="106485" custScaleY="79268" custLinFactNeighborX="-1287"/>
      <dgm:spPr/>
    </dgm:pt>
    <dgm:pt modelId="{9737BF65-CFD6-4CE0-B31C-90D52750CB20}" type="pres">
      <dgm:prSet presAssocID="{C9901190-F1B2-4F72-94AA-51D76D658BD1}" presName="firstChildTx" presStyleLbl="bgAccFollowNode1" presStyleIdx="0" presStyleCnt="4">
        <dgm:presLayoutVars>
          <dgm:bulletEnabled val="1"/>
        </dgm:presLayoutVars>
      </dgm:prSet>
      <dgm:spPr/>
    </dgm:pt>
    <dgm:pt modelId="{A0184C70-A434-46C4-87DD-909D59CEB852}" type="pres">
      <dgm:prSet presAssocID="{E50D4B71-214E-46D8-ADBE-F913B8D13C10}" presName="comp" presStyleCnt="0"/>
      <dgm:spPr/>
    </dgm:pt>
    <dgm:pt modelId="{C951827C-8B45-4442-BBE6-B79BBB21D376}" type="pres">
      <dgm:prSet presAssocID="{E50D4B71-214E-46D8-ADBE-F913B8D13C10}" presName="child" presStyleLbl="bgAccFollowNode1" presStyleIdx="1" presStyleCnt="4" custScaleX="106485" custScaleY="79268" custLinFactNeighborX="-1287"/>
      <dgm:spPr/>
    </dgm:pt>
    <dgm:pt modelId="{D29B032D-1270-4414-849E-E335E7F82D2B}" type="pres">
      <dgm:prSet presAssocID="{E50D4B71-214E-46D8-ADBE-F913B8D13C10}" presName="childTx" presStyleLbl="bgAccFollowNode1" presStyleIdx="1" presStyleCnt="4">
        <dgm:presLayoutVars>
          <dgm:bulletEnabled val="1"/>
        </dgm:presLayoutVars>
      </dgm:prSet>
      <dgm:spPr/>
    </dgm:pt>
    <dgm:pt modelId="{5B20FD61-C11B-43B3-95EE-E1EBA3B14D5F}" type="pres">
      <dgm:prSet presAssocID="{8534B15B-4308-487A-9E39-74608A452131}" presName="comp" presStyleCnt="0"/>
      <dgm:spPr/>
    </dgm:pt>
    <dgm:pt modelId="{C3BF5BBC-2ABE-4B3E-8A98-05A582DA9774}" type="pres">
      <dgm:prSet presAssocID="{8534B15B-4308-487A-9E39-74608A452131}" presName="child" presStyleLbl="bgAccFollowNode1" presStyleIdx="2" presStyleCnt="4" custScaleX="106485" custScaleY="79268" custLinFactNeighborX="-1287"/>
      <dgm:spPr/>
    </dgm:pt>
    <dgm:pt modelId="{F086AA59-766E-43D8-9B50-0F3FF1E93FD1}" type="pres">
      <dgm:prSet presAssocID="{8534B15B-4308-487A-9E39-74608A452131}" presName="childTx" presStyleLbl="bgAccFollowNode1" presStyleIdx="2" presStyleCnt="4">
        <dgm:presLayoutVars>
          <dgm:bulletEnabled val="1"/>
        </dgm:presLayoutVars>
      </dgm:prSet>
      <dgm:spPr/>
    </dgm:pt>
    <dgm:pt modelId="{0A07CE7E-7A8E-4FCA-B9DB-1BBAE84B2D6B}" type="pres">
      <dgm:prSet presAssocID="{10869EA2-24AD-4799-8C9F-3ED755FF382F}" presName="comp" presStyleCnt="0"/>
      <dgm:spPr/>
    </dgm:pt>
    <dgm:pt modelId="{728CFDA0-994F-4AE4-8343-1BA5C84DC7EB}" type="pres">
      <dgm:prSet presAssocID="{10869EA2-24AD-4799-8C9F-3ED755FF382F}" presName="child" presStyleLbl="bgAccFollowNode1" presStyleIdx="3" presStyleCnt="4" custScaleX="106485" custScaleY="79268" custLinFactNeighborX="-1287"/>
      <dgm:spPr/>
    </dgm:pt>
    <dgm:pt modelId="{354683FB-4CE0-466B-8DB6-75A8FAFF07CA}" type="pres">
      <dgm:prSet presAssocID="{10869EA2-24AD-4799-8C9F-3ED755FF382F}" presName="childTx" presStyleLbl="bgAccFollowNode1" presStyleIdx="3" presStyleCnt="4">
        <dgm:presLayoutVars>
          <dgm:bulletEnabled val="1"/>
        </dgm:presLayoutVars>
      </dgm:prSet>
      <dgm:spPr/>
    </dgm:pt>
    <dgm:pt modelId="{675F5466-4327-4B37-AF82-73AA1C723F24}" type="pres">
      <dgm:prSet presAssocID="{C9901190-F1B2-4F72-94AA-51D76D658BD1}" presName="negSpace" presStyleCnt="0"/>
      <dgm:spPr/>
    </dgm:pt>
    <dgm:pt modelId="{BD03145C-F53D-4C17-8258-9D198A9ADE72}" type="pres">
      <dgm:prSet presAssocID="{C9901190-F1B2-4F72-94AA-51D76D658BD1}" presName="circle" presStyleLbl="node1" presStyleIdx="0" presStyleCnt="1" custScaleX="133325" custScaleY="60550"/>
      <dgm:spPr/>
    </dgm:pt>
  </dgm:ptLst>
  <dgm:cxnLst>
    <dgm:cxn modelId="{12A3150D-3200-411C-8E11-7537D8926B33}" type="presOf" srcId="{8534B15B-4308-487A-9E39-74608A452131}" destId="{F086AA59-766E-43D8-9B50-0F3FF1E93FD1}" srcOrd="1" destOrd="0" presId="urn:microsoft.com/office/officeart/2005/8/layout/hList9"/>
    <dgm:cxn modelId="{4BF52620-DCFC-4437-89BB-F4F23BCA0510}" type="presOf" srcId="{D331A5AE-9A80-4560-B34C-63781DB12821}" destId="{88B52035-038A-47A8-A6D9-22187347E3B9}" srcOrd="0" destOrd="0" presId="urn:microsoft.com/office/officeart/2005/8/layout/hList9"/>
    <dgm:cxn modelId="{2EEDF62D-3259-47FF-9925-5B4708792D28}" srcId="{D79AEB46-FC80-494F-BE4A-5E32A20CEEE1}" destId="{C9901190-F1B2-4F72-94AA-51D76D658BD1}" srcOrd="0" destOrd="0" parTransId="{4383A440-B422-4DE3-94A4-5A96C703510C}" sibTransId="{67E87DD2-5F04-463C-99FA-C21D9B60ECEC}"/>
    <dgm:cxn modelId="{CA6FAC3C-F380-43E0-82A0-D48DBC028928}" type="presOf" srcId="{D79AEB46-FC80-494F-BE4A-5E32A20CEEE1}" destId="{ED9F8FD1-1F89-4D1D-BC7C-73C8A6160135}" srcOrd="0" destOrd="0" presId="urn:microsoft.com/office/officeart/2005/8/layout/hList9"/>
    <dgm:cxn modelId="{DB81416B-164C-4EA5-8B08-F01BEEC0E225}" srcId="{C9901190-F1B2-4F72-94AA-51D76D658BD1}" destId="{10869EA2-24AD-4799-8C9F-3ED755FF382F}" srcOrd="3" destOrd="0" parTransId="{153080DF-168C-4EB6-B434-28EA95486E8C}" sibTransId="{9E7A4D8F-9134-4CDF-950C-B953CF8849C3}"/>
    <dgm:cxn modelId="{87AF5F4F-4657-4EA1-BF01-5B9E125DC6F0}" srcId="{C9901190-F1B2-4F72-94AA-51D76D658BD1}" destId="{E50D4B71-214E-46D8-ADBE-F913B8D13C10}" srcOrd="1" destOrd="0" parTransId="{FD882CD1-C87F-4687-AD7F-674514774D1C}" sibTransId="{E4265C2F-13F8-4330-A1B3-2CCC62CB3285}"/>
    <dgm:cxn modelId="{8D1FBD7D-06D9-48D8-94B9-9C9094E55943}" type="presOf" srcId="{10869EA2-24AD-4799-8C9F-3ED755FF382F}" destId="{354683FB-4CE0-466B-8DB6-75A8FAFF07CA}" srcOrd="1" destOrd="0" presId="urn:microsoft.com/office/officeart/2005/8/layout/hList9"/>
    <dgm:cxn modelId="{929D898A-90AF-437F-96BB-05915695FAF3}" type="presOf" srcId="{C9901190-F1B2-4F72-94AA-51D76D658BD1}" destId="{BD03145C-F53D-4C17-8258-9D198A9ADE72}" srcOrd="0" destOrd="0" presId="urn:microsoft.com/office/officeart/2005/8/layout/hList9"/>
    <dgm:cxn modelId="{DDB61F8E-EF74-4198-A0C6-F43E4ADAE71B}" type="presOf" srcId="{10869EA2-24AD-4799-8C9F-3ED755FF382F}" destId="{728CFDA0-994F-4AE4-8343-1BA5C84DC7EB}" srcOrd="0" destOrd="0" presId="urn:microsoft.com/office/officeart/2005/8/layout/hList9"/>
    <dgm:cxn modelId="{5213CA92-DB42-43EC-A549-53ADC73FC81C}" type="presOf" srcId="{E50D4B71-214E-46D8-ADBE-F913B8D13C10}" destId="{D29B032D-1270-4414-849E-E335E7F82D2B}" srcOrd="1" destOrd="0" presId="urn:microsoft.com/office/officeart/2005/8/layout/hList9"/>
    <dgm:cxn modelId="{536392AD-7E65-414F-BC6E-BCEE519AE2A0}" srcId="{C9901190-F1B2-4F72-94AA-51D76D658BD1}" destId="{8534B15B-4308-487A-9E39-74608A452131}" srcOrd="2" destOrd="0" parTransId="{8C781A43-C078-42DC-A725-40F2042C97EE}" sibTransId="{35023DC8-B295-4181-BCF3-B2968F6F2AF7}"/>
    <dgm:cxn modelId="{0827D4CF-118B-43B8-9CB1-A1A07D8ED58F}" type="presOf" srcId="{D331A5AE-9A80-4560-B34C-63781DB12821}" destId="{9737BF65-CFD6-4CE0-B31C-90D52750CB20}" srcOrd="1" destOrd="0" presId="urn:microsoft.com/office/officeart/2005/8/layout/hList9"/>
    <dgm:cxn modelId="{3D41C1DA-D2CF-4C12-AC20-F4FC52249362}" srcId="{C9901190-F1B2-4F72-94AA-51D76D658BD1}" destId="{D331A5AE-9A80-4560-B34C-63781DB12821}" srcOrd="0" destOrd="0" parTransId="{27DA233C-DC03-4BAD-B993-C4969CBDF2AD}" sibTransId="{D30F760F-2490-4D70-892F-064C6E466EBE}"/>
    <dgm:cxn modelId="{465487E8-B1D7-4505-958A-D30659197133}" type="presOf" srcId="{8534B15B-4308-487A-9E39-74608A452131}" destId="{C3BF5BBC-2ABE-4B3E-8A98-05A582DA9774}" srcOrd="0" destOrd="0" presId="urn:microsoft.com/office/officeart/2005/8/layout/hList9"/>
    <dgm:cxn modelId="{E6BCA6F5-2005-4CEC-97EF-3EC3A13A04D3}" type="presOf" srcId="{E50D4B71-214E-46D8-ADBE-F913B8D13C10}" destId="{C951827C-8B45-4442-BBE6-B79BBB21D376}" srcOrd="0" destOrd="0" presId="urn:microsoft.com/office/officeart/2005/8/layout/hList9"/>
    <dgm:cxn modelId="{20EB7060-15CF-4ABD-9600-1838D76CCAA2}" type="presParOf" srcId="{ED9F8FD1-1F89-4D1D-BC7C-73C8A6160135}" destId="{6160959E-C010-4016-9B25-7FFFAA8E0AF9}" srcOrd="0" destOrd="0" presId="urn:microsoft.com/office/officeart/2005/8/layout/hList9"/>
    <dgm:cxn modelId="{F13789BF-92B8-4FBD-A507-9D52D7A81230}" type="presParOf" srcId="{ED9F8FD1-1F89-4D1D-BC7C-73C8A6160135}" destId="{AF958524-D582-40BE-B318-1BED0B38299A}" srcOrd="1" destOrd="0" presId="urn:microsoft.com/office/officeart/2005/8/layout/hList9"/>
    <dgm:cxn modelId="{030BF7A0-C3AD-481A-94E4-B8EEC6965FCF}" type="presParOf" srcId="{AF958524-D582-40BE-B318-1BED0B38299A}" destId="{880A41E9-7519-4DD2-9693-9FAC4E255C7E}" srcOrd="0" destOrd="0" presId="urn:microsoft.com/office/officeart/2005/8/layout/hList9"/>
    <dgm:cxn modelId="{5E9D4999-0986-40C0-8A85-99D3AE03C202}" type="presParOf" srcId="{AF958524-D582-40BE-B318-1BED0B38299A}" destId="{CC809545-1CCF-4A41-B02C-B0FAE13A3600}" srcOrd="1" destOrd="0" presId="urn:microsoft.com/office/officeart/2005/8/layout/hList9"/>
    <dgm:cxn modelId="{4ED5573B-422E-4CB9-B70C-6002C456C32D}" type="presParOf" srcId="{CC809545-1CCF-4A41-B02C-B0FAE13A3600}" destId="{88B52035-038A-47A8-A6D9-22187347E3B9}" srcOrd="0" destOrd="0" presId="urn:microsoft.com/office/officeart/2005/8/layout/hList9"/>
    <dgm:cxn modelId="{8B9CB3AD-0CC8-425C-9791-7A2714C6EFA0}" type="presParOf" srcId="{CC809545-1CCF-4A41-B02C-B0FAE13A3600}" destId="{9737BF65-CFD6-4CE0-B31C-90D52750CB20}" srcOrd="1" destOrd="0" presId="urn:microsoft.com/office/officeart/2005/8/layout/hList9"/>
    <dgm:cxn modelId="{3DEE9575-B4ED-4E12-B5C9-2E94CA647B2A}" type="presParOf" srcId="{AF958524-D582-40BE-B318-1BED0B38299A}" destId="{A0184C70-A434-46C4-87DD-909D59CEB852}" srcOrd="2" destOrd="0" presId="urn:microsoft.com/office/officeart/2005/8/layout/hList9"/>
    <dgm:cxn modelId="{6D6EAB1A-0A1D-42F0-94FC-8713CD6D842C}" type="presParOf" srcId="{A0184C70-A434-46C4-87DD-909D59CEB852}" destId="{C951827C-8B45-4442-BBE6-B79BBB21D376}" srcOrd="0" destOrd="0" presId="urn:microsoft.com/office/officeart/2005/8/layout/hList9"/>
    <dgm:cxn modelId="{B65C9828-9FDC-400E-A297-E9C22B56F260}" type="presParOf" srcId="{A0184C70-A434-46C4-87DD-909D59CEB852}" destId="{D29B032D-1270-4414-849E-E335E7F82D2B}" srcOrd="1" destOrd="0" presId="urn:microsoft.com/office/officeart/2005/8/layout/hList9"/>
    <dgm:cxn modelId="{A57F3611-E90B-492C-8C48-3BA462B883C4}" type="presParOf" srcId="{AF958524-D582-40BE-B318-1BED0B38299A}" destId="{5B20FD61-C11B-43B3-95EE-E1EBA3B14D5F}" srcOrd="3" destOrd="0" presId="urn:microsoft.com/office/officeart/2005/8/layout/hList9"/>
    <dgm:cxn modelId="{A443D24F-929A-4979-B482-CE7728A6527D}" type="presParOf" srcId="{5B20FD61-C11B-43B3-95EE-E1EBA3B14D5F}" destId="{C3BF5BBC-2ABE-4B3E-8A98-05A582DA9774}" srcOrd="0" destOrd="0" presId="urn:microsoft.com/office/officeart/2005/8/layout/hList9"/>
    <dgm:cxn modelId="{20CA6317-54CB-434B-A0E4-8C191010A095}" type="presParOf" srcId="{5B20FD61-C11B-43B3-95EE-E1EBA3B14D5F}" destId="{F086AA59-766E-43D8-9B50-0F3FF1E93FD1}" srcOrd="1" destOrd="0" presId="urn:microsoft.com/office/officeart/2005/8/layout/hList9"/>
    <dgm:cxn modelId="{25BF2CD8-01DF-4A4B-B57D-186A6C2BE5F4}" type="presParOf" srcId="{AF958524-D582-40BE-B318-1BED0B38299A}" destId="{0A07CE7E-7A8E-4FCA-B9DB-1BBAE84B2D6B}" srcOrd="4" destOrd="0" presId="urn:microsoft.com/office/officeart/2005/8/layout/hList9"/>
    <dgm:cxn modelId="{4A77DAF4-C8B4-4229-B875-55C2BA95922D}" type="presParOf" srcId="{0A07CE7E-7A8E-4FCA-B9DB-1BBAE84B2D6B}" destId="{728CFDA0-994F-4AE4-8343-1BA5C84DC7EB}" srcOrd="0" destOrd="0" presId="urn:microsoft.com/office/officeart/2005/8/layout/hList9"/>
    <dgm:cxn modelId="{04BAA034-349F-48D0-A760-4F836CC87E9A}" type="presParOf" srcId="{0A07CE7E-7A8E-4FCA-B9DB-1BBAE84B2D6B}" destId="{354683FB-4CE0-466B-8DB6-75A8FAFF07CA}" srcOrd="1" destOrd="0" presId="urn:microsoft.com/office/officeart/2005/8/layout/hList9"/>
    <dgm:cxn modelId="{7D653C37-5880-4D4C-9172-CC39D5912643}" type="presParOf" srcId="{ED9F8FD1-1F89-4D1D-BC7C-73C8A6160135}" destId="{675F5466-4327-4B37-AF82-73AA1C723F24}" srcOrd="2" destOrd="0" presId="urn:microsoft.com/office/officeart/2005/8/layout/hList9"/>
    <dgm:cxn modelId="{FA0DBE0A-2C2C-4899-BA33-DE30A22B8CD9}" type="presParOf" srcId="{ED9F8FD1-1F89-4D1D-BC7C-73C8A6160135}" destId="{BD03145C-F53D-4C17-8258-9D198A9ADE72}" srcOrd="3" destOrd="0" presId="urn:microsoft.com/office/officeart/2005/8/layout/hList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F432FF-F85E-4E46-82D2-68755085F8C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D3E79BBD-0811-4CF3-9120-96B659B039E5}">
      <dgm:prSet phldrT="[Text]"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1600" dirty="0"/>
            <a:t>Particle Type 1</a:t>
          </a:r>
          <a:endParaRPr lang="en-DE" sz="1600" dirty="0"/>
        </a:p>
      </dgm:t>
    </dgm:pt>
    <dgm:pt modelId="{245B3EDF-320A-43CE-AE41-0B2C6439E212}" type="parTrans" cxnId="{17DDA009-116C-4E12-B40B-9914A644F2B6}">
      <dgm:prSet/>
      <dgm:spPr/>
      <dgm:t>
        <a:bodyPr/>
        <a:lstStyle/>
        <a:p>
          <a:endParaRPr lang="en-DE"/>
        </a:p>
      </dgm:t>
    </dgm:pt>
    <dgm:pt modelId="{60D44246-9CC2-4340-BB89-5AD1FFC4156A}" type="sibTrans" cxnId="{17DDA009-116C-4E12-B40B-9914A644F2B6}">
      <dgm:prSet/>
      <dgm:spPr/>
      <dgm:t>
        <a:bodyPr/>
        <a:lstStyle/>
        <a:p>
          <a:endParaRPr lang="en-DE"/>
        </a:p>
      </dgm:t>
    </dgm:pt>
    <dgm:pt modelId="{6C89D618-B0D7-42F4-80BF-4524667767AC}">
      <dgm:prSet phldrT="[Text]"/>
      <dgm:spPr/>
      <dgm:t>
        <a:bodyPr/>
        <a:lstStyle/>
        <a:p>
          <a:r>
            <a:rPr lang="en-US" dirty="0"/>
            <a:t>Name:	  “Cu”</a:t>
          </a:r>
          <a:endParaRPr lang="en-DE" dirty="0"/>
        </a:p>
      </dgm:t>
    </dgm:pt>
    <dgm:pt modelId="{33CA5CEA-1499-4AC3-B960-463586098446}" type="parTrans" cxnId="{0072CC6F-0A02-4590-86BC-348BFB3B2978}">
      <dgm:prSet/>
      <dgm:spPr/>
      <dgm:t>
        <a:bodyPr/>
        <a:lstStyle/>
        <a:p>
          <a:endParaRPr lang="en-DE"/>
        </a:p>
      </dgm:t>
    </dgm:pt>
    <dgm:pt modelId="{6F01872B-87F3-4C65-B91A-A613983A6C02}" type="sibTrans" cxnId="{0072CC6F-0A02-4590-86BC-348BFB3B2978}">
      <dgm:prSet/>
      <dgm:spPr/>
      <dgm:t>
        <a:bodyPr/>
        <a:lstStyle/>
        <a:p>
          <a:endParaRPr lang="en-DE"/>
        </a:p>
      </dgm:t>
    </dgm:pt>
    <dgm:pt modelId="{0A57A708-170D-4E40-927E-63137D8F7AAE}">
      <dgm:prSet phldrT="[Text]"/>
      <dgm:spPr/>
      <dgm:t>
        <a:bodyPr/>
        <a:lstStyle/>
        <a:p>
          <a:r>
            <a:rPr lang="en-US" dirty="0"/>
            <a:t>Color:      yellow</a:t>
          </a:r>
          <a:endParaRPr lang="en-DE" dirty="0"/>
        </a:p>
      </dgm:t>
    </dgm:pt>
    <dgm:pt modelId="{34295078-6988-4C3E-9D29-D545F22435EF}" type="parTrans" cxnId="{E716C9DF-D9A5-4492-8A62-5DFCF8D1F4F4}">
      <dgm:prSet/>
      <dgm:spPr/>
      <dgm:t>
        <a:bodyPr/>
        <a:lstStyle/>
        <a:p>
          <a:endParaRPr lang="en-DE"/>
        </a:p>
      </dgm:t>
    </dgm:pt>
    <dgm:pt modelId="{9A3BBBC0-B2DF-408D-9E31-0E7B561BAEF4}" type="sibTrans" cxnId="{E716C9DF-D9A5-4492-8A62-5DFCF8D1F4F4}">
      <dgm:prSet/>
      <dgm:spPr/>
      <dgm:t>
        <a:bodyPr/>
        <a:lstStyle/>
        <a:p>
          <a:endParaRPr lang="en-DE"/>
        </a:p>
      </dgm:t>
    </dgm:pt>
    <dgm:pt modelId="{F7C7B09C-B010-40A1-8EC6-D0DCF177DAD8}">
      <dgm:prSet phldrT="[Text]"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1600" dirty="0"/>
            <a:t>Particle Type 2</a:t>
          </a:r>
          <a:endParaRPr lang="en-DE" sz="1600" dirty="0"/>
        </a:p>
      </dgm:t>
    </dgm:pt>
    <dgm:pt modelId="{6180BF5E-B9E5-41C6-989A-84FCB124D58D}" type="parTrans" cxnId="{0D5892AF-ACD6-4005-B31F-BCFD81449459}">
      <dgm:prSet/>
      <dgm:spPr/>
      <dgm:t>
        <a:bodyPr/>
        <a:lstStyle/>
        <a:p>
          <a:endParaRPr lang="en-DE"/>
        </a:p>
      </dgm:t>
    </dgm:pt>
    <dgm:pt modelId="{C5BEA237-5DF4-4DD4-8F5B-9A3BC596040B}" type="sibTrans" cxnId="{0D5892AF-ACD6-4005-B31F-BCFD81449459}">
      <dgm:prSet/>
      <dgm:spPr/>
      <dgm:t>
        <a:bodyPr/>
        <a:lstStyle/>
        <a:p>
          <a:endParaRPr lang="en-DE"/>
        </a:p>
      </dgm:t>
    </dgm:pt>
    <dgm:pt modelId="{16FFD6BA-4767-4C13-9A4D-5E8223C97346}">
      <dgm:prSet phldrT="[Text]"/>
      <dgm:spPr/>
      <dgm:t>
        <a:bodyPr/>
        <a:lstStyle/>
        <a:p>
          <a:r>
            <a:rPr lang="en-US" dirty="0"/>
            <a:t>Name:  “O”</a:t>
          </a:r>
          <a:endParaRPr lang="en-DE" dirty="0"/>
        </a:p>
      </dgm:t>
    </dgm:pt>
    <dgm:pt modelId="{9F2EEB03-4FFE-4DAB-BDE6-385D8C899763}" type="parTrans" cxnId="{A917B16B-603E-43A7-A474-3E885D6C1110}">
      <dgm:prSet/>
      <dgm:spPr/>
      <dgm:t>
        <a:bodyPr/>
        <a:lstStyle/>
        <a:p>
          <a:endParaRPr lang="en-DE"/>
        </a:p>
      </dgm:t>
    </dgm:pt>
    <dgm:pt modelId="{00E283E5-029F-4A89-817A-1399700D8023}" type="sibTrans" cxnId="{A917B16B-603E-43A7-A474-3E885D6C1110}">
      <dgm:prSet/>
      <dgm:spPr/>
      <dgm:t>
        <a:bodyPr/>
        <a:lstStyle/>
        <a:p>
          <a:endParaRPr lang="en-DE"/>
        </a:p>
      </dgm:t>
    </dgm:pt>
    <dgm:pt modelId="{CB8C72D1-1B54-43FA-9E66-071CFC4C8A6B}">
      <dgm:prSet phldrT="[Text]"/>
      <dgm:spPr/>
      <dgm:t>
        <a:bodyPr/>
        <a:lstStyle/>
        <a:p>
          <a:r>
            <a:rPr lang="en-US" dirty="0"/>
            <a:t>Color:     red</a:t>
          </a:r>
          <a:endParaRPr lang="en-DE" dirty="0"/>
        </a:p>
      </dgm:t>
    </dgm:pt>
    <dgm:pt modelId="{90AA2332-D920-4D44-9A9C-5232ED17F7BE}" type="parTrans" cxnId="{81C1872B-9864-4DA1-9346-CD2505C9B260}">
      <dgm:prSet/>
      <dgm:spPr/>
      <dgm:t>
        <a:bodyPr/>
        <a:lstStyle/>
        <a:p>
          <a:endParaRPr lang="en-DE"/>
        </a:p>
      </dgm:t>
    </dgm:pt>
    <dgm:pt modelId="{0DA5CFDD-D5E8-4197-AA54-D8A1C9DD8EF1}" type="sibTrans" cxnId="{81C1872B-9864-4DA1-9346-CD2505C9B260}">
      <dgm:prSet/>
      <dgm:spPr/>
      <dgm:t>
        <a:bodyPr/>
        <a:lstStyle/>
        <a:p>
          <a:endParaRPr lang="en-DE"/>
        </a:p>
      </dgm:t>
    </dgm:pt>
    <dgm:pt modelId="{EB6450F5-1E19-4DA6-9AA8-762F4D1EC2C7}">
      <dgm:prSet phldrT="[Text]"/>
      <dgm:spPr/>
      <dgm:t>
        <a:bodyPr/>
        <a:lstStyle/>
        <a:p>
          <a:r>
            <a:rPr lang="en-US" dirty="0"/>
            <a:t>Radius:   1.28</a:t>
          </a:r>
          <a:endParaRPr lang="en-DE" dirty="0"/>
        </a:p>
      </dgm:t>
    </dgm:pt>
    <dgm:pt modelId="{08FCB290-4409-4B61-9043-A7F06B487728}" type="parTrans" cxnId="{C4C5E5D4-16F6-4B6F-90BA-68537F33E014}">
      <dgm:prSet/>
      <dgm:spPr/>
      <dgm:t>
        <a:bodyPr/>
        <a:lstStyle/>
        <a:p>
          <a:endParaRPr lang="en-DE"/>
        </a:p>
      </dgm:t>
    </dgm:pt>
    <dgm:pt modelId="{04FA3956-542F-4556-9CC6-3BDCFEAAF2A8}" type="sibTrans" cxnId="{C4C5E5D4-16F6-4B6F-90BA-68537F33E014}">
      <dgm:prSet/>
      <dgm:spPr/>
      <dgm:t>
        <a:bodyPr/>
        <a:lstStyle/>
        <a:p>
          <a:endParaRPr lang="en-DE"/>
        </a:p>
      </dgm:t>
    </dgm:pt>
    <dgm:pt modelId="{5C024139-3B7B-4FCB-8302-BBCF2C5EC2F2}">
      <dgm:prSet phldrT="[Text]"/>
      <dgm:spPr/>
      <dgm:t>
        <a:bodyPr/>
        <a:lstStyle/>
        <a:p>
          <a:r>
            <a:rPr lang="en-US" dirty="0"/>
            <a:t>Radius:   0.74</a:t>
          </a:r>
          <a:endParaRPr lang="en-DE" dirty="0"/>
        </a:p>
      </dgm:t>
    </dgm:pt>
    <dgm:pt modelId="{DAABD8CB-84B0-4C04-826B-9679A1B9DB84}" type="parTrans" cxnId="{0119B73A-2FE9-45E3-8B30-2C61AB64237C}">
      <dgm:prSet/>
      <dgm:spPr/>
      <dgm:t>
        <a:bodyPr/>
        <a:lstStyle/>
        <a:p>
          <a:endParaRPr lang="en-DE"/>
        </a:p>
      </dgm:t>
    </dgm:pt>
    <dgm:pt modelId="{FA810F93-BA15-47B8-9971-4FF9190E0495}" type="sibTrans" cxnId="{0119B73A-2FE9-45E3-8B30-2C61AB64237C}">
      <dgm:prSet/>
      <dgm:spPr/>
      <dgm:t>
        <a:bodyPr/>
        <a:lstStyle/>
        <a:p>
          <a:endParaRPr lang="en-DE"/>
        </a:p>
      </dgm:t>
    </dgm:pt>
    <dgm:pt modelId="{757402CD-DBE5-4920-93CB-5D859CEC1C96}" type="pres">
      <dgm:prSet presAssocID="{C2F432FF-F85E-4E46-82D2-68755085F8C8}" presName="Name0" presStyleCnt="0">
        <dgm:presLayoutVars>
          <dgm:dir/>
          <dgm:animLvl val="lvl"/>
          <dgm:resizeHandles val="exact"/>
        </dgm:presLayoutVars>
      </dgm:prSet>
      <dgm:spPr/>
    </dgm:pt>
    <dgm:pt modelId="{D06036D0-2971-4733-B3F5-3C663B14BB9B}" type="pres">
      <dgm:prSet presAssocID="{D3E79BBD-0811-4CF3-9120-96B659B039E5}" presName="linNode" presStyleCnt="0"/>
      <dgm:spPr/>
    </dgm:pt>
    <dgm:pt modelId="{15982AE3-9ACA-40C9-9371-22AC34FF8848}" type="pres">
      <dgm:prSet presAssocID="{D3E79BBD-0811-4CF3-9120-96B659B039E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D722463-D07A-4591-9D7C-3EDA355B0354}" type="pres">
      <dgm:prSet presAssocID="{D3E79BBD-0811-4CF3-9120-96B659B039E5}" presName="descendantText" presStyleLbl="alignAccFollowNode1" presStyleIdx="0" presStyleCnt="2">
        <dgm:presLayoutVars>
          <dgm:bulletEnabled val="1"/>
        </dgm:presLayoutVars>
      </dgm:prSet>
      <dgm:spPr/>
    </dgm:pt>
    <dgm:pt modelId="{7FBAA661-F837-4AE6-AA08-39EF3C040389}" type="pres">
      <dgm:prSet presAssocID="{60D44246-9CC2-4340-BB89-5AD1FFC4156A}" presName="sp" presStyleCnt="0"/>
      <dgm:spPr/>
    </dgm:pt>
    <dgm:pt modelId="{B70BB845-F589-4F4C-9BC1-8EBBB1832074}" type="pres">
      <dgm:prSet presAssocID="{F7C7B09C-B010-40A1-8EC6-D0DCF177DAD8}" presName="linNode" presStyleCnt="0"/>
      <dgm:spPr/>
    </dgm:pt>
    <dgm:pt modelId="{44222AA3-2465-43B2-80F2-6602F7223332}" type="pres">
      <dgm:prSet presAssocID="{F7C7B09C-B010-40A1-8EC6-D0DCF177DAD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F76ADF5-9CA1-4211-8CCC-9E34EE1B739B}" type="pres">
      <dgm:prSet presAssocID="{F7C7B09C-B010-40A1-8EC6-D0DCF177DAD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67B5102-1C6F-4B1A-810E-73867DD1CF8D}" type="presOf" srcId="{C2F432FF-F85E-4E46-82D2-68755085F8C8}" destId="{757402CD-DBE5-4920-93CB-5D859CEC1C96}" srcOrd="0" destOrd="0" presId="urn:microsoft.com/office/officeart/2005/8/layout/vList5"/>
    <dgm:cxn modelId="{17DDA009-116C-4E12-B40B-9914A644F2B6}" srcId="{C2F432FF-F85E-4E46-82D2-68755085F8C8}" destId="{D3E79BBD-0811-4CF3-9120-96B659B039E5}" srcOrd="0" destOrd="0" parTransId="{245B3EDF-320A-43CE-AE41-0B2C6439E212}" sibTransId="{60D44246-9CC2-4340-BB89-5AD1FFC4156A}"/>
    <dgm:cxn modelId="{81C1872B-9864-4DA1-9346-CD2505C9B260}" srcId="{F7C7B09C-B010-40A1-8EC6-D0DCF177DAD8}" destId="{CB8C72D1-1B54-43FA-9E66-071CFC4C8A6B}" srcOrd="1" destOrd="0" parTransId="{90AA2332-D920-4D44-9A9C-5232ED17F7BE}" sibTransId="{0DA5CFDD-D5E8-4197-AA54-D8A1C9DD8EF1}"/>
    <dgm:cxn modelId="{DD37292E-DBF8-4F17-9E7E-1B2216A0ED68}" type="presOf" srcId="{5C024139-3B7B-4FCB-8302-BBCF2C5EC2F2}" destId="{5F76ADF5-9CA1-4211-8CCC-9E34EE1B739B}" srcOrd="0" destOrd="2" presId="urn:microsoft.com/office/officeart/2005/8/layout/vList5"/>
    <dgm:cxn modelId="{0119B73A-2FE9-45E3-8B30-2C61AB64237C}" srcId="{F7C7B09C-B010-40A1-8EC6-D0DCF177DAD8}" destId="{5C024139-3B7B-4FCB-8302-BBCF2C5EC2F2}" srcOrd="2" destOrd="0" parTransId="{DAABD8CB-84B0-4C04-826B-9679A1B9DB84}" sibTransId="{FA810F93-BA15-47B8-9971-4FF9190E0495}"/>
    <dgm:cxn modelId="{62AFF740-B551-49F3-B7A2-A9D685F5D173}" type="presOf" srcId="{F7C7B09C-B010-40A1-8EC6-D0DCF177DAD8}" destId="{44222AA3-2465-43B2-80F2-6602F7223332}" srcOrd="0" destOrd="0" presId="urn:microsoft.com/office/officeart/2005/8/layout/vList5"/>
    <dgm:cxn modelId="{D3EC8A43-A0E7-4362-8DFC-7AA6CED69B74}" type="presOf" srcId="{D3E79BBD-0811-4CF3-9120-96B659B039E5}" destId="{15982AE3-9ACA-40C9-9371-22AC34FF8848}" srcOrd="0" destOrd="0" presId="urn:microsoft.com/office/officeart/2005/8/layout/vList5"/>
    <dgm:cxn modelId="{A917B16B-603E-43A7-A474-3E885D6C1110}" srcId="{F7C7B09C-B010-40A1-8EC6-D0DCF177DAD8}" destId="{16FFD6BA-4767-4C13-9A4D-5E8223C97346}" srcOrd="0" destOrd="0" parTransId="{9F2EEB03-4FFE-4DAB-BDE6-385D8C899763}" sibTransId="{00E283E5-029F-4A89-817A-1399700D8023}"/>
    <dgm:cxn modelId="{0072CC6F-0A02-4590-86BC-348BFB3B2978}" srcId="{D3E79BBD-0811-4CF3-9120-96B659B039E5}" destId="{6C89D618-B0D7-42F4-80BF-4524667767AC}" srcOrd="0" destOrd="0" parTransId="{33CA5CEA-1499-4AC3-B960-463586098446}" sibTransId="{6F01872B-87F3-4C65-B91A-A613983A6C02}"/>
    <dgm:cxn modelId="{30DFA19F-1769-44D3-AE5A-3CA0DBE7652C}" type="presOf" srcId="{CB8C72D1-1B54-43FA-9E66-071CFC4C8A6B}" destId="{5F76ADF5-9CA1-4211-8CCC-9E34EE1B739B}" srcOrd="0" destOrd="1" presId="urn:microsoft.com/office/officeart/2005/8/layout/vList5"/>
    <dgm:cxn modelId="{16F90CA2-4659-4020-BD7A-075190C2C7EC}" type="presOf" srcId="{6C89D618-B0D7-42F4-80BF-4524667767AC}" destId="{FD722463-D07A-4591-9D7C-3EDA355B0354}" srcOrd="0" destOrd="0" presId="urn:microsoft.com/office/officeart/2005/8/layout/vList5"/>
    <dgm:cxn modelId="{8D0394A4-AAA7-4032-AA99-E62506789EFD}" type="presOf" srcId="{0A57A708-170D-4E40-927E-63137D8F7AAE}" destId="{FD722463-D07A-4591-9D7C-3EDA355B0354}" srcOrd="0" destOrd="1" presId="urn:microsoft.com/office/officeart/2005/8/layout/vList5"/>
    <dgm:cxn modelId="{0D5892AF-ACD6-4005-B31F-BCFD81449459}" srcId="{C2F432FF-F85E-4E46-82D2-68755085F8C8}" destId="{F7C7B09C-B010-40A1-8EC6-D0DCF177DAD8}" srcOrd="1" destOrd="0" parTransId="{6180BF5E-B9E5-41C6-989A-84FCB124D58D}" sibTransId="{C5BEA237-5DF4-4DD4-8F5B-9A3BC596040B}"/>
    <dgm:cxn modelId="{954F87B8-4DF7-417F-9EC3-7C958097E7E7}" type="presOf" srcId="{16FFD6BA-4767-4C13-9A4D-5E8223C97346}" destId="{5F76ADF5-9CA1-4211-8CCC-9E34EE1B739B}" srcOrd="0" destOrd="0" presId="urn:microsoft.com/office/officeart/2005/8/layout/vList5"/>
    <dgm:cxn modelId="{C4C5E5D4-16F6-4B6F-90BA-68537F33E014}" srcId="{D3E79BBD-0811-4CF3-9120-96B659B039E5}" destId="{EB6450F5-1E19-4DA6-9AA8-762F4D1EC2C7}" srcOrd="2" destOrd="0" parTransId="{08FCB290-4409-4B61-9043-A7F06B487728}" sibTransId="{04FA3956-542F-4556-9CC6-3BDCFEAAF2A8}"/>
    <dgm:cxn modelId="{E716C9DF-D9A5-4492-8A62-5DFCF8D1F4F4}" srcId="{D3E79BBD-0811-4CF3-9120-96B659B039E5}" destId="{0A57A708-170D-4E40-927E-63137D8F7AAE}" srcOrd="1" destOrd="0" parTransId="{34295078-6988-4C3E-9D29-D545F22435EF}" sibTransId="{9A3BBBC0-B2DF-408D-9E31-0E7B561BAEF4}"/>
    <dgm:cxn modelId="{80FB78F9-859F-4EEA-9222-9485FAFB7BB4}" type="presOf" srcId="{EB6450F5-1E19-4DA6-9AA8-762F4D1EC2C7}" destId="{FD722463-D07A-4591-9D7C-3EDA355B0354}" srcOrd="0" destOrd="2" presId="urn:microsoft.com/office/officeart/2005/8/layout/vList5"/>
    <dgm:cxn modelId="{A07B17A3-BE81-4C8E-BE5E-9361A6BC3029}" type="presParOf" srcId="{757402CD-DBE5-4920-93CB-5D859CEC1C96}" destId="{D06036D0-2971-4733-B3F5-3C663B14BB9B}" srcOrd="0" destOrd="0" presId="urn:microsoft.com/office/officeart/2005/8/layout/vList5"/>
    <dgm:cxn modelId="{4E202014-D3CE-4E09-AE48-48744CD19DC3}" type="presParOf" srcId="{D06036D0-2971-4733-B3F5-3C663B14BB9B}" destId="{15982AE3-9ACA-40C9-9371-22AC34FF8848}" srcOrd="0" destOrd="0" presId="urn:microsoft.com/office/officeart/2005/8/layout/vList5"/>
    <dgm:cxn modelId="{8FA4F5B8-E18C-401A-981A-63C2E6B4923D}" type="presParOf" srcId="{D06036D0-2971-4733-B3F5-3C663B14BB9B}" destId="{FD722463-D07A-4591-9D7C-3EDA355B0354}" srcOrd="1" destOrd="0" presId="urn:microsoft.com/office/officeart/2005/8/layout/vList5"/>
    <dgm:cxn modelId="{7CF582DC-8D96-4A70-B413-A3A24021AF07}" type="presParOf" srcId="{757402CD-DBE5-4920-93CB-5D859CEC1C96}" destId="{7FBAA661-F837-4AE6-AA08-39EF3C040389}" srcOrd="1" destOrd="0" presId="urn:microsoft.com/office/officeart/2005/8/layout/vList5"/>
    <dgm:cxn modelId="{40E08CAD-E96C-476B-A6FA-82E6C6ED458E}" type="presParOf" srcId="{757402CD-DBE5-4920-93CB-5D859CEC1C96}" destId="{B70BB845-F589-4F4C-9BC1-8EBBB1832074}" srcOrd="2" destOrd="0" presId="urn:microsoft.com/office/officeart/2005/8/layout/vList5"/>
    <dgm:cxn modelId="{D4144CC3-3A3D-489C-AF70-01C0E9840092}" type="presParOf" srcId="{B70BB845-F589-4F4C-9BC1-8EBBB1832074}" destId="{44222AA3-2465-43B2-80F2-6602F7223332}" srcOrd="0" destOrd="0" presId="urn:microsoft.com/office/officeart/2005/8/layout/vList5"/>
    <dgm:cxn modelId="{8ACF64B6-6D24-4CBC-8E3F-B4C0E1D79101}" type="presParOf" srcId="{B70BB845-F589-4F4C-9BC1-8EBBB1832074}" destId="{5F76ADF5-9CA1-4211-8CCC-9E34EE1B73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52035-038A-47A8-A6D9-22187347E3B9}">
      <dsp:nvSpPr>
        <dsp:cNvPr id="0" name=""/>
        <dsp:cNvSpPr/>
      </dsp:nvSpPr>
      <dsp:spPr>
        <a:xfrm>
          <a:off x="1373924" y="358247"/>
          <a:ext cx="1522486" cy="709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 </a:t>
          </a:r>
          <a:r>
            <a:rPr lang="en-US" sz="2500" kern="1200" dirty="0">
              <a:solidFill>
                <a:srgbClr val="FFFF00"/>
              </a:solidFill>
            </a:rPr>
            <a:t>(Cu)</a:t>
          </a:r>
          <a:endParaRPr lang="en-DE" sz="2500" kern="1200" dirty="0">
            <a:solidFill>
              <a:srgbClr val="FFFF00"/>
            </a:solidFill>
          </a:endParaRPr>
        </a:p>
      </dsp:txBody>
      <dsp:txXfrm>
        <a:off x="1617521" y="358247"/>
        <a:ext cx="1278888" cy="709905"/>
      </dsp:txXfrm>
    </dsp:sp>
    <dsp:sp modelId="{C951827C-8B45-4442-BBE6-B79BBB21D376}">
      <dsp:nvSpPr>
        <dsp:cNvPr id="0" name=""/>
        <dsp:cNvSpPr/>
      </dsp:nvSpPr>
      <dsp:spPr>
        <a:xfrm>
          <a:off x="1373924" y="1068152"/>
          <a:ext cx="1522486" cy="709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 </a:t>
          </a:r>
          <a:r>
            <a:rPr lang="en-US" sz="2500" kern="1200" dirty="0">
              <a:solidFill>
                <a:srgbClr val="C00000"/>
              </a:solidFill>
            </a:rPr>
            <a:t>(O)</a:t>
          </a:r>
          <a:endParaRPr lang="en-DE" sz="2500" kern="1200" dirty="0">
            <a:solidFill>
              <a:srgbClr val="C00000"/>
            </a:solidFill>
          </a:endParaRPr>
        </a:p>
      </dsp:txBody>
      <dsp:txXfrm>
        <a:off x="1617521" y="1068152"/>
        <a:ext cx="1278888" cy="709905"/>
      </dsp:txXfrm>
    </dsp:sp>
    <dsp:sp modelId="{C3BF5BBC-2ABE-4B3E-8A98-05A582DA9774}">
      <dsp:nvSpPr>
        <dsp:cNvPr id="0" name=""/>
        <dsp:cNvSpPr/>
      </dsp:nvSpPr>
      <dsp:spPr>
        <a:xfrm>
          <a:off x="1373924" y="1778057"/>
          <a:ext cx="1522486" cy="709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 </a:t>
          </a:r>
          <a:r>
            <a:rPr lang="en-US" sz="2500" kern="1200" dirty="0">
              <a:solidFill>
                <a:srgbClr val="FFFF00"/>
              </a:solidFill>
            </a:rPr>
            <a:t>(Cu)</a:t>
          </a:r>
          <a:endParaRPr lang="en-DE" sz="2500" kern="1200" dirty="0">
            <a:solidFill>
              <a:srgbClr val="FFFF00"/>
            </a:solidFill>
          </a:endParaRPr>
        </a:p>
      </dsp:txBody>
      <dsp:txXfrm>
        <a:off x="1617521" y="1778057"/>
        <a:ext cx="1278888" cy="709905"/>
      </dsp:txXfrm>
    </dsp:sp>
    <dsp:sp modelId="{728CFDA0-994F-4AE4-8343-1BA5C84DC7EB}">
      <dsp:nvSpPr>
        <dsp:cNvPr id="0" name=""/>
        <dsp:cNvSpPr/>
      </dsp:nvSpPr>
      <dsp:spPr>
        <a:xfrm>
          <a:off x="1373924" y="2487962"/>
          <a:ext cx="1522486" cy="709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…</a:t>
          </a:r>
          <a:endParaRPr lang="en-DE" sz="2500" kern="1200" dirty="0"/>
        </a:p>
      </dsp:txBody>
      <dsp:txXfrm>
        <a:off x="1617521" y="2487962"/>
        <a:ext cx="1278888" cy="709905"/>
      </dsp:txXfrm>
    </dsp:sp>
    <dsp:sp modelId="{BD03145C-F53D-4C17-8258-9D198A9ADE72}">
      <dsp:nvSpPr>
        <dsp:cNvPr id="0" name=""/>
        <dsp:cNvSpPr/>
      </dsp:nvSpPr>
      <dsp:spPr>
        <a:xfrm>
          <a:off x="856016" y="196"/>
          <a:ext cx="1193429" cy="542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Numeric data array</a:t>
          </a:r>
          <a:endParaRPr lang="en-DE" sz="1400" kern="1200" dirty="0"/>
        </a:p>
      </dsp:txBody>
      <dsp:txXfrm>
        <a:off x="1030790" y="79570"/>
        <a:ext cx="843881" cy="383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22463-D07A-4591-9D7C-3EDA355B0354}">
      <dsp:nvSpPr>
        <dsp:cNvPr id="0" name=""/>
        <dsp:cNvSpPr/>
      </dsp:nvSpPr>
      <dsp:spPr>
        <a:xfrm rot="5400000">
          <a:off x="1561830" y="-390900"/>
          <a:ext cx="882847" cy="18854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Name:	  “Cu”</a:t>
          </a:r>
          <a:endParaRPr lang="en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Color:      yellow</a:t>
          </a:r>
          <a:endParaRPr lang="en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Radius:   1.28</a:t>
          </a:r>
          <a:endParaRPr lang="en-DE" sz="1500" kern="1200" dirty="0"/>
        </a:p>
      </dsp:txBody>
      <dsp:txXfrm rot="-5400000">
        <a:off x="1060547" y="153480"/>
        <a:ext cx="1842318" cy="796653"/>
      </dsp:txXfrm>
    </dsp:sp>
    <dsp:sp modelId="{15982AE3-9ACA-40C9-9371-22AC34FF8848}">
      <dsp:nvSpPr>
        <dsp:cNvPr id="0" name=""/>
        <dsp:cNvSpPr/>
      </dsp:nvSpPr>
      <dsp:spPr>
        <a:xfrm>
          <a:off x="0" y="27"/>
          <a:ext cx="1060546" cy="1103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Particle Type 1</a:t>
          </a:r>
          <a:endParaRPr lang="en-DE" sz="1600" kern="1200" dirty="0"/>
        </a:p>
      </dsp:txBody>
      <dsp:txXfrm>
        <a:off x="51772" y="51799"/>
        <a:ext cx="957002" cy="1000015"/>
      </dsp:txXfrm>
    </dsp:sp>
    <dsp:sp modelId="{5F76ADF5-9CA1-4211-8CCC-9E34EE1B739B}">
      <dsp:nvSpPr>
        <dsp:cNvPr id="0" name=""/>
        <dsp:cNvSpPr/>
      </dsp:nvSpPr>
      <dsp:spPr>
        <a:xfrm rot="5400000">
          <a:off x="1561830" y="767836"/>
          <a:ext cx="882847" cy="18854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Name:  “O”</a:t>
          </a:r>
          <a:endParaRPr lang="en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Color:     red</a:t>
          </a:r>
          <a:endParaRPr lang="en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Radius:   0.74</a:t>
          </a:r>
          <a:endParaRPr lang="en-DE" sz="1500" kern="1200" dirty="0"/>
        </a:p>
      </dsp:txBody>
      <dsp:txXfrm rot="-5400000">
        <a:off x="1060547" y="1312217"/>
        <a:ext cx="1842318" cy="796653"/>
      </dsp:txXfrm>
    </dsp:sp>
    <dsp:sp modelId="{44222AA3-2465-43B2-80F2-6602F7223332}">
      <dsp:nvSpPr>
        <dsp:cNvPr id="0" name=""/>
        <dsp:cNvSpPr/>
      </dsp:nvSpPr>
      <dsp:spPr>
        <a:xfrm>
          <a:off x="0" y="1158764"/>
          <a:ext cx="1060546" cy="1103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Particle Type 2</a:t>
          </a:r>
          <a:endParaRPr lang="en-DE" sz="1600" kern="1200" dirty="0"/>
        </a:p>
      </dsp:txBody>
      <dsp:txXfrm>
        <a:off x="51772" y="1210536"/>
        <a:ext cx="957002" cy="1000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E25D-7DF3-404E-BA27-6AF5B92B3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CE7017-2CF1-476D-B73A-55711E2CC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002B8-7D6D-42E7-8E3A-43418546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99B0F1-9AE5-4381-BAA1-7A3DC4F8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3D474-832B-465D-977E-DADF9147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491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6BEDE-EDF5-4D0A-93F8-291F329E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739FAF-56B4-42AF-8818-D9C11583D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CCE0E-80CF-4C06-AD77-BD980B98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17922-3386-4CF8-A334-2C49CB08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487FFD-42EE-413E-9C38-413BC0DA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57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F07142-32DC-47B9-80CB-C3A2F4738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A7C2EB-2EDD-430C-B917-41D766A33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3A27B-6423-47B9-B389-DA5CF459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5DCBF-85E2-4BF5-8C44-F1AB9670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626ED3-923D-45E2-B65F-2E1A099D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77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D446D-B66F-42C9-92CD-27F955E2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633AA-C556-44D1-A261-ECCFA852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37E85-58DE-4F0A-8AEF-5677E83F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A74CA-6379-4079-B781-0B4A84BB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F343C-BB16-4EC8-9E76-42510BD3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6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F544C-2A59-49CF-B023-B1EC93DF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2C859F-F482-4DA2-9CED-3F695FFB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A23ECF-0107-46A1-A1CB-28E22FE5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D658F6-3323-4E45-A75E-C028CE3B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2A685-66F1-4A5A-AE29-B567BE72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337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B8898-7E19-492D-BFFE-86B7057C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DB925-E035-422D-8979-2B2F807D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A3435D-441F-4515-B2DB-E54929F0E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306ED6-FFA8-49F3-B95C-0CA8EE73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34C898-78F7-4712-94DE-305EA9B7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3F9328-3C7A-4F31-A10A-4D8E48E5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944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AFFE9-2A82-4498-994F-DE8C508C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F4DAD-9240-4C8F-9EC5-AA5BBBEB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FFF5BA-0A6A-40F0-AF62-FD57AD166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76990D-846E-4455-B45C-1336EEF3F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CFC54D-DADC-4057-BA59-903B1DA14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99B585-8C89-48B4-9280-F8C2E886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7477E3-7687-4C8A-89A9-43638B9E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65F431-0014-4493-B8F5-0AB9B27A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4994-24CB-4C86-B563-E28B0215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96B91B-B6C3-4781-8B97-251A7C37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F61763-B023-4342-B9BC-D6CD2CAA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69993B-A7F0-46FA-ADED-3446B54A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6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8C2A91-2278-4455-A810-6AF25553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41813-941D-437A-8FE0-F1A9A0A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F02CD8-A59D-4840-BBD1-4203C680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951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CC083-F97E-41D4-B695-D1C88D2F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567EC-8442-4FC7-B297-E6F5E678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201FCB-4F3F-42A9-BC83-FDC89BFB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6C423-C7D1-44D1-BB89-8F97E385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79AEC9-2914-43A2-A6EC-E33D6158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40942A-2548-4946-AB8E-8D4ED21B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31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45E77-71C7-42E0-80CE-39D92AE7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A86534-FB03-4FD2-9CB7-67F90ED07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607CE5-BCC2-4326-A2D1-DE6B2E9F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0AE4C-B17A-4C13-ABBA-E55F6D60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AE228-B473-40C9-B13C-8A34CE84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188DD3-CD99-47B0-8E94-A6E4633F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7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7BE575-ABED-4BE9-94CE-5FECF699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42275-1393-45B4-9E76-A96FEC77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814AE-6B8C-41E8-9E75-7E3AF1059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9F91-F2A1-49CF-AC87-B91B7098CB42}" type="datetimeFigureOut">
              <a:rPr lang="en-DE" smtClean="0"/>
              <a:t>16/03/2021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609C64-EEAC-4FD1-A1CB-A5D14F90B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29889-3052-44DD-BDBF-8FB7B0C21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00B7-93DC-48C1-96D6-AC7770B3DD5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3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680A3D4-F69E-4A1F-B062-30E1BB2E3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76080"/>
              </p:ext>
            </p:extLst>
          </p:nvPr>
        </p:nvGraphicFramePr>
        <p:xfrm>
          <a:off x="740541" y="551793"/>
          <a:ext cx="3591034" cy="319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9015FAA1-1E0E-4B23-97AE-13728BC2F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62005"/>
              </p:ext>
            </p:extLst>
          </p:nvPr>
        </p:nvGraphicFramePr>
        <p:xfrm>
          <a:off x="4696372" y="910458"/>
          <a:ext cx="2945962" cy="2262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5A2B3834-20C9-43FE-8AA6-D725F6A81A69}"/>
              </a:ext>
            </a:extLst>
          </p:cNvPr>
          <p:cNvSpPr txBox="1"/>
          <p:nvPr/>
        </p:nvSpPr>
        <p:spPr>
          <a:xfrm>
            <a:off x="4583824" y="398080"/>
            <a:ext cx="17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definitions:</a:t>
            </a:r>
            <a:endParaRPr lang="en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A2D4D6B-EBB3-47B2-B5FD-135582403156}"/>
              </a:ext>
            </a:extLst>
          </p:cNvPr>
          <p:cNvCxnSpPr>
            <a:cxnSpLocks/>
          </p:cNvCxnSpPr>
          <p:nvPr/>
        </p:nvCxnSpPr>
        <p:spPr>
          <a:xfrm>
            <a:off x="3326524" y="1261241"/>
            <a:ext cx="1257300" cy="18524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60214C6-C7FC-445A-923F-38D34E47D158}"/>
              </a:ext>
            </a:extLst>
          </p:cNvPr>
          <p:cNvCxnSpPr>
            <a:cxnSpLocks/>
          </p:cNvCxnSpPr>
          <p:nvPr/>
        </p:nvCxnSpPr>
        <p:spPr>
          <a:xfrm>
            <a:off x="3314699" y="1969521"/>
            <a:ext cx="1269125" cy="60420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5746AAC-8844-412A-8AE2-6716443527E5}"/>
              </a:ext>
            </a:extLst>
          </p:cNvPr>
          <p:cNvCxnSpPr>
            <a:cxnSpLocks/>
          </p:cNvCxnSpPr>
          <p:nvPr/>
        </p:nvCxnSpPr>
        <p:spPr>
          <a:xfrm flipV="1">
            <a:off x="3326524" y="1643555"/>
            <a:ext cx="1257300" cy="103541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9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Stukowski</dc:creator>
  <cp:lastModifiedBy>Alexander Stukowski</cp:lastModifiedBy>
  <cp:revision>6</cp:revision>
  <dcterms:created xsi:type="dcterms:W3CDTF">2021-03-16T06:57:44Z</dcterms:created>
  <dcterms:modified xsi:type="dcterms:W3CDTF">2021-03-16T08:34:53Z</dcterms:modified>
</cp:coreProperties>
</file>