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AEB46-FC80-494F-BE4A-5E32A20CEEE1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C9901190-F1B2-4F72-94AA-51D76D658BD1}">
      <dgm:prSet phldrT="[Text]"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1400" dirty="0"/>
            <a:t>Position</a:t>
          </a:r>
          <a:endParaRPr lang="en-DE" sz="1400" dirty="0"/>
        </a:p>
      </dgm:t>
    </dgm:pt>
    <dgm:pt modelId="{4383A440-B422-4DE3-94A4-5A96C703510C}" type="parTrans" cxnId="{2EEDF62D-3259-47FF-9925-5B4708792D28}">
      <dgm:prSet/>
      <dgm:spPr/>
      <dgm:t>
        <a:bodyPr/>
        <a:lstStyle/>
        <a:p>
          <a:endParaRPr lang="en-DE"/>
        </a:p>
      </dgm:t>
    </dgm:pt>
    <dgm:pt modelId="{67E87DD2-5F04-463C-99FA-C21D9B60ECEC}" type="sibTrans" cxnId="{2EEDF62D-3259-47FF-9925-5B4708792D28}">
      <dgm:prSet/>
      <dgm:spPr/>
      <dgm:t>
        <a:bodyPr/>
        <a:lstStyle/>
        <a:p>
          <a:endParaRPr lang="en-DE"/>
        </a:p>
      </dgm:t>
    </dgm:pt>
    <dgm:pt modelId="{BAE3BDE7-05FD-4F49-BDD3-6ABA63A042C3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x</a:t>
          </a:r>
          <a:r>
            <a:rPr lang="en-US" baseline="-25000" dirty="0"/>
            <a:t>0</a:t>
          </a:r>
          <a:r>
            <a:rPr lang="en-US" dirty="0"/>
            <a:t>, y</a:t>
          </a:r>
          <a:r>
            <a:rPr lang="en-US" baseline="-25000" dirty="0"/>
            <a:t>0</a:t>
          </a:r>
          <a:r>
            <a:rPr lang="en-US" dirty="0"/>
            <a:t>, z</a:t>
          </a:r>
          <a:r>
            <a:rPr lang="en-US" baseline="-25000" dirty="0"/>
            <a:t>0</a:t>
          </a:r>
          <a:endParaRPr lang="en-DE" dirty="0"/>
        </a:p>
      </dgm:t>
    </dgm:pt>
    <dgm:pt modelId="{C6C019A8-3FD6-4460-BD79-AA44B046758F}" type="parTrans" cxnId="{6835465F-EAED-49DC-A2BF-F1045B9CBC99}">
      <dgm:prSet/>
      <dgm:spPr/>
      <dgm:t>
        <a:bodyPr/>
        <a:lstStyle/>
        <a:p>
          <a:endParaRPr lang="en-DE"/>
        </a:p>
      </dgm:t>
    </dgm:pt>
    <dgm:pt modelId="{8DBBF5C7-A87C-4884-8FFD-7B8A1A2C3C81}" type="sibTrans" cxnId="{6835465F-EAED-49DC-A2BF-F1045B9CBC99}">
      <dgm:prSet/>
      <dgm:spPr/>
      <dgm:t>
        <a:bodyPr/>
        <a:lstStyle/>
        <a:p>
          <a:endParaRPr lang="en-DE"/>
        </a:p>
      </dgm:t>
    </dgm:pt>
    <dgm:pt modelId="{7888F3E2-E38D-423E-8DED-23E5DBCCB83E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x</a:t>
          </a:r>
          <a:r>
            <a:rPr lang="en-US" baseline="-25000" dirty="0"/>
            <a:t>1</a:t>
          </a:r>
          <a:r>
            <a:rPr lang="en-US" dirty="0"/>
            <a:t>, y</a:t>
          </a:r>
          <a:r>
            <a:rPr lang="en-US" baseline="-25000" dirty="0"/>
            <a:t>1</a:t>
          </a:r>
          <a:r>
            <a:rPr lang="en-US" dirty="0"/>
            <a:t>, z</a:t>
          </a:r>
          <a:r>
            <a:rPr lang="en-US" baseline="-25000" dirty="0"/>
            <a:t>1</a:t>
          </a:r>
          <a:endParaRPr lang="en-DE" dirty="0"/>
        </a:p>
      </dgm:t>
    </dgm:pt>
    <dgm:pt modelId="{D85F6A6E-B68B-4668-9100-92D233583BE8}" type="parTrans" cxnId="{9FD99AF0-805C-45C6-892E-8C18F8BF3990}">
      <dgm:prSet/>
      <dgm:spPr/>
      <dgm:t>
        <a:bodyPr/>
        <a:lstStyle/>
        <a:p>
          <a:endParaRPr lang="en-DE"/>
        </a:p>
      </dgm:t>
    </dgm:pt>
    <dgm:pt modelId="{DF736669-B289-44AB-8633-C948F21D380E}" type="sibTrans" cxnId="{9FD99AF0-805C-45C6-892E-8C18F8BF3990}">
      <dgm:prSet/>
      <dgm:spPr/>
      <dgm:t>
        <a:bodyPr/>
        <a:lstStyle/>
        <a:p>
          <a:endParaRPr lang="en-DE"/>
        </a:p>
      </dgm:t>
    </dgm:pt>
    <dgm:pt modelId="{399ABEB7-91F3-422F-A89B-D9F08ED0812B}">
      <dgm:prSet phldrT="[Text]"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1400" dirty="0"/>
            <a:t>Particle Identifier</a:t>
          </a:r>
          <a:endParaRPr lang="en-DE" sz="1400" dirty="0"/>
        </a:p>
      </dgm:t>
    </dgm:pt>
    <dgm:pt modelId="{636AB053-CE9E-4184-9433-C74AAC90F60E}" type="parTrans" cxnId="{CF339F4B-7139-4B2B-83EF-FDF1AB5BBF1B}">
      <dgm:prSet/>
      <dgm:spPr/>
      <dgm:t>
        <a:bodyPr/>
        <a:lstStyle/>
        <a:p>
          <a:endParaRPr lang="en-DE"/>
        </a:p>
      </dgm:t>
    </dgm:pt>
    <dgm:pt modelId="{B81ECE14-1BA7-4717-B87C-8830FA347A2C}" type="sibTrans" cxnId="{CF339F4B-7139-4B2B-83EF-FDF1AB5BBF1B}">
      <dgm:prSet/>
      <dgm:spPr/>
      <dgm:t>
        <a:bodyPr/>
        <a:lstStyle/>
        <a:p>
          <a:endParaRPr lang="en-DE"/>
        </a:p>
      </dgm:t>
    </dgm:pt>
    <dgm:pt modelId="{FD23C3F5-0FEA-4BE1-82C8-4E5314D55826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2</a:t>
          </a:r>
          <a:endParaRPr lang="en-DE" dirty="0"/>
        </a:p>
      </dgm:t>
    </dgm:pt>
    <dgm:pt modelId="{BF212413-FF71-4709-9409-D367BEC28668}" type="parTrans" cxnId="{41C77496-0B66-4BA7-B013-3D519BC10F72}">
      <dgm:prSet/>
      <dgm:spPr/>
      <dgm:t>
        <a:bodyPr/>
        <a:lstStyle/>
        <a:p>
          <a:endParaRPr lang="en-DE"/>
        </a:p>
      </dgm:t>
    </dgm:pt>
    <dgm:pt modelId="{2D5932D9-0179-4DB8-A7BD-248A5CF3B2DF}" type="sibTrans" cxnId="{41C77496-0B66-4BA7-B013-3D519BC10F72}">
      <dgm:prSet/>
      <dgm:spPr/>
      <dgm:t>
        <a:bodyPr/>
        <a:lstStyle/>
        <a:p>
          <a:endParaRPr lang="en-DE"/>
        </a:p>
      </dgm:t>
    </dgm:pt>
    <dgm:pt modelId="{6F9BA324-D240-4CB9-ABE2-B50D18652545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4</a:t>
          </a:r>
          <a:endParaRPr lang="en-DE" dirty="0"/>
        </a:p>
      </dgm:t>
    </dgm:pt>
    <dgm:pt modelId="{FBE895E1-5417-4FED-A593-C568A4667A3B}" type="parTrans" cxnId="{ACF63D3C-EDF1-43B7-BEA7-6D36DE60C14A}">
      <dgm:prSet/>
      <dgm:spPr/>
      <dgm:t>
        <a:bodyPr/>
        <a:lstStyle/>
        <a:p>
          <a:endParaRPr lang="en-DE"/>
        </a:p>
      </dgm:t>
    </dgm:pt>
    <dgm:pt modelId="{D12F1C4F-5E8F-4234-A39E-934A33225190}" type="sibTrans" cxnId="{ACF63D3C-EDF1-43B7-BEA7-6D36DE60C14A}">
      <dgm:prSet/>
      <dgm:spPr/>
      <dgm:t>
        <a:bodyPr/>
        <a:lstStyle/>
        <a:p>
          <a:endParaRPr lang="en-DE"/>
        </a:p>
      </dgm:t>
    </dgm:pt>
    <dgm:pt modelId="{2F376FAA-86E7-4722-B681-78F025B8BE28}">
      <dgm:prSet phldrT="[Text]"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1400" dirty="0"/>
            <a:t>Particle Type</a:t>
          </a:r>
          <a:endParaRPr lang="en-DE" sz="1400" dirty="0"/>
        </a:p>
      </dgm:t>
    </dgm:pt>
    <dgm:pt modelId="{98828E5E-91EF-48B2-895E-3E07CC979B06}" type="parTrans" cxnId="{348F8899-642A-413F-ABEA-734673282850}">
      <dgm:prSet/>
      <dgm:spPr/>
      <dgm:t>
        <a:bodyPr/>
        <a:lstStyle/>
        <a:p>
          <a:endParaRPr lang="en-DE"/>
        </a:p>
      </dgm:t>
    </dgm:pt>
    <dgm:pt modelId="{918649BF-9BC9-4055-A1DF-27C45F2887C5}" type="sibTrans" cxnId="{348F8899-642A-413F-ABEA-734673282850}">
      <dgm:prSet/>
      <dgm:spPr/>
      <dgm:t>
        <a:bodyPr/>
        <a:lstStyle/>
        <a:p>
          <a:endParaRPr lang="en-DE"/>
        </a:p>
      </dgm:t>
    </dgm:pt>
    <dgm:pt modelId="{D331A5AE-9A80-4560-B34C-63781DB12821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1 (Cu)</a:t>
          </a:r>
          <a:endParaRPr lang="en-DE" dirty="0"/>
        </a:p>
      </dgm:t>
    </dgm:pt>
    <dgm:pt modelId="{27DA233C-DC03-4BAD-B993-C4969CBDF2AD}" type="parTrans" cxnId="{3D41C1DA-D2CF-4C12-AC20-F4FC52249362}">
      <dgm:prSet/>
      <dgm:spPr/>
      <dgm:t>
        <a:bodyPr/>
        <a:lstStyle/>
        <a:p>
          <a:endParaRPr lang="en-DE"/>
        </a:p>
      </dgm:t>
    </dgm:pt>
    <dgm:pt modelId="{D30F760F-2490-4D70-892F-064C6E466EBE}" type="sibTrans" cxnId="{3D41C1DA-D2CF-4C12-AC20-F4FC52249362}">
      <dgm:prSet/>
      <dgm:spPr/>
      <dgm:t>
        <a:bodyPr/>
        <a:lstStyle/>
        <a:p>
          <a:endParaRPr lang="en-DE"/>
        </a:p>
      </dgm:t>
    </dgm:pt>
    <dgm:pt modelId="{E50D4B71-214E-46D8-ADBE-F913B8D13C10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2 (O)</a:t>
          </a:r>
          <a:endParaRPr lang="en-DE" dirty="0"/>
        </a:p>
      </dgm:t>
    </dgm:pt>
    <dgm:pt modelId="{FD882CD1-C87F-4687-AD7F-674514774D1C}" type="parTrans" cxnId="{87AF5F4F-4657-4EA1-BF01-5B9E125DC6F0}">
      <dgm:prSet/>
      <dgm:spPr/>
      <dgm:t>
        <a:bodyPr/>
        <a:lstStyle/>
        <a:p>
          <a:endParaRPr lang="en-DE"/>
        </a:p>
      </dgm:t>
    </dgm:pt>
    <dgm:pt modelId="{E4265C2F-13F8-4330-A1B3-2CCC62CB3285}" type="sibTrans" cxnId="{87AF5F4F-4657-4EA1-BF01-5B9E125DC6F0}">
      <dgm:prSet/>
      <dgm:spPr/>
      <dgm:t>
        <a:bodyPr/>
        <a:lstStyle/>
        <a:p>
          <a:endParaRPr lang="en-DE"/>
        </a:p>
      </dgm:t>
    </dgm:pt>
    <dgm:pt modelId="{69DC650C-8AE6-4C03-82FE-5465BA138B4A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x</a:t>
          </a:r>
          <a:r>
            <a:rPr lang="en-US" baseline="-25000" dirty="0"/>
            <a:t>2</a:t>
          </a:r>
          <a:r>
            <a:rPr lang="en-US" dirty="0"/>
            <a:t>, y</a:t>
          </a:r>
          <a:r>
            <a:rPr lang="en-US" baseline="-25000" dirty="0"/>
            <a:t>2</a:t>
          </a:r>
          <a:r>
            <a:rPr lang="en-US" dirty="0"/>
            <a:t>, z</a:t>
          </a:r>
          <a:r>
            <a:rPr lang="en-US" baseline="-25000" dirty="0"/>
            <a:t>2</a:t>
          </a:r>
          <a:endParaRPr lang="en-DE" dirty="0"/>
        </a:p>
      </dgm:t>
    </dgm:pt>
    <dgm:pt modelId="{31556977-342A-4403-97B5-EA6D63A1C580}" type="parTrans" cxnId="{467F384A-0837-4C68-A748-1C0E2F952590}">
      <dgm:prSet/>
      <dgm:spPr/>
      <dgm:t>
        <a:bodyPr/>
        <a:lstStyle/>
        <a:p>
          <a:endParaRPr lang="en-DE"/>
        </a:p>
      </dgm:t>
    </dgm:pt>
    <dgm:pt modelId="{FAEAAB0D-CC2A-48AD-996C-A7D376A0AC4C}" type="sibTrans" cxnId="{467F384A-0837-4C68-A748-1C0E2F952590}">
      <dgm:prSet/>
      <dgm:spPr/>
      <dgm:t>
        <a:bodyPr/>
        <a:lstStyle/>
        <a:p>
          <a:endParaRPr lang="en-DE"/>
        </a:p>
      </dgm:t>
    </dgm:pt>
    <dgm:pt modelId="{1867C491-B75D-40CB-A123-225AA983DFAC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…</a:t>
          </a:r>
          <a:endParaRPr lang="en-DE" dirty="0"/>
        </a:p>
      </dgm:t>
    </dgm:pt>
    <dgm:pt modelId="{B865B3BD-485B-4D69-A920-7286D7218418}" type="parTrans" cxnId="{E1CD8748-BCDB-48D7-AEB8-AD37BA09158A}">
      <dgm:prSet/>
      <dgm:spPr/>
      <dgm:t>
        <a:bodyPr/>
        <a:lstStyle/>
        <a:p>
          <a:endParaRPr lang="en-DE"/>
        </a:p>
      </dgm:t>
    </dgm:pt>
    <dgm:pt modelId="{ECC103C5-9CC8-42BB-9DC8-52C49276DC12}" type="sibTrans" cxnId="{E1CD8748-BCDB-48D7-AEB8-AD37BA09158A}">
      <dgm:prSet/>
      <dgm:spPr/>
      <dgm:t>
        <a:bodyPr/>
        <a:lstStyle/>
        <a:p>
          <a:endParaRPr lang="en-DE"/>
        </a:p>
      </dgm:t>
    </dgm:pt>
    <dgm:pt modelId="{1238603F-D424-4938-B092-E0D66F2F6190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1</a:t>
          </a:r>
          <a:endParaRPr lang="en-DE" dirty="0"/>
        </a:p>
      </dgm:t>
    </dgm:pt>
    <dgm:pt modelId="{E8864649-F7E5-4749-B107-AE0A8BDE32CA}" type="parTrans" cxnId="{B5A25F60-8EEB-4C4B-A414-D7F66D9EC1DD}">
      <dgm:prSet/>
      <dgm:spPr/>
      <dgm:t>
        <a:bodyPr/>
        <a:lstStyle/>
        <a:p>
          <a:endParaRPr lang="en-DE"/>
        </a:p>
      </dgm:t>
    </dgm:pt>
    <dgm:pt modelId="{AE4ED601-07F7-4BD6-A439-FC7E01EC0631}" type="sibTrans" cxnId="{B5A25F60-8EEB-4C4B-A414-D7F66D9EC1DD}">
      <dgm:prSet/>
      <dgm:spPr/>
      <dgm:t>
        <a:bodyPr/>
        <a:lstStyle/>
        <a:p>
          <a:endParaRPr lang="en-DE"/>
        </a:p>
      </dgm:t>
    </dgm:pt>
    <dgm:pt modelId="{C8966661-4226-42A2-8BC8-8F12AB068901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…</a:t>
          </a:r>
          <a:endParaRPr lang="en-DE" dirty="0"/>
        </a:p>
      </dgm:t>
    </dgm:pt>
    <dgm:pt modelId="{D2E4CEC6-A1C2-4446-B0FD-7440A56FBC47}" type="parTrans" cxnId="{12FFE342-B02F-4E72-85D3-C274F954C4DA}">
      <dgm:prSet/>
      <dgm:spPr/>
      <dgm:t>
        <a:bodyPr/>
        <a:lstStyle/>
        <a:p>
          <a:endParaRPr lang="en-DE"/>
        </a:p>
      </dgm:t>
    </dgm:pt>
    <dgm:pt modelId="{3C440D33-10EF-4319-A409-0406C32A2F27}" type="sibTrans" cxnId="{12FFE342-B02F-4E72-85D3-C274F954C4DA}">
      <dgm:prSet/>
      <dgm:spPr/>
      <dgm:t>
        <a:bodyPr/>
        <a:lstStyle/>
        <a:p>
          <a:endParaRPr lang="en-DE"/>
        </a:p>
      </dgm:t>
    </dgm:pt>
    <dgm:pt modelId="{8534B15B-4308-487A-9E39-74608A452131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1 (Cu)</a:t>
          </a:r>
          <a:endParaRPr lang="en-DE" dirty="0"/>
        </a:p>
      </dgm:t>
    </dgm:pt>
    <dgm:pt modelId="{8C781A43-C078-42DC-A725-40F2042C97EE}" type="parTrans" cxnId="{536392AD-7E65-414F-BC6E-BCEE519AE2A0}">
      <dgm:prSet/>
      <dgm:spPr/>
      <dgm:t>
        <a:bodyPr/>
        <a:lstStyle/>
        <a:p>
          <a:endParaRPr lang="en-DE"/>
        </a:p>
      </dgm:t>
    </dgm:pt>
    <dgm:pt modelId="{35023DC8-B295-4181-BCF3-B2968F6F2AF7}" type="sibTrans" cxnId="{536392AD-7E65-414F-BC6E-BCEE519AE2A0}">
      <dgm:prSet/>
      <dgm:spPr/>
      <dgm:t>
        <a:bodyPr/>
        <a:lstStyle/>
        <a:p>
          <a:endParaRPr lang="en-DE"/>
        </a:p>
      </dgm:t>
    </dgm:pt>
    <dgm:pt modelId="{10869EA2-24AD-4799-8C9F-3ED755FF382F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…</a:t>
          </a:r>
          <a:endParaRPr lang="en-DE" dirty="0"/>
        </a:p>
      </dgm:t>
    </dgm:pt>
    <dgm:pt modelId="{153080DF-168C-4EB6-B434-28EA95486E8C}" type="parTrans" cxnId="{DB81416B-164C-4EA5-8B08-F01BEEC0E225}">
      <dgm:prSet/>
      <dgm:spPr/>
      <dgm:t>
        <a:bodyPr/>
        <a:lstStyle/>
        <a:p>
          <a:endParaRPr lang="en-DE"/>
        </a:p>
      </dgm:t>
    </dgm:pt>
    <dgm:pt modelId="{9E7A4D8F-9134-4CDF-950C-B953CF8849C3}" type="sibTrans" cxnId="{DB81416B-164C-4EA5-8B08-F01BEEC0E225}">
      <dgm:prSet/>
      <dgm:spPr/>
      <dgm:t>
        <a:bodyPr/>
        <a:lstStyle/>
        <a:p>
          <a:endParaRPr lang="en-DE"/>
        </a:p>
      </dgm:t>
    </dgm:pt>
    <dgm:pt modelId="{9DCD2375-5C0F-491F-B566-072E9E6F4121}">
      <dgm:prSet phldrT="[Text]"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1400" dirty="0"/>
            <a:t>Some Property</a:t>
          </a:r>
          <a:endParaRPr lang="en-DE" sz="1400" dirty="0"/>
        </a:p>
      </dgm:t>
    </dgm:pt>
    <dgm:pt modelId="{507498A0-8518-4362-B6AA-CC4522273CF8}" type="parTrans" cxnId="{7815D2FF-CEDA-46BF-A549-FABB7784E490}">
      <dgm:prSet/>
      <dgm:spPr/>
      <dgm:t>
        <a:bodyPr/>
        <a:lstStyle/>
        <a:p>
          <a:endParaRPr lang="en-DE"/>
        </a:p>
      </dgm:t>
    </dgm:pt>
    <dgm:pt modelId="{1659E918-31FA-4C50-B660-FE46B90E30FC}" type="sibTrans" cxnId="{7815D2FF-CEDA-46BF-A549-FABB7784E490}">
      <dgm:prSet/>
      <dgm:spPr/>
      <dgm:t>
        <a:bodyPr/>
        <a:lstStyle/>
        <a:p>
          <a:endParaRPr lang="en-DE"/>
        </a:p>
      </dgm:t>
    </dgm:pt>
    <dgm:pt modelId="{E8E72769-B1F5-4CA2-AA32-39DDE0E7F714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…</a:t>
          </a:r>
          <a:endParaRPr lang="en-DE" dirty="0"/>
        </a:p>
      </dgm:t>
    </dgm:pt>
    <dgm:pt modelId="{3C3D2140-17D4-4FC1-8C08-7AA78814D233}" type="parTrans" cxnId="{ACE30AE4-9307-4527-902F-AF2698DC89B1}">
      <dgm:prSet/>
      <dgm:spPr/>
      <dgm:t>
        <a:bodyPr/>
        <a:lstStyle/>
        <a:p>
          <a:endParaRPr lang="en-DE"/>
        </a:p>
      </dgm:t>
    </dgm:pt>
    <dgm:pt modelId="{DC752F25-87B3-4781-9572-D8CFF1C2EA6A}" type="sibTrans" cxnId="{ACE30AE4-9307-4527-902F-AF2698DC89B1}">
      <dgm:prSet/>
      <dgm:spPr/>
      <dgm:t>
        <a:bodyPr/>
        <a:lstStyle/>
        <a:p>
          <a:endParaRPr lang="en-DE"/>
        </a:p>
      </dgm:t>
    </dgm:pt>
    <dgm:pt modelId="{A330BCA8-439A-4FC1-ADA6-1D7A17F465F3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…</a:t>
          </a:r>
          <a:endParaRPr lang="en-DE" dirty="0"/>
        </a:p>
      </dgm:t>
    </dgm:pt>
    <dgm:pt modelId="{58027345-D5DF-4CE0-AD16-E66F07443006}" type="parTrans" cxnId="{FCCCC68B-1980-431E-9D10-ADCE39E5D86B}">
      <dgm:prSet/>
      <dgm:spPr/>
      <dgm:t>
        <a:bodyPr/>
        <a:lstStyle/>
        <a:p>
          <a:endParaRPr lang="en-DE"/>
        </a:p>
      </dgm:t>
    </dgm:pt>
    <dgm:pt modelId="{FDBED57C-CA48-483E-9B80-845A1497F56F}" type="sibTrans" cxnId="{FCCCC68B-1980-431E-9D10-ADCE39E5D86B}">
      <dgm:prSet/>
      <dgm:spPr/>
      <dgm:t>
        <a:bodyPr/>
        <a:lstStyle/>
        <a:p>
          <a:endParaRPr lang="en-DE"/>
        </a:p>
      </dgm:t>
    </dgm:pt>
    <dgm:pt modelId="{1DCF5FB4-6854-4E56-B468-0D9B50CACB8F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…</a:t>
          </a:r>
          <a:endParaRPr lang="en-DE" dirty="0"/>
        </a:p>
      </dgm:t>
    </dgm:pt>
    <dgm:pt modelId="{D13D3B31-1820-4D1D-80EC-9324B2328668}" type="parTrans" cxnId="{79E84014-93DB-4261-99F3-35B0D5E2C1F0}">
      <dgm:prSet/>
      <dgm:spPr/>
      <dgm:t>
        <a:bodyPr/>
        <a:lstStyle/>
        <a:p>
          <a:endParaRPr lang="en-DE"/>
        </a:p>
      </dgm:t>
    </dgm:pt>
    <dgm:pt modelId="{CBCA141B-1BEE-4503-AD7D-2EEDDBCD870B}" type="sibTrans" cxnId="{79E84014-93DB-4261-99F3-35B0D5E2C1F0}">
      <dgm:prSet/>
      <dgm:spPr/>
      <dgm:t>
        <a:bodyPr/>
        <a:lstStyle/>
        <a:p>
          <a:endParaRPr lang="en-DE"/>
        </a:p>
      </dgm:t>
    </dgm:pt>
    <dgm:pt modelId="{871F430A-E562-4C6D-9FB9-35B1350D1D66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…</a:t>
          </a:r>
          <a:endParaRPr lang="en-DE" dirty="0"/>
        </a:p>
      </dgm:t>
    </dgm:pt>
    <dgm:pt modelId="{74A1AFBB-A46F-4C8B-9821-7F659E98D209}" type="parTrans" cxnId="{14C4786D-C0C2-49D6-A8A0-38DF0EDE3272}">
      <dgm:prSet/>
      <dgm:spPr/>
      <dgm:t>
        <a:bodyPr/>
        <a:lstStyle/>
        <a:p>
          <a:endParaRPr lang="en-DE"/>
        </a:p>
      </dgm:t>
    </dgm:pt>
    <dgm:pt modelId="{8690E897-58F4-4872-B8F5-5D88F0CB1B6A}" type="sibTrans" cxnId="{14C4786D-C0C2-49D6-A8A0-38DF0EDE3272}">
      <dgm:prSet/>
      <dgm:spPr/>
      <dgm:t>
        <a:bodyPr/>
        <a:lstStyle/>
        <a:p>
          <a:endParaRPr lang="en-DE"/>
        </a:p>
      </dgm:t>
    </dgm:pt>
    <dgm:pt modelId="{ED9F8FD1-1F89-4D1D-BC7C-73C8A6160135}" type="pres">
      <dgm:prSet presAssocID="{D79AEB46-FC80-494F-BE4A-5E32A20CEEE1}" presName="list" presStyleCnt="0">
        <dgm:presLayoutVars>
          <dgm:dir/>
          <dgm:animLvl val="lvl"/>
        </dgm:presLayoutVars>
      </dgm:prSet>
      <dgm:spPr/>
    </dgm:pt>
    <dgm:pt modelId="{6160959E-C010-4016-9B25-7FFFAA8E0AF9}" type="pres">
      <dgm:prSet presAssocID="{C9901190-F1B2-4F72-94AA-51D76D658BD1}" presName="posSpace" presStyleCnt="0"/>
      <dgm:spPr/>
    </dgm:pt>
    <dgm:pt modelId="{AF958524-D582-40BE-B318-1BED0B38299A}" type="pres">
      <dgm:prSet presAssocID="{C9901190-F1B2-4F72-94AA-51D76D658BD1}" presName="vertFlow" presStyleCnt="0"/>
      <dgm:spPr/>
    </dgm:pt>
    <dgm:pt modelId="{880A41E9-7519-4DD2-9693-9FAC4E255C7E}" type="pres">
      <dgm:prSet presAssocID="{C9901190-F1B2-4F72-94AA-51D76D658BD1}" presName="topSpace" presStyleCnt="0"/>
      <dgm:spPr/>
    </dgm:pt>
    <dgm:pt modelId="{CC809545-1CCF-4A41-B02C-B0FAE13A3600}" type="pres">
      <dgm:prSet presAssocID="{C9901190-F1B2-4F72-94AA-51D76D658BD1}" presName="firstComp" presStyleCnt="0"/>
      <dgm:spPr/>
    </dgm:pt>
    <dgm:pt modelId="{88B52035-038A-47A8-A6D9-22187347E3B9}" type="pres">
      <dgm:prSet presAssocID="{C9901190-F1B2-4F72-94AA-51D76D658BD1}" presName="firstChild" presStyleLbl="bgAccFollowNode1" presStyleIdx="0" presStyleCnt="16" custScaleX="106485" custScaleY="79268" custLinFactNeighborX="-1287"/>
      <dgm:spPr/>
    </dgm:pt>
    <dgm:pt modelId="{9737BF65-CFD6-4CE0-B31C-90D52750CB20}" type="pres">
      <dgm:prSet presAssocID="{C9901190-F1B2-4F72-94AA-51D76D658BD1}" presName="firstChildTx" presStyleLbl="bgAccFollowNode1" presStyleIdx="0" presStyleCnt="16">
        <dgm:presLayoutVars>
          <dgm:bulletEnabled val="1"/>
        </dgm:presLayoutVars>
      </dgm:prSet>
      <dgm:spPr/>
    </dgm:pt>
    <dgm:pt modelId="{8EC16916-E2FB-40FB-B19A-8FA73CB9631B}" type="pres">
      <dgm:prSet presAssocID="{7888F3E2-E38D-423E-8DED-23E5DBCCB83E}" presName="comp" presStyleCnt="0"/>
      <dgm:spPr/>
    </dgm:pt>
    <dgm:pt modelId="{8178831A-A2DA-41C0-99D8-3649AC0CAF4C}" type="pres">
      <dgm:prSet presAssocID="{7888F3E2-E38D-423E-8DED-23E5DBCCB83E}" presName="child" presStyleLbl="bgAccFollowNode1" presStyleIdx="1" presStyleCnt="16" custScaleX="106485" custScaleY="79268" custLinFactNeighborX="-1193"/>
      <dgm:spPr/>
    </dgm:pt>
    <dgm:pt modelId="{9798A62E-72D7-44A6-844A-996D95BFDBBD}" type="pres">
      <dgm:prSet presAssocID="{7888F3E2-E38D-423E-8DED-23E5DBCCB83E}" presName="childTx" presStyleLbl="bgAccFollowNode1" presStyleIdx="1" presStyleCnt="16">
        <dgm:presLayoutVars>
          <dgm:bulletEnabled val="1"/>
        </dgm:presLayoutVars>
      </dgm:prSet>
      <dgm:spPr/>
    </dgm:pt>
    <dgm:pt modelId="{FA66602C-32DE-4FE3-BF61-3189FF06F380}" type="pres">
      <dgm:prSet presAssocID="{69DC650C-8AE6-4C03-82FE-5465BA138B4A}" presName="comp" presStyleCnt="0"/>
      <dgm:spPr/>
    </dgm:pt>
    <dgm:pt modelId="{F4F07838-15B7-4FB2-8498-B0D65AFF9928}" type="pres">
      <dgm:prSet presAssocID="{69DC650C-8AE6-4C03-82FE-5465BA138B4A}" presName="child" presStyleLbl="bgAccFollowNode1" presStyleIdx="2" presStyleCnt="16" custScaleX="106485" custScaleY="79268" custLinFactNeighborX="-1193"/>
      <dgm:spPr/>
    </dgm:pt>
    <dgm:pt modelId="{A08F6105-20B0-4D66-A862-6B5E2C23FA1E}" type="pres">
      <dgm:prSet presAssocID="{69DC650C-8AE6-4C03-82FE-5465BA138B4A}" presName="childTx" presStyleLbl="bgAccFollowNode1" presStyleIdx="2" presStyleCnt="16">
        <dgm:presLayoutVars>
          <dgm:bulletEnabled val="1"/>
        </dgm:presLayoutVars>
      </dgm:prSet>
      <dgm:spPr/>
    </dgm:pt>
    <dgm:pt modelId="{7BC0F74F-41EA-4C24-88C1-361EDB086FEA}" type="pres">
      <dgm:prSet presAssocID="{1867C491-B75D-40CB-A123-225AA983DFAC}" presName="comp" presStyleCnt="0"/>
      <dgm:spPr/>
    </dgm:pt>
    <dgm:pt modelId="{C4AA48C8-AA5D-4594-B49C-FEB7D051C594}" type="pres">
      <dgm:prSet presAssocID="{1867C491-B75D-40CB-A123-225AA983DFAC}" presName="child" presStyleLbl="bgAccFollowNode1" presStyleIdx="3" presStyleCnt="16" custScaleX="106485" custScaleY="79268" custLinFactNeighborX="-1287"/>
      <dgm:spPr/>
    </dgm:pt>
    <dgm:pt modelId="{AC529BC3-07C2-426A-A404-3373644DB5DE}" type="pres">
      <dgm:prSet presAssocID="{1867C491-B75D-40CB-A123-225AA983DFAC}" presName="childTx" presStyleLbl="bgAccFollowNode1" presStyleIdx="3" presStyleCnt="16">
        <dgm:presLayoutVars>
          <dgm:bulletEnabled val="1"/>
        </dgm:presLayoutVars>
      </dgm:prSet>
      <dgm:spPr/>
    </dgm:pt>
    <dgm:pt modelId="{675F5466-4327-4B37-AF82-73AA1C723F24}" type="pres">
      <dgm:prSet presAssocID="{C9901190-F1B2-4F72-94AA-51D76D658BD1}" presName="negSpace" presStyleCnt="0"/>
      <dgm:spPr/>
    </dgm:pt>
    <dgm:pt modelId="{BD03145C-F53D-4C17-8258-9D198A9ADE72}" type="pres">
      <dgm:prSet presAssocID="{C9901190-F1B2-4F72-94AA-51D76D658BD1}" presName="circle" presStyleLbl="node1" presStyleIdx="0" presStyleCnt="4" custScaleX="133325" custScaleY="60550"/>
      <dgm:spPr/>
    </dgm:pt>
    <dgm:pt modelId="{E1D5AF66-2287-456D-9436-3A8485ECC385}" type="pres">
      <dgm:prSet presAssocID="{67E87DD2-5F04-463C-99FA-C21D9B60ECEC}" presName="transSpace" presStyleCnt="0"/>
      <dgm:spPr/>
    </dgm:pt>
    <dgm:pt modelId="{7AB46D90-16C4-4B4F-88E4-37AAB3D140FA}" type="pres">
      <dgm:prSet presAssocID="{399ABEB7-91F3-422F-A89B-D9F08ED0812B}" presName="posSpace" presStyleCnt="0"/>
      <dgm:spPr/>
    </dgm:pt>
    <dgm:pt modelId="{6B67AAE2-5095-4DC1-BD16-7D6872E39FAB}" type="pres">
      <dgm:prSet presAssocID="{399ABEB7-91F3-422F-A89B-D9F08ED0812B}" presName="vertFlow" presStyleCnt="0"/>
      <dgm:spPr/>
    </dgm:pt>
    <dgm:pt modelId="{FF6D5D38-98A1-41D6-BEDA-F8A882D696DA}" type="pres">
      <dgm:prSet presAssocID="{399ABEB7-91F3-422F-A89B-D9F08ED0812B}" presName="topSpace" presStyleCnt="0"/>
      <dgm:spPr/>
    </dgm:pt>
    <dgm:pt modelId="{48C8289D-08A2-4C52-AAC0-73FFB2DD0EF5}" type="pres">
      <dgm:prSet presAssocID="{399ABEB7-91F3-422F-A89B-D9F08ED0812B}" presName="firstComp" presStyleCnt="0"/>
      <dgm:spPr/>
    </dgm:pt>
    <dgm:pt modelId="{262EAB46-4190-4747-A327-AF7B161723D9}" type="pres">
      <dgm:prSet presAssocID="{399ABEB7-91F3-422F-A89B-D9F08ED0812B}" presName="firstChild" presStyleLbl="bgAccFollowNode1" presStyleIdx="4" presStyleCnt="16" custScaleX="106485" custScaleY="79268" custLinFactNeighborX="-1287"/>
      <dgm:spPr/>
    </dgm:pt>
    <dgm:pt modelId="{8C9F473A-6699-41FA-B8E5-830481B27D1C}" type="pres">
      <dgm:prSet presAssocID="{399ABEB7-91F3-422F-A89B-D9F08ED0812B}" presName="firstChildTx" presStyleLbl="bgAccFollowNode1" presStyleIdx="4" presStyleCnt="16">
        <dgm:presLayoutVars>
          <dgm:bulletEnabled val="1"/>
        </dgm:presLayoutVars>
      </dgm:prSet>
      <dgm:spPr/>
    </dgm:pt>
    <dgm:pt modelId="{B1A314F6-1962-4657-9AC2-7C587CD5CBF0}" type="pres">
      <dgm:prSet presAssocID="{6F9BA324-D240-4CB9-ABE2-B50D18652545}" presName="comp" presStyleCnt="0"/>
      <dgm:spPr/>
    </dgm:pt>
    <dgm:pt modelId="{05C76898-2CD7-4635-9886-AC72651A59BB}" type="pres">
      <dgm:prSet presAssocID="{6F9BA324-D240-4CB9-ABE2-B50D18652545}" presName="child" presStyleLbl="bgAccFollowNode1" presStyleIdx="5" presStyleCnt="16" custScaleX="106485" custScaleY="79268" custLinFactNeighborX="-1287"/>
      <dgm:spPr/>
    </dgm:pt>
    <dgm:pt modelId="{35E0C9CE-0589-4E65-BF1B-F422C58AEF76}" type="pres">
      <dgm:prSet presAssocID="{6F9BA324-D240-4CB9-ABE2-B50D18652545}" presName="childTx" presStyleLbl="bgAccFollowNode1" presStyleIdx="5" presStyleCnt="16">
        <dgm:presLayoutVars>
          <dgm:bulletEnabled val="1"/>
        </dgm:presLayoutVars>
      </dgm:prSet>
      <dgm:spPr/>
    </dgm:pt>
    <dgm:pt modelId="{519A2016-D74E-4337-B986-3D243F94DECD}" type="pres">
      <dgm:prSet presAssocID="{1238603F-D424-4938-B092-E0D66F2F6190}" presName="comp" presStyleCnt="0"/>
      <dgm:spPr/>
    </dgm:pt>
    <dgm:pt modelId="{84614CB3-38F2-4491-90CF-32311B904E33}" type="pres">
      <dgm:prSet presAssocID="{1238603F-D424-4938-B092-E0D66F2F6190}" presName="child" presStyleLbl="bgAccFollowNode1" presStyleIdx="6" presStyleCnt="16" custScaleX="106485" custScaleY="79268" custLinFactNeighborX="-1287"/>
      <dgm:spPr/>
    </dgm:pt>
    <dgm:pt modelId="{3F9FE08B-2C23-4E3A-A91B-FADC34278A52}" type="pres">
      <dgm:prSet presAssocID="{1238603F-D424-4938-B092-E0D66F2F6190}" presName="childTx" presStyleLbl="bgAccFollowNode1" presStyleIdx="6" presStyleCnt="16">
        <dgm:presLayoutVars>
          <dgm:bulletEnabled val="1"/>
        </dgm:presLayoutVars>
      </dgm:prSet>
      <dgm:spPr/>
    </dgm:pt>
    <dgm:pt modelId="{FE1B9831-0EF5-4368-8BB0-7604C925D70C}" type="pres">
      <dgm:prSet presAssocID="{C8966661-4226-42A2-8BC8-8F12AB068901}" presName="comp" presStyleCnt="0"/>
      <dgm:spPr/>
    </dgm:pt>
    <dgm:pt modelId="{4C723A78-8456-4C4F-B21F-F30A695041FC}" type="pres">
      <dgm:prSet presAssocID="{C8966661-4226-42A2-8BC8-8F12AB068901}" presName="child" presStyleLbl="bgAccFollowNode1" presStyleIdx="7" presStyleCnt="16" custScaleX="106485" custScaleY="79268" custLinFactNeighborX="-1287"/>
      <dgm:spPr/>
    </dgm:pt>
    <dgm:pt modelId="{36E55EA5-4EE6-4DF3-8DDD-0C7D147F922B}" type="pres">
      <dgm:prSet presAssocID="{C8966661-4226-42A2-8BC8-8F12AB068901}" presName="childTx" presStyleLbl="bgAccFollowNode1" presStyleIdx="7" presStyleCnt="16">
        <dgm:presLayoutVars>
          <dgm:bulletEnabled val="1"/>
        </dgm:presLayoutVars>
      </dgm:prSet>
      <dgm:spPr/>
    </dgm:pt>
    <dgm:pt modelId="{8129DAD2-14B3-4454-B6B0-7275927ABFA0}" type="pres">
      <dgm:prSet presAssocID="{399ABEB7-91F3-422F-A89B-D9F08ED0812B}" presName="negSpace" presStyleCnt="0"/>
      <dgm:spPr/>
    </dgm:pt>
    <dgm:pt modelId="{BCE1D42F-4FC2-449C-A185-C23A05B03ABD}" type="pres">
      <dgm:prSet presAssocID="{399ABEB7-91F3-422F-A89B-D9F08ED0812B}" presName="circle" presStyleLbl="node1" presStyleIdx="1" presStyleCnt="4" custScaleX="133325" custScaleY="60550"/>
      <dgm:spPr/>
    </dgm:pt>
    <dgm:pt modelId="{7853CDBB-D69F-40A5-9E63-A78CF8294235}" type="pres">
      <dgm:prSet presAssocID="{B81ECE14-1BA7-4717-B87C-8830FA347A2C}" presName="transSpace" presStyleCnt="0"/>
      <dgm:spPr/>
    </dgm:pt>
    <dgm:pt modelId="{D564EFB0-FB36-4EBC-BE33-8D333A5B38D4}" type="pres">
      <dgm:prSet presAssocID="{2F376FAA-86E7-4722-B681-78F025B8BE28}" presName="posSpace" presStyleCnt="0"/>
      <dgm:spPr/>
    </dgm:pt>
    <dgm:pt modelId="{9263F93F-E588-4990-A228-B1B49B6859A0}" type="pres">
      <dgm:prSet presAssocID="{2F376FAA-86E7-4722-B681-78F025B8BE28}" presName="vertFlow" presStyleCnt="0"/>
      <dgm:spPr/>
    </dgm:pt>
    <dgm:pt modelId="{CB6B5DF3-9144-45DF-AB66-E60FA68F2B91}" type="pres">
      <dgm:prSet presAssocID="{2F376FAA-86E7-4722-B681-78F025B8BE28}" presName="topSpace" presStyleCnt="0"/>
      <dgm:spPr/>
    </dgm:pt>
    <dgm:pt modelId="{AF19A384-6EE8-4C65-A5DD-A2B1D591DEA1}" type="pres">
      <dgm:prSet presAssocID="{2F376FAA-86E7-4722-B681-78F025B8BE28}" presName="firstComp" presStyleCnt="0"/>
      <dgm:spPr/>
    </dgm:pt>
    <dgm:pt modelId="{E4678602-70AC-4CA2-B040-3D6813F836D9}" type="pres">
      <dgm:prSet presAssocID="{2F376FAA-86E7-4722-B681-78F025B8BE28}" presName="firstChild" presStyleLbl="bgAccFollowNode1" presStyleIdx="8" presStyleCnt="16" custScaleX="106485" custScaleY="79268" custLinFactNeighborX="-1287"/>
      <dgm:spPr/>
    </dgm:pt>
    <dgm:pt modelId="{0604CE03-7BA8-43F0-A53B-A2292B7FBD59}" type="pres">
      <dgm:prSet presAssocID="{2F376FAA-86E7-4722-B681-78F025B8BE28}" presName="firstChildTx" presStyleLbl="bgAccFollowNode1" presStyleIdx="8" presStyleCnt="16">
        <dgm:presLayoutVars>
          <dgm:bulletEnabled val="1"/>
        </dgm:presLayoutVars>
      </dgm:prSet>
      <dgm:spPr/>
    </dgm:pt>
    <dgm:pt modelId="{A0184C70-A434-46C4-87DD-909D59CEB852}" type="pres">
      <dgm:prSet presAssocID="{E50D4B71-214E-46D8-ADBE-F913B8D13C10}" presName="comp" presStyleCnt="0"/>
      <dgm:spPr/>
    </dgm:pt>
    <dgm:pt modelId="{C951827C-8B45-4442-BBE6-B79BBB21D376}" type="pres">
      <dgm:prSet presAssocID="{E50D4B71-214E-46D8-ADBE-F913B8D13C10}" presName="child" presStyleLbl="bgAccFollowNode1" presStyleIdx="9" presStyleCnt="16" custScaleX="106485" custScaleY="79268" custLinFactNeighborX="-1287"/>
      <dgm:spPr/>
    </dgm:pt>
    <dgm:pt modelId="{D29B032D-1270-4414-849E-E335E7F82D2B}" type="pres">
      <dgm:prSet presAssocID="{E50D4B71-214E-46D8-ADBE-F913B8D13C10}" presName="childTx" presStyleLbl="bgAccFollowNode1" presStyleIdx="9" presStyleCnt="16">
        <dgm:presLayoutVars>
          <dgm:bulletEnabled val="1"/>
        </dgm:presLayoutVars>
      </dgm:prSet>
      <dgm:spPr/>
    </dgm:pt>
    <dgm:pt modelId="{5B20FD61-C11B-43B3-95EE-E1EBA3B14D5F}" type="pres">
      <dgm:prSet presAssocID="{8534B15B-4308-487A-9E39-74608A452131}" presName="comp" presStyleCnt="0"/>
      <dgm:spPr/>
    </dgm:pt>
    <dgm:pt modelId="{C3BF5BBC-2ABE-4B3E-8A98-05A582DA9774}" type="pres">
      <dgm:prSet presAssocID="{8534B15B-4308-487A-9E39-74608A452131}" presName="child" presStyleLbl="bgAccFollowNode1" presStyleIdx="10" presStyleCnt="16" custScaleX="106485" custScaleY="79268" custLinFactNeighborX="-1287"/>
      <dgm:spPr/>
    </dgm:pt>
    <dgm:pt modelId="{F086AA59-766E-43D8-9B50-0F3FF1E93FD1}" type="pres">
      <dgm:prSet presAssocID="{8534B15B-4308-487A-9E39-74608A452131}" presName="childTx" presStyleLbl="bgAccFollowNode1" presStyleIdx="10" presStyleCnt="16">
        <dgm:presLayoutVars>
          <dgm:bulletEnabled val="1"/>
        </dgm:presLayoutVars>
      </dgm:prSet>
      <dgm:spPr/>
    </dgm:pt>
    <dgm:pt modelId="{0A07CE7E-7A8E-4FCA-B9DB-1BBAE84B2D6B}" type="pres">
      <dgm:prSet presAssocID="{10869EA2-24AD-4799-8C9F-3ED755FF382F}" presName="comp" presStyleCnt="0"/>
      <dgm:spPr/>
    </dgm:pt>
    <dgm:pt modelId="{728CFDA0-994F-4AE4-8343-1BA5C84DC7EB}" type="pres">
      <dgm:prSet presAssocID="{10869EA2-24AD-4799-8C9F-3ED755FF382F}" presName="child" presStyleLbl="bgAccFollowNode1" presStyleIdx="11" presStyleCnt="16" custScaleX="106485" custScaleY="79268" custLinFactNeighborX="-1287"/>
      <dgm:spPr/>
    </dgm:pt>
    <dgm:pt modelId="{354683FB-4CE0-466B-8DB6-75A8FAFF07CA}" type="pres">
      <dgm:prSet presAssocID="{10869EA2-24AD-4799-8C9F-3ED755FF382F}" presName="childTx" presStyleLbl="bgAccFollowNode1" presStyleIdx="11" presStyleCnt="16">
        <dgm:presLayoutVars>
          <dgm:bulletEnabled val="1"/>
        </dgm:presLayoutVars>
      </dgm:prSet>
      <dgm:spPr/>
    </dgm:pt>
    <dgm:pt modelId="{DB4DAF02-BCFD-448A-843D-6FA52EF55196}" type="pres">
      <dgm:prSet presAssocID="{2F376FAA-86E7-4722-B681-78F025B8BE28}" presName="negSpace" presStyleCnt="0"/>
      <dgm:spPr/>
    </dgm:pt>
    <dgm:pt modelId="{A6E971E5-00AD-45E7-BC5C-11BF2A5C9262}" type="pres">
      <dgm:prSet presAssocID="{2F376FAA-86E7-4722-B681-78F025B8BE28}" presName="circle" presStyleLbl="node1" presStyleIdx="2" presStyleCnt="4" custScaleX="133325" custScaleY="60550"/>
      <dgm:spPr/>
    </dgm:pt>
    <dgm:pt modelId="{3403C382-1C48-4C0E-9B28-8236C23133DA}" type="pres">
      <dgm:prSet presAssocID="{918649BF-9BC9-4055-A1DF-27C45F2887C5}" presName="transSpace" presStyleCnt="0"/>
      <dgm:spPr/>
    </dgm:pt>
    <dgm:pt modelId="{BD92D2E0-91CB-40E1-BF49-3BE9D38AACC6}" type="pres">
      <dgm:prSet presAssocID="{9DCD2375-5C0F-491F-B566-072E9E6F4121}" presName="posSpace" presStyleCnt="0"/>
      <dgm:spPr/>
    </dgm:pt>
    <dgm:pt modelId="{087E46C4-4019-40FC-BCD2-02AD2818ED5D}" type="pres">
      <dgm:prSet presAssocID="{9DCD2375-5C0F-491F-B566-072E9E6F4121}" presName="vertFlow" presStyleCnt="0"/>
      <dgm:spPr/>
    </dgm:pt>
    <dgm:pt modelId="{2101BCB5-6BBE-4D7D-8800-1BEF6B6FE4AF}" type="pres">
      <dgm:prSet presAssocID="{9DCD2375-5C0F-491F-B566-072E9E6F4121}" presName="topSpace" presStyleCnt="0"/>
      <dgm:spPr/>
    </dgm:pt>
    <dgm:pt modelId="{78FEE849-91AA-4F24-89D2-B65EA21E2D3C}" type="pres">
      <dgm:prSet presAssocID="{9DCD2375-5C0F-491F-B566-072E9E6F4121}" presName="firstComp" presStyleCnt="0"/>
      <dgm:spPr/>
    </dgm:pt>
    <dgm:pt modelId="{C585A5D9-B185-4DFC-8506-6C761516D0D8}" type="pres">
      <dgm:prSet presAssocID="{9DCD2375-5C0F-491F-B566-072E9E6F4121}" presName="firstChild" presStyleLbl="bgAccFollowNode1" presStyleIdx="12" presStyleCnt="16" custScaleX="106485" custScaleY="79268" custLinFactNeighborX="-59"/>
      <dgm:spPr/>
    </dgm:pt>
    <dgm:pt modelId="{329CE313-31AD-4431-9897-03DF00F98833}" type="pres">
      <dgm:prSet presAssocID="{9DCD2375-5C0F-491F-B566-072E9E6F4121}" presName="firstChildTx" presStyleLbl="bgAccFollowNode1" presStyleIdx="12" presStyleCnt="16">
        <dgm:presLayoutVars>
          <dgm:bulletEnabled val="1"/>
        </dgm:presLayoutVars>
      </dgm:prSet>
      <dgm:spPr/>
    </dgm:pt>
    <dgm:pt modelId="{FC69DEB4-A93E-4A9A-B4E4-56C6E9BE456B}" type="pres">
      <dgm:prSet presAssocID="{A330BCA8-439A-4FC1-ADA6-1D7A17F465F3}" presName="comp" presStyleCnt="0"/>
      <dgm:spPr/>
    </dgm:pt>
    <dgm:pt modelId="{649641CC-EB5A-4866-AA12-38572999E87D}" type="pres">
      <dgm:prSet presAssocID="{A330BCA8-439A-4FC1-ADA6-1D7A17F465F3}" presName="child" presStyleLbl="bgAccFollowNode1" presStyleIdx="13" presStyleCnt="16" custScaleX="106485" custScaleY="79268" custLinFactNeighborX="-59"/>
      <dgm:spPr/>
    </dgm:pt>
    <dgm:pt modelId="{3DE938A0-CE4B-4FB2-A978-3808837537D9}" type="pres">
      <dgm:prSet presAssocID="{A330BCA8-439A-4FC1-ADA6-1D7A17F465F3}" presName="childTx" presStyleLbl="bgAccFollowNode1" presStyleIdx="13" presStyleCnt="16">
        <dgm:presLayoutVars>
          <dgm:bulletEnabled val="1"/>
        </dgm:presLayoutVars>
      </dgm:prSet>
      <dgm:spPr/>
    </dgm:pt>
    <dgm:pt modelId="{D559FF39-E62F-4703-8830-88A95312A4E3}" type="pres">
      <dgm:prSet presAssocID="{1DCF5FB4-6854-4E56-B468-0D9B50CACB8F}" presName="comp" presStyleCnt="0"/>
      <dgm:spPr/>
    </dgm:pt>
    <dgm:pt modelId="{B418CC53-90A3-4D80-B8A9-6FF3B693EA5B}" type="pres">
      <dgm:prSet presAssocID="{1DCF5FB4-6854-4E56-B468-0D9B50CACB8F}" presName="child" presStyleLbl="bgAccFollowNode1" presStyleIdx="14" presStyleCnt="16" custScaleX="106485" custScaleY="79268"/>
      <dgm:spPr/>
    </dgm:pt>
    <dgm:pt modelId="{907160EA-5F05-4B35-B555-CDBAC187503A}" type="pres">
      <dgm:prSet presAssocID="{1DCF5FB4-6854-4E56-B468-0D9B50CACB8F}" presName="childTx" presStyleLbl="bgAccFollowNode1" presStyleIdx="14" presStyleCnt="16">
        <dgm:presLayoutVars>
          <dgm:bulletEnabled val="1"/>
        </dgm:presLayoutVars>
      </dgm:prSet>
      <dgm:spPr/>
    </dgm:pt>
    <dgm:pt modelId="{91C2C27F-0CA3-4490-9339-E7C374ED0B59}" type="pres">
      <dgm:prSet presAssocID="{871F430A-E562-4C6D-9FB9-35B1350D1D66}" presName="comp" presStyleCnt="0"/>
      <dgm:spPr/>
    </dgm:pt>
    <dgm:pt modelId="{7B99E0A7-8379-41A6-836E-732EEC77D07A}" type="pres">
      <dgm:prSet presAssocID="{871F430A-E562-4C6D-9FB9-35B1350D1D66}" presName="child" presStyleLbl="bgAccFollowNode1" presStyleIdx="15" presStyleCnt="16" custScaleX="106485" custScaleY="79268"/>
      <dgm:spPr/>
    </dgm:pt>
    <dgm:pt modelId="{21B2F7DF-3A71-47EA-B085-0D6886043EF4}" type="pres">
      <dgm:prSet presAssocID="{871F430A-E562-4C6D-9FB9-35B1350D1D66}" presName="childTx" presStyleLbl="bgAccFollowNode1" presStyleIdx="15" presStyleCnt="16">
        <dgm:presLayoutVars>
          <dgm:bulletEnabled val="1"/>
        </dgm:presLayoutVars>
      </dgm:prSet>
      <dgm:spPr/>
    </dgm:pt>
    <dgm:pt modelId="{235EC047-1870-407D-887E-E7FFB39351AF}" type="pres">
      <dgm:prSet presAssocID="{9DCD2375-5C0F-491F-B566-072E9E6F4121}" presName="negSpace" presStyleCnt="0"/>
      <dgm:spPr/>
    </dgm:pt>
    <dgm:pt modelId="{74B08E62-19BE-4B7C-BAED-9377C40C6399}" type="pres">
      <dgm:prSet presAssocID="{9DCD2375-5C0F-491F-B566-072E9E6F4121}" presName="circle" presStyleLbl="node1" presStyleIdx="3" presStyleCnt="4" custScaleX="133325" custScaleY="60550"/>
      <dgm:spPr/>
    </dgm:pt>
  </dgm:ptLst>
  <dgm:cxnLst>
    <dgm:cxn modelId="{40112803-DF9C-4B08-9E8F-E79E301202B6}" type="presOf" srcId="{10869EA2-24AD-4799-8C9F-3ED755FF382F}" destId="{354683FB-4CE0-466B-8DB6-75A8FAFF07CA}" srcOrd="1" destOrd="0" presId="urn:microsoft.com/office/officeart/2005/8/layout/hList9"/>
    <dgm:cxn modelId="{ACA7B212-B9B5-4B2D-9C3F-F1F5F56A70DA}" type="presOf" srcId="{FD23C3F5-0FEA-4BE1-82C8-4E5314D55826}" destId="{8C9F473A-6699-41FA-B8E5-830481B27D1C}" srcOrd="1" destOrd="0" presId="urn:microsoft.com/office/officeart/2005/8/layout/hList9"/>
    <dgm:cxn modelId="{79E84014-93DB-4261-99F3-35B0D5E2C1F0}" srcId="{9DCD2375-5C0F-491F-B566-072E9E6F4121}" destId="{1DCF5FB4-6854-4E56-B468-0D9B50CACB8F}" srcOrd="2" destOrd="0" parTransId="{D13D3B31-1820-4D1D-80EC-9324B2328668}" sibTransId="{CBCA141B-1BEE-4503-AD7D-2EEDDBCD870B}"/>
    <dgm:cxn modelId="{78D09A1B-E939-4FBB-AA9E-44B5F9F69A41}" type="presOf" srcId="{BAE3BDE7-05FD-4F49-BDD3-6ABA63A042C3}" destId="{9737BF65-CFD6-4CE0-B31C-90D52750CB20}" srcOrd="1" destOrd="0" presId="urn:microsoft.com/office/officeart/2005/8/layout/hList9"/>
    <dgm:cxn modelId="{75BEB81D-61AA-4016-8CA1-28C95F4110C8}" type="presOf" srcId="{10869EA2-24AD-4799-8C9F-3ED755FF382F}" destId="{728CFDA0-994F-4AE4-8343-1BA5C84DC7EB}" srcOrd="0" destOrd="0" presId="urn:microsoft.com/office/officeart/2005/8/layout/hList9"/>
    <dgm:cxn modelId="{93F4D622-C2DC-4860-8A11-7363A9238726}" type="presOf" srcId="{C8966661-4226-42A2-8BC8-8F12AB068901}" destId="{4C723A78-8456-4C4F-B21F-F30A695041FC}" srcOrd="0" destOrd="0" presId="urn:microsoft.com/office/officeart/2005/8/layout/hList9"/>
    <dgm:cxn modelId="{9A14E822-4FD4-4067-BDBD-85A8A0EE2AC1}" type="presOf" srcId="{FD23C3F5-0FEA-4BE1-82C8-4E5314D55826}" destId="{262EAB46-4190-4747-A327-AF7B161723D9}" srcOrd="0" destOrd="0" presId="urn:microsoft.com/office/officeart/2005/8/layout/hList9"/>
    <dgm:cxn modelId="{F0348029-286F-45B8-9F4B-7F00692C64FA}" type="presOf" srcId="{69DC650C-8AE6-4C03-82FE-5465BA138B4A}" destId="{A08F6105-20B0-4D66-A862-6B5E2C23FA1E}" srcOrd="1" destOrd="0" presId="urn:microsoft.com/office/officeart/2005/8/layout/hList9"/>
    <dgm:cxn modelId="{7CF6182D-3055-461C-ABF2-50B8B800E338}" type="presOf" srcId="{1DCF5FB4-6854-4E56-B468-0D9B50CACB8F}" destId="{B418CC53-90A3-4D80-B8A9-6FF3B693EA5B}" srcOrd="0" destOrd="0" presId="urn:microsoft.com/office/officeart/2005/8/layout/hList9"/>
    <dgm:cxn modelId="{2EEDF62D-3259-47FF-9925-5B4708792D28}" srcId="{D79AEB46-FC80-494F-BE4A-5E32A20CEEE1}" destId="{C9901190-F1B2-4F72-94AA-51D76D658BD1}" srcOrd="0" destOrd="0" parTransId="{4383A440-B422-4DE3-94A4-5A96C703510C}" sibTransId="{67E87DD2-5F04-463C-99FA-C21D9B60ECEC}"/>
    <dgm:cxn modelId="{F682622E-87F5-4DED-B6BA-874C3D6F2C37}" type="presOf" srcId="{8534B15B-4308-487A-9E39-74608A452131}" destId="{C3BF5BBC-2ABE-4B3E-8A98-05A582DA9774}" srcOrd="0" destOrd="0" presId="urn:microsoft.com/office/officeart/2005/8/layout/hList9"/>
    <dgm:cxn modelId="{ACF63D3C-EDF1-43B7-BEA7-6D36DE60C14A}" srcId="{399ABEB7-91F3-422F-A89B-D9F08ED0812B}" destId="{6F9BA324-D240-4CB9-ABE2-B50D18652545}" srcOrd="1" destOrd="0" parTransId="{FBE895E1-5417-4FED-A593-C568A4667A3B}" sibTransId="{D12F1C4F-5E8F-4234-A39E-934A33225190}"/>
    <dgm:cxn modelId="{CA6FAC3C-F380-43E0-82A0-D48DBC028928}" type="presOf" srcId="{D79AEB46-FC80-494F-BE4A-5E32A20CEEE1}" destId="{ED9F8FD1-1F89-4D1D-BC7C-73C8A6160135}" srcOrd="0" destOrd="0" presId="urn:microsoft.com/office/officeart/2005/8/layout/hList9"/>
    <dgm:cxn modelId="{31CEEC5E-2CDE-4334-AC1B-6D30157DF4DD}" type="presOf" srcId="{871F430A-E562-4C6D-9FB9-35B1350D1D66}" destId="{21B2F7DF-3A71-47EA-B085-0D6886043EF4}" srcOrd="1" destOrd="0" presId="urn:microsoft.com/office/officeart/2005/8/layout/hList9"/>
    <dgm:cxn modelId="{6835465F-EAED-49DC-A2BF-F1045B9CBC99}" srcId="{C9901190-F1B2-4F72-94AA-51D76D658BD1}" destId="{BAE3BDE7-05FD-4F49-BDD3-6ABA63A042C3}" srcOrd="0" destOrd="0" parTransId="{C6C019A8-3FD6-4460-BD79-AA44B046758F}" sibTransId="{8DBBF5C7-A87C-4884-8FFD-7B8A1A2C3C81}"/>
    <dgm:cxn modelId="{B5A25F60-8EEB-4C4B-A414-D7F66D9EC1DD}" srcId="{399ABEB7-91F3-422F-A89B-D9F08ED0812B}" destId="{1238603F-D424-4938-B092-E0D66F2F6190}" srcOrd="2" destOrd="0" parTransId="{E8864649-F7E5-4749-B107-AE0A8BDE32CA}" sibTransId="{AE4ED601-07F7-4BD6-A439-FC7E01EC0631}"/>
    <dgm:cxn modelId="{12FFE342-B02F-4E72-85D3-C274F954C4DA}" srcId="{399ABEB7-91F3-422F-A89B-D9F08ED0812B}" destId="{C8966661-4226-42A2-8BC8-8F12AB068901}" srcOrd="3" destOrd="0" parTransId="{D2E4CEC6-A1C2-4446-B0FD-7440A56FBC47}" sibTransId="{3C440D33-10EF-4319-A409-0406C32A2F27}"/>
    <dgm:cxn modelId="{B255E762-5BD3-494D-BE6A-DFFE9481DD9F}" type="presOf" srcId="{7888F3E2-E38D-423E-8DED-23E5DBCCB83E}" destId="{9798A62E-72D7-44A6-844A-996D95BFDBBD}" srcOrd="1" destOrd="0" presId="urn:microsoft.com/office/officeart/2005/8/layout/hList9"/>
    <dgm:cxn modelId="{E1CD8748-BCDB-48D7-AEB8-AD37BA09158A}" srcId="{C9901190-F1B2-4F72-94AA-51D76D658BD1}" destId="{1867C491-B75D-40CB-A123-225AA983DFAC}" srcOrd="3" destOrd="0" parTransId="{B865B3BD-485B-4D69-A920-7286D7218418}" sibTransId="{ECC103C5-9CC8-42BB-9DC8-52C49276DC12}"/>
    <dgm:cxn modelId="{467F384A-0837-4C68-A748-1C0E2F952590}" srcId="{C9901190-F1B2-4F72-94AA-51D76D658BD1}" destId="{69DC650C-8AE6-4C03-82FE-5465BA138B4A}" srcOrd="2" destOrd="0" parTransId="{31556977-342A-4403-97B5-EA6D63A1C580}" sibTransId="{FAEAAB0D-CC2A-48AD-996C-A7D376A0AC4C}"/>
    <dgm:cxn modelId="{DB81416B-164C-4EA5-8B08-F01BEEC0E225}" srcId="{2F376FAA-86E7-4722-B681-78F025B8BE28}" destId="{10869EA2-24AD-4799-8C9F-3ED755FF382F}" srcOrd="3" destOrd="0" parTransId="{153080DF-168C-4EB6-B434-28EA95486E8C}" sibTransId="{9E7A4D8F-9134-4CDF-950C-B953CF8849C3}"/>
    <dgm:cxn modelId="{CF339F4B-7139-4B2B-83EF-FDF1AB5BBF1B}" srcId="{D79AEB46-FC80-494F-BE4A-5E32A20CEEE1}" destId="{399ABEB7-91F3-422F-A89B-D9F08ED0812B}" srcOrd="1" destOrd="0" parTransId="{636AB053-CE9E-4184-9433-C74AAC90F60E}" sibTransId="{B81ECE14-1BA7-4717-B87C-8830FA347A2C}"/>
    <dgm:cxn modelId="{2837B14B-28DC-420E-98F4-05AF9B3016F2}" type="presOf" srcId="{1238603F-D424-4938-B092-E0D66F2F6190}" destId="{3F9FE08B-2C23-4E3A-A91B-FADC34278A52}" srcOrd="1" destOrd="0" presId="urn:microsoft.com/office/officeart/2005/8/layout/hList9"/>
    <dgm:cxn modelId="{14C4786D-C0C2-49D6-A8A0-38DF0EDE3272}" srcId="{9DCD2375-5C0F-491F-B566-072E9E6F4121}" destId="{871F430A-E562-4C6D-9FB9-35B1350D1D66}" srcOrd="3" destOrd="0" parTransId="{74A1AFBB-A46F-4C8B-9821-7F659E98D209}" sibTransId="{8690E897-58F4-4872-B8F5-5D88F0CB1B6A}"/>
    <dgm:cxn modelId="{C45F8C4E-2CE5-446A-9096-6C1642D59A9E}" type="presOf" srcId="{C8966661-4226-42A2-8BC8-8F12AB068901}" destId="{36E55EA5-4EE6-4DF3-8DDD-0C7D147F922B}" srcOrd="1" destOrd="0" presId="urn:microsoft.com/office/officeart/2005/8/layout/hList9"/>
    <dgm:cxn modelId="{87AF5F4F-4657-4EA1-BF01-5B9E125DC6F0}" srcId="{2F376FAA-86E7-4722-B681-78F025B8BE28}" destId="{E50D4B71-214E-46D8-ADBE-F913B8D13C10}" srcOrd="1" destOrd="0" parTransId="{FD882CD1-C87F-4687-AD7F-674514774D1C}" sibTransId="{E4265C2F-13F8-4330-A1B3-2CCC62CB3285}"/>
    <dgm:cxn modelId="{1F1EA54F-8AE2-4343-B46C-3D90EAE0D540}" type="presOf" srcId="{BAE3BDE7-05FD-4F49-BDD3-6ABA63A042C3}" destId="{88B52035-038A-47A8-A6D9-22187347E3B9}" srcOrd="0" destOrd="0" presId="urn:microsoft.com/office/officeart/2005/8/layout/hList9"/>
    <dgm:cxn modelId="{6392EA6F-9E54-4FE1-8A3D-FE8FF238E965}" type="presOf" srcId="{8534B15B-4308-487A-9E39-74608A452131}" destId="{F086AA59-766E-43D8-9B50-0F3FF1E93FD1}" srcOrd="1" destOrd="0" presId="urn:microsoft.com/office/officeart/2005/8/layout/hList9"/>
    <dgm:cxn modelId="{12DAFC4F-9EE5-434F-B1FE-68964D5AFD25}" type="presOf" srcId="{E50D4B71-214E-46D8-ADBE-F913B8D13C10}" destId="{D29B032D-1270-4414-849E-E335E7F82D2B}" srcOrd="1" destOrd="0" presId="urn:microsoft.com/office/officeart/2005/8/layout/hList9"/>
    <dgm:cxn modelId="{A483E47A-367F-472F-8380-CF3D1F931EED}" type="presOf" srcId="{6F9BA324-D240-4CB9-ABE2-B50D18652545}" destId="{05C76898-2CD7-4635-9886-AC72651A59BB}" srcOrd="0" destOrd="0" presId="urn:microsoft.com/office/officeart/2005/8/layout/hList9"/>
    <dgm:cxn modelId="{136F4A7B-D577-466E-A847-64EBF9E9B514}" type="presOf" srcId="{E8E72769-B1F5-4CA2-AA32-39DDE0E7F714}" destId="{329CE313-31AD-4431-9897-03DF00F98833}" srcOrd="1" destOrd="0" presId="urn:microsoft.com/office/officeart/2005/8/layout/hList9"/>
    <dgm:cxn modelId="{D0D3697D-478F-45B6-9D67-0BCB2C34F48A}" type="presOf" srcId="{69DC650C-8AE6-4C03-82FE-5465BA138B4A}" destId="{F4F07838-15B7-4FB2-8498-B0D65AFF9928}" srcOrd="0" destOrd="0" presId="urn:microsoft.com/office/officeart/2005/8/layout/hList9"/>
    <dgm:cxn modelId="{6990637F-0D3E-44A4-89E2-1C9D8FCF6450}" type="presOf" srcId="{D331A5AE-9A80-4560-B34C-63781DB12821}" destId="{0604CE03-7BA8-43F0-A53B-A2292B7FBD59}" srcOrd="1" destOrd="0" presId="urn:microsoft.com/office/officeart/2005/8/layout/hList9"/>
    <dgm:cxn modelId="{B4A6DC88-C29B-4611-BBB7-EAF23A550B65}" type="presOf" srcId="{871F430A-E562-4C6D-9FB9-35B1350D1D66}" destId="{7B99E0A7-8379-41A6-836E-732EEC77D07A}" srcOrd="0" destOrd="0" presId="urn:microsoft.com/office/officeart/2005/8/layout/hList9"/>
    <dgm:cxn modelId="{929D898A-90AF-437F-96BB-05915695FAF3}" type="presOf" srcId="{C9901190-F1B2-4F72-94AA-51D76D658BD1}" destId="{BD03145C-F53D-4C17-8258-9D198A9ADE72}" srcOrd="0" destOrd="0" presId="urn:microsoft.com/office/officeart/2005/8/layout/hList9"/>
    <dgm:cxn modelId="{FCCCC68B-1980-431E-9D10-ADCE39E5D86B}" srcId="{9DCD2375-5C0F-491F-B566-072E9E6F4121}" destId="{A330BCA8-439A-4FC1-ADA6-1D7A17F465F3}" srcOrd="1" destOrd="0" parTransId="{58027345-D5DF-4CE0-AD16-E66F07443006}" sibTransId="{FDBED57C-CA48-483E-9B80-845A1497F56F}"/>
    <dgm:cxn modelId="{0E80AC8D-BEE2-4622-BEB8-570E38D259C1}" type="presOf" srcId="{1238603F-D424-4938-B092-E0D66F2F6190}" destId="{84614CB3-38F2-4491-90CF-32311B904E33}" srcOrd="0" destOrd="0" presId="urn:microsoft.com/office/officeart/2005/8/layout/hList9"/>
    <dgm:cxn modelId="{E2B7BA92-F121-41B7-A724-CB52918CCD9A}" type="presOf" srcId="{9DCD2375-5C0F-491F-B566-072E9E6F4121}" destId="{74B08E62-19BE-4B7C-BAED-9377C40C6399}" srcOrd="0" destOrd="0" presId="urn:microsoft.com/office/officeart/2005/8/layout/hList9"/>
    <dgm:cxn modelId="{41C77496-0B66-4BA7-B013-3D519BC10F72}" srcId="{399ABEB7-91F3-422F-A89B-D9F08ED0812B}" destId="{FD23C3F5-0FEA-4BE1-82C8-4E5314D55826}" srcOrd="0" destOrd="0" parTransId="{BF212413-FF71-4709-9409-D367BEC28668}" sibTransId="{2D5932D9-0179-4DB8-A7BD-248A5CF3B2DF}"/>
    <dgm:cxn modelId="{BA8E7198-082F-4384-90A9-98F2772F3E4D}" type="presOf" srcId="{E8E72769-B1F5-4CA2-AA32-39DDE0E7F714}" destId="{C585A5D9-B185-4DFC-8506-6C761516D0D8}" srcOrd="0" destOrd="0" presId="urn:microsoft.com/office/officeart/2005/8/layout/hList9"/>
    <dgm:cxn modelId="{348F8899-642A-413F-ABEA-734673282850}" srcId="{D79AEB46-FC80-494F-BE4A-5E32A20CEEE1}" destId="{2F376FAA-86E7-4722-B681-78F025B8BE28}" srcOrd="2" destOrd="0" parTransId="{98828E5E-91EF-48B2-895E-3E07CC979B06}" sibTransId="{918649BF-9BC9-4055-A1DF-27C45F2887C5}"/>
    <dgm:cxn modelId="{62B1939E-8098-4AC5-8F25-B3E53DEC56F1}" type="presOf" srcId="{1867C491-B75D-40CB-A123-225AA983DFAC}" destId="{AC529BC3-07C2-426A-A404-3373644DB5DE}" srcOrd="1" destOrd="0" presId="urn:microsoft.com/office/officeart/2005/8/layout/hList9"/>
    <dgm:cxn modelId="{43EE41A2-90FC-44C0-90F3-5733A863E00A}" type="presOf" srcId="{7888F3E2-E38D-423E-8DED-23E5DBCCB83E}" destId="{8178831A-A2DA-41C0-99D8-3649AC0CAF4C}" srcOrd="0" destOrd="0" presId="urn:microsoft.com/office/officeart/2005/8/layout/hList9"/>
    <dgm:cxn modelId="{7329E9A3-818B-4750-9BF9-811FA4BFE40B}" type="presOf" srcId="{D331A5AE-9A80-4560-B34C-63781DB12821}" destId="{E4678602-70AC-4CA2-B040-3D6813F836D9}" srcOrd="0" destOrd="0" presId="urn:microsoft.com/office/officeart/2005/8/layout/hList9"/>
    <dgm:cxn modelId="{536392AD-7E65-414F-BC6E-BCEE519AE2A0}" srcId="{2F376FAA-86E7-4722-B681-78F025B8BE28}" destId="{8534B15B-4308-487A-9E39-74608A452131}" srcOrd="2" destOrd="0" parTransId="{8C781A43-C078-42DC-A725-40F2042C97EE}" sibTransId="{35023DC8-B295-4181-BCF3-B2968F6F2AF7}"/>
    <dgm:cxn modelId="{EA959AB0-E92C-4448-A9F4-32E11E9ABEA5}" type="presOf" srcId="{A330BCA8-439A-4FC1-ADA6-1D7A17F465F3}" destId="{649641CC-EB5A-4866-AA12-38572999E87D}" srcOrd="0" destOrd="0" presId="urn:microsoft.com/office/officeart/2005/8/layout/hList9"/>
    <dgm:cxn modelId="{720FEAB4-9848-4EE4-8E23-878E89665B6E}" type="presOf" srcId="{1DCF5FB4-6854-4E56-B468-0D9B50CACB8F}" destId="{907160EA-5F05-4B35-B555-CDBAC187503A}" srcOrd="1" destOrd="0" presId="urn:microsoft.com/office/officeart/2005/8/layout/hList9"/>
    <dgm:cxn modelId="{2C8C80BA-EF9D-4FBC-A194-BB4A79864651}" type="presOf" srcId="{2F376FAA-86E7-4722-B681-78F025B8BE28}" destId="{A6E971E5-00AD-45E7-BC5C-11BF2A5C9262}" srcOrd="0" destOrd="0" presId="urn:microsoft.com/office/officeart/2005/8/layout/hList9"/>
    <dgm:cxn modelId="{2E5958C7-50AE-4FB2-98A8-D249929B8BE6}" type="presOf" srcId="{A330BCA8-439A-4FC1-ADA6-1D7A17F465F3}" destId="{3DE938A0-CE4B-4FB2-A978-3808837537D9}" srcOrd="1" destOrd="0" presId="urn:microsoft.com/office/officeart/2005/8/layout/hList9"/>
    <dgm:cxn modelId="{4779E1D8-3F3D-4BA3-9457-59896149C2CC}" type="presOf" srcId="{E50D4B71-214E-46D8-ADBE-F913B8D13C10}" destId="{C951827C-8B45-4442-BBE6-B79BBB21D376}" srcOrd="0" destOrd="0" presId="urn:microsoft.com/office/officeart/2005/8/layout/hList9"/>
    <dgm:cxn modelId="{DC127AD9-ACCE-43B1-8739-E280CDC5F15C}" type="presOf" srcId="{6F9BA324-D240-4CB9-ABE2-B50D18652545}" destId="{35E0C9CE-0589-4E65-BF1B-F422C58AEF76}" srcOrd="1" destOrd="0" presId="urn:microsoft.com/office/officeart/2005/8/layout/hList9"/>
    <dgm:cxn modelId="{3D41C1DA-D2CF-4C12-AC20-F4FC52249362}" srcId="{2F376FAA-86E7-4722-B681-78F025B8BE28}" destId="{D331A5AE-9A80-4560-B34C-63781DB12821}" srcOrd="0" destOrd="0" parTransId="{27DA233C-DC03-4BAD-B993-C4969CBDF2AD}" sibTransId="{D30F760F-2490-4D70-892F-064C6E466EBE}"/>
    <dgm:cxn modelId="{ACE30AE4-9307-4527-902F-AF2698DC89B1}" srcId="{9DCD2375-5C0F-491F-B566-072E9E6F4121}" destId="{E8E72769-B1F5-4CA2-AA32-39DDE0E7F714}" srcOrd="0" destOrd="0" parTransId="{3C3D2140-17D4-4FC1-8C08-7AA78814D233}" sibTransId="{DC752F25-87B3-4781-9572-D8CFF1C2EA6A}"/>
    <dgm:cxn modelId="{9FD99AF0-805C-45C6-892E-8C18F8BF3990}" srcId="{C9901190-F1B2-4F72-94AA-51D76D658BD1}" destId="{7888F3E2-E38D-423E-8DED-23E5DBCCB83E}" srcOrd="1" destOrd="0" parTransId="{D85F6A6E-B68B-4668-9100-92D233583BE8}" sibTransId="{DF736669-B289-44AB-8633-C948F21D380E}"/>
    <dgm:cxn modelId="{3DE90DF4-8629-458C-81B5-7448F5DB43F3}" type="presOf" srcId="{399ABEB7-91F3-422F-A89B-D9F08ED0812B}" destId="{BCE1D42F-4FC2-449C-A185-C23A05B03ABD}" srcOrd="0" destOrd="0" presId="urn:microsoft.com/office/officeart/2005/8/layout/hList9"/>
    <dgm:cxn modelId="{DB7E8CFB-256A-469F-8AFA-D72D25AB0032}" type="presOf" srcId="{1867C491-B75D-40CB-A123-225AA983DFAC}" destId="{C4AA48C8-AA5D-4594-B49C-FEB7D051C594}" srcOrd="0" destOrd="0" presId="urn:microsoft.com/office/officeart/2005/8/layout/hList9"/>
    <dgm:cxn modelId="{7815D2FF-CEDA-46BF-A549-FABB7784E490}" srcId="{D79AEB46-FC80-494F-BE4A-5E32A20CEEE1}" destId="{9DCD2375-5C0F-491F-B566-072E9E6F4121}" srcOrd="3" destOrd="0" parTransId="{507498A0-8518-4362-B6AA-CC4522273CF8}" sibTransId="{1659E918-31FA-4C50-B660-FE46B90E30FC}"/>
    <dgm:cxn modelId="{20EB7060-15CF-4ABD-9600-1838D76CCAA2}" type="presParOf" srcId="{ED9F8FD1-1F89-4D1D-BC7C-73C8A6160135}" destId="{6160959E-C010-4016-9B25-7FFFAA8E0AF9}" srcOrd="0" destOrd="0" presId="urn:microsoft.com/office/officeart/2005/8/layout/hList9"/>
    <dgm:cxn modelId="{F13789BF-92B8-4FBD-A507-9D52D7A81230}" type="presParOf" srcId="{ED9F8FD1-1F89-4D1D-BC7C-73C8A6160135}" destId="{AF958524-D582-40BE-B318-1BED0B38299A}" srcOrd="1" destOrd="0" presId="urn:microsoft.com/office/officeart/2005/8/layout/hList9"/>
    <dgm:cxn modelId="{030BF7A0-C3AD-481A-94E4-B8EEC6965FCF}" type="presParOf" srcId="{AF958524-D582-40BE-B318-1BED0B38299A}" destId="{880A41E9-7519-4DD2-9693-9FAC4E255C7E}" srcOrd="0" destOrd="0" presId="urn:microsoft.com/office/officeart/2005/8/layout/hList9"/>
    <dgm:cxn modelId="{5E9D4999-0986-40C0-8A85-99D3AE03C202}" type="presParOf" srcId="{AF958524-D582-40BE-B318-1BED0B38299A}" destId="{CC809545-1CCF-4A41-B02C-B0FAE13A3600}" srcOrd="1" destOrd="0" presId="urn:microsoft.com/office/officeart/2005/8/layout/hList9"/>
    <dgm:cxn modelId="{4ED5573B-422E-4CB9-B70C-6002C456C32D}" type="presParOf" srcId="{CC809545-1CCF-4A41-B02C-B0FAE13A3600}" destId="{88B52035-038A-47A8-A6D9-22187347E3B9}" srcOrd="0" destOrd="0" presId="urn:microsoft.com/office/officeart/2005/8/layout/hList9"/>
    <dgm:cxn modelId="{8B9CB3AD-0CC8-425C-9791-7A2714C6EFA0}" type="presParOf" srcId="{CC809545-1CCF-4A41-B02C-B0FAE13A3600}" destId="{9737BF65-CFD6-4CE0-B31C-90D52750CB20}" srcOrd="1" destOrd="0" presId="urn:microsoft.com/office/officeart/2005/8/layout/hList9"/>
    <dgm:cxn modelId="{B06EBCA0-443D-4FDB-8D11-022A63C0C65B}" type="presParOf" srcId="{AF958524-D582-40BE-B318-1BED0B38299A}" destId="{8EC16916-E2FB-40FB-B19A-8FA73CB9631B}" srcOrd="2" destOrd="0" presId="urn:microsoft.com/office/officeart/2005/8/layout/hList9"/>
    <dgm:cxn modelId="{67309C00-ACD4-438B-BDD5-C96B28E6B52A}" type="presParOf" srcId="{8EC16916-E2FB-40FB-B19A-8FA73CB9631B}" destId="{8178831A-A2DA-41C0-99D8-3649AC0CAF4C}" srcOrd="0" destOrd="0" presId="urn:microsoft.com/office/officeart/2005/8/layout/hList9"/>
    <dgm:cxn modelId="{66A633BD-7A6F-48F7-971A-0FC831AB57E3}" type="presParOf" srcId="{8EC16916-E2FB-40FB-B19A-8FA73CB9631B}" destId="{9798A62E-72D7-44A6-844A-996D95BFDBBD}" srcOrd="1" destOrd="0" presId="urn:microsoft.com/office/officeart/2005/8/layout/hList9"/>
    <dgm:cxn modelId="{1876E91B-ABA4-40F9-A81F-84E7E5B20D7D}" type="presParOf" srcId="{AF958524-D582-40BE-B318-1BED0B38299A}" destId="{FA66602C-32DE-4FE3-BF61-3189FF06F380}" srcOrd="3" destOrd="0" presId="urn:microsoft.com/office/officeart/2005/8/layout/hList9"/>
    <dgm:cxn modelId="{531175C8-9ACA-4B9B-8075-CC04DC5978E4}" type="presParOf" srcId="{FA66602C-32DE-4FE3-BF61-3189FF06F380}" destId="{F4F07838-15B7-4FB2-8498-B0D65AFF9928}" srcOrd="0" destOrd="0" presId="urn:microsoft.com/office/officeart/2005/8/layout/hList9"/>
    <dgm:cxn modelId="{ADCCDD40-61E6-4984-ADA6-3625CC27F6E6}" type="presParOf" srcId="{FA66602C-32DE-4FE3-BF61-3189FF06F380}" destId="{A08F6105-20B0-4D66-A862-6B5E2C23FA1E}" srcOrd="1" destOrd="0" presId="urn:microsoft.com/office/officeart/2005/8/layout/hList9"/>
    <dgm:cxn modelId="{BEE0855F-D716-4BD8-B92A-3D810AF169BC}" type="presParOf" srcId="{AF958524-D582-40BE-B318-1BED0B38299A}" destId="{7BC0F74F-41EA-4C24-88C1-361EDB086FEA}" srcOrd="4" destOrd="0" presId="urn:microsoft.com/office/officeart/2005/8/layout/hList9"/>
    <dgm:cxn modelId="{E9E581DF-88CD-448A-B572-237C3BF6BC54}" type="presParOf" srcId="{7BC0F74F-41EA-4C24-88C1-361EDB086FEA}" destId="{C4AA48C8-AA5D-4594-B49C-FEB7D051C594}" srcOrd="0" destOrd="0" presId="urn:microsoft.com/office/officeart/2005/8/layout/hList9"/>
    <dgm:cxn modelId="{BFF8D3B7-A103-4012-B2FE-9F6E9C8B9F50}" type="presParOf" srcId="{7BC0F74F-41EA-4C24-88C1-361EDB086FEA}" destId="{AC529BC3-07C2-426A-A404-3373644DB5DE}" srcOrd="1" destOrd="0" presId="urn:microsoft.com/office/officeart/2005/8/layout/hList9"/>
    <dgm:cxn modelId="{7D653C37-5880-4D4C-9172-CC39D5912643}" type="presParOf" srcId="{ED9F8FD1-1F89-4D1D-BC7C-73C8A6160135}" destId="{675F5466-4327-4B37-AF82-73AA1C723F24}" srcOrd="2" destOrd="0" presId="urn:microsoft.com/office/officeart/2005/8/layout/hList9"/>
    <dgm:cxn modelId="{FA0DBE0A-2C2C-4899-BA33-DE30A22B8CD9}" type="presParOf" srcId="{ED9F8FD1-1F89-4D1D-BC7C-73C8A6160135}" destId="{BD03145C-F53D-4C17-8258-9D198A9ADE72}" srcOrd="3" destOrd="0" presId="urn:microsoft.com/office/officeart/2005/8/layout/hList9"/>
    <dgm:cxn modelId="{DE0EA5DE-1BC5-4A54-B881-579AFD8C0A1A}" type="presParOf" srcId="{ED9F8FD1-1F89-4D1D-BC7C-73C8A6160135}" destId="{E1D5AF66-2287-456D-9436-3A8485ECC385}" srcOrd="4" destOrd="0" presId="urn:microsoft.com/office/officeart/2005/8/layout/hList9"/>
    <dgm:cxn modelId="{0ADE0A60-3E64-4896-B289-C697FFD503ED}" type="presParOf" srcId="{ED9F8FD1-1F89-4D1D-BC7C-73C8A6160135}" destId="{7AB46D90-16C4-4B4F-88E4-37AAB3D140FA}" srcOrd="5" destOrd="0" presId="urn:microsoft.com/office/officeart/2005/8/layout/hList9"/>
    <dgm:cxn modelId="{FF0E67B0-ED35-47CC-873A-2A93897B8419}" type="presParOf" srcId="{ED9F8FD1-1F89-4D1D-BC7C-73C8A6160135}" destId="{6B67AAE2-5095-4DC1-BD16-7D6872E39FAB}" srcOrd="6" destOrd="0" presId="urn:microsoft.com/office/officeart/2005/8/layout/hList9"/>
    <dgm:cxn modelId="{7ECB00C2-A866-4997-8258-C54AD6935E2A}" type="presParOf" srcId="{6B67AAE2-5095-4DC1-BD16-7D6872E39FAB}" destId="{FF6D5D38-98A1-41D6-BEDA-F8A882D696DA}" srcOrd="0" destOrd="0" presId="urn:microsoft.com/office/officeart/2005/8/layout/hList9"/>
    <dgm:cxn modelId="{55D4A4A7-1EF2-496A-9760-4CA6B2AF04EE}" type="presParOf" srcId="{6B67AAE2-5095-4DC1-BD16-7D6872E39FAB}" destId="{48C8289D-08A2-4C52-AAC0-73FFB2DD0EF5}" srcOrd="1" destOrd="0" presId="urn:microsoft.com/office/officeart/2005/8/layout/hList9"/>
    <dgm:cxn modelId="{BA9DBA93-F020-4F7A-ABC4-2FAFD769FAA5}" type="presParOf" srcId="{48C8289D-08A2-4C52-AAC0-73FFB2DD0EF5}" destId="{262EAB46-4190-4747-A327-AF7B161723D9}" srcOrd="0" destOrd="0" presId="urn:microsoft.com/office/officeart/2005/8/layout/hList9"/>
    <dgm:cxn modelId="{0C790073-F7B6-4C68-8EF5-50DE295EEE09}" type="presParOf" srcId="{48C8289D-08A2-4C52-AAC0-73FFB2DD0EF5}" destId="{8C9F473A-6699-41FA-B8E5-830481B27D1C}" srcOrd="1" destOrd="0" presId="urn:microsoft.com/office/officeart/2005/8/layout/hList9"/>
    <dgm:cxn modelId="{85334EFF-53DA-4434-95E5-4D1AA9A02615}" type="presParOf" srcId="{6B67AAE2-5095-4DC1-BD16-7D6872E39FAB}" destId="{B1A314F6-1962-4657-9AC2-7C587CD5CBF0}" srcOrd="2" destOrd="0" presId="urn:microsoft.com/office/officeart/2005/8/layout/hList9"/>
    <dgm:cxn modelId="{8A53E1DA-3314-4315-A0C4-D4C1FFB8FA71}" type="presParOf" srcId="{B1A314F6-1962-4657-9AC2-7C587CD5CBF0}" destId="{05C76898-2CD7-4635-9886-AC72651A59BB}" srcOrd="0" destOrd="0" presId="urn:microsoft.com/office/officeart/2005/8/layout/hList9"/>
    <dgm:cxn modelId="{091D8C0A-B99A-4F19-AE3C-43D7C2EC9916}" type="presParOf" srcId="{B1A314F6-1962-4657-9AC2-7C587CD5CBF0}" destId="{35E0C9CE-0589-4E65-BF1B-F422C58AEF76}" srcOrd="1" destOrd="0" presId="urn:microsoft.com/office/officeart/2005/8/layout/hList9"/>
    <dgm:cxn modelId="{ADF32572-3965-488F-889D-F2454EA21719}" type="presParOf" srcId="{6B67AAE2-5095-4DC1-BD16-7D6872E39FAB}" destId="{519A2016-D74E-4337-B986-3D243F94DECD}" srcOrd="3" destOrd="0" presId="urn:microsoft.com/office/officeart/2005/8/layout/hList9"/>
    <dgm:cxn modelId="{00F4AEE5-FB1E-4FB4-8082-E019B343AA85}" type="presParOf" srcId="{519A2016-D74E-4337-B986-3D243F94DECD}" destId="{84614CB3-38F2-4491-90CF-32311B904E33}" srcOrd="0" destOrd="0" presId="urn:microsoft.com/office/officeart/2005/8/layout/hList9"/>
    <dgm:cxn modelId="{50ED3D6A-BEEF-4377-866D-836AE2958BD3}" type="presParOf" srcId="{519A2016-D74E-4337-B986-3D243F94DECD}" destId="{3F9FE08B-2C23-4E3A-A91B-FADC34278A52}" srcOrd="1" destOrd="0" presId="urn:microsoft.com/office/officeart/2005/8/layout/hList9"/>
    <dgm:cxn modelId="{03196D9B-31A8-490A-B7C4-86205630ECAD}" type="presParOf" srcId="{6B67AAE2-5095-4DC1-BD16-7D6872E39FAB}" destId="{FE1B9831-0EF5-4368-8BB0-7604C925D70C}" srcOrd="4" destOrd="0" presId="urn:microsoft.com/office/officeart/2005/8/layout/hList9"/>
    <dgm:cxn modelId="{C13A6B0E-92BC-416A-9CE3-E7635E340BE8}" type="presParOf" srcId="{FE1B9831-0EF5-4368-8BB0-7604C925D70C}" destId="{4C723A78-8456-4C4F-B21F-F30A695041FC}" srcOrd="0" destOrd="0" presId="urn:microsoft.com/office/officeart/2005/8/layout/hList9"/>
    <dgm:cxn modelId="{174726B2-61F5-41DA-BAF4-1D64E16E7169}" type="presParOf" srcId="{FE1B9831-0EF5-4368-8BB0-7604C925D70C}" destId="{36E55EA5-4EE6-4DF3-8DDD-0C7D147F922B}" srcOrd="1" destOrd="0" presId="urn:microsoft.com/office/officeart/2005/8/layout/hList9"/>
    <dgm:cxn modelId="{6CC7BA99-C8D1-4636-AB53-7A687991DFA9}" type="presParOf" srcId="{ED9F8FD1-1F89-4D1D-BC7C-73C8A6160135}" destId="{8129DAD2-14B3-4454-B6B0-7275927ABFA0}" srcOrd="7" destOrd="0" presId="urn:microsoft.com/office/officeart/2005/8/layout/hList9"/>
    <dgm:cxn modelId="{9E7DB9DA-C3A2-4C2C-923F-7556CCF4BEC9}" type="presParOf" srcId="{ED9F8FD1-1F89-4D1D-BC7C-73C8A6160135}" destId="{BCE1D42F-4FC2-449C-A185-C23A05B03ABD}" srcOrd="8" destOrd="0" presId="urn:microsoft.com/office/officeart/2005/8/layout/hList9"/>
    <dgm:cxn modelId="{1CBBBE0A-E513-4490-B776-2B5EFAF618A1}" type="presParOf" srcId="{ED9F8FD1-1F89-4D1D-BC7C-73C8A6160135}" destId="{7853CDBB-D69F-40A5-9E63-A78CF8294235}" srcOrd="9" destOrd="0" presId="urn:microsoft.com/office/officeart/2005/8/layout/hList9"/>
    <dgm:cxn modelId="{2340B662-E63E-4886-AC8F-2878A50F4E2C}" type="presParOf" srcId="{ED9F8FD1-1F89-4D1D-BC7C-73C8A6160135}" destId="{D564EFB0-FB36-4EBC-BE33-8D333A5B38D4}" srcOrd="10" destOrd="0" presId="urn:microsoft.com/office/officeart/2005/8/layout/hList9"/>
    <dgm:cxn modelId="{4FB7DDD9-00D4-4E93-845B-E9F4282D96FC}" type="presParOf" srcId="{ED9F8FD1-1F89-4D1D-BC7C-73C8A6160135}" destId="{9263F93F-E588-4990-A228-B1B49B6859A0}" srcOrd="11" destOrd="0" presId="urn:microsoft.com/office/officeart/2005/8/layout/hList9"/>
    <dgm:cxn modelId="{C7E7552F-0096-471F-8F62-55634632BD26}" type="presParOf" srcId="{9263F93F-E588-4990-A228-B1B49B6859A0}" destId="{CB6B5DF3-9144-45DF-AB66-E60FA68F2B91}" srcOrd="0" destOrd="0" presId="urn:microsoft.com/office/officeart/2005/8/layout/hList9"/>
    <dgm:cxn modelId="{0098E42A-7F8F-4AB3-A6D2-458F5887B8F4}" type="presParOf" srcId="{9263F93F-E588-4990-A228-B1B49B6859A0}" destId="{AF19A384-6EE8-4C65-A5DD-A2B1D591DEA1}" srcOrd="1" destOrd="0" presId="urn:microsoft.com/office/officeart/2005/8/layout/hList9"/>
    <dgm:cxn modelId="{F4FBCDE4-9FEC-45B0-B2B7-08A61DBC93D7}" type="presParOf" srcId="{AF19A384-6EE8-4C65-A5DD-A2B1D591DEA1}" destId="{E4678602-70AC-4CA2-B040-3D6813F836D9}" srcOrd="0" destOrd="0" presId="urn:microsoft.com/office/officeart/2005/8/layout/hList9"/>
    <dgm:cxn modelId="{3AEEE631-7F3C-4A7F-A99E-C4545242CE4B}" type="presParOf" srcId="{AF19A384-6EE8-4C65-A5DD-A2B1D591DEA1}" destId="{0604CE03-7BA8-43F0-A53B-A2292B7FBD59}" srcOrd="1" destOrd="0" presId="urn:microsoft.com/office/officeart/2005/8/layout/hList9"/>
    <dgm:cxn modelId="{3935982C-FF4B-45B6-80E0-E89E47635E01}" type="presParOf" srcId="{9263F93F-E588-4990-A228-B1B49B6859A0}" destId="{A0184C70-A434-46C4-87DD-909D59CEB852}" srcOrd="2" destOrd="0" presId="urn:microsoft.com/office/officeart/2005/8/layout/hList9"/>
    <dgm:cxn modelId="{FD5F3ABE-D172-416B-B478-2C6A1A98AE42}" type="presParOf" srcId="{A0184C70-A434-46C4-87DD-909D59CEB852}" destId="{C951827C-8B45-4442-BBE6-B79BBB21D376}" srcOrd="0" destOrd="0" presId="urn:microsoft.com/office/officeart/2005/8/layout/hList9"/>
    <dgm:cxn modelId="{F03693C8-F36E-49B4-8C24-EDBE14FA7B63}" type="presParOf" srcId="{A0184C70-A434-46C4-87DD-909D59CEB852}" destId="{D29B032D-1270-4414-849E-E335E7F82D2B}" srcOrd="1" destOrd="0" presId="urn:microsoft.com/office/officeart/2005/8/layout/hList9"/>
    <dgm:cxn modelId="{57AF6BBE-DCB4-40D2-AA52-886674ADCB09}" type="presParOf" srcId="{9263F93F-E588-4990-A228-B1B49B6859A0}" destId="{5B20FD61-C11B-43B3-95EE-E1EBA3B14D5F}" srcOrd="3" destOrd="0" presId="urn:microsoft.com/office/officeart/2005/8/layout/hList9"/>
    <dgm:cxn modelId="{340D2F85-D4AA-4A40-A102-43571CD3295B}" type="presParOf" srcId="{5B20FD61-C11B-43B3-95EE-E1EBA3B14D5F}" destId="{C3BF5BBC-2ABE-4B3E-8A98-05A582DA9774}" srcOrd="0" destOrd="0" presId="urn:microsoft.com/office/officeart/2005/8/layout/hList9"/>
    <dgm:cxn modelId="{C24A756F-C4BC-4EF8-A002-AB2CBD0C17AB}" type="presParOf" srcId="{5B20FD61-C11B-43B3-95EE-E1EBA3B14D5F}" destId="{F086AA59-766E-43D8-9B50-0F3FF1E93FD1}" srcOrd="1" destOrd="0" presId="urn:microsoft.com/office/officeart/2005/8/layout/hList9"/>
    <dgm:cxn modelId="{5E0CFCA1-C335-499E-A928-2C7A15C382C8}" type="presParOf" srcId="{9263F93F-E588-4990-A228-B1B49B6859A0}" destId="{0A07CE7E-7A8E-4FCA-B9DB-1BBAE84B2D6B}" srcOrd="4" destOrd="0" presId="urn:microsoft.com/office/officeart/2005/8/layout/hList9"/>
    <dgm:cxn modelId="{611F613C-5B97-4564-BFAA-A7B4D81A3A84}" type="presParOf" srcId="{0A07CE7E-7A8E-4FCA-B9DB-1BBAE84B2D6B}" destId="{728CFDA0-994F-4AE4-8343-1BA5C84DC7EB}" srcOrd="0" destOrd="0" presId="urn:microsoft.com/office/officeart/2005/8/layout/hList9"/>
    <dgm:cxn modelId="{02D4B571-EC45-4EF9-9C92-1199865C3D63}" type="presParOf" srcId="{0A07CE7E-7A8E-4FCA-B9DB-1BBAE84B2D6B}" destId="{354683FB-4CE0-466B-8DB6-75A8FAFF07CA}" srcOrd="1" destOrd="0" presId="urn:microsoft.com/office/officeart/2005/8/layout/hList9"/>
    <dgm:cxn modelId="{F59517C8-2396-4466-9E3F-848304A49D30}" type="presParOf" srcId="{ED9F8FD1-1F89-4D1D-BC7C-73C8A6160135}" destId="{DB4DAF02-BCFD-448A-843D-6FA52EF55196}" srcOrd="12" destOrd="0" presId="urn:microsoft.com/office/officeart/2005/8/layout/hList9"/>
    <dgm:cxn modelId="{CAC67363-5A7C-47CB-B63C-26EBB499045F}" type="presParOf" srcId="{ED9F8FD1-1F89-4D1D-BC7C-73C8A6160135}" destId="{A6E971E5-00AD-45E7-BC5C-11BF2A5C9262}" srcOrd="13" destOrd="0" presId="urn:microsoft.com/office/officeart/2005/8/layout/hList9"/>
    <dgm:cxn modelId="{55747D17-C5B6-4A27-9AAE-152588000364}" type="presParOf" srcId="{ED9F8FD1-1F89-4D1D-BC7C-73C8A6160135}" destId="{3403C382-1C48-4C0E-9B28-8236C23133DA}" srcOrd="14" destOrd="0" presId="urn:microsoft.com/office/officeart/2005/8/layout/hList9"/>
    <dgm:cxn modelId="{A28EC451-5CC3-4CD8-A6F4-E7DE8B4096AE}" type="presParOf" srcId="{ED9F8FD1-1F89-4D1D-BC7C-73C8A6160135}" destId="{BD92D2E0-91CB-40E1-BF49-3BE9D38AACC6}" srcOrd="15" destOrd="0" presId="urn:microsoft.com/office/officeart/2005/8/layout/hList9"/>
    <dgm:cxn modelId="{C54DD558-86CE-4F2E-AD26-5FF32FB6E93B}" type="presParOf" srcId="{ED9F8FD1-1F89-4D1D-BC7C-73C8A6160135}" destId="{087E46C4-4019-40FC-BCD2-02AD2818ED5D}" srcOrd="16" destOrd="0" presId="urn:microsoft.com/office/officeart/2005/8/layout/hList9"/>
    <dgm:cxn modelId="{B112FACD-5D84-4264-9BE1-15DA842FD705}" type="presParOf" srcId="{087E46C4-4019-40FC-BCD2-02AD2818ED5D}" destId="{2101BCB5-6BBE-4D7D-8800-1BEF6B6FE4AF}" srcOrd="0" destOrd="0" presId="urn:microsoft.com/office/officeart/2005/8/layout/hList9"/>
    <dgm:cxn modelId="{D871D8B5-BA4C-45CC-80F8-1DF1540B0B39}" type="presParOf" srcId="{087E46C4-4019-40FC-BCD2-02AD2818ED5D}" destId="{78FEE849-91AA-4F24-89D2-B65EA21E2D3C}" srcOrd="1" destOrd="0" presId="urn:microsoft.com/office/officeart/2005/8/layout/hList9"/>
    <dgm:cxn modelId="{97932849-9202-49FC-90F0-7230C3723AAB}" type="presParOf" srcId="{78FEE849-91AA-4F24-89D2-B65EA21E2D3C}" destId="{C585A5D9-B185-4DFC-8506-6C761516D0D8}" srcOrd="0" destOrd="0" presId="urn:microsoft.com/office/officeart/2005/8/layout/hList9"/>
    <dgm:cxn modelId="{48FAA799-4722-4A20-BF53-A6A647E8753B}" type="presParOf" srcId="{78FEE849-91AA-4F24-89D2-B65EA21E2D3C}" destId="{329CE313-31AD-4431-9897-03DF00F98833}" srcOrd="1" destOrd="0" presId="urn:microsoft.com/office/officeart/2005/8/layout/hList9"/>
    <dgm:cxn modelId="{0FD47151-A54D-4A6B-BACD-7C8C58A205B0}" type="presParOf" srcId="{087E46C4-4019-40FC-BCD2-02AD2818ED5D}" destId="{FC69DEB4-A93E-4A9A-B4E4-56C6E9BE456B}" srcOrd="2" destOrd="0" presId="urn:microsoft.com/office/officeart/2005/8/layout/hList9"/>
    <dgm:cxn modelId="{44F37C7D-2D24-4D3D-9D81-4E40CFEA2D21}" type="presParOf" srcId="{FC69DEB4-A93E-4A9A-B4E4-56C6E9BE456B}" destId="{649641CC-EB5A-4866-AA12-38572999E87D}" srcOrd="0" destOrd="0" presId="urn:microsoft.com/office/officeart/2005/8/layout/hList9"/>
    <dgm:cxn modelId="{D4A55B5D-231C-4AB1-8774-F4CB360677F0}" type="presParOf" srcId="{FC69DEB4-A93E-4A9A-B4E4-56C6E9BE456B}" destId="{3DE938A0-CE4B-4FB2-A978-3808837537D9}" srcOrd="1" destOrd="0" presId="urn:microsoft.com/office/officeart/2005/8/layout/hList9"/>
    <dgm:cxn modelId="{943EF998-8818-43F0-9E9E-BE170CC2BC2F}" type="presParOf" srcId="{087E46C4-4019-40FC-BCD2-02AD2818ED5D}" destId="{D559FF39-E62F-4703-8830-88A95312A4E3}" srcOrd="3" destOrd="0" presId="urn:microsoft.com/office/officeart/2005/8/layout/hList9"/>
    <dgm:cxn modelId="{514C3EE3-28F8-467F-A3E0-ECE7EF98CE03}" type="presParOf" srcId="{D559FF39-E62F-4703-8830-88A95312A4E3}" destId="{B418CC53-90A3-4D80-B8A9-6FF3B693EA5B}" srcOrd="0" destOrd="0" presId="urn:microsoft.com/office/officeart/2005/8/layout/hList9"/>
    <dgm:cxn modelId="{6B835036-2586-4562-BB4E-5A9FE68DCE85}" type="presParOf" srcId="{D559FF39-E62F-4703-8830-88A95312A4E3}" destId="{907160EA-5F05-4B35-B555-CDBAC187503A}" srcOrd="1" destOrd="0" presId="urn:microsoft.com/office/officeart/2005/8/layout/hList9"/>
    <dgm:cxn modelId="{D52CB004-594A-4786-B4FD-F48C20B25A91}" type="presParOf" srcId="{087E46C4-4019-40FC-BCD2-02AD2818ED5D}" destId="{91C2C27F-0CA3-4490-9339-E7C374ED0B59}" srcOrd="4" destOrd="0" presId="urn:microsoft.com/office/officeart/2005/8/layout/hList9"/>
    <dgm:cxn modelId="{0CBBCDA9-24A8-43DF-8C2A-8729386B6431}" type="presParOf" srcId="{91C2C27F-0CA3-4490-9339-E7C374ED0B59}" destId="{7B99E0A7-8379-41A6-836E-732EEC77D07A}" srcOrd="0" destOrd="0" presId="urn:microsoft.com/office/officeart/2005/8/layout/hList9"/>
    <dgm:cxn modelId="{56F88FF5-AD24-4D20-9E98-0B142FC588A2}" type="presParOf" srcId="{91C2C27F-0CA3-4490-9339-E7C374ED0B59}" destId="{21B2F7DF-3A71-47EA-B085-0D6886043EF4}" srcOrd="1" destOrd="0" presId="urn:microsoft.com/office/officeart/2005/8/layout/hList9"/>
    <dgm:cxn modelId="{FC6AF563-8C5C-48F2-BA12-ED032D988AB5}" type="presParOf" srcId="{ED9F8FD1-1F89-4D1D-BC7C-73C8A6160135}" destId="{235EC047-1870-407D-887E-E7FFB39351AF}" srcOrd="17" destOrd="0" presId="urn:microsoft.com/office/officeart/2005/8/layout/hList9"/>
    <dgm:cxn modelId="{3276C536-1BB0-4A87-9373-2C9B48E7DECB}" type="presParOf" srcId="{ED9F8FD1-1F89-4D1D-BC7C-73C8A6160135}" destId="{74B08E62-19BE-4B7C-BAED-9377C40C6399}" srcOrd="18" destOrd="0" presId="urn:microsoft.com/office/officeart/2005/8/layout/hList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52035-038A-47A8-A6D9-22187347E3B9}">
      <dsp:nvSpPr>
        <dsp:cNvPr id="0" name=""/>
        <dsp:cNvSpPr/>
      </dsp:nvSpPr>
      <dsp:spPr>
        <a:xfrm>
          <a:off x="416507" y="1702596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x</a:t>
          </a:r>
          <a:r>
            <a:rPr lang="en-US" sz="2000" kern="1200" baseline="-25000" dirty="0"/>
            <a:t>0</a:t>
          </a:r>
          <a:r>
            <a:rPr lang="en-US" sz="2000" kern="1200" dirty="0"/>
            <a:t>, y</a:t>
          </a:r>
          <a:r>
            <a:rPr lang="en-US" sz="2000" kern="1200" baseline="-25000" dirty="0"/>
            <a:t>0</a:t>
          </a:r>
          <a:r>
            <a:rPr lang="en-US" sz="2000" kern="1200" dirty="0"/>
            <a:t>, z</a:t>
          </a:r>
          <a:r>
            <a:rPr lang="en-US" sz="2000" kern="1200" baseline="-25000" dirty="0"/>
            <a:t>0</a:t>
          </a:r>
          <a:endParaRPr lang="en-DE" sz="2000" kern="1200" dirty="0"/>
        </a:p>
      </dsp:txBody>
      <dsp:txXfrm>
        <a:off x="614155" y="1702596"/>
        <a:ext cx="1037653" cy="575996"/>
      </dsp:txXfrm>
    </dsp:sp>
    <dsp:sp modelId="{8178831A-A2DA-41C0-99D8-3649AC0CAF4C}">
      <dsp:nvSpPr>
        <dsp:cNvPr id="0" name=""/>
        <dsp:cNvSpPr/>
      </dsp:nvSpPr>
      <dsp:spPr>
        <a:xfrm>
          <a:off x="417598" y="2278593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x</a:t>
          </a:r>
          <a:r>
            <a:rPr lang="en-US" sz="2000" kern="1200" baseline="-25000" dirty="0"/>
            <a:t>1</a:t>
          </a:r>
          <a:r>
            <a:rPr lang="en-US" sz="2000" kern="1200" dirty="0"/>
            <a:t>, y</a:t>
          </a:r>
          <a:r>
            <a:rPr lang="en-US" sz="2000" kern="1200" baseline="-25000" dirty="0"/>
            <a:t>1</a:t>
          </a:r>
          <a:r>
            <a:rPr lang="en-US" sz="2000" kern="1200" dirty="0"/>
            <a:t>, z</a:t>
          </a:r>
          <a:r>
            <a:rPr lang="en-US" sz="2000" kern="1200" baseline="-25000" dirty="0"/>
            <a:t>1</a:t>
          </a:r>
          <a:endParaRPr lang="en-DE" sz="2000" kern="1200" dirty="0"/>
        </a:p>
      </dsp:txBody>
      <dsp:txXfrm>
        <a:off x="615246" y="2278593"/>
        <a:ext cx="1037653" cy="575996"/>
      </dsp:txXfrm>
    </dsp:sp>
    <dsp:sp modelId="{F4F07838-15B7-4FB2-8498-B0D65AFF9928}">
      <dsp:nvSpPr>
        <dsp:cNvPr id="0" name=""/>
        <dsp:cNvSpPr/>
      </dsp:nvSpPr>
      <dsp:spPr>
        <a:xfrm>
          <a:off x="417598" y="2854589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x</a:t>
          </a:r>
          <a:r>
            <a:rPr lang="en-US" sz="2000" kern="1200" baseline="-25000" dirty="0"/>
            <a:t>2</a:t>
          </a:r>
          <a:r>
            <a:rPr lang="en-US" sz="2000" kern="1200" dirty="0"/>
            <a:t>, y</a:t>
          </a:r>
          <a:r>
            <a:rPr lang="en-US" sz="2000" kern="1200" baseline="-25000" dirty="0"/>
            <a:t>2</a:t>
          </a:r>
          <a:r>
            <a:rPr lang="en-US" sz="2000" kern="1200" dirty="0"/>
            <a:t>, z</a:t>
          </a:r>
          <a:r>
            <a:rPr lang="en-US" sz="2000" kern="1200" baseline="-25000" dirty="0"/>
            <a:t>2</a:t>
          </a:r>
          <a:endParaRPr lang="en-DE" sz="2000" kern="1200" dirty="0"/>
        </a:p>
      </dsp:txBody>
      <dsp:txXfrm>
        <a:off x="615246" y="2854589"/>
        <a:ext cx="1037653" cy="575996"/>
      </dsp:txXfrm>
    </dsp:sp>
    <dsp:sp modelId="{C4AA48C8-AA5D-4594-B49C-FEB7D051C594}">
      <dsp:nvSpPr>
        <dsp:cNvPr id="0" name=""/>
        <dsp:cNvSpPr/>
      </dsp:nvSpPr>
      <dsp:spPr>
        <a:xfrm>
          <a:off x="416507" y="3430586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  <a:endParaRPr lang="en-DE" sz="2000" kern="1200" dirty="0"/>
        </a:p>
      </dsp:txBody>
      <dsp:txXfrm>
        <a:off x="614155" y="3430586"/>
        <a:ext cx="1037653" cy="575996"/>
      </dsp:txXfrm>
    </dsp:sp>
    <dsp:sp modelId="{BD03145C-F53D-4C17-8258-9D198A9ADE72}">
      <dsp:nvSpPr>
        <dsp:cNvPr id="0" name=""/>
        <dsp:cNvSpPr/>
      </dsp:nvSpPr>
      <dsp:spPr>
        <a:xfrm>
          <a:off x="-3707" y="1412084"/>
          <a:ext cx="968314" cy="439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Position</a:t>
          </a:r>
          <a:endParaRPr lang="en-DE" sz="1400" kern="1200" dirty="0"/>
        </a:p>
      </dsp:txBody>
      <dsp:txXfrm>
        <a:off x="138099" y="1476486"/>
        <a:ext cx="684702" cy="310959"/>
      </dsp:txXfrm>
    </dsp:sp>
    <dsp:sp modelId="{262EAB46-4190-4747-A327-AF7B161723D9}">
      <dsp:nvSpPr>
        <dsp:cNvPr id="0" name=""/>
        <dsp:cNvSpPr/>
      </dsp:nvSpPr>
      <dsp:spPr>
        <a:xfrm>
          <a:off x="2620123" y="1702596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</a:t>
          </a:r>
          <a:endParaRPr lang="en-DE" sz="2000" kern="1200" dirty="0"/>
        </a:p>
      </dsp:txBody>
      <dsp:txXfrm>
        <a:off x="2817771" y="1702596"/>
        <a:ext cx="1037653" cy="575996"/>
      </dsp:txXfrm>
    </dsp:sp>
    <dsp:sp modelId="{05C76898-2CD7-4635-9886-AC72651A59BB}">
      <dsp:nvSpPr>
        <dsp:cNvPr id="0" name=""/>
        <dsp:cNvSpPr/>
      </dsp:nvSpPr>
      <dsp:spPr>
        <a:xfrm>
          <a:off x="2620123" y="2278593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</a:t>
          </a:r>
          <a:endParaRPr lang="en-DE" sz="2000" kern="1200" dirty="0"/>
        </a:p>
      </dsp:txBody>
      <dsp:txXfrm>
        <a:off x="2817771" y="2278593"/>
        <a:ext cx="1037653" cy="575996"/>
      </dsp:txXfrm>
    </dsp:sp>
    <dsp:sp modelId="{84614CB3-38F2-4491-90CF-32311B904E33}">
      <dsp:nvSpPr>
        <dsp:cNvPr id="0" name=""/>
        <dsp:cNvSpPr/>
      </dsp:nvSpPr>
      <dsp:spPr>
        <a:xfrm>
          <a:off x="2620123" y="2854589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</a:t>
          </a:r>
          <a:endParaRPr lang="en-DE" sz="2000" kern="1200" dirty="0"/>
        </a:p>
      </dsp:txBody>
      <dsp:txXfrm>
        <a:off x="2817771" y="2854589"/>
        <a:ext cx="1037653" cy="575996"/>
      </dsp:txXfrm>
    </dsp:sp>
    <dsp:sp modelId="{4C723A78-8456-4C4F-B21F-F30A695041FC}">
      <dsp:nvSpPr>
        <dsp:cNvPr id="0" name=""/>
        <dsp:cNvSpPr/>
      </dsp:nvSpPr>
      <dsp:spPr>
        <a:xfrm>
          <a:off x="2620123" y="3430586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  <a:endParaRPr lang="en-DE" sz="2000" kern="1200" dirty="0"/>
        </a:p>
      </dsp:txBody>
      <dsp:txXfrm>
        <a:off x="2817771" y="3430586"/>
        <a:ext cx="1037653" cy="575996"/>
      </dsp:txXfrm>
    </dsp:sp>
    <dsp:sp modelId="{BCE1D42F-4FC2-449C-A185-C23A05B03ABD}">
      <dsp:nvSpPr>
        <dsp:cNvPr id="0" name=""/>
        <dsp:cNvSpPr/>
      </dsp:nvSpPr>
      <dsp:spPr>
        <a:xfrm>
          <a:off x="2199908" y="1412084"/>
          <a:ext cx="968314" cy="439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Particle Identifier</a:t>
          </a:r>
          <a:endParaRPr lang="en-DE" sz="1400" kern="1200" dirty="0"/>
        </a:p>
      </dsp:txBody>
      <dsp:txXfrm>
        <a:off x="2341714" y="1476486"/>
        <a:ext cx="684702" cy="310959"/>
      </dsp:txXfrm>
    </dsp:sp>
    <dsp:sp modelId="{E4678602-70AC-4CA2-B040-3D6813F836D9}">
      <dsp:nvSpPr>
        <dsp:cNvPr id="0" name=""/>
        <dsp:cNvSpPr/>
      </dsp:nvSpPr>
      <dsp:spPr>
        <a:xfrm>
          <a:off x="4823739" y="1702596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(Cu)</a:t>
          </a:r>
          <a:endParaRPr lang="en-DE" sz="2000" kern="1200" dirty="0"/>
        </a:p>
      </dsp:txBody>
      <dsp:txXfrm>
        <a:off x="5021387" y="1702596"/>
        <a:ext cx="1037653" cy="575996"/>
      </dsp:txXfrm>
    </dsp:sp>
    <dsp:sp modelId="{C951827C-8B45-4442-BBE6-B79BBB21D376}">
      <dsp:nvSpPr>
        <dsp:cNvPr id="0" name=""/>
        <dsp:cNvSpPr/>
      </dsp:nvSpPr>
      <dsp:spPr>
        <a:xfrm>
          <a:off x="4823739" y="2278593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 (O)</a:t>
          </a:r>
          <a:endParaRPr lang="en-DE" sz="2000" kern="1200" dirty="0"/>
        </a:p>
      </dsp:txBody>
      <dsp:txXfrm>
        <a:off x="5021387" y="2278593"/>
        <a:ext cx="1037653" cy="575996"/>
      </dsp:txXfrm>
    </dsp:sp>
    <dsp:sp modelId="{C3BF5BBC-2ABE-4B3E-8A98-05A582DA9774}">
      <dsp:nvSpPr>
        <dsp:cNvPr id="0" name=""/>
        <dsp:cNvSpPr/>
      </dsp:nvSpPr>
      <dsp:spPr>
        <a:xfrm>
          <a:off x="4823739" y="2854589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(Cu)</a:t>
          </a:r>
          <a:endParaRPr lang="en-DE" sz="2000" kern="1200" dirty="0"/>
        </a:p>
      </dsp:txBody>
      <dsp:txXfrm>
        <a:off x="5021387" y="2854589"/>
        <a:ext cx="1037653" cy="575996"/>
      </dsp:txXfrm>
    </dsp:sp>
    <dsp:sp modelId="{728CFDA0-994F-4AE4-8343-1BA5C84DC7EB}">
      <dsp:nvSpPr>
        <dsp:cNvPr id="0" name=""/>
        <dsp:cNvSpPr/>
      </dsp:nvSpPr>
      <dsp:spPr>
        <a:xfrm>
          <a:off x="4823739" y="3430586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  <a:endParaRPr lang="en-DE" sz="2000" kern="1200" dirty="0"/>
        </a:p>
      </dsp:txBody>
      <dsp:txXfrm>
        <a:off x="5021387" y="3430586"/>
        <a:ext cx="1037653" cy="575996"/>
      </dsp:txXfrm>
    </dsp:sp>
    <dsp:sp modelId="{A6E971E5-00AD-45E7-BC5C-11BF2A5C9262}">
      <dsp:nvSpPr>
        <dsp:cNvPr id="0" name=""/>
        <dsp:cNvSpPr/>
      </dsp:nvSpPr>
      <dsp:spPr>
        <a:xfrm>
          <a:off x="4403524" y="1412084"/>
          <a:ext cx="968314" cy="439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Particle Type</a:t>
          </a:r>
          <a:endParaRPr lang="en-DE" sz="1400" kern="1200" dirty="0"/>
        </a:p>
      </dsp:txBody>
      <dsp:txXfrm>
        <a:off x="4545330" y="1476486"/>
        <a:ext cx="684702" cy="310959"/>
      </dsp:txXfrm>
    </dsp:sp>
    <dsp:sp modelId="{C585A5D9-B185-4DFC-8506-6C761516D0D8}">
      <dsp:nvSpPr>
        <dsp:cNvPr id="0" name=""/>
        <dsp:cNvSpPr/>
      </dsp:nvSpPr>
      <dsp:spPr>
        <a:xfrm>
          <a:off x="7041601" y="1702596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  <a:endParaRPr lang="en-DE" sz="2000" kern="1200" dirty="0"/>
        </a:p>
      </dsp:txBody>
      <dsp:txXfrm>
        <a:off x="7239249" y="1702596"/>
        <a:ext cx="1037653" cy="575996"/>
      </dsp:txXfrm>
    </dsp:sp>
    <dsp:sp modelId="{649641CC-EB5A-4866-AA12-38572999E87D}">
      <dsp:nvSpPr>
        <dsp:cNvPr id="0" name=""/>
        <dsp:cNvSpPr/>
      </dsp:nvSpPr>
      <dsp:spPr>
        <a:xfrm>
          <a:off x="7041601" y="2278593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  <a:endParaRPr lang="en-DE" sz="2000" kern="1200" dirty="0"/>
        </a:p>
      </dsp:txBody>
      <dsp:txXfrm>
        <a:off x="7239249" y="2278593"/>
        <a:ext cx="1037653" cy="575996"/>
      </dsp:txXfrm>
    </dsp:sp>
    <dsp:sp modelId="{B418CC53-90A3-4D80-B8A9-6FF3B693EA5B}">
      <dsp:nvSpPr>
        <dsp:cNvPr id="0" name=""/>
        <dsp:cNvSpPr/>
      </dsp:nvSpPr>
      <dsp:spPr>
        <a:xfrm>
          <a:off x="7042285" y="2854589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  <a:endParaRPr lang="en-DE" sz="2000" kern="1200" dirty="0"/>
        </a:p>
      </dsp:txBody>
      <dsp:txXfrm>
        <a:off x="7239933" y="2854589"/>
        <a:ext cx="1037653" cy="575996"/>
      </dsp:txXfrm>
    </dsp:sp>
    <dsp:sp modelId="{7B99E0A7-8379-41A6-836E-732EEC77D07A}">
      <dsp:nvSpPr>
        <dsp:cNvPr id="0" name=""/>
        <dsp:cNvSpPr/>
      </dsp:nvSpPr>
      <dsp:spPr>
        <a:xfrm>
          <a:off x="7042285" y="3430586"/>
          <a:ext cx="1235301" cy="575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  <a:endParaRPr lang="en-DE" sz="2000" kern="1200" dirty="0"/>
        </a:p>
      </dsp:txBody>
      <dsp:txXfrm>
        <a:off x="7239933" y="3430586"/>
        <a:ext cx="1037653" cy="575996"/>
      </dsp:txXfrm>
    </dsp:sp>
    <dsp:sp modelId="{74B08E62-19BE-4B7C-BAED-9377C40C6399}">
      <dsp:nvSpPr>
        <dsp:cNvPr id="0" name=""/>
        <dsp:cNvSpPr/>
      </dsp:nvSpPr>
      <dsp:spPr>
        <a:xfrm>
          <a:off x="6607140" y="1412084"/>
          <a:ext cx="968314" cy="439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Some Property</a:t>
          </a:r>
          <a:endParaRPr lang="en-DE" sz="1400" kern="1200" dirty="0"/>
        </a:p>
      </dsp:txBody>
      <dsp:txXfrm>
        <a:off x="6748946" y="1476486"/>
        <a:ext cx="684702" cy="310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E25D-7DF3-404E-BA27-6AF5B92B3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CE7017-2CF1-476D-B73A-55711E2CC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002B8-7D6D-42E7-8E3A-43418546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99B0F1-9AE5-4381-BAA1-7A3DC4F8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3D474-832B-465D-977E-DADF9147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491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6BEDE-EDF5-4D0A-93F8-291F329E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739FAF-56B4-42AF-8818-D9C11583D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CCE0E-80CF-4C06-AD77-BD980B98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17922-3386-4CF8-A334-2C49CB08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487FFD-42EE-413E-9C38-413BC0DA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572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F07142-32DC-47B9-80CB-C3A2F4738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A7C2EB-2EDD-430C-B917-41D766A33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3A27B-6423-47B9-B389-DA5CF459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5DCBF-85E2-4BF5-8C44-F1AB9670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626ED3-923D-45E2-B65F-2E1A099D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779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D446D-B66F-42C9-92CD-27F955E2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0633AA-C556-44D1-A261-ECCFA852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37E85-58DE-4F0A-8AEF-5677E83F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A74CA-6379-4079-B781-0B4A84BB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F343C-BB16-4EC8-9E76-42510BD3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6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F544C-2A59-49CF-B023-B1EC93DF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2C859F-F482-4DA2-9CED-3F695FFB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A23ECF-0107-46A1-A1CB-28E22FE5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D658F6-3323-4E45-A75E-C028CE3B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2A685-66F1-4A5A-AE29-B567BE72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337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B8898-7E19-492D-BFFE-86B7057C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DB925-E035-422D-8979-2B2F807D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A3435D-441F-4515-B2DB-E54929F0E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306ED6-FFA8-49F3-B95C-0CA8EE73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34C898-78F7-4712-94DE-305EA9B7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3F9328-3C7A-4F31-A10A-4D8E48E5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944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AFFE9-2A82-4498-994F-DE8C508C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F4DAD-9240-4C8F-9EC5-AA5BBBEB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FFF5BA-0A6A-40F0-AF62-FD57AD166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76990D-846E-4455-B45C-1336EEF3F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CFC54D-DADC-4057-BA59-903B1DA14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99B585-8C89-48B4-9280-F8C2E886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7477E3-7687-4C8A-89A9-43638B9E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65F431-0014-4493-B8F5-0AB9B27A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4994-24CB-4C86-B563-E28B0215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96B91B-B6C3-4781-8B97-251A7C37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F61763-B023-4342-B9BC-D6CD2CAA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69993B-A7F0-46FA-ADED-3446B54A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36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8C2A91-2278-4455-A810-6AF25553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41813-941D-437A-8FE0-F1A9A0A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F02CD8-A59D-4840-BBD1-4203C680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951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CC083-F97E-41D4-B695-D1C88D2F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567EC-8442-4FC7-B297-E6F5E678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201FCB-4F3F-42A9-BC83-FDC89BFB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6C423-C7D1-44D1-BB89-8F97E385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79AEC9-2914-43A2-A6EC-E33D6158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40942A-2548-4946-AB8E-8D4ED21B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31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45E77-71C7-42E0-80CE-39D92AE7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A86534-FB03-4FD2-9CB7-67F90ED07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607CE5-BCC2-4326-A2D1-DE6B2E9F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40AE4C-B17A-4C13-ABBA-E55F6D60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AE228-B473-40C9-B13C-8A34CE84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188DD3-CD99-47B0-8E94-A6E4633F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7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7BE575-ABED-4BE9-94CE-5FECF699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D42275-1393-45B4-9E76-A96FEC77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814AE-6B8C-41E8-9E75-7E3AF1059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609C64-EEAC-4FD1-A1CB-A5D14F90B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29889-3052-44DD-BDBF-8FB7B0C21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3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F34D059-9BF1-4885-99CD-FBD16B6CF78F}"/>
              </a:ext>
            </a:extLst>
          </p:cNvPr>
          <p:cNvGrpSpPr/>
          <p:nvPr/>
        </p:nvGrpSpPr>
        <p:grpSpPr>
          <a:xfrm>
            <a:off x="1420099" y="719666"/>
            <a:ext cx="9959101" cy="5418667"/>
            <a:chOff x="1420099" y="719666"/>
            <a:chExt cx="9959101" cy="5418667"/>
          </a:xfrm>
        </p:grpSpPr>
        <p:graphicFrame>
          <p:nvGraphicFramePr>
            <p:cNvPr id="4" name="Diagramm 3">
              <a:extLst>
                <a:ext uri="{FF2B5EF4-FFF2-40B4-BE49-F238E27FC236}">
                  <a16:creationId xmlns:a16="http://schemas.microsoft.com/office/drawing/2014/main" id="{2680A3D4-F69E-4A1F-B062-30E1BB2E3B7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67153867"/>
                </p:ext>
              </p:extLst>
            </p:nvPr>
          </p:nvGraphicFramePr>
          <p:xfrm>
            <a:off x="32512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298AEA02-92BC-4BB8-A0E4-FE6FAD28927D}"/>
                </a:ext>
              </a:extLst>
            </p:cNvPr>
            <p:cNvGrpSpPr/>
            <p:nvPr/>
          </p:nvGrpSpPr>
          <p:grpSpPr>
            <a:xfrm>
              <a:off x="2015899" y="2470530"/>
              <a:ext cx="1235301" cy="575996"/>
              <a:chOff x="416507" y="1702596"/>
              <a:chExt cx="1235301" cy="575996"/>
            </a:xfrm>
            <a:noFill/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3548C8A8-0664-4ED5-BD3E-2E9446E30270}"/>
                  </a:ext>
                </a:extLst>
              </p:cNvPr>
              <p:cNvSpPr/>
              <p:nvPr/>
            </p:nvSpPr>
            <p:spPr>
              <a:xfrm>
                <a:off x="416507" y="1702596"/>
                <a:ext cx="1235301" cy="5759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C8081A3-40AE-41D4-9DC7-40B5E7BAB37B}"/>
                  </a:ext>
                </a:extLst>
              </p:cNvPr>
              <p:cNvSpPr txBox="1"/>
              <p:nvPr/>
            </p:nvSpPr>
            <p:spPr>
              <a:xfrm>
                <a:off x="614155" y="1702596"/>
                <a:ext cx="1037653" cy="5759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42240" rIns="142240" bIns="14224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0</a:t>
                </a:r>
                <a:endParaRPr lang="en-DE" sz="2000" kern="1200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CAEC494-BF61-4687-88A8-1411E592AD06}"/>
                </a:ext>
              </a:extLst>
            </p:cNvPr>
            <p:cNvGrpSpPr/>
            <p:nvPr/>
          </p:nvGrpSpPr>
          <p:grpSpPr>
            <a:xfrm>
              <a:off x="2016990" y="3046527"/>
              <a:ext cx="1235301" cy="575996"/>
              <a:chOff x="417598" y="2278593"/>
              <a:chExt cx="1235301" cy="575996"/>
            </a:xfrm>
            <a:noFill/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704604E8-E82B-4C60-B401-1F3800FB7D20}"/>
                  </a:ext>
                </a:extLst>
              </p:cNvPr>
              <p:cNvSpPr/>
              <p:nvPr/>
            </p:nvSpPr>
            <p:spPr>
              <a:xfrm>
                <a:off x="417598" y="2278593"/>
                <a:ext cx="1235301" cy="5759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C42E014-5E46-44E6-A2EB-C6D1B9C84A68}"/>
                  </a:ext>
                </a:extLst>
              </p:cNvPr>
              <p:cNvSpPr txBox="1"/>
              <p:nvPr/>
            </p:nvSpPr>
            <p:spPr>
              <a:xfrm>
                <a:off x="615246" y="2278593"/>
                <a:ext cx="1037653" cy="5759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42240" rIns="142240" bIns="14224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1</a:t>
                </a:r>
                <a:endParaRPr lang="en-DE" sz="2000" kern="1200" dirty="0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FF8B8D28-2F17-4014-BB0E-557123A84EB7}"/>
                </a:ext>
              </a:extLst>
            </p:cNvPr>
            <p:cNvGrpSpPr/>
            <p:nvPr/>
          </p:nvGrpSpPr>
          <p:grpSpPr>
            <a:xfrm>
              <a:off x="2016990" y="3622523"/>
              <a:ext cx="1235301" cy="575996"/>
              <a:chOff x="417598" y="2854589"/>
              <a:chExt cx="1235301" cy="575996"/>
            </a:xfrm>
            <a:noFill/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64ACF9E2-A1F9-4458-B377-727927E91939}"/>
                  </a:ext>
                </a:extLst>
              </p:cNvPr>
              <p:cNvSpPr/>
              <p:nvPr/>
            </p:nvSpPr>
            <p:spPr>
              <a:xfrm>
                <a:off x="417598" y="2854589"/>
                <a:ext cx="1235301" cy="5759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66EFB26-B113-400D-A9EE-15EA1EF35223}"/>
                  </a:ext>
                </a:extLst>
              </p:cNvPr>
              <p:cNvSpPr txBox="1"/>
              <p:nvPr/>
            </p:nvSpPr>
            <p:spPr>
              <a:xfrm>
                <a:off x="615246" y="2854589"/>
                <a:ext cx="1037653" cy="5759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42240" rIns="142240" bIns="14224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2</a:t>
                </a:r>
                <a:endParaRPr lang="en-DE" sz="2000" kern="1200" dirty="0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6EA27B4-C290-440B-A916-5F3A0716AE3C}"/>
                </a:ext>
              </a:extLst>
            </p:cNvPr>
            <p:cNvGrpSpPr/>
            <p:nvPr/>
          </p:nvGrpSpPr>
          <p:grpSpPr>
            <a:xfrm>
              <a:off x="2015899" y="4145302"/>
              <a:ext cx="1235301" cy="1265101"/>
              <a:chOff x="416507" y="3430586"/>
              <a:chExt cx="1235301" cy="1265101"/>
            </a:xfrm>
            <a:noFill/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1E5EFE5-2861-4D6F-B755-4B69A12FBA1B}"/>
                  </a:ext>
                </a:extLst>
              </p:cNvPr>
              <p:cNvSpPr/>
              <p:nvPr/>
            </p:nvSpPr>
            <p:spPr>
              <a:xfrm>
                <a:off x="416507" y="3430586"/>
                <a:ext cx="1235301" cy="5759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5707BE6-88E7-4A9D-A9B7-970DDF3F0890}"/>
                  </a:ext>
                </a:extLst>
              </p:cNvPr>
              <p:cNvSpPr txBox="1"/>
              <p:nvPr/>
            </p:nvSpPr>
            <p:spPr>
              <a:xfrm rot="5400000">
                <a:off x="241497" y="3888863"/>
                <a:ext cx="1037653" cy="5759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42240" rIns="142240" bIns="14224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…</a:t>
                </a:r>
                <a:endParaRPr lang="en-DE" sz="2000" kern="1200" dirty="0"/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4DA37B4-C37D-4EF0-BAD6-86261DE7BAC7}"/>
                </a:ext>
              </a:extLst>
            </p:cNvPr>
            <p:cNvSpPr txBox="1"/>
            <p:nvPr/>
          </p:nvSpPr>
          <p:spPr>
            <a:xfrm>
              <a:off x="1420099" y="2042359"/>
              <a:ext cx="1879234" cy="5759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42240" rIns="142240" bIns="1422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Particle index:</a:t>
              </a:r>
              <a:endParaRPr lang="en-DE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009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Stukowski</dc:creator>
  <cp:lastModifiedBy>Alexander Stukowski</cp:lastModifiedBy>
  <cp:revision>3</cp:revision>
  <dcterms:created xsi:type="dcterms:W3CDTF">2021-03-16T06:57:44Z</dcterms:created>
  <dcterms:modified xsi:type="dcterms:W3CDTF">2021-03-16T07:18:10Z</dcterms:modified>
</cp:coreProperties>
</file>