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3"/>
  </p:notesMasterIdLst>
  <p:handoutMasterIdLst>
    <p:handoutMasterId r:id="rId14"/>
  </p:handoutMasterIdLst>
  <p:sldIdLst>
    <p:sldId id="427" r:id="rId2"/>
    <p:sldId id="390" r:id="rId3"/>
    <p:sldId id="391" r:id="rId4"/>
    <p:sldId id="435" r:id="rId5"/>
    <p:sldId id="436" r:id="rId6"/>
    <p:sldId id="429" r:id="rId7"/>
    <p:sldId id="431" r:id="rId8"/>
    <p:sldId id="428" r:id="rId9"/>
    <p:sldId id="437" r:id="rId10"/>
    <p:sldId id="392" r:id="rId11"/>
    <p:sldId id="438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40" d="100"/>
          <a:sy n="140" d="100"/>
        </p:scale>
        <p:origin x="-102" y="-114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2017/3/23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019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19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193730" y="2194560"/>
            <a:ext cx="5114941" cy="606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82204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真与逻辑有效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2896" y="506003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283495"/>
            <a:ext cx="7539990" cy="120154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636295"/>
            <a:ext cx="7534275" cy="321071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5602" y="429773"/>
            <a:ext cx="602711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判断下列公式是否为逻辑有效：</a:t>
            </a:r>
          </a:p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为任何公式，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为任意个体变元。</a:t>
            </a:r>
          </a:p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1096764" y="1648553"/>
            <a:ext cx="67277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解：①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本公式是逻辑有效的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令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是谓词逻辑的任意解释，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中任意赋值。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由于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 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则考虑以下两种情况：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12976" y="2793075"/>
            <a:ext cx="644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)A∨(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06100" y="3157950"/>
            <a:ext cx="6444739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，则每个与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显然，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一个与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，于是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603963" y="4037613"/>
            <a:ext cx="630937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的任意性可知，公式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是逻辑有效的。</a:t>
            </a:r>
          </a:p>
          <a:p>
            <a:pPr>
              <a:lnSpc>
                <a:spcPct val="125000"/>
              </a:lnSpc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即，公式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是逻辑有效的。</a:t>
            </a: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628692"/>
            <a:ext cx="7534275" cy="317706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6764" y="1724178"/>
            <a:ext cx="672772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本公式不是逻辑有效的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只需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构造一个解释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及其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不满足此公式的赋值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即可。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69988" y="2582126"/>
            <a:ext cx="618538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为整数全体，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显然不管是哪个赋值，闭式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在这一解释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下都是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是假的。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即：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每个赋值满足公式前件，不满足后件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因此不存在赋值满足给定公式。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故它在这个解释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下不是真的，从而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它不是逻辑有效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2896" y="506003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0" y="283495"/>
            <a:ext cx="7539990" cy="120154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5602" y="429773"/>
            <a:ext cx="602711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判断下列公式是否为逻辑有效：</a:t>
            </a:r>
          </a:p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为任何公式，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为任意个体变元。</a:t>
            </a:r>
          </a:p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005328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149" y="2418165"/>
            <a:ext cx="6613542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由定义知，对一个特殊公式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中有些赋值满足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，有些赋值不满足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则该公式在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中既不永真也不永假。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197" y="1187356"/>
            <a:ext cx="5715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如果在解释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每个赋值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都满足公式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在解释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前者记作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，后者记作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┐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741845" y="125845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00" y="3324144"/>
            <a:ext cx="6613542" cy="11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根据赋值和真的定义，可以推知：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在给定解释中，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一个公式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是假，当且仅当┐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故不存在公式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中都真。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2715" y="1353545"/>
            <a:ext cx="507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A∧(A→B)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21757" y="1786152"/>
            <a:ext cx="6449097" cy="198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中任意赋值。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由已知条件知，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再由满足定义，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或者满足 ┐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或者满足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又知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因此，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必须满足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的任意性，则有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3340" y="1339795"/>
            <a:ext cx="507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┐(A→B)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┐B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28632" y="1813652"/>
            <a:ext cx="6902857" cy="295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┐(A→B)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A∧ ┐B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中任意赋值，于是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根据满足定义，可知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既不满足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也不满足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可见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且不满足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的任意性，则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┐B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┐B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在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中每个赋值都满足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且满足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即满足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 ┐B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┐(A→B)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965" y="1188545"/>
            <a:ext cx="507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为任意个体变元。 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18680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32382" y="1531777"/>
            <a:ext cx="6765350" cy="182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中任意赋值，于是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由于所有赋值都满足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，因此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’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根据满足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定义知，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的任意性，可知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60394" y="3328083"/>
            <a:ext cx="6209838" cy="158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中任意赋值，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由于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自己是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等同赋值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以及满足定义，可知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由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的任意性，有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0936" y="2117310"/>
            <a:ext cx="6263640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2.5.3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得知，在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为真当且仅当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这表明，当考察有自由变元出现的公式真或假时，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就有一种表示全称量词在此被省略了的意义。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5" y="1298545"/>
            <a:ext cx="507492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|=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)…(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个个体变元。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4492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推论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2.4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谓词逻辑的解释与其赋值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7" y="324931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4" y="1743397"/>
            <a:ext cx="635501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命题逻辑中的公式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，其中出现的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谓词逻辑中的公式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处处代入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谓词逻辑中公式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Aʹ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                   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在谓词逻辑中的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代入实例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Aʹ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谓词逻辑的永真式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78977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29792" y="1141179"/>
            <a:ext cx="7535733" cy="44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在命题逻辑中有永真式，在谓词逻辑中也有类似概念， 而且两者之间还有密切的关系。</a:t>
            </a:r>
            <a:endParaRPr lang="zh-CN" altLang="en-US" sz="1400" dirty="0"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7550" y="3976427"/>
            <a:ext cx="69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 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P→P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的代入实例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，并且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7727" y="324931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420354" y="2434306"/>
          <a:ext cx="969793" cy="460839"/>
        </p:xfrm>
        <a:graphic>
          <a:graphicData uri="http://schemas.openxmlformats.org/presentationml/2006/ole">
            <p:oleObj spid="_x0000_s1026" name="公式" r:id="rId4" imgW="469696" imgH="26658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3506" y="1083636"/>
            <a:ext cx="661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谓词逻辑中永真式的性质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727" y="324931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9095" y="1755019"/>
            <a:ext cx="661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</a:rPr>
              <a:t>谓词逻辑的永真式</a:t>
            </a:r>
            <a:r>
              <a:rPr lang="zh-CN" altLang="en-US" sz="1600" dirty="0" smtClean="0">
                <a:ea typeface="微软雅黑" pitchFamily="34" charset="-122"/>
              </a:rPr>
              <a:t>在谓词逻辑的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</a:rPr>
              <a:t>任何解释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</a:rPr>
              <a:t>I </a:t>
            </a:r>
            <a:r>
              <a:rPr lang="zh-CN" altLang="en-US" sz="1600" dirty="0" smtClean="0">
                <a:ea typeface="微软雅黑" pitchFamily="34" charset="-122"/>
              </a:rPr>
              <a:t>中都为真。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91272" y="178977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07745" y="251060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2.5.5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07745" y="361037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推论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3211" y="2414056"/>
            <a:ext cx="6613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是谓词逻辑的一个解释，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是谓词逻辑的公式。如果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都是赋值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并且对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每个自由变元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0282" y="3620010"/>
            <a:ext cx="661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闭式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是谓词逻辑的一个解释， 则或者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I|= ┐A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64" y="1257597"/>
            <a:ext cx="6994403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谓词逻辑的一个公式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逻辑有效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下都是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矛盾的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，如果它在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下都是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前者记为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，后者记为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┐A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91272" y="133835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2.5.3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6586" y="2615233"/>
            <a:ext cx="660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2.5.3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及定理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2.5.4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谓词逻辑的永真式都是逻辑有效的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7727" y="324931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2.5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真与逻辑有效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1661" y="3057015"/>
            <a:ext cx="564237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2.5.1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的推论，有：若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 A∧(A→B)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是逻辑有效的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也是逻辑有效的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5165" y="3776574"/>
            <a:ext cx="70968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2.5.3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的推论，有：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x)A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是逻辑有效的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是逻辑有效的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79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0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1458</Words>
  <Application>Microsoft Office PowerPoint</Application>
  <PresentationFormat>全屏显示(16:9)</PresentationFormat>
  <Paragraphs>115</Paragraphs>
  <Slides>11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353</cp:revision>
  <dcterms:created xsi:type="dcterms:W3CDTF">2016-09-26T06:45:17Z</dcterms:created>
  <dcterms:modified xsi:type="dcterms:W3CDTF">2017-03-23T10:53:21Z</dcterms:modified>
</cp:coreProperties>
</file>