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handoutMasterIdLst>
    <p:handoutMasterId r:id="rId12"/>
  </p:handoutMasterIdLst>
  <p:sldIdLst>
    <p:sldId id="428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41" d="100"/>
          <a:sy n="141" d="100"/>
        </p:scale>
        <p:origin x="-426" y="-102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2017/3/24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760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26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90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81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谓词逻辑中公式范式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2.7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谓词逻辑中公式范式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760" y="1459230"/>
            <a:ext cx="6088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在谓词逻辑的公式中，不仅有联结词还有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量词出现</a:t>
            </a: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，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     使得公式复杂。为揭示公式中的逻辑结构方面的关系，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     给出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一种标准形式</a:t>
            </a: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，缩小公式形式的类型范围。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       </a:t>
            </a:r>
            <a:endParaRPr lang="en-US" altLang="zh-CN" sz="1600" dirty="0" smtClean="0">
              <a:latin typeface="Tahoma" pitchFamily="34" charset="0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研究谓词逻辑中范式很重要。</a:t>
            </a:r>
            <a:endParaRPr lang="zh-CN" altLang="en-US" sz="1600" dirty="0">
              <a:latin typeface="Tahom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2.7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谓词逻辑中公式范式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143" y="1042107"/>
            <a:ext cx="626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一、前束范式 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20800" y="170969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2.7.1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863" y="1596903"/>
            <a:ext cx="5074920" cy="19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一个合式公式称为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前束范式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，如果它有如下等价形式：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(Q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)(Q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)…(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(1≤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≤k)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为不含有量词的公式。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为公式的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首标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若首标中不含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，则称前束范式为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前束范式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12541" y="3774828"/>
            <a:ext cx="67856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若Ａ中无量词，则Ａ也看作是前束范式。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所有量词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均非否定地出现在公式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最前面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，且它的辖域一直延伸到公式之末。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55600" y="1106378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975360"/>
            <a:ext cx="7555230" cy="5638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744980"/>
            <a:ext cx="7557135" cy="304038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0700" y="1111125"/>
            <a:ext cx="7025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化归为前束范式。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1094" y="1868235"/>
            <a:ext cx="6501766" cy="275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约束变元改名</a:t>
            </a:r>
          </a:p>
          <a:p>
            <a:pPr>
              <a:lnSpc>
                <a:spcPts val="21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量词辖域扩大</a:t>
            </a:r>
          </a:p>
          <a:p>
            <a:pPr>
              <a:lnSpc>
                <a:spcPts val="21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量词辖域扩大</a:t>
            </a:r>
          </a:p>
          <a:p>
            <a:pPr>
              <a:lnSpc>
                <a:spcPts val="21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量词辖域扩大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2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)(A(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)→B)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)→B</a:t>
            </a:r>
          </a:p>
          <a:p>
            <a:pPr>
              <a:lnSpc>
                <a:spcPts val="21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)(A(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)→B)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)→B</a:t>
            </a:r>
            <a:endParaRPr lang="en-US" altLang="zh-CN" sz="12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(P(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 R(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量词辖域扩大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(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→A(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                        </a:t>
            </a:r>
            <a:endParaRPr lang="en-US" altLang="zh-CN" sz="1200" dirty="0" smtClean="0">
              <a:solidFill>
                <a:schemeClr val="hlin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 R(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647700" y="47109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2.7.1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0700" y="473273"/>
            <a:ext cx="585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前束范式存在定理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谓词逻辑中任意公式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都有与之等价的前束范式。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39784" y="2177415"/>
            <a:ext cx="673100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98826" y="2474050"/>
            <a:ext cx="327660" cy="2209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45425" y="2724966"/>
            <a:ext cx="673100" cy="23622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384299" y="2985282"/>
            <a:ext cx="977900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  <p:bldP spid="20" grpId="0"/>
      <p:bldP spid="21" grpId="0"/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2.7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谓词逻辑中公式范式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143" y="1206954"/>
            <a:ext cx="626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二、斯柯伦范式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9143" y="1744694"/>
            <a:ext cx="678561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前束范式优点是全部量词集中在公式前面，其缺点是各量词排列无一定规则。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1920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年斯柯伦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0" i="0" dirty="0" err="1" smtClean="0">
                <a:latin typeface="微软雅黑" pitchFamily="34" charset="-122"/>
                <a:ea typeface="微软雅黑" pitchFamily="34" charset="-122"/>
              </a:rPr>
              <a:t>Skolem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对前束范式首标中量词出现的次序给出了规定：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9143" y="2498226"/>
            <a:ext cx="6785610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每个存在量词均在全称量词之前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。按此规定得到的范式形式，称为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斯柯伦范式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任一公式均可化为斯柯伦范式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59143" y="3481572"/>
            <a:ext cx="678561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优点</a:t>
            </a:r>
            <a:r>
              <a:rPr lang="zh-CN" altLang="en-US" sz="1400" i="0" dirty="0" smtClean="0">
                <a:latin typeface="宋体" pitchFamily="2" charset="-122"/>
                <a:ea typeface="微软雅黑" pitchFamily="34" charset="-122"/>
              </a:rPr>
              <a:t>：</a:t>
            </a:r>
            <a:endParaRPr lang="en-US" altLang="zh-CN" sz="1400" i="0" dirty="0" smtClean="0">
              <a:latin typeface="宋体" pitchFamily="2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latin typeface="宋体" pitchFamily="2" charset="-122"/>
                <a:ea typeface="微软雅黑" pitchFamily="34" charset="-122"/>
              </a:rPr>
              <a:t>    全公式按顺序可分为三部分：公式的所有存在量词、所有全称量词和辖域。      给谓词逻辑研究提供方便。 </a:t>
            </a:r>
            <a:r>
              <a:rPr lang="zh-CN" altLang="en-US" sz="1400" b="0" i="0" dirty="0" smtClean="0">
                <a:latin typeface="Tahoma" pitchFamily="34" charset="0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2896" y="748545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579120"/>
            <a:ext cx="7539990" cy="6629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746885"/>
            <a:ext cx="7534275" cy="289369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35455" y="758572"/>
            <a:ext cx="702564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)((┐P(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 ┐(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的斯柯伦范式。 </a:t>
            </a:r>
          </a:p>
        </p:txBody>
      </p:sp>
      <p:sp>
        <p:nvSpPr>
          <p:cNvPr id="21" name="矩形 20"/>
          <p:cNvSpPr/>
          <p:nvPr/>
        </p:nvSpPr>
        <p:spPr>
          <a:xfrm>
            <a:off x="1049654" y="1913955"/>
            <a:ext cx="570928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把约束变元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改名为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           把约束变元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改名为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                                        </a:t>
            </a:r>
          </a:p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┐Q(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>
              <a:buFont typeface="Symbol" pitchFamily="18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┐Q(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buFont typeface="Symbol" pitchFamily="18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┐Q(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buFont typeface="Symbol" pitchFamily="18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 ┐Q(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∧┐Q(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2279" y="2452550"/>
            <a:ext cx="988285" cy="269867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76183" y="2447109"/>
            <a:ext cx="875035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91679" y="2918460"/>
            <a:ext cx="752757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17061" y="3148149"/>
            <a:ext cx="919857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6152" y="3418113"/>
            <a:ext cx="621839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81581" y="3645627"/>
            <a:ext cx="607292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2.7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谓词逻辑中公式范式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143" y="1010625"/>
            <a:ext cx="626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zh-CN" altLang="en-US" sz="16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75080" y="155469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2.7.2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5940" y="1524881"/>
            <a:ext cx="636651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300"/>
              </a:spcBef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是一公式，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(Q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)(Q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)…(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前束范式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ts val="1900"/>
              </a:lnSpc>
              <a:spcBef>
                <a:spcPts val="3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ts val="1900"/>
              </a:lnSpc>
              <a:spcBef>
                <a:spcPts val="3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是存在量词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左边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没有全称量词，则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取异于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</a:p>
          <a:p>
            <a:pPr>
              <a:lnSpc>
                <a:spcPts val="1900"/>
              </a:lnSpc>
              <a:spcBef>
                <a:spcPts val="3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所有个体常元的个体常元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并用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代替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中所有的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，然后在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首标中删除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ts val="1900"/>
              </a:lnSpc>
              <a:spcBef>
                <a:spcPts val="3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                     是所有出现在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存在量词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左边的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全称量词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3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(m≥1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1≤s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&lt;s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&lt;…&lt;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取异于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中所有函数的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m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元函数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代替出现在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中的所有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spcBef>
                <a:spcPts val="3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然后在首标中删除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</a:t>
            </a:r>
          </a:p>
        </p:txBody>
      </p:sp>
      <p:graphicFrame>
        <p:nvGraphicFramePr>
          <p:cNvPr id="911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4347749"/>
              </p:ext>
            </p:extLst>
          </p:nvPr>
        </p:nvGraphicFramePr>
        <p:xfrm>
          <a:off x="4217290" y="3536223"/>
          <a:ext cx="825823" cy="252000"/>
        </p:xfrm>
        <a:graphic>
          <a:graphicData uri="http://schemas.openxmlformats.org/presentationml/2006/ole">
            <p:oleObj spid="_x0000_s91342" name="公式" r:id="rId4" imgW="799753" imgH="241195" progId="Equation.3">
              <p:embed/>
            </p:oleObj>
          </a:graphicData>
        </a:graphic>
      </p:graphicFrame>
      <p:graphicFrame>
        <p:nvGraphicFramePr>
          <p:cNvPr id="911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1792506"/>
              </p:ext>
            </p:extLst>
          </p:nvPr>
        </p:nvGraphicFramePr>
        <p:xfrm>
          <a:off x="2851776" y="3553331"/>
          <a:ext cx="1013642" cy="237655"/>
        </p:xfrm>
        <a:graphic>
          <a:graphicData uri="http://schemas.openxmlformats.org/presentationml/2006/ole">
            <p:oleObj spid="_x0000_s91343" name="公式" r:id="rId5" imgW="799753" imgH="241195" progId="Equation.3">
              <p:embed/>
            </p:oleObj>
          </a:graphicData>
        </a:graphic>
      </p:graphicFrame>
      <p:graphicFrame>
        <p:nvGraphicFramePr>
          <p:cNvPr id="911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0631584"/>
              </p:ext>
            </p:extLst>
          </p:nvPr>
        </p:nvGraphicFramePr>
        <p:xfrm>
          <a:off x="2307357" y="2981818"/>
          <a:ext cx="1027113" cy="252413"/>
        </p:xfrm>
        <a:graphic>
          <a:graphicData uri="http://schemas.openxmlformats.org/presentationml/2006/ole">
            <p:oleObj spid="_x0000_s91344" name="公式" r:id="rId6" imgW="622030" imgH="228501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1574" y="4097045"/>
            <a:ext cx="71151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对首标中的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所有存在量词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做上述处理后，得到一个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在首标中没有存在量词的前束范式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，称该范式为公式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，或简称为斯柯伦范式。其中用来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代替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       个体常元和函数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统称为公式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斯柯伦函数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43584" y="516475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74" y="361951"/>
            <a:ext cx="7534276" cy="56006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174" y="1280161"/>
            <a:ext cx="7513321" cy="28879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05267" y="515601"/>
            <a:ext cx="664464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求前束范式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((P(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)∧┐Q(</a:t>
            </a: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,z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))∨┐R(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095374" y="1437705"/>
            <a:ext cx="553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的前面没有全称量词，则用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个体常元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代替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2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6940" y="1817370"/>
            <a:ext cx="429768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4940" y="2129790"/>
            <a:ext cx="684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的前面有全称量词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用函数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代替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700" y="2518410"/>
            <a:ext cx="431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err="1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∨ 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6840" y="2952750"/>
            <a:ext cx="422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所以，本前束范式的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8300" y="3288030"/>
            <a:ext cx="61188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err="1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∨ 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(┐Q(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err="1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)∨┐R(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谓词逻辑中公式范式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8507" y="1379495"/>
            <a:ext cx="6263640" cy="8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一般说来，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前束范式与其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斯柯伦范式并不等价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但前束范式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与其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满足以下定理：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927735" y="268900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2.7.2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030" y="2535238"/>
            <a:ext cx="494538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型斯柯伦范式，则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是不可满足的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是不可满足的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1208</Words>
  <Application>Microsoft Office PowerPoint</Application>
  <PresentationFormat>全屏显示(16:9)</PresentationFormat>
  <Paragraphs>83</Paragraphs>
  <Slides>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342</cp:revision>
  <dcterms:created xsi:type="dcterms:W3CDTF">2016-09-26T06:45:17Z</dcterms:created>
  <dcterms:modified xsi:type="dcterms:W3CDTF">2017-03-24T01:26:46Z</dcterms:modified>
</cp:coreProperties>
</file>